
<file path=[Content_Types].xml><?xml version="1.0" encoding="utf-8"?>
<Types xmlns="http://schemas.openxmlformats.org/package/2006/content-types">
  <Default Extension="jpeg" ContentType="image/jpeg"/>
  <Default Extension="wdp" ContentType="image/vnd.ms-photo"/>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p:sldMasterIdLst>
    <p:sldMasterId id="2147483648" r:id="rId1"/>
  </p:sldMasterIdLst>
  <p:notesMasterIdLst>
    <p:notesMasterId r:id="rId4"/>
  </p:notesMasterIdLst>
  <p:sldIdLst>
    <p:sldId id="337" r:id="rId3"/>
    <p:sldId id="369" r:id="rId5"/>
    <p:sldId id="366" r:id="rId6"/>
    <p:sldId id="362" r:id="rId7"/>
    <p:sldId id="343" r:id="rId8"/>
    <p:sldId id="347" r:id="rId9"/>
    <p:sldId id="372" r:id="rId10"/>
    <p:sldId id="350" r:id="rId11"/>
    <p:sldId id="349" r:id="rId12"/>
    <p:sldId id="289" r:id="rId13"/>
    <p:sldId id="363" r:id="rId14"/>
    <p:sldId id="373" r:id="rId15"/>
    <p:sldId id="371" r:id="rId16"/>
    <p:sldId id="338" r:id="rId17"/>
    <p:sldId id="352" r:id="rId18"/>
    <p:sldId id="375" r:id="rId19"/>
    <p:sldId id="320" r:id="rId20"/>
    <p:sldId id="355" r:id="rId21"/>
    <p:sldId id="364" r:id="rId22"/>
    <p:sldId id="361" r:id="rId23"/>
    <p:sldId id="367" r:id="rId24"/>
    <p:sldId id="290" r:id="rId25"/>
    <p:sldId id="374" r:id="rId26"/>
    <p:sldId id="342" r:id="rId27"/>
    <p:sldId id="357" r:id="rId28"/>
    <p:sldId id="293" r:id="rId29"/>
    <p:sldId id="365" r:id="rId30"/>
    <p:sldId id="346" r:id="rId31"/>
    <p:sldId id="299" r:id="rId32"/>
    <p:sldId id="341" r:id="rId33"/>
    <p:sldId id="319" r:id="rId34"/>
    <p:sldId id="354" r:id="rId35"/>
    <p:sldId id="321" r:id="rId36"/>
    <p:sldId id="334" r:id="rId37"/>
    <p:sldId id="295" r:id="rId38"/>
    <p:sldId id="359" r:id="rId39"/>
    <p:sldId id="360" r:id="rId40"/>
    <p:sldId id="356" r:id="rId41"/>
    <p:sldId id="277" r:id="rId42"/>
    <p:sldId id="368" r:id="rId43"/>
    <p:sldId id="284" r:id="rId44"/>
    <p:sldId id="409" r:id="rId45"/>
  </p:sldIdLst>
  <p:sldSz cx="12190095" cy="6859270"/>
  <p:notesSz cx="6858000" cy="9144000"/>
  <p:defaultTextStyle>
    <a:defPPr>
      <a:defRPr lang="zh-CN"/>
    </a:defPPr>
    <a:lvl1pPr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1pPr>
    <a:lvl2pPr marL="564515" indent="-80645"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2pPr>
    <a:lvl3pPr marL="1130300" indent="-163195"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3pPr>
    <a:lvl4pPr marL="1696085" indent="-24511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4pPr>
    <a:lvl5pPr marL="2259965" indent="-325755"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5pPr>
    <a:lvl6pPr marL="2418080" algn="l" defTabSz="967105" rtl="0" eaLnBrk="1" latinLnBrk="0" hangingPunct="1">
      <a:defRPr b="1" kern="1200">
        <a:solidFill>
          <a:schemeClr val="tx1"/>
        </a:solidFill>
        <a:latin typeface="Arial" panose="020B0604020202020204" pitchFamily="34" charset="0"/>
        <a:ea typeface="华文细黑" panose="02010600040101010101" pitchFamily="2" charset="-122"/>
        <a:cs typeface="+mn-cs"/>
      </a:defRPr>
    </a:lvl6pPr>
    <a:lvl7pPr marL="2901950" algn="l" defTabSz="967105" rtl="0" eaLnBrk="1" latinLnBrk="0" hangingPunct="1">
      <a:defRPr b="1" kern="1200">
        <a:solidFill>
          <a:schemeClr val="tx1"/>
        </a:solidFill>
        <a:latin typeface="Arial" panose="020B0604020202020204" pitchFamily="34" charset="0"/>
        <a:ea typeface="华文细黑" panose="02010600040101010101" pitchFamily="2" charset="-122"/>
        <a:cs typeface="+mn-cs"/>
      </a:defRPr>
    </a:lvl7pPr>
    <a:lvl8pPr marL="3385185" algn="l" defTabSz="967105" rtl="0" eaLnBrk="1" latinLnBrk="0" hangingPunct="1">
      <a:defRPr b="1" kern="1200">
        <a:solidFill>
          <a:schemeClr val="tx1"/>
        </a:solidFill>
        <a:latin typeface="Arial" panose="020B0604020202020204" pitchFamily="34" charset="0"/>
        <a:ea typeface="华文细黑" panose="02010600040101010101" pitchFamily="2" charset="-122"/>
        <a:cs typeface="+mn-cs"/>
      </a:defRPr>
    </a:lvl8pPr>
    <a:lvl9pPr marL="3869055" algn="l" defTabSz="967105" rtl="0" eaLnBrk="1" latinLnBrk="0" hangingPunct="1">
      <a:defRPr b="1" kern="1200">
        <a:solidFill>
          <a:schemeClr val="tx1"/>
        </a:solidFill>
        <a:latin typeface="Arial" panose="020B0604020202020204" pitchFamily="34" charset="0"/>
        <a:ea typeface="华文细黑" panose="0201060004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FF0066"/>
    <a:srgbClr val="FF00FF"/>
    <a:srgbClr val="0F319D"/>
    <a:srgbClr val="FF9900"/>
    <a:srgbClr val="067C0C"/>
    <a:srgbClr val="133FCB"/>
    <a:srgbClr val="08A810"/>
    <a:srgbClr val="045408"/>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607" autoAdjust="0"/>
    <p:restoredTop sz="94651" autoAdjust="0"/>
  </p:normalViewPr>
  <p:slideViewPr>
    <p:cSldViewPr>
      <p:cViewPr>
        <p:scale>
          <a:sx n="80" d="100"/>
          <a:sy n="80" d="100"/>
        </p:scale>
        <p:origin x="-1776" y="-606"/>
      </p:cViewPr>
      <p:guideLst>
        <p:guide orient="horz" pos="1888"/>
        <p:guide orient="horz" pos="436"/>
        <p:guide orient="horz" pos="3203"/>
        <p:guide orient="horz" pos="3566"/>
        <p:guide orient="horz" pos="4112"/>
        <p:guide pos="393"/>
        <p:guide pos="3840"/>
        <p:guide pos="7286"/>
      </p:guideLst>
    </p:cSldViewPr>
  </p:slideViewPr>
  <p:notesTextViewPr>
    <p:cViewPr>
      <p:scale>
        <a:sx n="100" d="100"/>
        <a:sy n="100" d="100"/>
      </p:scale>
      <p:origin x="0" y="0"/>
    </p:cViewPr>
  </p:notesTextViewPr>
  <p:sorterViewPr>
    <p:cViewPr>
      <p:scale>
        <a:sx n="100" d="100"/>
        <a:sy n="100" d="100"/>
      </p:scale>
      <p:origin x="0" y="9450"/>
    </p:cViewPr>
  </p:sorterViewPr>
  <p:notesViewPr>
    <p:cSldViewPr>
      <p:cViewPr varScale="1">
        <p:scale>
          <a:sx n="63" d="100"/>
          <a:sy n="63" d="100"/>
        </p:scale>
        <p:origin x="-2148"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8" Type="http://schemas.openxmlformats.org/officeDocument/2006/relationships/tableStyles" Target="tableStyles.xml"/><Relationship Id="rId47" Type="http://schemas.openxmlformats.org/officeDocument/2006/relationships/viewProps" Target="viewProps.xml"/><Relationship Id="rId46" Type="http://schemas.openxmlformats.org/officeDocument/2006/relationships/presProps" Target="presProps.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200" b="0"/>
            </a:lvl1pPr>
          </a:lstStyle>
          <a:p>
            <a:pPr>
              <a:defRPr/>
            </a:pPr>
            <a:endParaRPr lang="en-US" altLang="zh-CN"/>
          </a:p>
        </p:txBody>
      </p:sp>
      <p:sp>
        <p:nvSpPr>
          <p:cNvPr id="1024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200" b="0"/>
            </a:lvl1pPr>
          </a:lstStyle>
          <a:p>
            <a:pPr>
              <a:defRPr/>
            </a:pPr>
            <a:endParaRPr lang="en-US" altLang="zh-CN"/>
          </a:p>
        </p:txBody>
      </p:sp>
      <p:sp>
        <p:nvSpPr>
          <p:cNvPr id="60420" name="Rectangle 4"/>
          <p:cNvSpPr>
            <a:spLocks noGrp="1" noRot="1" noChangeAspect="1" noChangeArrowheads="1" noTextEdit="1"/>
          </p:cNvSpPr>
          <p:nvPr>
            <p:ph type="sldImg" idx="2"/>
          </p:nvPr>
        </p:nvSpPr>
        <p:spPr bwMode="auto">
          <a:xfrm>
            <a:off x="382588" y="685800"/>
            <a:ext cx="6092825" cy="3429000"/>
          </a:xfrm>
          <a:prstGeom prst="rect">
            <a:avLst/>
          </a:prstGeom>
          <a:noFill/>
          <a:ln w="9525">
            <a:solidFill>
              <a:srgbClr val="000000"/>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zh-CN" altLang="en-US" noProof="0" smtClean="0"/>
              <a:t>单击此处编辑母版文本样式</a:t>
            </a:r>
            <a:endParaRPr lang="zh-CN" altLang="en-US" noProof="0" smtClean="0"/>
          </a:p>
          <a:p>
            <a:pPr lvl="1"/>
            <a:r>
              <a:rPr lang="zh-CN" altLang="en-US" noProof="0" smtClean="0"/>
              <a:t>第二级</a:t>
            </a:r>
            <a:endParaRPr lang="zh-CN" altLang="en-US" noProof="0" smtClean="0"/>
          </a:p>
          <a:p>
            <a:pPr lvl="2"/>
            <a:r>
              <a:rPr lang="zh-CN" altLang="en-US" noProof="0" smtClean="0"/>
              <a:t>第三级</a:t>
            </a:r>
            <a:endParaRPr lang="zh-CN" altLang="en-US" noProof="0" smtClean="0"/>
          </a:p>
          <a:p>
            <a:pPr lvl="3"/>
            <a:r>
              <a:rPr lang="zh-CN" altLang="en-US" noProof="0" smtClean="0"/>
              <a:t>第四级</a:t>
            </a:r>
            <a:endParaRPr lang="zh-CN" altLang="en-US" noProof="0" smtClean="0"/>
          </a:p>
          <a:p>
            <a:pPr lvl="4"/>
            <a:r>
              <a:rPr lang="zh-CN" altLang="en-US" noProof="0" smtClean="0"/>
              <a:t>第五级</a:t>
            </a:r>
            <a:endParaRPr lang="zh-CN" altLang="en-US" noProof="0" smtClean="0"/>
          </a:p>
        </p:txBody>
      </p:sp>
      <p:sp>
        <p:nvSpPr>
          <p:cNvPr id="1024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sz="1200" b="0"/>
            </a:lvl1pPr>
          </a:lstStyle>
          <a:p>
            <a:pPr>
              <a:defRPr/>
            </a:pPr>
            <a:endParaRPr lang="en-US" altLang="zh-CN"/>
          </a:p>
        </p:txBody>
      </p:sp>
      <p:sp>
        <p:nvSpPr>
          <p:cNvPr id="1024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a:defRPr sz="1200" b="0"/>
            </a:lvl1pPr>
          </a:lstStyle>
          <a:p>
            <a:pPr>
              <a:defRPr/>
            </a:pPr>
            <a:fld id="{CA5E8DB0-55DC-4221-A99C-988BCD133BF3}" type="slidenum">
              <a:rPr lang="en-US" altLang="zh-CN"/>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500" kern="1200">
        <a:solidFill>
          <a:schemeClr val="tx1"/>
        </a:solidFill>
        <a:latin typeface="Arial" panose="020B0604020202020204" pitchFamily="34" charset="0"/>
        <a:ea typeface="宋体" panose="02010600030101010101" pitchFamily="2" charset="-122"/>
        <a:cs typeface="+mn-cs"/>
      </a:defRPr>
    </a:lvl1pPr>
    <a:lvl2pPr marL="564515" algn="l" rtl="0" eaLnBrk="0" fontAlgn="base" hangingPunct="0">
      <a:spcBef>
        <a:spcPct val="30000"/>
      </a:spcBef>
      <a:spcAft>
        <a:spcPct val="0"/>
      </a:spcAft>
      <a:defRPr sz="1500" kern="1200">
        <a:solidFill>
          <a:schemeClr val="tx1"/>
        </a:solidFill>
        <a:latin typeface="Arial" panose="020B0604020202020204" pitchFamily="34" charset="0"/>
        <a:ea typeface="宋体" panose="02010600030101010101" pitchFamily="2" charset="-122"/>
        <a:cs typeface="+mn-cs"/>
      </a:defRPr>
    </a:lvl2pPr>
    <a:lvl3pPr marL="1130300" algn="l" rtl="0" eaLnBrk="0" fontAlgn="base" hangingPunct="0">
      <a:spcBef>
        <a:spcPct val="30000"/>
      </a:spcBef>
      <a:spcAft>
        <a:spcPct val="0"/>
      </a:spcAft>
      <a:defRPr sz="1500" kern="1200">
        <a:solidFill>
          <a:schemeClr val="tx1"/>
        </a:solidFill>
        <a:latin typeface="Arial" panose="020B0604020202020204" pitchFamily="34" charset="0"/>
        <a:ea typeface="宋体" panose="02010600030101010101" pitchFamily="2" charset="-122"/>
        <a:cs typeface="+mn-cs"/>
      </a:defRPr>
    </a:lvl3pPr>
    <a:lvl4pPr marL="1696085" algn="l" rtl="0" eaLnBrk="0" fontAlgn="base" hangingPunct="0">
      <a:spcBef>
        <a:spcPct val="30000"/>
      </a:spcBef>
      <a:spcAft>
        <a:spcPct val="0"/>
      </a:spcAft>
      <a:defRPr sz="1500" kern="1200">
        <a:solidFill>
          <a:schemeClr val="tx1"/>
        </a:solidFill>
        <a:latin typeface="Arial" panose="020B0604020202020204" pitchFamily="34" charset="0"/>
        <a:ea typeface="宋体" panose="02010600030101010101" pitchFamily="2" charset="-122"/>
        <a:cs typeface="+mn-cs"/>
      </a:defRPr>
    </a:lvl4pPr>
    <a:lvl5pPr marL="2259965" algn="l" rtl="0" eaLnBrk="0" fontAlgn="base" hangingPunct="0">
      <a:spcBef>
        <a:spcPct val="30000"/>
      </a:spcBef>
      <a:spcAft>
        <a:spcPct val="0"/>
      </a:spcAft>
      <a:defRPr sz="1500" kern="1200">
        <a:solidFill>
          <a:schemeClr val="tx1"/>
        </a:solidFill>
        <a:latin typeface="Arial" panose="020B0604020202020204" pitchFamily="34" charset="0"/>
        <a:ea typeface="宋体" panose="02010600030101010101" pitchFamily="2" charset="-122"/>
        <a:cs typeface="+mn-cs"/>
      </a:defRPr>
    </a:lvl5pPr>
    <a:lvl6pPr marL="2827020" algn="l" defTabSz="1130300" rtl="0" eaLnBrk="1" latinLnBrk="0" hangingPunct="1">
      <a:defRPr sz="1500" kern="1200">
        <a:solidFill>
          <a:schemeClr val="tx1"/>
        </a:solidFill>
        <a:latin typeface="+mn-lt"/>
        <a:ea typeface="+mn-ea"/>
        <a:cs typeface="+mn-cs"/>
      </a:defRPr>
    </a:lvl6pPr>
    <a:lvl7pPr marL="3392170" algn="l" defTabSz="1130300" rtl="0" eaLnBrk="1" latinLnBrk="0" hangingPunct="1">
      <a:defRPr sz="1500" kern="1200">
        <a:solidFill>
          <a:schemeClr val="tx1"/>
        </a:solidFill>
        <a:latin typeface="+mn-lt"/>
        <a:ea typeface="+mn-ea"/>
        <a:cs typeface="+mn-cs"/>
      </a:defRPr>
    </a:lvl7pPr>
    <a:lvl8pPr marL="3957320" algn="l" defTabSz="1130300" rtl="0" eaLnBrk="1" latinLnBrk="0" hangingPunct="1">
      <a:defRPr sz="1500" kern="1200">
        <a:solidFill>
          <a:schemeClr val="tx1"/>
        </a:solidFill>
        <a:latin typeface="+mn-lt"/>
        <a:ea typeface="+mn-ea"/>
        <a:cs typeface="+mn-cs"/>
      </a:defRPr>
    </a:lvl8pPr>
    <a:lvl9pPr marL="4523105" algn="l" defTabSz="1130300" rtl="0" eaLnBrk="1" latinLnBrk="0" hangingPunct="1">
      <a:defRPr sz="1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r>
              <a:rPr lang="zh-CN" altLang="en-US" dirty="0"/>
              <a:t>更多模板请关注：https://haosc.taobao.com</a:t>
            </a:r>
            <a:endParaRPr lang="zh-CN" altLang="en-US" dirty="0"/>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A8D8E6-C8C7-4110-94EE-507477E36C0B}"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r>
              <a:rPr lang="zh-CN" altLang="en-US" dirty="0"/>
              <a:t>更多模板请关注：https://haosc.taobao.com</a:t>
            </a:r>
            <a:endParaRPr lang="zh-CN" altLang="en-US" dirty="0"/>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750" advClick="0" advTm="2000">
        <p14:gallery dir="l"/>
      </p:transition>
    </mc:Choice>
    <mc:Fallback>
      <p:transition spd="slow" advClick="0" advTm="2000">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750" advClick="0" advTm="2000">
        <p14:gallery dir="l"/>
      </p:transition>
    </mc:Choice>
    <mc:Fallback>
      <p:transition spd="slow" advClick="0" advTm="2000">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750" advClick="0" advTm="2000">
        <p14:gallery dir="l"/>
      </p:transition>
    </mc:Choice>
    <mc:Fallback>
      <p:transition spd="slow" advClick="0" advTm="2000">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750" advClick="0" advTm="2000">
        <p14:gallery dir="l"/>
      </p:transition>
    </mc:Choice>
    <mc:Fallback>
      <p:transition spd="slow" advClick="0" advTm="2000">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750" advClick="0" advTm="2000">
        <p14:gallery dir="l"/>
      </p:transition>
    </mc:Choice>
    <mc:Fallback>
      <p:transition spd="slow" advClick="0" advTm="2000">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750" advClick="0" advTm="2000">
        <p14:gallery dir="l"/>
      </p:transition>
    </mc:Choice>
    <mc:Fallback>
      <p:transition spd="slow" advClick="0" advTm="2000">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750" advClick="0" advTm="2000">
        <p14:gallery dir="l"/>
      </p:transition>
    </mc:Choice>
    <mc:Fallback>
      <p:transition spd="slow" advClick="0" advTm="2000">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406" y="4801718"/>
            <a:ext cx="7314248" cy="566871"/>
          </a:xfrm>
          <a:prstGeom prst="rect">
            <a:avLst/>
          </a:prstGeom>
        </p:spPr>
        <p:txBody>
          <a:bodyPr lIns="96724" tIns="48363" rIns="96724" bIns="48363" anchor="b"/>
          <a:lstStyle>
            <a:lvl1pPr algn="l">
              <a:defRPr sz="25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406" y="612916"/>
            <a:ext cx="7314248" cy="4115753"/>
          </a:xfrm>
          <a:prstGeom prst="rect">
            <a:avLst/>
          </a:prstGeom>
        </p:spPr>
        <p:txBody>
          <a:bodyPr lIns="96724" tIns="48363" rIns="96724" bIns="48363"/>
          <a:lstStyle>
            <a:lvl1pPr marL="0" indent="0">
              <a:buNone/>
              <a:defRPr sz="3900"/>
            </a:lvl1pPr>
            <a:lvl2pPr marL="565150" indent="0">
              <a:buNone/>
              <a:defRPr sz="3500"/>
            </a:lvl2pPr>
            <a:lvl3pPr marL="1130935" indent="0">
              <a:buNone/>
              <a:defRPr sz="2900"/>
            </a:lvl3pPr>
            <a:lvl4pPr marL="1696085" indent="0">
              <a:buNone/>
              <a:defRPr sz="2500"/>
            </a:lvl4pPr>
            <a:lvl5pPr marL="2261235" indent="0">
              <a:buNone/>
              <a:defRPr sz="2500"/>
            </a:lvl5pPr>
            <a:lvl6pPr marL="2827020" indent="0">
              <a:buNone/>
              <a:defRPr sz="2500"/>
            </a:lvl6pPr>
            <a:lvl7pPr marL="3392170" indent="0">
              <a:buNone/>
              <a:defRPr sz="2500"/>
            </a:lvl7pPr>
            <a:lvl8pPr marL="3957320" indent="0">
              <a:buNone/>
              <a:defRPr sz="2500"/>
            </a:lvl8pPr>
            <a:lvl9pPr marL="4523105" indent="0">
              <a:buNone/>
              <a:defRPr sz="2500"/>
            </a:lvl9pPr>
          </a:lstStyle>
          <a:p>
            <a:pPr lvl="0"/>
            <a:endParaRPr lang="zh-CN" altLang="en-US" noProof="0" smtClean="0"/>
          </a:p>
        </p:txBody>
      </p:sp>
      <p:sp>
        <p:nvSpPr>
          <p:cNvPr id="4" name="文本占位符 3"/>
          <p:cNvSpPr>
            <a:spLocks noGrp="1"/>
          </p:cNvSpPr>
          <p:nvPr>
            <p:ph type="body" sz="half" idx="2"/>
          </p:nvPr>
        </p:nvSpPr>
        <p:spPr>
          <a:xfrm>
            <a:off x="2389406" y="5368589"/>
            <a:ext cx="7314248" cy="805046"/>
          </a:xfrm>
          <a:prstGeom prst="rect">
            <a:avLst/>
          </a:prstGeom>
        </p:spPr>
        <p:txBody>
          <a:bodyPr lIns="96724" tIns="48363" rIns="96724" bIns="48363"/>
          <a:lstStyle>
            <a:lvl1pPr marL="0" indent="0">
              <a:buNone/>
              <a:defRPr sz="1700"/>
            </a:lvl1pPr>
            <a:lvl2pPr marL="565150" indent="0">
              <a:buNone/>
              <a:defRPr sz="1500"/>
            </a:lvl2pPr>
            <a:lvl3pPr marL="1130935" indent="0">
              <a:buNone/>
              <a:defRPr sz="1300"/>
            </a:lvl3pPr>
            <a:lvl4pPr marL="1696085" indent="0">
              <a:buNone/>
              <a:defRPr sz="1100"/>
            </a:lvl4pPr>
            <a:lvl5pPr marL="2261235" indent="0">
              <a:buNone/>
              <a:defRPr sz="1100"/>
            </a:lvl5pPr>
            <a:lvl6pPr marL="2827020" indent="0">
              <a:buNone/>
              <a:defRPr sz="1100"/>
            </a:lvl6pPr>
            <a:lvl7pPr marL="3392170" indent="0">
              <a:buNone/>
              <a:defRPr sz="1100"/>
            </a:lvl7pPr>
            <a:lvl8pPr marL="3957320" indent="0">
              <a:buNone/>
              <a:defRPr sz="1100"/>
            </a:lvl8pPr>
            <a:lvl9pPr marL="4523105" indent="0">
              <a:buNone/>
              <a:defRPr sz="1100"/>
            </a:lvl9pPr>
          </a:lstStyle>
          <a:p>
            <a:pPr lvl="0"/>
            <a:r>
              <a:rPr lang="zh-CN" altLang="en-US" smtClean="0"/>
              <a:t>单击此处编辑母版文本样式</a:t>
            </a:r>
            <a:endParaRPr lang="zh-CN" altLang="en-US" smtClean="0"/>
          </a:p>
        </p:txBody>
      </p:sp>
    </p:spTree>
  </p:cSld>
  <p:clrMapOvr>
    <a:masterClrMapping/>
  </p:clrMapOvr>
  <mc:AlternateContent xmlns:mc="http://schemas.openxmlformats.org/markup-compatibility/2006">
    <mc:Choice xmlns:p14="http://schemas.microsoft.com/office/powerpoint/2010/main" Requires="p14">
      <p:transition spd="slow" p14:dur="1750" advClick="0" advTm="2000">
        <p14:gallery dir="l"/>
      </p:transition>
    </mc:Choice>
    <mc:Fallback>
      <p:transition spd="slow" advClick="0" advTm="2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24814" y="116446"/>
            <a:ext cx="10940804" cy="648757"/>
          </a:xfrm>
          <a:prstGeom prst="rect">
            <a:avLst/>
          </a:prstGeom>
        </p:spPr>
        <p:txBody>
          <a:bodyPr lIns="96724" tIns="48363" rIns="96724" bIns="48363"/>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4814" y="981454"/>
            <a:ext cx="10940804" cy="5374554"/>
          </a:xfrm>
          <a:prstGeom prst="rect">
            <a:avLst/>
          </a:prstGeom>
        </p:spPr>
        <p:txBody>
          <a:bodyPr vert="eaVert" lIns="96724" tIns="48363" rIns="96724" bIns="48363"/>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Click="0" advTm="2000">
        <p14:gallery dir="l"/>
      </p:transition>
    </mc:Choice>
    <mc:Fallback>
      <p:transition spd="slow" advClick="0" advTm="2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1701" y="115923"/>
            <a:ext cx="2734377" cy="6240319"/>
          </a:xfrm>
          <a:prstGeom prst="rect">
            <a:avLst/>
          </a:prstGeom>
        </p:spPr>
        <p:txBody>
          <a:bodyPr vert="eaVert" lIns="96724" tIns="48363" rIns="96724" bIns="48363"/>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4344" y="115923"/>
            <a:ext cx="8004191" cy="6240319"/>
          </a:xfrm>
          <a:prstGeom prst="rect">
            <a:avLst/>
          </a:prstGeom>
        </p:spPr>
        <p:txBody>
          <a:bodyPr vert="eaVert" lIns="96724" tIns="48363" rIns="96724" bIns="48363"/>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Click="0" advTm="2000">
        <p14:gallery dir="l"/>
      </p:transition>
    </mc:Choice>
    <mc:Fallback>
      <p:transition spd="slow" advClick="0" advTm="2000">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3.jpeg"/><Relationship Id="rId11" Type="http://schemas.openxmlformats.org/officeDocument/2006/relationships/image" Target="../media/image2.jpeg"/><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746" y="-5568"/>
            <a:ext cx="12186507" cy="6863567"/>
          </a:xfrm>
          <a:prstGeom prst="rect">
            <a:avLst/>
          </a:prstGeom>
        </p:spPr>
      </p:pic>
      <p:cxnSp>
        <p:nvCxnSpPr>
          <p:cNvPr id="8" name="直接连接符 46"/>
          <p:cNvCxnSpPr>
            <a:cxnSpLocks noChangeShapeType="1"/>
          </p:cNvCxnSpPr>
          <p:nvPr userDrawn="1"/>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Freeform 193"/>
          <p:cNvSpPr>
            <a:spLocks noEditPoints="1"/>
          </p:cNvSpPr>
          <p:nvPr userDrawn="1"/>
        </p:nvSpPr>
        <p:spPr bwMode="auto">
          <a:xfrm>
            <a:off x="142295" y="153064"/>
            <a:ext cx="685711" cy="671139"/>
          </a:xfrm>
          <a:custGeom>
            <a:avLst/>
            <a:gdLst>
              <a:gd name="T0" fmla="*/ 1180 w 2674"/>
              <a:gd name="T1" fmla="*/ 209 h 2622"/>
              <a:gd name="T2" fmla="*/ 951 w 2674"/>
              <a:gd name="T3" fmla="*/ 61 h 2622"/>
              <a:gd name="T4" fmla="*/ 734 w 2674"/>
              <a:gd name="T5" fmla="*/ 1 h 2622"/>
              <a:gd name="T6" fmla="*/ 534 w 2674"/>
              <a:gd name="T7" fmla="*/ 19 h 2622"/>
              <a:gd name="T8" fmla="*/ 359 w 2674"/>
              <a:gd name="T9" fmla="*/ 101 h 2622"/>
              <a:gd name="T10" fmla="*/ 211 w 2674"/>
              <a:gd name="T11" fmla="*/ 236 h 2622"/>
              <a:gd name="T12" fmla="*/ 99 w 2674"/>
              <a:gd name="T13" fmla="*/ 413 h 2622"/>
              <a:gd name="T14" fmla="*/ 26 w 2674"/>
              <a:gd name="T15" fmla="*/ 619 h 2622"/>
              <a:gd name="T16" fmla="*/ 0 w 2674"/>
              <a:gd name="T17" fmla="*/ 842 h 2622"/>
              <a:gd name="T18" fmla="*/ 25 w 2674"/>
              <a:gd name="T19" fmla="*/ 1072 h 2622"/>
              <a:gd name="T20" fmla="*/ 107 w 2674"/>
              <a:gd name="T21" fmla="*/ 1297 h 2622"/>
              <a:gd name="T22" fmla="*/ 288 w 2674"/>
              <a:gd name="T23" fmla="*/ 1582 h 2622"/>
              <a:gd name="T24" fmla="*/ 563 w 2674"/>
              <a:gd name="T25" fmla="*/ 1914 h 2622"/>
              <a:gd name="T26" fmla="*/ 993 w 2674"/>
              <a:gd name="T27" fmla="*/ 2334 h 2622"/>
              <a:gd name="T28" fmla="*/ 1336 w 2674"/>
              <a:gd name="T29" fmla="*/ 2622 h 2622"/>
              <a:gd name="T30" fmla="*/ 1456 w 2674"/>
              <a:gd name="T31" fmla="*/ 2527 h 2622"/>
              <a:gd name="T32" fmla="*/ 1963 w 2674"/>
              <a:gd name="T33" fmla="*/ 2067 h 2622"/>
              <a:gd name="T34" fmla="*/ 2254 w 2674"/>
              <a:gd name="T35" fmla="*/ 1752 h 2622"/>
              <a:gd name="T36" fmla="*/ 2501 w 2674"/>
              <a:gd name="T37" fmla="*/ 1411 h 2622"/>
              <a:gd name="T38" fmla="*/ 2615 w 2674"/>
              <a:gd name="T39" fmla="*/ 1186 h 2622"/>
              <a:gd name="T40" fmla="*/ 2668 w 2674"/>
              <a:gd name="T41" fmla="*/ 956 h 2622"/>
              <a:gd name="T42" fmla="*/ 2667 w 2674"/>
              <a:gd name="T43" fmla="*/ 728 h 2622"/>
              <a:gd name="T44" fmla="*/ 2617 w 2674"/>
              <a:gd name="T45" fmla="*/ 513 h 2622"/>
              <a:gd name="T46" fmla="*/ 2523 w 2674"/>
              <a:gd name="T47" fmla="*/ 320 h 2622"/>
              <a:gd name="T48" fmla="*/ 2393 w 2674"/>
              <a:gd name="T49" fmla="*/ 163 h 2622"/>
              <a:gd name="T50" fmla="*/ 2231 w 2674"/>
              <a:gd name="T51" fmla="*/ 53 h 2622"/>
              <a:gd name="T52" fmla="*/ 2042 w 2674"/>
              <a:gd name="T53" fmla="*/ 1 h 2622"/>
              <a:gd name="T54" fmla="*/ 1834 w 2674"/>
              <a:gd name="T55" fmla="*/ 21 h 2622"/>
              <a:gd name="T56" fmla="*/ 1610 w 2674"/>
              <a:gd name="T57" fmla="*/ 124 h 2622"/>
              <a:gd name="T58" fmla="*/ 1376 w 2674"/>
              <a:gd name="T59" fmla="*/ 318 h 2622"/>
              <a:gd name="T60" fmla="*/ 2284 w 2674"/>
              <a:gd name="T61" fmla="*/ 1347 h 2622"/>
              <a:gd name="T62" fmla="*/ 2213 w 2674"/>
              <a:gd name="T63" fmla="*/ 1319 h 2622"/>
              <a:gd name="T64" fmla="*/ 2159 w 2674"/>
              <a:gd name="T65" fmla="*/ 1265 h 2622"/>
              <a:gd name="T66" fmla="*/ 1500 w 2674"/>
              <a:gd name="T67" fmla="*/ 1239 h 2622"/>
              <a:gd name="T68" fmla="*/ 1461 w 2674"/>
              <a:gd name="T69" fmla="*/ 1196 h 2622"/>
              <a:gd name="T70" fmla="*/ 1207 w 2674"/>
              <a:gd name="T71" fmla="*/ 1981 h 2622"/>
              <a:gd name="T72" fmla="*/ 1160 w 2674"/>
              <a:gd name="T73" fmla="*/ 2003 h 2622"/>
              <a:gd name="T74" fmla="*/ 1107 w 2674"/>
              <a:gd name="T75" fmla="*/ 1970 h 2622"/>
              <a:gd name="T76" fmla="*/ 812 w 2674"/>
              <a:gd name="T77" fmla="*/ 1169 h 2622"/>
              <a:gd name="T78" fmla="*/ 766 w 2674"/>
              <a:gd name="T79" fmla="*/ 1208 h 2622"/>
              <a:gd name="T80" fmla="*/ 314 w 2674"/>
              <a:gd name="T81" fmla="*/ 1198 h 2622"/>
              <a:gd name="T82" fmla="*/ 286 w 2674"/>
              <a:gd name="T83" fmla="*/ 1144 h 2622"/>
              <a:gd name="T84" fmla="*/ 324 w 2674"/>
              <a:gd name="T85" fmla="*/ 1083 h 2622"/>
              <a:gd name="T86" fmla="*/ 855 w 2674"/>
              <a:gd name="T87" fmla="*/ 357 h 2622"/>
              <a:gd name="T88" fmla="*/ 904 w 2674"/>
              <a:gd name="T89" fmla="*/ 317 h 2622"/>
              <a:gd name="T90" fmla="*/ 952 w 2674"/>
              <a:gd name="T91" fmla="*/ 332 h 2622"/>
              <a:gd name="T92" fmla="*/ 1333 w 2674"/>
              <a:gd name="T93" fmla="*/ 691 h 2622"/>
              <a:gd name="T94" fmla="*/ 1361 w 2674"/>
              <a:gd name="T95" fmla="*/ 648 h 2622"/>
              <a:gd name="T96" fmla="*/ 1411 w 2674"/>
              <a:gd name="T97" fmla="*/ 642 h 2622"/>
              <a:gd name="T98" fmla="*/ 1453 w 2674"/>
              <a:gd name="T99" fmla="*/ 687 h 2622"/>
              <a:gd name="T100" fmla="*/ 2144 w 2674"/>
              <a:gd name="T101" fmla="*/ 1065 h 2622"/>
              <a:gd name="T102" fmla="*/ 2205 w 2674"/>
              <a:gd name="T103" fmla="*/ 991 h 2622"/>
              <a:gd name="T104" fmla="*/ 2294 w 2674"/>
              <a:gd name="T105" fmla="*/ 956 h 2622"/>
              <a:gd name="T106" fmla="*/ 2383 w 2674"/>
              <a:gd name="T107" fmla="*/ 972 h 2622"/>
              <a:gd name="T108" fmla="*/ 2465 w 2674"/>
              <a:gd name="T109" fmla="*/ 1043 h 2622"/>
              <a:gd name="T110" fmla="*/ 2496 w 2674"/>
              <a:gd name="T111" fmla="*/ 1153 h 2622"/>
              <a:gd name="T112" fmla="*/ 2473 w 2674"/>
              <a:gd name="T113" fmla="*/ 1246 h 2622"/>
              <a:gd name="T114" fmla="*/ 2398 w 2674"/>
              <a:gd name="T115" fmla="*/ 1325 h 2622"/>
              <a:gd name="T116" fmla="*/ 2311 w 2674"/>
              <a:gd name="T117" fmla="*/ 1349 h 2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74" h="2622">
                <a:moveTo>
                  <a:pt x="1337" y="361"/>
                </a:moveTo>
                <a:lnTo>
                  <a:pt x="1337" y="361"/>
                </a:lnTo>
                <a:lnTo>
                  <a:pt x="1297" y="318"/>
                </a:lnTo>
                <a:lnTo>
                  <a:pt x="1258" y="279"/>
                </a:lnTo>
                <a:lnTo>
                  <a:pt x="1219" y="242"/>
                </a:lnTo>
                <a:lnTo>
                  <a:pt x="1180" y="209"/>
                </a:lnTo>
                <a:lnTo>
                  <a:pt x="1141" y="178"/>
                </a:lnTo>
                <a:lnTo>
                  <a:pt x="1103" y="149"/>
                </a:lnTo>
                <a:lnTo>
                  <a:pt x="1064" y="124"/>
                </a:lnTo>
                <a:lnTo>
                  <a:pt x="1026" y="100"/>
                </a:lnTo>
                <a:lnTo>
                  <a:pt x="989" y="79"/>
                </a:lnTo>
                <a:lnTo>
                  <a:pt x="951" y="61"/>
                </a:lnTo>
                <a:lnTo>
                  <a:pt x="913" y="46"/>
                </a:lnTo>
                <a:lnTo>
                  <a:pt x="877" y="32"/>
                </a:lnTo>
                <a:lnTo>
                  <a:pt x="840" y="21"/>
                </a:lnTo>
                <a:lnTo>
                  <a:pt x="805" y="13"/>
                </a:lnTo>
                <a:lnTo>
                  <a:pt x="769" y="6"/>
                </a:lnTo>
                <a:lnTo>
                  <a:pt x="734" y="1"/>
                </a:lnTo>
                <a:lnTo>
                  <a:pt x="699" y="0"/>
                </a:lnTo>
                <a:lnTo>
                  <a:pt x="665" y="0"/>
                </a:lnTo>
                <a:lnTo>
                  <a:pt x="631" y="1"/>
                </a:lnTo>
                <a:lnTo>
                  <a:pt x="598" y="6"/>
                </a:lnTo>
                <a:lnTo>
                  <a:pt x="566" y="11"/>
                </a:lnTo>
                <a:lnTo>
                  <a:pt x="534" y="19"/>
                </a:lnTo>
                <a:lnTo>
                  <a:pt x="503" y="29"/>
                </a:lnTo>
                <a:lnTo>
                  <a:pt x="473" y="40"/>
                </a:lnTo>
                <a:lnTo>
                  <a:pt x="444" y="53"/>
                </a:lnTo>
                <a:lnTo>
                  <a:pt x="414" y="67"/>
                </a:lnTo>
                <a:lnTo>
                  <a:pt x="385" y="83"/>
                </a:lnTo>
                <a:lnTo>
                  <a:pt x="359" y="101"/>
                </a:lnTo>
                <a:lnTo>
                  <a:pt x="332" y="120"/>
                </a:lnTo>
                <a:lnTo>
                  <a:pt x="306" y="140"/>
                </a:lnTo>
                <a:lnTo>
                  <a:pt x="281" y="163"/>
                </a:lnTo>
                <a:lnTo>
                  <a:pt x="257" y="186"/>
                </a:lnTo>
                <a:lnTo>
                  <a:pt x="234" y="210"/>
                </a:lnTo>
                <a:lnTo>
                  <a:pt x="211" y="236"/>
                </a:lnTo>
                <a:lnTo>
                  <a:pt x="190" y="263"/>
                </a:lnTo>
                <a:lnTo>
                  <a:pt x="170" y="291"/>
                </a:lnTo>
                <a:lnTo>
                  <a:pt x="150" y="320"/>
                </a:lnTo>
                <a:lnTo>
                  <a:pt x="132" y="350"/>
                </a:lnTo>
                <a:lnTo>
                  <a:pt x="115" y="381"/>
                </a:lnTo>
                <a:lnTo>
                  <a:pt x="99" y="413"/>
                </a:lnTo>
                <a:lnTo>
                  <a:pt x="83" y="445"/>
                </a:lnTo>
                <a:lnTo>
                  <a:pt x="70" y="478"/>
                </a:lnTo>
                <a:lnTo>
                  <a:pt x="57" y="513"/>
                </a:lnTo>
                <a:lnTo>
                  <a:pt x="46" y="546"/>
                </a:lnTo>
                <a:lnTo>
                  <a:pt x="36" y="583"/>
                </a:lnTo>
                <a:lnTo>
                  <a:pt x="26" y="619"/>
                </a:lnTo>
                <a:lnTo>
                  <a:pt x="19" y="655"/>
                </a:lnTo>
                <a:lnTo>
                  <a:pt x="13" y="691"/>
                </a:lnTo>
                <a:lnTo>
                  <a:pt x="7" y="728"/>
                </a:lnTo>
                <a:lnTo>
                  <a:pt x="4" y="766"/>
                </a:lnTo>
                <a:lnTo>
                  <a:pt x="1" y="804"/>
                </a:lnTo>
                <a:lnTo>
                  <a:pt x="0" y="842"/>
                </a:lnTo>
                <a:lnTo>
                  <a:pt x="1" y="880"/>
                </a:lnTo>
                <a:lnTo>
                  <a:pt x="3" y="919"/>
                </a:lnTo>
                <a:lnTo>
                  <a:pt x="6" y="956"/>
                </a:lnTo>
                <a:lnTo>
                  <a:pt x="11" y="995"/>
                </a:lnTo>
                <a:lnTo>
                  <a:pt x="18" y="1034"/>
                </a:lnTo>
                <a:lnTo>
                  <a:pt x="25" y="1072"/>
                </a:lnTo>
                <a:lnTo>
                  <a:pt x="35" y="1109"/>
                </a:lnTo>
                <a:lnTo>
                  <a:pt x="46" y="1148"/>
                </a:lnTo>
                <a:lnTo>
                  <a:pt x="58" y="1186"/>
                </a:lnTo>
                <a:lnTo>
                  <a:pt x="74" y="1223"/>
                </a:lnTo>
                <a:lnTo>
                  <a:pt x="90" y="1260"/>
                </a:lnTo>
                <a:lnTo>
                  <a:pt x="107" y="1297"/>
                </a:lnTo>
                <a:lnTo>
                  <a:pt x="139" y="1354"/>
                </a:lnTo>
                <a:lnTo>
                  <a:pt x="172" y="1411"/>
                </a:lnTo>
                <a:lnTo>
                  <a:pt x="209" y="1468"/>
                </a:lnTo>
                <a:lnTo>
                  <a:pt x="247" y="1525"/>
                </a:lnTo>
                <a:lnTo>
                  <a:pt x="288" y="1582"/>
                </a:lnTo>
                <a:lnTo>
                  <a:pt x="331" y="1639"/>
                </a:lnTo>
                <a:lnTo>
                  <a:pt x="374" y="1696"/>
                </a:lnTo>
                <a:lnTo>
                  <a:pt x="420" y="1752"/>
                </a:lnTo>
                <a:lnTo>
                  <a:pt x="467" y="1806"/>
                </a:lnTo>
                <a:lnTo>
                  <a:pt x="514" y="1860"/>
                </a:lnTo>
                <a:lnTo>
                  <a:pt x="563" y="1914"/>
                </a:lnTo>
                <a:lnTo>
                  <a:pt x="612" y="1966"/>
                </a:lnTo>
                <a:lnTo>
                  <a:pt x="662" y="2017"/>
                </a:lnTo>
                <a:lnTo>
                  <a:pt x="710" y="2067"/>
                </a:lnTo>
                <a:lnTo>
                  <a:pt x="808" y="2163"/>
                </a:lnTo>
                <a:lnTo>
                  <a:pt x="902" y="2252"/>
                </a:lnTo>
                <a:lnTo>
                  <a:pt x="993" y="2334"/>
                </a:lnTo>
                <a:lnTo>
                  <a:pt x="1077" y="2408"/>
                </a:lnTo>
                <a:lnTo>
                  <a:pt x="1153" y="2473"/>
                </a:lnTo>
                <a:lnTo>
                  <a:pt x="1218" y="2527"/>
                </a:lnTo>
                <a:lnTo>
                  <a:pt x="1272" y="2571"/>
                </a:lnTo>
                <a:lnTo>
                  <a:pt x="1336" y="2622"/>
                </a:lnTo>
                <a:lnTo>
                  <a:pt x="1337" y="2622"/>
                </a:lnTo>
                <a:lnTo>
                  <a:pt x="1401" y="2571"/>
                </a:lnTo>
                <a:lnTo>
                  <a:pt x="1456" y="2527"/>
                </a:lnTo>
                <a:lnTo>
                  <a:pt x="1521" y="2473"/>
                </a:lnTo>
                <a:lnTo>
                  <a:pt x="1597" y="2408"/>
                </a:lnTo>
                <a:lnTo>
                  <a:pt x="1681" y="2334"/>
                </a:lnTo>
                <a:lnTo>
                  <a:pt x="1771" y="2252"/>
                </a:lnTo>
                <a:lnTo>
                  <a:pt x="1866" y="2163"/>
                </a:lnTo>
                <a:lnTo>
                  <a:pt x="1963" y="2067"/>
                </a:lnTo>
                <a:lnTo>
                  <a:pt x="2013" y="2017"/>
                </a:lnTo>
                <a:lnTo>
                  <a:pt x="2062" y="1966"/>
                </a:lnTo>
                <a:lnTo>
                  <a:pt x="2110" y="1914"/>
                </a:lnTo>
                <a:lnTo>
                  <a:pt x="2159" y="1860"/>
                </a:lnTo>
                <a:lnTo>
                  <a:pt x="2206" y="1806"/>
                </a:lnTo>
                <a:lnTo>
                  <a:pt x="2254" y="1752"/>
                </a:lnTo>
                <a:lnTo>
                  <a:pt x="2300" y="1696"/>
                </a:lnTo>
                <a:lnTo>
                  <a:pt x="2344" y="1639"/>
                </a:lnTo>
                <a:lnTo>
                  <a:pt x="2386" y="1582"/>
                </a:lnTo>
                <a:lnTo>
                  <a:pt x="2427" y="1525"/>
                </a:lnTo>
                <a:lnTo>
                  <a:pt x="2465" y="1468"/>
                </a:lnTo>
                <a:lnTo>
                  <a:pt x="2501" y="1411"/>
                </a:lnTo>
                <a:lnTo>
                  <a:pt x="2536" y="1354"/>
                </a:lnTo>
                <a:lnTo>
                  <a:pt x="2566" y="1297"/>
                </a:lnTo>
                <a:lnTo>
                  <a:pt x="2585" y="1260"/>
                </a:lnTo>
                <a:lnTo>
                  <a:pt x="2600" y="1223"/>
                </a:lnTo>
                <a:lnTo>
                  <a:pt x="2615" y="1186"/>
                </a:lnTo>
                <a:lnTo>
                  <a:pt x="2628" y="1148"/>
                </a:lnTo>
                <a:lnTo>
                  <a:pt x="2639" y="1109"/>
                </a:lnTo>
                <a:lnTo>
                  <a:pt x="2649" y="1072"/>
                </a:lnTo>
                <a:lnTo>
                  <a:pt x="2657" y="1034"/>
                </a:lnTo>
                <a:lnTo>
                  <a:pt x="2662" y="995"/>
                </a:lnTo>
                <a:lnTo>
                  <a:pt x="2668" y="956"/>
                </a:lnTo>
                <a:lnTo>
                  <a:pt x="2671" y="919"/>
                </a:lnTo>
                <a:lnTo>
                  <a:pt x="2674" y="880"/>
                </a:lnTo>
                <a:lnTo>
                  <a:pt x="2674" y="842"/>
                </a:lnTo>
                <a:lnTo>
                  <a:pt x="2672" y="804"/>
                </a:lnTo>
                <a:lnTo>
                  <a:pt x="2671" y="766"/>
                </a:lnTo>
                <a:lnTo>
                  <a:pt x="2667" y="728"/>
                </a:lnTo>
                <a:lnTo>
                  <a:pt x="2661" y="691"/>
                </a:lnTo>
                <a:lnTo>
                  <a:pt x="2655" y="655"/>
                </a:lnTo>
                <a:lnTo>
                  <a:pt x="2647" y="619"/>
                </a:lnTo>
                <a:lnTo>
                  <a:pt x="2639" y="583"/>
                </a:lnTo>
                <a:lnTo>
                  <a:pt x="2628" y="546"/>
                </a:lnTo>
                <a:lnTo>
                  <a:pt x="2617" y="513"/>
                </a:lnTo>
                <a:lnTo>
                  <a:pt x="2604" y="478"/>
                </a:lnTo>
                <a:lnTo>
                  <a:pt x="2590" y="445"/>
                </a:lnTo>
                <a:lnTo>
                  <a:pt x="2575" y="413"/>
                </a:lnTo>
                <a:lnTo>
                  <a:pt x="2560" y="381"/>
                </a:lnTo>
                <a:lnTo>
                  <a:pt x="2541" y="350"/>
                </a:lnTo>
                <a:lnTo>
                  <a:pt x="2523" y="320"/>
                </a:lnTo>
                <a:lnTo>
                  <a:pt x="2504" y="291"/>
                </a:lnTo>
                <a:lnTo>
                  <a:pt x="2484" y="263"/>
                </a:lnTo>
                <a:lnTo>
                  <a:pt x="2462" y="236"/>
                </a:lnTo>
                <a:lnTo>
                  <a:pt x="2440" y="210"/>
                </a:lnTo>
                <a:lnTo>
                  <a:pt x="2418" y="186"/>
                </a:lnTo>
                <a:lnTo>
                  <a:pt x="2393" y="163"/>
                </a:lnTo>
                <a:lnTo>
                  <a:pt x="2368" y="140"/>
                </a:lnTo>
                <a:lnTo>
                  <a:pt x="2343" y="120"/>
                </a:lnTo>
                <a:lnTo>
                  <a:pt x="2316" y="101"/>
                </a:lnTo>
                <a:lnTo>
                  <a:pt x="2288" y="83"/>
                </a:lnTo>
                <a:lnTo>
                  <a:pt x="2261" y="67"/>
                </a:lnTo>
                <a:lnTo>
                  <a:pt x="2231" y="53"/>
                </a:lnTo>
                <a:lnTo>
                  <a:pt x="2201" y="40"/>
                </a:lnTo>
                <a:lnTo>
                  <a:pt x="2170" y="29"/>
                </a:lnTo>
                <a:lnTo>
                  <a:pt x="2140" y="19"/>
                </a:lnTo>
                <a:lnTo>
                  <a:pt x="2108" y="11"/>
                </a:lnTo>
                <a:lnTo>
                  <a:pt x="2076" y="6"/>
                </a:lnTo>
                <a:lnTo>
                  <a:pt x="2042" y="1"/>
                </a:lnTo>
                <a:lnTo>
                  <a:pt x="2009" y="0"/>
                </a:lnTo>
                <a:lnTo>
                  <a:pt x="1976" y="0"/>
                </a:lnTo>
                <a:lnTo>
                  <a:pt x="1941" y="1"/>
                </a:lnTo>
                <a:lnTo>
                  <a:pt x="1905" y="6"/>
                </a:lnTo>
                <a:lnTo>
                  <a:pt x="1870" y="13"/>
                </a:lnTo>
                <a:lnTo>
                  <a:pt x="1834" y="21"/>
                </a:lnTo>
                <a:lnTo>
                  <a:pt x="1798" y="32"/>
                </a:lnTo>
                <a:lnTo>
                  <a:pt x="1760" y="46"/>
                </a:lnTo>
                <a:lnTo>
                  <a:pt x="1723" y="61"/>
                </a:lnTo>
                <a:lnTo>
                  <a:pt x="1685" y="79"/>
                </a:lnTo>
                <a:lnTo>
                  <a:pt x="1648" y="100"/>
                </a:lnTo>
                <a:lnTo>
                  <a:pt x="1610" y="124"/>
                </a:lnTo>
                <a:lnTo>
                  <a:pt x="1571" y="149"/>
                </a:lnTo>
                <a:lnTo>
                  <a:pt x="1532" y="178"/>
                </a:lnTo>
                <a:lnTo>
                  <a:pt x="1495" y="209"/>
                </a:lnTo>
                <a:lnTo>
                  <a:pt x="1454" y="242"/>
                </a:lnTo>
                <a:lnTo>
                  <a:pt x="1415" y="279"/>
                </a:lnTo>
                <a:lnTo>
                  <a:pt x="1376" y="318"/>
                </a:lnTo>
                <a:lnTo>
                  <a:pt x="1337" y="361"/>
                </a:lnTo>
                <a:close/>
                <a:moveTo>
                  <a:pt x="2311" y="1349"/>
                </a:moveTo>
                <a:lnTo>
                  <a:pt x="2311" y="1349"/>
                </a:lnTo>
                <a:lnTo>
                  <a:pt x="2297" y="1349"/>
                </a:lnTo>
                <a:lnTo>
                  <a:pt x="2284" y="1347"/>
                </a:lnTo>
                <a:lnTo>
                  <a:pt x="2272" y="1344"/>
                </a:lnTo>
                <a:lnTo>
                  <a:pt x="2259" y="1342"/>
                </a:lnTo>
                <a:lnTo>
                  <a:pt x="2247" y="1337"/>
                </a:lnTo>
                <a:lnTo>
                  <a:pt x="2236" y="1332"/>
                </a:lnTo>
                <a:lnTo>
                  <a:pt x="2224" y="1326"/>
                </a:lnTo>
                <a:lnTo>
                  <a:pt x="2213" y="1319"/>
                </a:lnTo>
                <a:lnTo>
                  <a:pt x="2204" y="1312"/>
                </a:lnTo>
                <a:lnTo>
                  <a:pt x="2192" y="1304"/>
                </a:lnTo>
                <a:lnTo>
                  <a:pt x="2184" y="1296"/>
                </a:lnTo>
                <a:lnTo>
                  <a:pt x="2176" y="1286"/>
                </a:lnTo>
                <a:lnTo>
                  <a:pt x="2167" y="1276"/>
                </a:lnTo>
                <a:lnTo>
                  <a:pt x="2159" y="1265"/>
                </a:lnTo>
                <a:lnTo>
                  <a:pt x="2152" y="1254"/>
                </a:lnTo>
                <a:lnTo>
                  <a:pt x="2147" y="1243"/>
                </a:lnTo>
                <a:lnTo>
                  <a:pt x="1521" y="1243"/>
                </a:lnTo>
                <a:lnTo>
                  <a:pt x="1510" y="1241"/>
                </a:lnTo>
                <a:lnTo>
                  <a:pt x="1500" y="1239"/>
                </a:lnTo>
                <a:lnTo>
                  <a:pt x="1492" y="1235"/>
                </a:lnTo>
                <a:lnTo>
                  <a:pt x="1483" y="1229"/>
                </a:lnTo>
                <a:lnTo>
                  <a:pt x="1476" y="1222"/>
                </a:lnTo>
                <a:lnTo>
                  <a:pt x="1470" y="1215"/>
                </a:lnTo>
                <a:lnTo>
                  <a:pt x="1464" y="1205"/>
                </a:lnTo>
                <a:lnTo>
                  <a:pt x="1461" y="1196"/>
                </a:lnTo>
                <a:lnTo>
                  <a:pt x="1404" y="983"/>
                </a:lnTo>
                <a:lnTo>
                  <a:pt x="1221" y="1951"/>
                </a:lnTo>
                <a:lnTo>
                  <a:pt x="1218" y="1962"/>
                </a:lnTo>
                <a:lnTo>
                  <a:pt x="1214" y="1973"/>
                </a:lnTo>
                <a:lnTo>
                  <a:pt x="1207" y="1981"/>
                </a:lnTo>
                <a:lnTo>
                  <a:pt x="1200" y="1989"/>
                </a:lnTo>
                <a:lnTo>
                  <a:pt x="1190" y="1995"/>
                </a:lnTo>
                <a:lnTo>
                  <a:pt x="1180" y="1999"/>
                </a:lnTo>
                <a:lnTo>
                  <a:pt x="1171" y="2002"/>
                </a:lnTo>
                <a:lnTo>
                  <a:pt x="1160" y="2003"/>
                </a:lnTo>
                <a:lnTo>
                  <a:pt x="1148" y="2002"/>
                </a:lnTo>
                <a:lnTo>
                  <a:pt x="1139" y="1999"/>
                </a:lnTo>
                <a:lnTo>
                  <a:pt x="1129" y="1994"/>
                </a:lnTo>
                <a:lnTo>
                  <a:pt x="1121" y="1988"/>
                </a:lnTo>
                <a:lnTo>
                  <a:pt x="1114" y="1980"/>
                </a:lnTo>
                <a:lnTo>
                  <a:pt x="1107" y="1970"/>
                </a:lnTo>
                <a:lnTo>
                  <a:pt x="1103" y="1960"/>
                </a:lnTo>
                <a:lnTo>
                  <a:pt x="1100" y="1949"/>
                </a:lnTo>
                <a:lnTo>
                  <a:pt x="905" y="726"/>
                </a:lnTo>
                <a:lnTo>
                  <a:pt x="815" y="1158"/>
                </a:lnTo>
                <a:lnTo>
                  <a:pt x="812" y="1169"/>
                </a:lnTo>
                <a:lnTo>
                  <a:pt x="808" y="1179"/>
                </a:lnTo>
                <a:lnTo>
                  <a:pt x="801" y="1187"/>
                </a:lnTo>
                <a:lnTo>
                  <a:pt x="794" y="1196"/>
                </a:lnTo>
                <a:lnTo>
                  <a:pt x="786" y="1201"/>
                </a:lnTo>
                <a:lnTo>
                  <a:pt x="776" y="1205"/>
                </a:lnTo>
                <a:lnTo>
                  <a:pt x="766" y="1208"/>
                </a:lnTo>
                <a:lnTo>
                  <a:pt x="755" y="1210"/>
                </a:lnTo>
                <a:lnTo>
                  <a:pt x="349" y="1210"/>
                </a:lnTo>
                <a:lnTo>
                  <a:pt x="336" y="1208"/>
                </a:lnTo>
                <a:lnTo>
                  <a:pt x="324" y="1204"/>
                </a:lnTo>
                <a:lnTo>
                  <a:pt x="314" y="1198"/>
                </a:lnTo>
                <a:lnTo>
                  <a:pt x="304" y="1190"/>
                </a:lnTo>
                <a:lnTo>
                  <a:pt x="298" y="1180"/>
                </a:lnTo>
                <a:lnTo>
                  <a:pt x="292" y="1169"/>
                </a:lnTo>
                <a:lnTo>
                  <a:pt x="288" y="1157"/>
                </a:lnTo>
                <a:lnTo>
                  <a:pt x="286" y="1144"/>
                </a:lnTo>
                <a:lnTo>
                  <a:pt x="288" y="1130"/>
                </a:lnTo>
                <a:lnTo>
                  <a:pt x="292" y="1118"/>
                </a:lnTo>
                <a:lnTo>
                  <a:pt x="298" y="1107"/>
                </a:lnTo>
                <a:lnTo>
                  <a:pt x="304" y="1097"/>
                </a:lnTo>
                <a:lnTo>
                  <a:pt x="314" y="1090"/>
                </a:lnTo>
                <a:lnTo>
                  <a:pt x="324" y="1083"/>
                </a:lnTo>
                <a:lnTo>
                  <a:pt x="336" y="1080"/>
                </a:lnTo>
                <a:lnTo>
                  <a:pt x="349" y="1079"/>
                </a:lnTo>
                <a:lnTo>
                  <a:pt x="705" y="1079"/>
                </a:lnTo>
                <a:lnTo>
                  <a:pt x="852" y="368"/>
                </a:lnTo>
                <a:lnTo>
                  <a:pt x="855" y="357"/>
                </a:lnTo>
                <a:lnTo>
                  <a:pt x="861" y="348"/>
                </a:lnTo>
                <a:lnTo>
                  <a:pt x="868" y="338"/>
                </a:lnTo>
                <a:lnTo>
                  <a:pt x="874" y="331"/>
                </a:lnTo>
                <a:lnTo>
                  <a:pt x="883" y="324"/>
                </a:lnTo>
                <a:lnTo>
                  <a:pt x="893" y="320"/>
                </a:lnTo>
                <a:lnTo>
                  <a:pt x="904" y="317"/>
                </a:lnTo>
                <a:lnTo>
                  <a:pt x="913" y="317"/>
                </a:lnTo>
                <a:lnTo>
                  <a:pt x="925" y="318"/>
                </a:lnTo>
                <a:lnTo>
                  <a:pt x="936" y="321"/>
                </a:lnTo>
                <a:lnTo>
                  <a:pt x="944" y="327"/>
                </a:lnTo>
                <a:lnTo>
                  <a:pt x="952" y="332"/>
                </a:lnTo>
                <a:lnTo>
                  <a:pt x="961" y="341"/>
                </a:lnTo>
                <a:lnTo>
                  <a:pt x="966" y="350"/>
                </a:lnTo>
                <a:lnTo>
                  <a:pt x="970" y="360"/>
                </a:lnTo>
                <a:lnTo>
                  <a:pt x="973" y="371"/>
                </a:lnTo>
                <a:lnTo>
                  <a:pt x="1166" y="1578"/>
                </a:lnTo>
                <a:lnTo>
                  <a:pt x="1333" y="691"/>
                </a:lnTo>
                <a:lnTo>
                  <a:pt x="1336" y="681"/>
                </a:lnTo>
                <a:lnTo>
                  <a:pt x="1340" y="671"/>
                </a:lnTo>
                <a:lnTo>
                  <a:pt x="1346" y="662"/>
                </a:lnTo>
                <a:lnTo>
                  <a:pt x="1353" y="655"/>
                </a:lnTo>
                <a:lnTo>
                  <a:pt x="1361" y="648"/>
                </a:lnTo>
                <a:lnTo>
                  <a:pt x="1371" y="644"/>
                </a:lnTo>
                <a:lnTo>
                  <a:pt x="1381" y="641"/>
                </a:lnTo>
                <a:lnTo>
                  <a:pt x="1390" y="640"/>
                </a:lnTo>
                <a:lnTo>
                  <a:pt x="1401" y="640"/>
                </a:lnTo>
                <a:lnTo>
                  <a:pt x="1411" y="642"/>
                </a:lnTo>
                <a:lnTo>
                  <a:pt x="1421" y="646"/>
                </a:lnTo>
                <a:lnTo>
                  <a:pt x="1429" y="652"/>
                </a:lnTo>
                <a:lnTo>
                  <a:pt x="1438" y="659"/>
                </a:lnTo>
                <a:lnTo>
                  <a:pt x="1443" y="667"/>
                </a:lnTo>
                <a:lnTo>
                  <a:pt x="1449" y="676"/>
                </a:lnTo>
                <a:lnTo>
                  <a:pt x="1453" y="687"/>
                </a:lnTo>
                <a:lnTo>
                  <a:pt x="1567" y="1112"/>
                </a:lnTo>
                <a:lnTo>
                  <a:pt x="2129" y="1112"/>
                </a:lnTo>
                <a:lnTo>
                  <a:pt x="2133" y="1096"/>
                </a:lnTo>
                <a:lnTo>
                  <a:pt x="2138" y="1080"/>
                </a:lnTo>
                <a:lnTo>
                  <a:pt x="2144" y="1065"/>
                </a:lnTo>
                <a:lnTo>
                  <a:pt x="2152" y="1050"/>
                </a:lnTo>
                <a:lnTo>
                  <a:pt x="2161" y="1037"/>
                </a:lnTo>
                <a:lnTo>
                  <a:pt x="2170" y="1023"/>
                </a:lnTo>
                <a:lnTo>
                  <a:pt x="2181" y="1012"/>
                </a:lnTo>
                <a:lnTo>
                  <a:pt x="2192" y="1001"/>
                </a:lnTo>
                <a:lnTo>
                  <a:pt x="2205" y="991"/>
                </a:lnTo>
                <a:lnTo>
                  <a:pt x="2218" y="982"/>
                </a:lnTo>
                <a:lnTo>
                  <a:pt x="2231" y="975"/>
                </a:lnTo>
                <a:lnTo>
                  <a:pt x="2247" y="968"/>
                </a:lnTo>
                <a:lnTo>
                  <a:pt x="2262" y="963"/>
                </a:lnTo>
                <a:lnTo>
                  <a:pt x="2277" y="959"/>
                </a:lnTo>
                <a:lnTo>
                  <a:pt x="2294" y="956"/>
                </a:lnTo>
                <a:lnTo>
                  <a:pt x="2311" y="956"/>
                </a:lnTo>
                <a:lnTo>
                  <a:pt x="2329" y="956"/>
                </a:lnTo>
                <a:lnTo>
                  <a:pt x="2348" y="961"/>
                </a:lnTo>
                <a:lnTo>
                  <a:pt x="2365" y="965"/>
                </a:lnTo>
                <a:lnTo>
                  <a:pt x="2383" y="972"/>
                </a:lnTo>
                <a:lnTo>
                  <a:pt x="2398" y="980"/>
                </a:lnTo>
                <a:lnTo>
                  <a:pt x="2414" y="990"/>
                </a:lnTo>
                <a:lnTo>
                  <a:pt x="2429" y="1001"/>
                </a:lnTo>
                <a:lnTo>
                  <a:pt x="2441" y="1013"/>
                </a:lnTo>
                <a:lnTo>
                  <a:pt x="2454" y="1027"/>
                </a:lnTo>
                <a:lnTo>
                  <a:pt x="2465" y="1043"/>
                </a:lnTo>
                <a:lnTo>
                  <a:pt x="2473" y="1059"/>
                </a:lnTo>
                <a:lnTo>
                  <a:pt x="2482" y="1076"/>
                </a:lnTo>
                <a:lnTo>
                  <a:pt x="2487" y="1094"/>
                </a:lnTo>
                <a:lnTo>
                  <a:pt x="2493" y="1114"/>
                </a:lnTo>
                <a:lnTo>
                  <a:pt x="2496" y="1133"/>
                </a:lnTo>
                <a:lnTo>
                  <a:pt x="2496" y="1153"/>
                </a:lnTo>
                <a:lnTo>
                  <a:pt x="2496" y="1173"/>
                </a:lnTo>
                <a:lnTo>
                  <a:pt x="2493" y="1193"/>
                </a:lnTo>
                <a:lnTo>
                  <a:pt x="2487" y="1211"/>
                </a:lnTo>
                <a:lnTo>
                  <a:pt x="2482" y="1229"/>
                </a:lnTo>
                <a:lnTo>
                  <a:pt x="2473" y="1246"/>
                </a:lnTo>
                <a:lnTo>
                  <a:pt x="2464" y="1262"/>
                </a:lnTo>
                <a:lnTo>
                  <a:pt x="2454" y="1278"/>
                </a:lnTo>
                <a:lnTo>
                  <a:pt x="2441" y="1292"/>
                </a:lnTo>
                <a:lnTo>
                  <a:pt x="2429" y="1304"/>
                </a:lnTo>
                <a:lnTo>
                  <a:pt x="2414" y="1315"/>
                </a:lnTo>
                <a:lnTo>
                  <a:pt x="2398" y="1325"/>
                </a:lnTo>
                <a:lnTo>
                  <a:pt x="2383" y="1333"/>
                </a:lnTo>
                <a:lnTo>
                  <a:pt x="2365" y="1340"/>
                </a:lnTo>
                <a:lnTo>
                  <a:pt x="2348" y="1344"/>
                </a:lnTo>
                <a:lnTo>
                  <a:pt x="2329" y="1349"/>
                </a:lnTo>
                <a:lnTo>
                  <a:pt x="2311" y="1349"/>
                </a:lnTo>
                <a:close/>
              </a:path>
            </a:pathLst>
          </a:custGeom>
          <a:solidFill>
            <a:srgbClr val="D3322F"/>
          </a:solidFill>
          <a:ln>
            <a:noFill/>
          </a:ln>
          <a:extLst>
            <a:ext uri="{91240B29-F687-4F45-9708-019B960494DF}">
              <a14:hiddenLine xmlns:a14="http://schemas.microsoft.com/office/drawing/2010/main" w="9525">
                <a:solidFill>
                  <a:srgbClr val="000000"/>
                </a:solidFill>
                <a:round/>
              </a14:hiddenLine>
            </a:ext>
          </a:extLst>
        </p:spPr>
        <p:txBody>
          <a:bodyPr lIns="121917" tIns="60958" rIns="121917" bIns="60958"/>
          <a:lstStyle/>
          <a:p>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mc:Choice xmlns:p14="http://schemas.microsoft.com/office/powerpoint/2010/main" Requires="p14">
      <p:transition spd="slow" p14:dur="1750" advClick="0" advTm="2000">
        <p14:gallery dir="l"/>
      </p:transition>
    </mc:Choice>
    <mc:Fallback>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txStyles>
    <p:titleStyle>
      <a:lvl1pPr algn="l" rtl="0" eaLnBrk="0" fontAlgn="base" hangingPunct="0">
        <a:spcBef>
          <a:spcPct val="0"/>
        </a:spcBef>
        <a:spcAft>
          <a:spcPct val="0"/>
        </a:spcAft>
        <a:defRPr sz="3500" b="1">
          <a:solidFill>
            <a:schemeClr val="tx1"/>
          </a:solidFill>
          <a:latin typeface="+mj-lt"/>
          <a:ea typeface="+mj-ea"/>
          <a:cs typeface="+mj-cs"/>
        </a:defRPr>
      </a:lvl1pPr>
      <a:lvl2pPr algn="l" rtl="0" eaLnBrk="0" fontAlgn="base" hangingPunct="0">
        <a:spcBef>
          <a:spcPct val="0"/>
        </a:spcBef>
        <a:spcAft>
          <a:spcPct val="0"/>
        </a:spcAft>
        <a:defRPr sz="3500" b="1">
          <a:solidFill>
            <a:schemeClr val="tx1"/>
          </a:solidFill>
          <a:latin typeface="Arial" panose="020B0604020202020204" pitchFamily="34" charset="0"/>
          <a:ea typeface="微软雅黑" panose="020B0503020204020204" pitchFamily="34" charset="-122"/>
          <a:cs typeface="宋体" panose="02010600030101010101" pitchFamily="2" charset="-122"/>
        </a:defRPr>
      </a:lvl2pPr>
      <a:lvl3pPr algn="l" rtl="0" eaLnBrk="0" fontAlgn="base" hangingPunct="0">
        <a:spcBef>
          <a:spcPct val="0"/>
        </a:spcBef>
        <a:spcAft>
          <a:spcPct val="0"/>
        </a:spcAft>
        <a:defRPr sz="3500" b="1">
          <a:solidFill>
            <a:schemeClr val="tx1"/>
          </a:solidFill>
          <a:latin typeface="Arial" panose="020B0604020202020204" pitchFamily="34" charset="0"/>
          <a:ea typeface="微软雅黑" panose="020B0503020204020204" pitchFamily="34" charset="-122"/>
          <a:cs typeface="宋体" panose="02010600030101010101" pitchFamily="2" charset="-122"/>
        </a:defRPr>
      </a:lvl3pPr>
      <a:lvl4pPr algn="l" rtl="0" eaLnBrk="0" fontAlgn="base" hangingPunct="0">
        <a:spcBef>
          <a:spcPct val="0"/>
        </a:spcBef>
        <a:spcAft>
          <a:spcPct val="0"/>
        </a:spcAft>
        <a:defRPr sz="3500" b="1">
          <a:solidFill>
            <a:schemeClr val="tx1"/>
          </a:solidFill>
          <a:latin typeface="Arial" panose="020B0604020202020204" pitchFamily="34" charset="0"/>
          <a:ea typeface="微软雅黑" panose="020B0503020204020204" pitchFamily="34" charset="-122"/>
          <a:cs typeface="宋体" panose="02010600030101010101" pitchFamily="2" charset="-122"/>
        </a:defRPr>
      </a:lvl4pPr>
      <a:lvl5pPr algn="l" rtl="0" eaLnBrk="0" fontAlgn="base" hangingPunct="0">
        <a:spcBef>
          <a:spcPct val="0"/>
        </a:spcBef>
        <a:spcAft>
          <a:spcPct val="0"/>
        </a:spcAft>
        <a:defRPr sz="3500" b="1">
          <a:solidFill>
            <a:schemeClr val="tx1"/>
          </a:solidFill>
          <a:latin typeface="Arial" panose="020B0604020202020204" pitchFamily="34" charset="0"/>
          <a:ea typeface="微软雅黑" panose="020B0503020204020204" pitchFamily="34" charset="-122"/>
          <a:cs typeface="宋体" panose="02010600030101010101" pitchFamily="2" charset="-122"/>
        </a:defRPr>
      </a:lvl5pPr>
      <a:lvl6pPr marL="565150" algn="l" rtl="0" fontAlgn="base">
        <a:spcBef>
          <a:spcPct val="0"/>
        </a:spcBef>
        <a:spcAft>
          <a:spcPct val="0"/>
        </a:spcAft>
        <a:defRPr sz="3500" b="1">
          <a:solidFill>
            <a:schemeClr val="tx1"/>
          </a:solidFill>
          <a:latin typeface="Arial" panose="020B0604020202020204" pitchFamily="34" charset="0"/>
          <a:ea typeface="微软雅黑" panose="020B0503020204020204" pitchFamily="34" charset="-122"/>
          <a:cs typeface="宋体" panose="02010600030101010101" pitchFamily="2" charset="-122"/>
        </a:defRPr>
      </a:lvl6pPr>
      <a:lvl7pPr marL="1130935" algn="l" rtl="0" fontAlgn="base">
        <a:spcBef>
          <a:spcPct val="0"/>
        </a:spcBef>
        <a:spcAft>
          <a:spcPct val="0"/>
        </a:spcAft>
        <a:defRPr sz="3500" b="1">
          <a:solidFill>
            <a:schemeClr val="tx1"/>
          </a:solidFill>
          <a:latin typeface="Arial" panose="020B0604020202020204" pitchFamily="34" charset="0"/>
          <a:ea typeface="微软雅黑" panose="020B0503020204020204" pitchFamily="34" charset="-122"/>
          <a:cs typeface="宋体" panose="02010600030101010101" pitchFamily="2" charset="-122"/>
        </a:defRPr>
      </a:lvl7pPr>
      <a:lvl8pPr marL="1696085" algn="l" rtl="0" fontAlgn="base">
        <a:spcBef>
          <a:spcPct val="0"/>
        </a:spcBef>
        <a:spcAft>
          <a:spcPct val="0"/>
        </a:spcAft>
        <a:defRPr sz="3500" b="1">
          <a:solidFill>
            <a:schemeClr val="tx1"/>
          </a:solidFill>
          <a:latin typeface="Arial" panose="020B0604020202020204" pitchFamily="34" charset="0"/>
          <a:ea typeface="微软雅黑" panose="020B0503020204020204" pitchFamily="34" charset="-122"/>
          <a:cs typeface="宋体" panose="02010600030101010101" pitchFamily="2" charset="-122"/>
        </a:defRPr>
      </a:lvl8pPr>
      <a:lvl9pPr marL="2261235" algn="l" rtl="0" fontAlgn="base">
        <a:spcBef>
          <a:spcPct val="0"/>
        </a:spcBef>
        <a:spcAft>
          <a:spcPct val="0"/>
        </a:spcAft>
        <a:defRPr sz="3500" b="1">
          <a:solidFill>
            <a:schemeClr val="tx1"/>
          </a:solidFill>
          <a:latin typeface="Arial" panose="020B0604020202020204" pitchFamily="34" charset="0"/>
          <a:ea typeface="微软雅黑" panose="020B0503020204020204" pitchFamily="34" charset="-122"/>
          <a:cs typeface="宋体" panose="02010600030101010101" pitchFamily="2" charset="-122"/>
        </a:defRPr>
      </a:lvl9pPr>
    </p:titleStyle>
    <p:bodyStyle>
      <a:lvl1pPr marL="223520" indent="-223520" algn="l" rtl="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sz="2500" b="1">
          <a:solidFill>
            <a:schemeClr val="tx1"/>
          </a:solidFill>
          <a:latin typeface="+mn-lt"/>
          <a:ea typeface="+mn-ea"/>
          <a:cs typeface="+mn-cs"/>
        </a:defRPr>
      </a:lvl1pPr>
      <a:lvl2pPr marL="668655" indent="-223520" algn="l" rtl="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a:solidFill>
            <a:schemeClr val="tx1"/>
          </a:solidFill>
          <a:latin typeface="+mn-lt"/>
          <a:ea typeface="+mn-ea"/>
          <a:cs typeface="+mn-cs"/>
        </a:defRPr>
      </a:lvl2pPr>
      <a:lvl3pPr marL="1106805" indent="-214630" algn="l" rtl="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sz="1900">
          <a:solidFill>
            <a:schemeClr val="tx1"/>
          </a:solidFill>
          <a:latin typeface="+mn-lt"/>
          <a:ea typeface="+mn-ea"/>
          <a:cs typeface="+mn-cs"/>
        </a:defRPr>
      </a:lvl3pPr>
      <a:lvl4pPr marL="1551940" indent="-223520" algn="l" rtl="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sz="1700">
          <a:solidFill>
            <a:schemeClr val="tx1"/>
          </a:solidFill>
          <a:latin typeface="+mn-lt"/>
          <a:ea typeface="+mn-ea"/>
          <a:cs typeface="+mn-cs"/>
        </a:defRPr>
      </a:lvl4pPr>
      <a:lvl5pPr marL="2001520" indent="-226695" algn="l" rtl="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sz="1500">
          <a:solidFill>
            <a:schemeClr val="tx1"/>
          </a:solidFill>
          <a:latin typeface="+mn-lt"/>
          <a:ea typeface="+mn-ea"/>
          <a:cs typeface="+mn-cs"/>
        </a:defRPr>
      </a:lvl5pPr>
      <a:lvl6pPr marL="2567940" indent="-227965" algn="l" rtl="0" fontAlgn="ctr">
        <a:lnSpc>
          <a:spcPct val="120000"/>
        </a:lnSpc>
        <a:spcBef>
          <a:spcPct val="20000"/>
        </a:spcBef>
        <a:spcAft>
          <a:spcPct val="0"/>
        </a:spcAft>
        <a:buClr>
          <a:schemeClr val="accent1"/>
        </a:buClr>
        <a:buSzPct val="60000"/>
        <a:buFont typeface="Wingdings" panose="05000000000000000000" pitchFamily="2" charset="2"/>
        <a:buChar char="l"/>
        <a:defRPr sz="1500">
          <a:solidFill>
            <a:schemeClr val="tx1"/>
          </a:solidFill>
          <a:latin typeface="+mn-lt"/>
          <a:ea typeface="+mn-ea"/>
          <a:cs typeface="+mn-cs"/>
        </a:defRPr>
      </a:lvl6pPr>
      <a:lvl7pPr marL="3133090" indent="-227965" algn="l" rtl="0" fontAlgn="ctr">
        <a:lnSpc>
          <a:spcPct val="120000"/>
        </a:lnSpc>
        <a:spcBef>
          <a:spcPct val="20000"/>
        </a:spcBef>
        <a:spcAft>
          <a:spcPct val="0"/>
        </a:spcAft>
        <a:buClr>
          <a:schemeClr val="accent1"/>
        </a:buClr>
        <a:buSzPct val="60000"/>
        <a:buFont typeface="Wingdings" panose="05000000000000000000" pitchFamily="2" charset="2"/>
        <a:buChar char="l"/>
        <a:defRPr sz="1500">
          <a:solidFill>
            <a:schemeClr val="tx1"/>
          </a:solidFill>
          <a:latin typeface="+mn-lt"/>
          <a:ea typeface="+mn-ea"/>
          <a:cs typeface="+mn-cs"/>
        </a:defRPr>
      </a:lvl7pPr>
      <a:lvl8pPr marL="3698240" indent="-227965" algn="l" rtl="0" fontAlgn="ctr">
        <a:lnSpc>
          <a:spcPct val="120000"/>
        </a:lnSpc>
        <a:spcBef>
          <a:spcPct val="20000"/>
        </a:spcBef>
        <a:spcAft>
          <a:spcPct val="0"/>
        </a:spcAft>
        <a:buClr>
          <a:schemeClr val="accent1"/>
        </a:buClr>
        <a:buSzPct val="60000"/>
        <a:buFont typeface="Wingdings" panose="05000000000000000000" pitchFamily="2" charset="2"/>
        <a:buChar char="l"/>
        <a:defRPr sz="1500">
          <a:solidFill>
            <a:schemeClr val="tx1"/>
          </a:solidFill>
          <a:latin typeface="+mn-lt"/>
          <a:ea typeface="+mn-ea"/>
          <a:cs typeface="+mn-cs"/>
        </a:defRPr>
      </a:lvl8pPr>
      <a:lvl9pPr marL="4264025" indent="-227965" algn="l" rtl="0" fontAlgn="ctr">
        <a:lnSpc>
          <a:spcPct val="120000"/>
        </a:lnSpc>
        <a:spcBef>
          <a:spcPct val="20000"/>
        </a:spcBef>
        <a:spcAft>
          <a:spcPct val="0"/>
        </a:spcAft>
        <a:buClr>
          <a:schemeClr val="accent1"/>
        </a:buClr>
        <a:buSzPct val="60000"/>
        <a:buFont typeface="Wingdings" panose="05000000000000000000" pitchFamily="2" charset="2"/>
        <a:buChar char="l"/>
        <a:defRPr sz="1500">
          <a:solidFill>
            <a:schemeClr val="tx1"/>
          </a:solidFill>
          <a:latin typeface="+mn-lt"/>
          <a:ea typeface="+mn-ea"/>
          <a:cs typeface="+mn-cs"/>
        </a:defRPr>
      </a:lvl9pPr>
    </p:bodyStyle>
    <p:otherStyle>
      <a:defPPr>
        <a:defRPr lang="zh-CN"/>
      </a:defPPr>
      <a:lvl1pPr marL="0" algn="l" defTabSz="1130300" rtl="0" eaLnBrk="1" latinLnBrk="0" hangingPunct="1">
        <a:defRPr sz="2300" kern="1200">
          <a:solidFill>
            <a:schemeClr val="tx1"/>
          </a:solidFill>
          <a:latin typeface="+mn-lt"/>
          <a:ea typeface="+mn-ea"/>
          <a:cs typeface="+mn-cs"/>
        </a:defRPr>
      </a:lvl1pPr>
      <a:lvl2pPr marL="565150" algn="l" defTabSz="1130300" rtl="0" eaLnBrk="1" latinLnBrk="0" hangingPunct="1">
        <a:defRPr sz="2300" kern="1200">
          <a:solidFill>
            <a:schemeClr val="tx1"/>
          </a:solidFill>
          <a:latin typeface="+mn-lt"/>
          <a:ea typeface="+mn-ea"/>
          <a:cs typeface="+mn-cs"/>
        </a:defRPr>
      </a:lvl2pPr>
      <a:lvl3pPr marL="1130935" algn="l" defTabSz="1130300" rtl="0" eaLnBrk="1" latinLnBrk="0" hangingPunct="1">
        <a:defRPr sz="2300" kern="1200">
          <a:solidFill>
            <a:schemeClr val="tx1"/>
          </a:solidFill>
          <a:latin typeface="+mn-lt"/>
          <a:ea typeface="+mn-ea"/>
          <a:cs typeface="+mn-cs"/>
        </a:defRPr>
      </a:lvl3pPr>
      <a:lvl4pPr marL="1696085" algn="l" defTabSz="1130300" rtl="0" eaLnBrk="1" latinLnBrk="0" hangingPunct="1">
        <a:defRPr sz="2300" kern="1200">
          <a:solidFill>
            <a:schemeClr val="tx1"/>
          </a:solidFill>
          <a:latin typeface="+mn-lt"/>
          <a:ea typeface="+mn-ea"/>
          <a:cs typeface="+mn-cs"/>
        </a:defRPr>
      </a:lvl4pPr>
      <a:lvl5pPr marL="2261235" algn="l" defTabSz="1130300" rtl="0" eaLnBrk="1" latinLnBrk="0" hangingPunct="1">
        <a:defRPr sz="2300" kern="1200">
          <a:solidFill>
            <a:schemeClr val="tx1"/>
          </a:solidFill>
          <a:latin typeface="+mn-lt"/>
          <a:ea typeface="+mn-ea"/>
          <a:cs typeface="+mn-cs"/>
        </a:defRPr>
      </a:lvl5pPr>
      <a:lvl6pPr marL="2827020" algn="l" defTabSz="1130300" rtl="0" eaLnBrk="1" latinLnBrk="0" hangingPunct="1">
        <a:defRPr sz="2300" kern="1200">
          <a:solidFill>
            <a:schemeClr val="tx1"/>
          </a:solidFill>
          <a:latin typeface="+mn-lt"/>
          <a:ea typeface="+mn-ea"/>
          <a:cs typeface="+mn-cs"/>
        </a:defRPr>
      </a:lvl6pPr>
      <a:lvl7pPr marL="3392170" algn="l" defTabSz="1130300" rtl="0" eaLnBrk="1" latinLnBrk="0" hangingPunct="1">
        <a:defRPr sz="2300" kern="1200">
          <a:solidFill>
            <a:schemeClr val="tx1"/>
          </a:solidFill>
          <a:latin typeface="+mn-lt"/>
          <a:ea typeface="+mn-ea"/>
          <a:cs typeface="+mn-cs"/>
        </a:defRPr>
      </a:lvl7pPr>
      <a:lvl8pPr marL="3957320" algn="l" defTabSz="1130300" rtl="0" eaLnBrk="1" latinLnBrk="0" hangingPunct="1">
        <a:defRPr sz="2300" kern="1200">
          <a:solidFill>
            <a:schemeClr val="tx1"/>
          </a:solidFill>
          <a:latin typeface="+mn-lt"/>
          <a:ea typeface="+mn-ea"/>
          <a:cs typeface="+mn-cs"/>
        </a:defRPr>
      </a:lvl8pPr>
      <a:lvl9pPr marL="4523105" algn="l" defTabSz="1130300" rtl="0" eaLnBrk="1" latinLnBrk="0" hangingPunct="1">
        <a:defRPr sz="2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3.jpeg"/><Relationship Id="rId10" Type="http://schemas.openxmlformats.org/officeDocument/2006/relationships/notesSlide" Target="../notesSlides/notesSlide1.xml"/><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1.xml"/><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2.xml"/><Relationship Id="rId2" Type="http://schemas.openxmlformats.org/officeDocument/2006/relationships/image" Target="../media/image35.jpeg"/><Relationship Id="rId1"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1.xml"/><Relationship Id="rId2" Type="http://schemas.openxmlformats.org/officeDocument/2006/relationships/image" Target="../media/image38.png"/><Relationship Id="rId1"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image" Target="../media/image39.png"/></Relationships>
</file>

<file path=ppt/slides/_rels/slide2.xml.rels><?xml version="1.0" encoding="UTF-8" standalone="yes"?>
<Relationships xmlns="http://schemas.openxmlformats.org/package/2006/relationships"><Relationship Id="rId9" Type="http://schemas.openxmlformats.org/officeDocument/2006/relationships/image" Target="../media/image16.png"/><Relationship Id="rId8" Type="http://schemas.openxmlformats.org/officeDocument/2006/relationships/image" Target="../media/image15.png"/><Relationship Id="rId7" Type="http://schemas.openxmlformats.org/officeDocument/2006/relationships/image" Target="../media/image14.pn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jpeg"/><Relationship Id="rId2" Type="http://schemas.microsoft.com/office/2007/relationships/hdphoto" Target="../media/hdphoto1.wdp"/><Relationship Id="rId13" Type="http://schemas.openxmlformats.org/officeDocument/2006/relationships/notesSlide" Target="../notesSlides/notesSlide2.xml"/><Relationship Id="rId12" Type="http://schemas.openxmlformats.org/officeDocument/2006/relationships/slideLayout" Target="../slideLayouts/slideLayout10.xml"/><Relationship Id="rId11" Type="http://schemas.openxmlformats.org/officeDocument/2006/relationships/image" Target="../media/image18.png"/><Relationship Id="rId10" Type="http://schemas.openxmlformats.org/officeDocument/2006/relationships/image" Target="../media/image17.png"/><Relationship Id="rId1"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2.xml"/><Relationship Id="rId2" Type="http://schemas.openxmlformats.org/officeDocument/2006/relationships/image" Target="../media/image41.png"/><Relationship Id="rId1" Type="http://schemas.openxmlformats.org/officeDocument/2006/relationships/image" Target="../media/image40.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2.xml"/><Relationship Id="rId4" Type="http://schemas.openxmlformats.org/officeDocument/2006/relationships/image" Target="../media/image45.jpeg"/><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image" Target="../media/image4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image" Target="../media/image46.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image" Target="../media/image4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29.xml"/><Relationship Id="rId5" Type="http://schemas.openxmlformats.org/officeDocument/2006/relationships/slideLayout" Target="../slideLayouts/slideLayout1.xml"/><Relationship Id="rId4" Type="http://schemas.openxmlformats.org/officeDocument/2006/relationships/image" Target="../media/image51.jpeg"/><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image" Target="../media/image48.jpe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xml"/><Relationship Id="rId3" Type="http://schemas.openxmlformats.org/officeDocument/2006/relationships/image" Target="../media/image19.png"/><Relationship Id="rId2" Type="http://schemas.microsoft.com/office/2007/relationships/hdphoto" Target="../media/hdphoto1.wdp"/><Relationship Id="rId1"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image" Target="../media/image52.png"/></Relationships>
</file>

<file path=ppt/slides/_rels/slide33.xml.rels><?xml version="1.0" encoding="UTF-8" standalone="yes"?>
<Relationships xmlns="http://schemas.openxmlformats.org/package/2006/relationships"><Relationship Id="rId6" Type="http://schemas.openxmlformats.org/officeDocument/2006/relationships/notesSlide" Target="../notesSlides/notesSlide33.xml"/><Relationship Id="rId5" Type="http://schemas.openxmlformats.org/officeDocument/2006/relationships/slideLayout" Target="../slideLayouts/slideLayout1.xml"/><Relationship Id="rId4" Type="http://schemas.openxmlformats.org/officeDocument/2006/relationships/image" Target="../media/image56.png"/><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image" Target="../media/image57.png"/></Relationships>
</file>

<file path=ppt/slides/_rels/slide35.xml.rels><?xml version="1.0" encoding="UTF-8" standalone="yes"?>
<Relationships xmlns="http://schemas.openxmlformats.org/package/2006/relationships"><Relationship Id="rId5" Type="http://schemas.openxmlformats.org/officeDocument/2006/relationships/notesSlide" Target="../notesSlides/notesSlide35.xml"/><Relationship Id="rId4" Type="http://schemas.openxmlformats.org/officeDocument/2006/relationships/slideLayout" Target="../slideLayouts/slideLayout1.xml"/><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image" Target="../media/image58.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image" Target="../media/image6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6" Type="http://schemas.openxmlformats.org/officeDocument/2006/relationships/notesSlide" Target="../notesSlides/notesSlide39.xml"/><Relationship Id="rId5" Type="http://schemas.openxmlformats.org/officeDocument/2006/relationships/slideLayout" Target="../slideLayouts/slideLayout1.xml"/><Relationship Id="rId4" Type="http://schemas.openxmlformats.org/officeDocument/2006/relationships/image" Target="../media/image65.jpeg"/><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xml"/><Relationship Id="rId2" Type="http://schemas.openxmlformats.org/officeDocument/2006/relationships/tags" Target="../tags/tag1.xml"/><Relationship Id="rId1" Type="http://schemas.openxmlformats.org/officeDocument/2006/relationships/image" Target="../media/image20.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4" Type="http://schemas.openxmlformats.org/officeDocument/2006/relationships/notesSlide" Target="../notesSlides/notesSlide41.xml"/><Relationship Id="rId3" Type="http://schemas.openxmlformats.org/officeDocument/2006/relationships/slideLayout" Target="../slideLayouts/slideLayout1.xml"/><Relationship Id="rId2" Type="http://schemas.openxmlformats.org/officeDocument/2006/relationships/image" Target="../media/image67.png"/><Relationship Id="rId1" Type="http://schemas.openxmlformats.org/officeDocument/2006/relationships/image" Target="../media/image66.png"/></Relationships>
</file>

<file path=ppt/slides/_rels/slide42.xml.rels><?xml version="1.0" encoding="UTF-8" standalone="yes"?>
<Relationships xmlns="http://schemas.openxmlformats.org/package/2006/relationships"><Relationship Id="rId6" Type="http://schemas.openxmlformats.org/officeDocument/2006/relationships/notesSlide" Target="../notesSlides/notesSlide42.xml"/><Relationship Id="rId5" Type="http://schemas.openxmlformats.org/officeDocument/2006/relationships/slideLayout" Target="../slideLayouts/slideLayout1.xml"/><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image" Target="../media/image21.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t="-23000" b="-23000"/>
          </a:stretch>
        </a:blipFill>
        <a:effectLst/>
      </p:bgPr>
    </p:bg>
    <p:spTree>
      <p:nvGrpSpPr>
        <p:cNvPr id="1" name=""/>
        <p:cNvGrpSpPr/>
        <p:nvPr/>
      </p:nvGrpSpPr>
      <p:grpSpPr>
        <a:xfrm>
          <a:off x="0" y="0"/>
          <a:ext cx="0" cy="0"/>
          <a:chOff x="0" y="0"/>
          <a:chExt cx="0" cy="0"/>
        </a:xfrm>
      </p:grpSpPr>
      <p:pic>
        <p:nvPicPr>
          <p:cNvPr id="26" name="图片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6" y="-5568"/>
            <a:ext cx="12186507" cy="6863567"/>
          </a:xfrm>
          <a:prstGeom prst="rect">
            <a:avLst/>
          </a:prstGeom>
        </p:spPr>
      </p:pic>
      <p:pic>
        <p:nvPicPr>
          <p:cNvPr id="61" name="网络歌手-仙境(伴奏)_背景音乐(网络歌手).mp3">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242553" y="-7424"/>
            <a:ext cx="556030" cy="556231"/>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627" y="1485578"/>
            <a:ext cx="6215769" cy="4971774"/>
          </a:xfrm>
          <a:prstGeom prst="rect">
            <a:avLst/>
          </a:prstGeom>
        </p:spPr>
      </p:pic>
      <p:sp>
        <p:nvSpPr>
          <p:cNvPr id="11" name="TextBox 10"/>
          <p:cNvSpPr txBox="1"/>
          <p:nvPr/>
        </p:nvSpPr>
        <p:spPr>
          <a:xfrm>
            <a:off x="5130956" y="2254147"/>
            <a:ext cx="6724890" cy="1400367"/>
          </a:xfrm>
          <a:prstGeom prst="rect">
            <a:avLst/>
          </a:prstGeom>
          <a:noFill/>
        </p:spPr>
        <p:txBody>
          <a:bodyPr wrap="none" lIns="91426" tIns="45712" rIns="91426" bIns="45712" rtlCol="0">
            <a:spAutoFit/>
          </a:bodyPr>
          <a:lstStyle/>
          <a:p>
            <a:pPr algn="ctr"/>
            <a:r>
              <a:rPr lang="zh-CN" altLang="en-US" sz="8500" dirty="0" smtClean="0">
                <a:solidFill>
                  <a:srgbClr val="FF3399"/>
                </a:solidFill>
                <a:latin typeface="+mn-ea"/>
                <a:ea typeface="+mn-ea"/>
                <a:cs typeface="+mn-ea"/>
                <a:sym typeface="+mn-lt"/>
              </a:rPr>
              <a:t>医疗护士通用</a:t>
            </a:r>
            <a:endParaRPr lang="zh-CN" altLang="en-US" sz="8500" dirty="0">
              <a:solidFill>
                <a:srgbClr val="FF3399"/>
              </a:solidFill>
              <a:latin typeface="+mn-ea"/>
              <a:ea typeface="+mn-ea"/>
              <a:cs typeface="+mn-ea"/>
              <a:sym typeface="+mn-lt"/>
            </a:endParaRPr>
          </a:p>
        </p:txBody>
      </p:sp>
      <p:sp>
        <p:nvSpPr>
          <p:cNvPr id="12" name="TextBox 11"/>
          <p:cNvSpPr txBox="1"/>
          <p:nvPr/>
        </p:nvSpPr>
        <p:spPr>
          <a:xfrm>
            <a:off x="5246025" y="1773610"/>
            <a:ext cx="6470013" cy="384705"/>
          </a:xfrm>
          <a:prstGeom prst="rect">
            <a:avLst/>
          </a:prstGeom>
          <a:noFill/>
        </p:spPr>
        <p:txBody>
          <a:bodyPr wrap="none" lIns="91426" tIns="45712" rIns="91426" bIns="45712" rtlCol="0">
            <a:spAutoFit/>
          </a:bodyPr>
          <a:lstStyle/>
          <a:p>
            <a:pPr algn="ctr"/>
            <a:r>
              <a:rPr lang="zh-CN" altLang="en-US" sz="1900" b="0" dirty="0">
                <a:latin typeface="+mn-ea"/>
                <a:ea typeface="+mn-ea"/>
                <a:cs typeface="+mn-ea"/>
                <a:sym typeface="+mn-lt"/>
              </a:rPr>
              <a:t>精美实用、框架完整的医院科室、工作汇报、新年计划</a:t>
            </a:r>
            <a:r>
              <a:rPr lang="en-US" altLang="zh-CN" sz="1900" b="0" dirty="0">
                <a:latin typeface="+mn-ea"/>
                <a:ea typeface="+mn-ea"/>
                <a:cs typeface="+mn-ea"/>
                <a:sym typeface="+mn-lt"/>
              </a:rPr>
              <a:t>PPT</a:t>
            </a:r>
            <a:endParaRPr lang="zh-CN" altLang="en-US" sz="1900" b="0" dirty="0">
              <a:latin typeface="+mn-ea"/>
              <a:ea typeface="+mn-ea"/>
              <a:cs typeface="+mn-ea"/>
              <a:sym typeface="+mn-lt"/>
            </a:endParaRPr>
          </a:p>
        </p:txBody>
      </p:sp>
      <p:cxnSp>
        <p:nvCxnSpPr>
          <p:cNvPr id="13" name="直接连接符 12"/>
          <p:cNvCxnSpPr/>
          <p:nvPr/>
        </p:nvCxnSpPr>
        <p:spPr>
          <a:xfrm>
            <a:off x="5543571" y="3742491"/>
            <a:ext cx="6111166" cy="0"/>
          </a:xfrm>
          <a:prstGeom prst="line">
            <a:avLst/>
          </a:prstGeom>
          <a:ln w="12700">
            <a:solidFill>
              <a:srgbClr val="FF0066"/>
            </a:solidFill>
          </a:ln>
        </p:spPr>
        <p:style>
          <a:lnRef idx="1">
            <a:schemeClr val="accent1"/>
          </a:lnRef>
          <a:fillRef idx="0">
            <a:schemeClr val="accent1"/>
          </a:fillRef>
          <a:effectRef idx="0">
            <a:schemeClr val="accent1"/>
          </a:effectRef>
          <a:fontRef idx="minor">
            <a:schemeClr val="tx1"/>
          </a:fontRef>
        </p:style>
      </p:cxnSp>
      <p:sp>
        <p:nvSpPr>
          <p:cNvPr id="14" name="Rectangle 4"/>
          <p:cNvSpPr txBox="1">
            <a:spLocks noChangeArrowheads="1"/>
          </p:cNvSpPr>
          <p:nvPr/>
        </p:nvSpPr>
        <p:spPr bwMode="auto">
          <a:xfrm>
            <a:off x="7933553" y="3976376"/>
            <a:ext cx="3769325" cy="3421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l"/>
            <a:r>
              <a:rPr lang="zh-CN" altLang="en-US" sz="1900" b="0" dirty="0">
                <a:solidFill>
                  <a:schemeClr val="tx1"/>
                </a:solidFill>
                <a:latin typeface="+mn-ea"/>
                <a:ea typeface="+mn-ea"/>
              </a:rPr>
              <a:t>汇报人</a:t>
            </a:r>
            <a:r>
              <a:rPr lang="en-US" altLang="zh-CN" sz="1900" b="0" dirty="0">
                <a:solidFill>
                  <a:schemeClr val="tx1"/>
                </a:solidFill>
                <a:latin typeface="+mn-ea"/>
                <a:ea typeface="+mn-ea"/>
              </a:rPr>
              <a:t>: </a:t>
            </a:r>
            <a:r>
              <a:rPr lang="zh-CN" altLang="en-US" sz="1900" b="0" dirty="0">
                <a:solidFill>
                  <a:schemeClr val="tx1"/>
                </a:solidFill>
                <a:latin typeface="+mn-ea"/>
                <a:cs typeface="+mn-ea"/>
              </a:rPr>
              <a:t>情缘素材</a:t>
            </a:r>
            <a:r>
              <a:rPr lang="zh-CN" altLang="en-US" sz="1900" b="0" dirty="0">
                <a:solidFill>
                  <a:schemeClr val="tx1"/>
                </a:solidFill>
                <a:latin typeface="+mn-ea"/>
                <a:ea typeface="+mn-ea"/>
              </a:rPr>
              <a:t>    部门：门诊部</a:t>
            </a:r>
            <a:endParaRPr lang="zh-CN" altLang="en-US" sz="1900" b="0" dirty="0">
              <a:solidFill>
                <a:schemeClr val="tx1"/>
              </a:solidFill>
              <a:latin typeface="+mn-ea"/>
              <a:ea typeface="+mn-ea"/>
            </a:endParaRPr>
          </a:p>
        </p:txBody>
      </p:sp>
      <p:sp>
        <p:nvSpPr>
          <p:cNvPr id="15" name="Freeform 9"/>
          <p:cNvSpPr>
            <a:spLocks noEditPoints="1"/>
          </p:cNvSpPr>
          <p:nvPr/>
        </p:nvSpPr>
        <p:spPr bwMode="auto">
          <a:xfrm>
            <a:off x="7539674" y="3939384"/>
            <a:ext cx="375659" cy="377394"/>
          </a:xfrm>
          <a:custGeom>
            <a:avLst/>
            <a:gdLst>
              <a:gd name="T0" fmla="*/ 358 w 490"/>
              <a:gd name="T1" fmla="*/ 250 h 490"/>
              <a:gd name="T2" fmla="*/ 358 w 490"/>
              <a:gd name="T3" fmla="*/ 183 h 490"/>
              <a:gd name="T4" fmla="*/ 328 w 490"/>
              <a:gd name="T5" fmla="*/ 183 h 490"/>
              <a:gd name="T6" fmla="*/ 328 w 490"/>
              <a:gd name="T7" fmla="*/ 250 h 490"/>
              <a:gd name="T8" fmla="*/ 247 w 490"/>
              <a:gd name="T9" fmla="*/ 330 h 490"/>
              <a:gd name="T10" fmla="*/ 246 w 490"/>
              <a:gd name="T11" fmla="*/ 330 h 490"/>
              <a:gd name="T12" fmla="*/ 245 w 490"/>
              <a:gd name="T13" fmla="*/ 330 h 490"/>
              <a:gd name="T14" fmla="*/ 245 w 490"/>
              <a:gd name="T15" fmla="*/ 330 h 490"/>
              <a:gd name="T16" fmla="*/ 243 w 490"/>
              <a:gd name="T17" fmla="*/ 330 h 490"/>
              <a:gd name="T18" fmla="*/ 162 w 490"/>
              <a:gd name="T19" fmla="*/ 250 h 490"/>
              <a:gd name="T20" fmla="*/ 162 w 490"/>
              <a:gd name="T21" fmla="*/ 183 h 490"/>
              <a:gd name="T22" fmla="*/ 132 w 490"/>
              <a:gd name="T23" fmla="*/ 183 h 490"/>
              <a:gd name="T24" fmla="*/ 132 w 490"/>
              <a:gd name="T25" fmla="*/ 250 h 490"/>
              <a:gd name="T26" fmla="*/ 227 w 490"/>
              <a:gd name="T27" fmla="*/ 359 h 490"/>
              <a:gd name="T28" fmla="*/ 227 w 490"/>
              <a:gd name="T29" fmla="*/ 407 h 490"/>
              <a:gd name="T30" fmla="*/ 160 w 490"/>
              <a:gd name="T31" fmla="*/ 426 h 490"/>
              <a:gd name="T32" fmla="*/ 331 w 490"/>
              <a:gd name="T33" fmla="*/ 426 h 490"/>
              <a:gd name="T34" fmla="*/ 263 w 490"/>
              <a:gd name="T35" fmla="*/ 407 h 490"/>
              <a:gd name="T36" fmla="*/ 263 w 490"/>
              <a:gd name="T37" fmla="*/ 360 h 490"/>
              <a:gd name="T38" fmla="*/ 358 w 490"/>
              <a:gd name="T39" fmla="*/ 250 h 490"/>
              <a:gd name="T40" fmla="*/ 244 w 490"/>
              <a:gd name="T41" fmla="*/ 302 h 490"/>
              <a:gd name="T42" fmla="*/ 245 w 490"/>
              <a:gd name="T43" fmla="*/ 302 h 490"/>
              <a:gd name="T44" fmla="*/ 246 w 490"/>
              <a:gd name="T45" fmla="*/ 302 h 490"/>
              <a:gd name="T46" fmla="*/ 300 w 490"/>
              <a:gd name="T47" fmla="*/ 248 h 490"/>
              <a:gd name="T48" fmla="*/ 300 w 490"/>
              <a:gd name="T49" fmla="*/ 118 h 490"/>
              <a:gd name="T50" fmla="*/ 246 w 490"/>
              <a:gd name="T51" fmla="*/ 64 h 490"/>
              <a:gd name="T52" fmla="*/ 245 w 490"/>
              <a:gd name="T53" fmla="*/ 64 h 490"/>
              <a:gd name="T54" fmla="*/ 244 w 490"/>
              <a:gd name="T55" fmla="*/ 64 h 490"/>
              <a:gd name="T56" fmla="*/ 190 w 490"/>
              <a:gd name="T57" fmla="*/ 118 h 490"/>
              <a:gd name="T58" fmla="*/ 190 w 490"/>
              <a:gd name="T59" fmla="*/ 248 h 490"/>
              <a:gd name="T60" fmla="*/ 244 w 490"/>
              <a:gd name="T61" fmla="*/ 302 h 490"/>
              <a:gd name="T62" fmla="*/ 245 w 490"/>
              <a:gd name="T63" fmla="*/ 0 h 490"/>
              <a:gd name="T64" fmla="*/ 490 w 490"/>
              <a:gd name="T65" fmla="*/ 245 h 490"/>
              <a:gd name="T66" fmla="*/ 245 w 490"/>
              <a:gd name="T67" fmla="*/ 490 h 490"/>
              <a:gd name="T68" fmla="*/ 0 w 490"/>
              <a:gd name="T69" fmla="*/ 245 h 490"/>
              <a:gd name="T70" fmla="*/ 245 w 490"/>
              <a:gd name="T71" fmla="*/ 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0" h="490">
                <a:moveTo>
                  <a:pt x="358" y="250"/>
                </a:moveTo>
                <a:lnTo>
                  <a:pt x="358" y="183"/>
                </a:lnTo>
                <a:cubicBezTo>
                  <a:pt x="358" y="165"/>
                  <a:pt x="328" y="164"/>
                  <a:pt x="328" y="183"/>
                </a:cubicBezTo>
                <a:lnTo>
                  <a:pt x="328" y="250"/>
                </a:lnTo>
                <a:cubicBezTo>
                  <a:pt x="328" y="294"/>
                  <a:pt x="292" y="330"/>
                  <a:pt x="247" y="330"/>
                </a:cubicBezTo>
                <a:cubicBezTo>
                  <a:pt x="247" y="330"/>
                  <a:pt x="246" y="330"/>
                  <a:pt x="246" y="330"/>
                </a:cubicBezTo>
                <a:lnTo>
                  <a:pt x="245" y="330"/>
                </a:lnTo>
                <a:cubicBezTo>
                  <a:pt x="244" y="330"/>
                  <a:pt x="244" y="330"/>
                  <a:pt x="243" y="330"/>
                </a:cubicBezTo>
                <a:cubicBezTo>
                  <a:pt x="198" y="330"/>
                  <a:pt x="162" y="294"/>
                  <a:pt x="162" y="250"/>
                </a:cubicBezTo>
                <a:lnTo>
                  <a:pt x="162" y="183"/>
                </a:lnTo>
                <a:cubicBezTo>
                  <a:pt x="162" y="165"/>
                  <a:pt x="132" y="164"/>
                  <a:pt x="132" y="183"/>
                </a:cubicBezTo>
                <a:cubicBezTo>
                  <a:pt x="132" y="192"/>
                  <a:pt x="132" y="250"/>
                  <a:pt x="132" y="250"/>
                </a:cubicBezTo>
                <a:cubicBezTo>
                  <a:pt x="132" y="306"/>
                  <a:pt x="173" y="352"/>
                  <a:pt x="227" y="359"/>
                </a:cubicBezTo>
                <a:lnTo>
                  <a:pt x="227" y="407"/>
                </a:lnTo>
                <a:lnTo>
                  <a:pt x="160" y="426"/>
                </a:lnTo>
                <a:lnTo>
                  <a:pt x="331" y="426"/>
                </a:lnTo>
                <a:lnTo>
                  <a:pt x="263" y="407"/>
                </a:lnTo>
                <a:lnTo>
                  <a:pt x="263" y="360"/>
                </a:lnTo>
                <a:cubicBezTo>
                  <a:pt x="317" y="352"/>
                  <a:pt x="358" y="306"/>
                  <a:pt x="358" y="250"/>
                </a:cubicBezTo>
                <a:close/>
                <a:moveTo>
                  <a:pt x="244" y="302"/>
                </a:moveTo>
                <a:cubicBezTo>
                  <a:pt x="244" y="302"/>
                  <a:pt x="245" y="302"/>
                  <a:pt x="245" y="302"/>
                </a:cubicBezTo>
                <a:cubicBezTo>
                  <a:pt x="245" y="302"/>
                  <a:pt x="246" y="302"/>
                  <a:pt x="246" y="302"/>
                </a:cubicBezTo>
                <a:cubicBezTo>
                  <a:pt x="276" y="302"/>
                  <a:pt x="300" y="278"/>
                  <a:pt x="300" y="248"/>
                </a:cubicBezTo>
                <a:lnTo>
                  <a:pt x="300" y="118"/>
                </a:lnTo>
                <a:cubicBezTo>
                  <a:pt x="300" y="88"/>
                  <a:pt x="276" y="64"/>
                  <a:pt x="246" y="64"/>
                </a:cubicBezTo>
                <a:cubicBezTo>
                  <a:pt x="246" y="64"/>
                  <a:pt x="245" y="64"/>
                  <a:pt x="245" y="64"/>
                </a:cubicBezTo>
                <a:cubicBezTo>
                  <a:pt x="245" y="64"/>
                  <a:pt x="244" y="64"/>
                  <a:pt x="244" y="64"/>
                </a:cubicBezTo>
                <a:cubicBezTo>
                  <a:pt x="214" y="64"/>
                  <a:pt x="190" y="88"/>
                  <a:pt x="190" y="118"/>
                </a:cubicBezTo>
                <a:lnTo>
                  <a:pt x="190" y="248"/>
                </a:lnTo>
                <a:cubicBezTo>
                  <a:pt x="190" y="278"/>
                  <a:pt x="214" y="302"/>
                  <a:pt x="244" y="302"/>
                </a:cubicBezTo>
                <a:close/>
                <a:moveTo>
                  <a:pt x="245" y="0"/>
                </a:moveTo>
                <a:cubicBezTo>
                  <a:pt x="381" y="0"/>
                  <a:pt x="490" y="110"/>
                  <a:pt x="490" y="245"/>
                </a:cubicBezTo>
                <a:cubicBezTo>
                  <a:pt x="490" y="381"/>
                  <a:pt x="381" y="490"/>
                  <a:pt x="245" y="490"/>
                </a:cubicBezTo>
                <a:cubicBezTo>
                  <a:pt x="110" y="490"/>
                  <a:pt x="0" y="381"/>
                  <a:pt x="0" y="245"/>
                </a:cubicBezTo>
                <a:cubicBezTo>
                  <a:pt x="0" y="110"/>
                  <a:pt x="110" y="0"/>
                  <a:pt x="245" y="0"/>
                </a:cubicBezTo>
                <a:close/>
              </a:path>
            </a:pathLst>
          </a:custGeom>
          <a:solidFill>
            <a:srgbClr val="FF3399"/>
          </a:solidFill>
          <a:ln>
            <a:noFill/>
          </a:ln>
        </p:spPr>
        <p:txBody>
          <a:bodyPr lIns="121917" tIns="60958" rIns="121917" bIns="60958"/>
          <a:lstStyle/>
          <a:p>
            <a:endParaRPr lang="zh-CN" altLang="en-US">
              <a:solidFill>
                <a:schemeClr val="bg1"/>
              </a:solidFill>
            </a:endParaRPr>
          </a:p>
        </p:txBody>
      </p:sp>
      <p:sp>
        <p:nvSpPr>
          <p:cNvPr id="16" name="Freeform 5"/>
          <p:cNvSpPr/>
          <p:nvPr/>
        </p:nvSpPr>
        <p:spPr bwMode="auto">
          <a:xfrm>
            <a:off x="6394807" y="5568191"/>
            <a:ext cx="734388" cy="751591"/>
          </a:xfrm>
          <a:custGeom>
            <a:avLst/>
            <a:gdLst>
              <a:gd name="T0" fmla="*/ 815 w 815"/>
              <a:gd name="T1" fmla="*/ 242 h 816"/>
              <a:gd name="T2" fmla="*/ 573 w 815"/>
              <a:gd name="T3" fmla="*/ 242 h 816"/>
              <a:gd name="T4" fmla="*/ 573 w 815"/>
              <a:gd name="T5" fmla="*/ 0 h 816"/>
              <a:gd name="T6" fmla="*/ 242 w 815"/>
              <a:gd name="T7" fmla="*/ 0 h 816"/>
              <a:gd name="T8" fmla="*/ 242 w 815"/>
              <a:gd name="T9" fmla="*/ 242 h 816"/>
              <a:gd name="T10" fmla="*/ 0 w 815"/>
              <a:gd name="T11" fmla="*/ 242 h 816"/>
              <a:gd name="T12" fmla="*/ 0 w 815"/>
              <a:gd name="T13" fmla="*/ 574 h 816"/>
              <a:gd name="T14" fmla="*/ 242 w 815"/>
              <a:gd name="T15" fmla="*/ 574 h 816"/>
              <a:gd name="T16" fmla="*/ 242 w 815"/>
              <a:gd name="T17" fmla="*/ 816 h 816"/>
              <a:gd name="T18" fmla="*/ 573 w 815"/>
              <a:gd name="T19" fmla="*/ 816 h 816"/>
              <a:gd name="T20" fmla="*/ 573 w 815"/>
              <a:gd name="T21" fmla="*/ 574 h 816"/>
              <a:gd name="T22" fmla="*/ 815 w 815"/>
              <a:gd name="T23" fmla="*/ 574 h 816"/>
              <a:gd name="T24" fmla="*/ 815 w 815"/>
              <a:gd name="T25" fmla="*/ 242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5" h="816">
                <a:moveTo>
                  <a:pt x="815" y="242"/>
                </a:moveTo>
                <a:lnTo>
                  <a:pt x="573" y="242"/>
                </a:lnTo>
                <a:lnTo>
                  <a:pt x="573" y="0"/>
                </a:lnTo>
                <a:lnTo>
                  <a:pt x="242" y="0"/>
                </a:lnTo>
                <a:lnTo>
                  <a:pt x="242" y="242"/>
                </a:lnTo>
                <a:lnTo>
                  <a:pt x="0" y="242"/>
                </a:lnTo>
                <a:lnTo>
                  <a:pt x="0" y="574"/>
                </a:lnTo>
                <a:lnTo>
                  <a:pt x="242" y="574"/>
                </a:lnTo>
                <a:lnTo>
                  <a:pt x="242" y="816"/>
                </a:lnTo>
                <a:lnTo>
                  <a:pt x="573" y="816"/>
                </a:lnTo>
                <a:lnTo>
                  <a:pt x="573" y="574"/>
                </a:lnTo>
                <a:lnTo>
                  <a:pt x="815" y="574"/>
                </a:lnTo>
                <a:lnTo>
                  <a:pt x="815" y="242"/>
                </a:lnTo>
                <a:close/>
              </a:path>
            </a:pathLst>
          </a:custGeom>
          <a:solidFill>
            <a:schemeClr val="bg1">
              <a:alpha val="50000"/>
            </a:schemeClr>
          </a:solidFill>
          <a:ln>
            <a:noFill/>
          </a:ln>
        </p:spPr>
        <p:txBody>
          <a:bodyPr lIns="121917" tIns="60958" rIns="121917" bIns="60958"/>
          <a:lstStyle/>
          <a:p>
            <a:endParaRPr lang="zh-CN" altLang="en-US"/>
          </a:p>
        </p:txBody>
      </p:sp>
      <p:sp>
        <p:nvSpPr>
          <p:cNvPr id="17" name="Freeform 6"/>
          <p:cNvSpPr/>
          <p:nvPr/>
        </p:nvSpPr>
        <p:spPr bwMode="auto">
          <a:xfrm>
            <a:off x="9442411" y="6465552"/>
            <a:ext cx="399997" cy="406494"/>
          </a:xfrm>
          <a:custGeom>
            <a:avLst/>
            <a:gdLst>
              <a:gd name="T0" fmla="*/ 443 w 443"/>
              <a:gd name="T1" fmla="*/ 145 h 443"/>
              <a:gd name="T2" fmla="*/ 298 w 443"/>
              <a:gd name="T3" fmla="*/ 145 h 443"/>
              <a:gd name="T4" fmla="*/ 298 w 443"/>
              <a:gd name="T5" fmla="*/ 0 h 443"/>
              <a:gd name="T6" fmla="*/ 145 w 443"/>
              <a:gd name="T7" fmla="*/ 0 h 443"/>
              <a:gd name="T8" fmla="*/ 145 w 443"/>
              <a:gd name="T9" fmla="*/ 145 h 443"/>
              <a:gd name="T10" fmla="*/ 0 w 443"/>
              <a:gd name="T11" fmla="*/ 145 h 443"/>
              <a:gd name="T12" fmla="*/ 0 w 443"/>
              <a:gd name="T13" fmla="*/ 298 h 443"/>
              <a:gd name="T14" fmla="*/ 145 w 443"/>
              <a:gd name="T15" fmla="*/ 298 h 443"/>
              <a:gd name="T16" fmla="*/ 145 w 443"/>
              <a:gd name="T17" fmla="*/ 443 h 443"/>
              <a:gd name="T18" fmla="*/ 298 w 443"/>
              <a:gd name="T19" fmla="*/ 443 h 443"/>
              <a:gd name="T20" fmla="*/ 298 w 443"/>
              <a:gd name="T21" fmla="*/ 298 h 443"/>
              <a:gd name="T22" fmla="*/ 443 w 443"/>
              <a:gd name="T23" fmla="*/ 298 h 443"/>
              <a:gd name="T24" fmla="*/ 443 w 443"/>
              <a:gd name="T25" fmla="*/ 145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3" h="443">
                <a:moveTo>
                  <a:pt x="443" y="145"/>
                </a:moveTo>
                <a:lnTo>
                  <a:pt x="298" y="145"/>
                </a:lnTo>
                <a:lnTo>
                  <a:pt x="298" y="0"/>
                </a:lnTo>
                <a:lnTo>
                  <a:pt x="145" y="0"/>
                </a:lnTo>
                <a:lnTo>
                  <a:pt x="145" y="145"/>
                </a:lnTo>
                <a:lnTo>
                  <a:pt x="0" y="145"/>
                </a:lnTo>
                <a:lnTo>
                  <a:pt x="0" y="298"/>
                </a:lnTo>
                <a:lnTo>
                  <a:pt x="145" y="298"/>
                </a:lnTo>
                <a:lnTo>
                  <a:pt x="145" y="443"/>
                </a:lnTo>
                <a:lnTo>
                  <a:pt x="298" y="443"/>
                </a:lnTo>
                <a:lnTo>
                  <a:pt x="298" y="298"/>
                </a:lnTo>
                <a:lnTo>
                  <a:pt x="443" y="298"/>
                </a:lnTo>
                <a:lnTo>
                  <a:pt x="443" y="145"/>
                </a:lnTo>
                <a:close/>
              </a:path>
            </a:pathLst>
          </a:custGeom>
          <a:solidFill>
            <a:schemeClr val="bg1">
              <a:alpha val="50000"/>
            </a:schemeClr>
          </a:solidFill>
          <a:ln>
            <a:noFill/>
          </a:ln>
        </p:spPr>
        <p:txBody>
          <a:bodyPr lIns="121917" tIns="60958" rIns="121917" bIns="60958"/>
          <a:lstStyle/>
          <a:p>
            <a:endParaRPr lang="zh-CN" altLang="en-US"/>
          </a:p>
        </p:txBody>
      </p:sp>
      <p:sp>
        <p:nvSpPr>
          <p:cNvPr id="18" name="Freeform 7"/>
          <p:cNvSpPr/>
          <p:nvPr/>
        </p:nvSpPr>
        <p:spPr bwMode="auto">
          <a:xfrm>
            <a:off x="10183148" y="6063292"/>
            <a:ext cx="486770" cy="497531"/>
          </a:xfrm>
          <a:custGeom>
            <a:avLst/>
            <a:gdLst>
              <a:gd name="T0" fmla="*/ 541 w 541"/>
              <a:gd name="T1" fmla="*/ 178 h 542"/>
              <a:gd name="T2" fmla="*/ 364 w 541"/>
              <a:gd name="T3" fmla="*/ 178 h 542"/>
              <a:gd name="T4" fmla="*/ 364 w 541"/>
              <a:gd name="T5" fmla="*/ 0 h 542"/>
              <a:gd name="T6" fmla="*/ 177 w 541"/>
              <a:gd name="T7" fmla="*/ 0 h 542"/>
              <a:gd name="T8" fmla="*/ 177 w 541"/>
              <a:gd name="T9" fmla="*/ 178 h 542"/>
              <a:gd name="T10" fmla="*/ 0 w 541"/>
              <a:gd name="T11" fmla="*/ 178 h 542"/>
              <a:gd name="T12" fmla="*/ 0 w 541"/>
              <a:gd name="T13" fmla="*/ 365 h 542"/>
              <a:gd name="T14" fmla="*/ 177 w 541"/>
              <a:gd name="T15" fmla="*/ 365 h 542"/>
              <a:gd name="T16" fmla="*/ 177 w 541"/>
              <a:gd name="T17" fmla="*/ 542 h 542"/>
              <a:gd name="T18" fmla="*/ 364 w 541"/>
              <a:gd name="T19" fmla="*/ 542 h 542"/>
              <a:gd name="T20" fmla="*/ 364 w 541"/>
              <a:gd name="T21" fmla="*/ 365 h 542"/>
              <a:gd name="T22" fmla="*/ 541 w 541"/>
              <a:gd name="T23" fmla="*/ 365 h 542"/>
              <a:gd name="T24" fmla="*/ 541 w 541"/>
              <a:gd name="T25" fmla="*/ 178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1" h="542">
                <a:moveTo>
                  <a:pt x="541" y="178"/>
                </a:moveTo>
                <a:lnTo>
                  <a:pt x="364" y="178"/>
                </a:lnTo>
                <a:lnTo>
                  <a:pt x="364" y="0"/>
                </a:lnTo>
                <a:lnTo>
                  <a:pt x="177" y="0"/>
                </a:lnTo>
                <a:lnTo>
                  <a:pt x="177" y="178"/>
                </a:lnTo>
                <a:lnTo>
                  <a:pt x="0" y="178"/>
                </a:lnTo>
                <a:lnTo>
                  <a:pt x="0" y="365"/>
                </a:lnTo>
                <a:lnTo>
                  <a:pt x="177" y="365"/>
                </a:lnTo>
                <a:lnTo>
                  <a:pt x="177" y="542"/>
                </a:lnTo>
                <a:lnTo>
                  <a:pt x="364" y="542"/>
                </a:lnTo>
                <a:lnTo>
                  <a:pt x="364" y="365"/>
                </a:lnTo>
                <a:lnTo>
                  <a:pt x="541" y="365"/>
                </a:lnTo>
                <a:lnTo>
                  <a:pt x="541" y="178"/>
                </a:lnTo>
                <a:close/>
              </a:path>
            </a:pathLst>
          </a:custGeom>
          <a:solidFill>
            <a:schemeClr val="bg1">
              <a:alpha val="50000"/>
            </a:schemeClr>
          </a:solidFill>
          <a:ln>
            <a:noFill/>
          </a:ln>
        </p:spPr>
        <p:txBody>
          <a:bodyPr lIns="121917" tIns="60958" rIns="121917" bIns="60958"/>
          <a:lstStyle/>
          <a:p>
            <a:endParaRPr lang="zh-CN" altLang="en-US"/>
          </a:p>
        </p:txBody>
      </p:sp>
      <p:sp>
        <p:nvSpPr>
          <p:cNvPr id="19" name="Freeform 8"/>
          <p:cNvSpPr/>
          <p:nvPr/>
        </p:nvSpPr>
        <p:spPr bwMode="auto">
          <a:xfrm>
            <a:off x="9442411" y="5845224"/>
            <a:ext cx="249734" cy="254059"/>
          </a:xfrm>
          <a:custGeom>
            <a:avLst/>
            <a:gdLst>
              <a:gd name="T0" fmla="*/ 277 w 277"/>
              <a:gd name="T1" fmla="*/ 91 h 277"/>
              <a:gd name="T2" fmla="*/ 187 w 277"/>
              <a:gd name="T3" fmla="*/ 91 h 277"/>
              <a:gd name="T4" fmla="*/ 187 w 277"/>
              <a:gd name="T5" fmla="*/ 0 h 277"/>
              <a:gd name="T6" fmla="*/ 91 w 277"/>
              <a:gd name="T7" fmla="*/ 0 h 277"/>
              <a:gd name="T8" fmla="*/ 91 w 277"/>
              <a:gd name="T9" fmla="*/ 91 h 277"/>
              <a:gd name="T10" fmla="*/ 0 w 277"/>
              <a:gd name="T11" fmla="*/ 91 h 277"/>
              <a:gd name="T12" fmla="*/ 0 w 277"/>
              <a:gd name="T13" fmla="*/ 187 h 277"/>
              <a:gd name="T14" fmla="*/ 91 w 277"/>
              <a:gd name="T15" fmla="*/ 187 h 277"/>
              <a:gd name="T16" fmla="*/ 91 w 277"/>
              <a:gd name="T17" fmla="*/ 277 h 277"/>
              <a:gd name="T18" fmla="*/ 187 w 277"/>
              <a:gd name="T19" fmla="*/ 277 h 277"/>
              <a:gd name="T20" fmla="*/ 187 w 277"/>
              <a:gd name="T21" fmla="*/ 187 h 277"/>
              <a:gd name="T22" fmla="*/ 277 w 277"/>
              <a:gd name="T23" fmla="*/ 187 h 277"/>
              <a:gd name="T24" fmla="*/ 277 w 277"/>
              <a:gd name="T25" fmla="*/ 91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7" h="277">
                <a:moveTo>
                  <a:pt x="277" y="91"/>
                </a:moveTo>
                <a:lnTo>
                  <a:pt x="187" y="91"/>
                </a:lnTo>
                <a:lnTo>
                  <a:pt x="187" y="0"/>
                </a:lnTo>
                <a:lnTo>
                  <a:pt x="91" y="0"/>
                </a:lnTo>
                <a:lnTo>
                  <a:pt x="91" y="91"/>
                </a:lnTo>
                <a:lnTo>
                  <a:pt x="0" y="91"/>
                </a:lnTo>
                <a:lnTo>
                  <a:pt x="0" y="187"/>
                </a:lnTo>
                <a:lnTo>
                  <a:pt x="91" y="187"/>
                </a:lnTo>
                <a:lnTo>
                  <a:pt x="91" y="277"/>
                </a:lnTo>
                <a:lnTo>
                  <a:pt x="187" y="277"/>
                </a:lnTo>
                <a:lnTo>
                  <a:pt x="187" y="187"/>
                </a:lnTo>
                <a:lnTo>
                  <a:pt x="277" y="187"/>
                </a:lnTo>
                <a:lnTo>
                  <a:pt x="277" y="91"/>
                </a:lnTo>
                <a:close/>
              </a:path>
            </a:pathLst>
          </a:custGeom>
          <a:solidFill>
            <a:schemeClr val="bg1">
              <a:alpha val="50000"/>
            </a:schemeClr>
          </a:solidFill>
          <a:ln>
            <a:noFill/>
          </a:ln>
        </p:spPr>
        <p:txBody>
          <a:bodyPr lIns="121917" tIns="60958" rIns="121917" bIns="60958"/>
          <a:lstStyle/>
          <a:p>
            <a:endParaRPr lang="zh-CN" altLang="en-US"/>
          </a:p>
        </p:txBody>
      </p:sp>
      <p:sp>
        <p:nvSpPr>
          <p:cNvPr id="20" name="Freeform 9"/>
          <p:cNvSpPr/>
          <p:nvPr/>
        </p:nvSpPr>
        <p:spPr bwMode="auto">
          <a:xfrm>
            <a:off x="11673087" y="6418975"/>
            <a:ext cx="243384" cy="249825"/>
          </a:xfrm>
          <a:custGeom>
            <a:avLst/>
            <a:gdLst>
              <a:gd name="T0" fmla="*/ 271 w 271"/>
              <a:gd name="T1" fmla="*/ 89 h 272"/>
              <a:gd name="T2" fmla="*/ 183 w 271"/>
              <a:gd name="T3" fmla="*/ 89 h 272"/>
              <a:gd name="T4" fmla="*/ 183 w 271"/>
              <a:gd name="T5" fmla="*/ 0 h 272"/>
              <a:gd name="T6" fmla="*/ 89 w 271"/>
              <a:gd name="T7" fmla="*/ 0 h 272"/>
              <a:gd name="T8" fmla="*/ 89 w 271"/>
              <a:gd name="T9" fmla="*/ 89 h 272"/>
              <a:gd name="T10" fmla="*/ 0 w 271"/>
              <a:gd name="T11" fmla="*/ 89 h 272"/>
              <a:gd name="T12" fmla="*/ 0 w 271"/>
              <a:gd name="T13" fmla="*/ 183 h 272"/>
              <a:gd name="T14" fmla="*/ 89 w 271"/>
              <a:gd name="T15" fmla="*/ 183 h 272"/>
              <a:gd name="T16" fmla="*/ 89 w 271"/>
              <a:gd name="T17" fmla="*/ 272 h 272"/>
              <a:gd name="T18" fmla="*/ 183 w 271"/>
              <a:gd name="T19" fmla="*/ 272 h 272"/>
              <a:gd name="T20" fmla="*/ 183 w 271"/>
              <a:gd name="T21" fmla="*/ 183 h 272"/>
              <a:gd name="T22" fmla="*/ 271 w 271"/>
              <a:gd name="T23" fmla="*/ 183 h 272"/>
              <a:gd name="T24" fmla="*/ 271 w 271"/>
              <a:gd name="T25" fmla="*/ 89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1" h="272">
                <a:moveTo>
                  <a:pt x="271" y="89"/>
                </a:moveTo>
                <a:lnTo>
                  <a:pt x="183" y="89"/>
                </a:lnTo>
                <a:lnTo>
                  <a:pt x="183" y="0"/>
                </a:lnTo>
                <a:lnTo>
                  <a:pt x="89" y="0"/>
                </a:lnTo>
                <a:lnTo>
                  <a:pt x="89" y="89"/>
                </a:lnTo>
                <a:lnTo>
                  <a:pt x="0" y="89"/>
                </a:lnTo>
                <a:lnTo>
                  <a:pt x="0" y="183"/>
                </a:lnTo>
                <a:lnTo>
                  <a:pt x="89" y="183"/>
                </a:lnTo>
                <a:lnTo>
                  <a:pt x="89" y="272"/>
                </a:lnTo>
                <a:lnTo>
                  <a:pt x="183" y="272"/>
                </a:lnTo>
                <a:lnTo>
                  <a:pt x="183" y="183"/>
                </a:lnTo>
                <a:lnTo>
                  <a:pt x="271" y="183"/>
                </a:lnTo>
                <a:lnTo>
                  <a:pt x="271" y="89"/>
                </a:lnTo>
                <a:close/>
              </a:path>
            </a:pathLst>
          </a:custGeom>
          <a:solidFill>
            <a:schemeClr val="bg1">
              <a:alpha val="50000"/>
            </a:schemeClr>
          </a:solidFill>
          <a:ln>
            <a:noFill/>
          </a:ln>
        </p:spPr>
        <p:txBody>
          <a:bodyPr lIns="121917" tIns="60958" rIns="121917" bIns="60958"/>
          <a:lstStyle/>
          <a:p>
            <a:endParaRPr lang="zh-CN" altLang="en-US"/>
          </a:p>
        </p:txBody>
      </p:sp>
      <p:sp>
        <p:nvSpPr>
          <p:cNvPr id="21" name="Freeform 10"/>
          <p:cNvSpPr/>
          <p:nvPr/>
        </p:nvSpPr>
        <p:spPr bwMode="auto">
          <a:xfrm>
            <a:off x="9088973" y="6279243"/>
            <a:ext cx="137566" cy="139732"/>
          </a:xfrm>
          <a:custGeom>
            <a:avLst/>
            <a:gdLst>
              <a:gd name="T0" fmla="*/ 152 w 152"/>
              <a:gd name="T1" fmla="*/ 50 h 153"/>
              <a:gd name="T2" fmla="*/ 102 w 152"/>
              <a:gd name="T3" fmla="*/ 50 h 153"/>
              <a:gd name="T4" fmla="*/ 102 w 152"/>
              <a:gd name="T5" fmla="*/ 0 h 153"/>
              <a:gd name="T6" fmla="*/ 50 w 152"/>
              <a:gd name="T7" fmla="*/ 0 h 153"/>
              <a:gd name="T8" fmla="*/ 50 w 152"/>
              <a:gd name="T9" fmla="*/ 50 h 153"/>
              <a:gd name="T10" fmla="*/ 0 w 152"/>
              <a:gd name="T11" fmla="*/ 50 h 153"/>
              <a:gd name="T12" fmla="*/ 0 w 152"/>
              <a:gd name="T13" fmla="*/ 103 h 153"/>
              <a:gd name="T14" fmla="*/ 50 w 152"/>
              <a:gd name="T15" fmla="*/ 103 h 153"/>
              <a:gd name="T16" fmla="*/ 50 w 152"/>
              <a:gd name="T17" fmla="*/ 153 h 153"/>
              <a:gd name="T18" fmla="*/ 102 w 152"/>
              <a:gd name="T19" fmla="*/ 153 h 153"/>
              <a:gd name="T20" fmla="*/ 102 w 152"/>
              <a:gd name="T21" fmla="*/ 103 h 153"/>
              <a:gd name="T22" fmla="*/ 152 w 152"/>
              <a:gd name="T23" fmla="*/ 103 h 153"/>
              <a:gd name="T24" fmla="*/ 152 w 152"/>
              <a:gd name="T25" fmla="*/ 5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53">
                <a:moveTo>
                  <a:pt x="152" y="50"/>
                </a:moveTo>
                <a:lnTo>
                  <a:pt x="102" y="50"/>
                </a:lnTo>
                <a:lnTo>
                  <a:pt x="102" y="0"/>
                </a:lnTo>
                <a:lnTo>
                  <a:pt x="50" y="0"/>
                </a:lnTo>
                <a:lnTo>
                  <a:pt x="50" y="50"/>
                </a:lnTo>
                <a:lnTo>
                  <a:pt x="0" y="50"/>
                </a:lnTo>
                <a:lnTo>
                  <a:pt x="0" y="103"/>
                </a:lnTo>
                <a:lnTo>
                  <a:pt x="50" y="103"/>
                </a:lnTo>
                <a:lnTo>
                  <a:pt x="50" y="153"/>
                </a:lnTo>
                <a:lnTo>
                  <a:pt x="102" y="153"/>
                </a:lnTo>
                <a:lnTo>
                  <a:pt x="102" y="103"/>
                </a:lnTo>
                <a:lnTo>
                  <a:pt x="152" y="103"/>
                </a:lnTo>
                <a:lnTo>
                  <a:pt x="152" y="50"/>
                </a:lnTo>
                <a:close/>
              </a:path>
            </a:pathLst>
          </a:custGeom>
          <a:solidFill>
            <a:schemeClr val="bg1">
              <a:alpha val="50000"/>
            </a:schemeClr>
          </a:solidFill>
          <a:ln>
            <a:noFill/>
          </a:ln>
        </p:spPr>
        <p:txBody>
          <a:bodyPr lIns="121917" tIns="60958" rIns="121917" bIns="60958"/>
          <a:lstStyle/>
          <a:p>
            <a:endParaRPr lang="zh-CN" altLang="en-US"/>
          </a:p>
        </p:txBody>
      </p:sp>
      <p:sp>
        <p:nvSpPr>
          <p:cNvPr id="22" name="Freeform 11"/>
          <p:cNvSpPr/>
          <p:nvPr/>
        </p:nvSpPr>
        <p:spPr bwMode="auto">
          <a:xfrm>
            <a:off x="10955630" y="5927794"/>
            <a:ext cx="270898" cy="277347"/>
          </a:xfrm>
          <a:custGeom>
            <a:avLst/>
            <a:gdLst>
              <a:gd name="T0" fmla="*/ 301 w 301"/>
              <a:gd name="T1" fmla="*/ 98 h 301"/>
              <a:gd name="T2" fmla="*/ 203 w 301"/>
              <a:gd name="T3" fmla="*/ 98 h 301"/>
              <a:gd name="T4" fmla="*/ 203 w 301"/>
              <a:gd name="T5" fmla="*/ 0 h 301"/>
              <a:gd name="T6" fmla="*/ 99 w 301"/>
              <a:gd name="T7" fmla="*/ 0 h 301"/>
              <a:gd name="T8" fmla="*/ 99 w 301"/>
              <a:gd name="T9" fmla="*/ 98 h 301"/>
              <a:gd name="T10" fmla="*/ 0 w 301"/>
              <a:gd name="T11" fmla="*/ 98 h 301"/>
              <a:gd name="T12" fmla="*/ 0 w 301"/>
              <a:gd name="T13" fmla="*/ 203 h 301"/>
              <a:gd name="T14" fmla="*/ 99 w 301"/>
              <a:gd name="T15" fmla="*/ 203 h 301"/>
              <a:gd name="T16" fmla="*/ 99 w 301"/>
              <a:gd name="T17" fmla="*/ 301 h 301"/>
              <a:gd name="T18" fmla="*/ 203 w 301"/>
              <a:gd name="T19" fmla="*/ 301 h 301"/>
              <a:gd name="T20" fmla="*/ 203 w 301"/>
              <a:gd name="T21" fmla="*/ 203 h 301"/>
              <a:gd name="T22" fmla="*/ 301 w 301"/>
              <a:gd name="T23" fmla="*/ 203 h 301"/>
              <a:gd name="T24" fmla="*/ 301 w 301"/>
              <a:gd name="T25" fmla="*/ 9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 h="301">
                <a:moveTo>
                  <a:pt x="301" y="98"/>
                </a:moveTo>
                <a:lnTo>
                  <a:pt x="203" y="98"/>
                </a:lnTo>
                <a:lnTo>
                  <a:pt x="203" y="0"/>
                </a:lnTo>
                <a:lnTo>
                  <a:pt x="99" y="0"/>
                </a:lnTo>
                <a:lnTo>
                  <a:pt x="99" y="98"/>
                </a:lnTo>
                <a:lnTo>
                  <a:pt x="0" y="98"/>
                </a:lnTo>
                <a:lnTo>
                  <a:pt x="0" y="203"/>
                </a:lnTo>
                <a:lnTo>
                  <a:pt x="99" y="203"/>
                </a:lnTo>
                <a:lnTo>
                  <a:pt x="99" y="301"/>
                </a:lnTo>
                <a:lnTo>
                  <a:pt x="203" y="301"/>
                </a:lnTo>
                <a:lnTo>
                  <a:pt x="203" y="203"/>
                </a:lnTo>
                <a:lnTo>
                  <a:pt x="301" y="203"/>
                </a:lnTo>
                <a:lnTo>
                  <a:pt x="301" y="98"/>
                </a:lnTo>
                <a:close/>
              </a:path>
            </a:pathLst>
          </a:custGeom>
          <a:solidFill>
            <a:schemeClr val="bg1">
              <a:alpha val="50000"/>
            </a:schemeClr>
          </a:solidFill>
          <a:ln>
            <a:noFill/>
          </a:ln>
        </p:spPr>
        <p:txBody>
          <a:bodyPr lIns="121917" tIns="60958" rIns="121917" bIns="60958"/>
          <a:lstStyle/>
          <a:p>
            <a:endParaRPr lang="zh-CN" altLang="en-US"/>
          </a:p>
        </p:txBody>
      </p:sp>
      <p:sp>
        <p:nvSpPr>
          <p:cNvPr id="23" name="Freeform 12"/>
          <p:cNvSpPr/>
          <p:nvPr/>
        </p:nvSpPr>
        <p:spPr bwMode="auto">
          <a:xfrm>
            <a:off x="8367285" y="6183969"/>
            <a:ext cx="247617" cy="256177"/>
          </a:xfrm>
          <a:custGeom>
            <a:avLst/>
            <a:gdLst>
              <a:gd name="T0" fmla="*/ 277 w 277"/>
              <a:gd name="T1" fmla="*/ 90 h 277"/>
              <a:gd name="T2" fmla="*/ 187 w 277"/>
              <a:gd name="T3" fmla="*/ 90 h 277"/>
              <a:gd name="T4" fmla="*/ 187 w 277"/>
              <a:gd name="T5" fmla="*/ 0 h 277"/>
              <a:gd name="T6" fmla="*/ 91 w 277"/>
              <a:gd name="T7" fmla="*/ 0 h 277"/>
              <a:gd name="T8" fmla="*/ 91 w 277"/>
              <a:gd name="T9" fmla="*/ 90 h 277"/>
              <a:gd name="T10" fmla="*/ 0 w 277"/>
              <a:gd name="T11" fmla="*/ 90 h 277"/>
              <a:gd name="T12" fmla="*/ 0 w 277"/>
              <a:gd name="T13" fmla="*/ 186 h 277"/>
              <a:gd name="T14" fmla="*/ 91 w 277"/>
              <a:gd name="T15" fmla="*/ 186 h 277"/>
              <a:gd name="T16" fmla="*/ 91 w 277"/>
              <a:gd name="T17" fmla="*/ 277 h 277"/>
              <a:gd name="T18" fmla="*/ 187 w 277"/>
              <a:gd name="T19" fmla="*/ 277 h 277"/>
              <a:gd name="T20" fmla="*/ 187 w 277"/>
              <a:gd name="T21" fmla="*/ 186 h 277"/>
              <a:gd name="T22" fmla="*/ 277 w 277"/>
              <a:gd name="T23" fmla="*/ 186 h 277"/>
              <a:gd name="T24" fmla="*/ 277 w 277"/>
              <a:gd name="T25" fmla="*/ 9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7" h="277">
                <a:moveTo>
                  <a:pt x="277" y="90"/>
                </a:moveTo>
                <a:lnTo>
                  <a:pt x="187" y="90"/>
                </a:lnTo>
                <a:lnTo>
                  <a:pt x="187" y="0"/>
                </a:lnTo>
                <a:lnTo>
                  <a:pt x="91" y="0"/>
                </a:lnTo>
                <a:lnTo>
                  <a:pt x="91" y="90"/>
                </a:lnTo>
                <a:lnTo>
                  <a:pt x="0" y="90"/>
                </a:lnTo>
                <a:lnTo>
                  <a:pt x="0" y="186"/>
                </a:lnTo>
                <a:lnTo>
                  <a:pt x="91" y="186"/>
                </a:lnTo>
                <a:lnTo>
                  <a:pt x="91" y="277"/>
                </a:lnTo>
                <a:lnTo>
                  <a:pt x="187" y="277"/>
                </a:lnTo>
                <a:lnTo>
                  <a:pt x="187" y="186"/>
                </a:lnTo>
                <a:lnTo>
                  <a:pt x="277" y="186"/>
                </a:lnTo>
                <a:lnTo>
                  <a:pt x="277" y="90"/>
                </a:lnTo>
                <a:close/>
              </a:path>
            </a:pathLst>
          </a:custGeom>
          <a:solidFill>
            <a:schemeClr val="bg1">
              <a:alpha val="50000"/>
            </a:schemeClr>
          </a:solidFill>
          <a:ln>
            <a:noFill/>
          </a:ln>
        </p:spPr>
        <p:txBody>
          <a:bodyPr lIns="121917" tIns="60958" rIns="121917" bIns="60958"/>
          <a:lstStyle/>
          <a:p>
            <a:endParaRPr lang="zh-CN" altLang="en-US"/>
          </a:p>
        </p:txBody>
      </p:sp>
      <p:grpSp>
        <p:nvGrpSpPr>
          <p:cNvPr id="27" name="组合 26"/>
          <p:cNvGrpSpPr/>
          <p:nvPr/>
        </p:nvGrpSpPr>
        <p:grpSpPr>
          <a:xfrm>
            <a:off x="221141" y="275207"/>
            <a:ext cx="2754343" cy="1012807"/>
            <a:chOff x="221141" y="275207"/>
            <a:chExt cx="2754343" cy="1012807"/>
          </a:xfrm>
        </p:grpSpPr>
        <p:sp>
          <p:nvSpPr>
            <p:cNvPr id="28" name="TextBox 27"/>
            <p:cNvSpPr txBox="1"/>
            <p:nvPr/>
          </p:nvSpPr>
          <p:spPr>
            <a:xfrm>
              <a:off x="1182322" y="275207"/>
              <a:ext cx="1774188" cy="615696"/>
            </a:xfrm>
            <a:prstGeom prst="rect">
              <a:avLst/>
            </a:prstGeom>
            <a:noFill/>
          </p:spPr>
          <p:txBody>
            <a:bodyPr wrap="none" lIns="121917" tIns="60958" rIns="121917" bIns="60958" rtlCol="0">
              <a:spAutoFit/>
            </a:bodyPr>
            <a:lstStyle/>
            <a:p>
              <a:r>
                <a:rPr lang="en-US" altLang="zh-CN" sz="3200" dirty="0">
                  <a:solidFill>
                    <a:srgbClr val="FF3399"/>
                  </a:solidFill>
                  <a:latin typeface="Impact" panose="020B0806030902050204" pitchFamily="34" charset="0"/>
                </a:rPr>
                <a:t>FIRST AID</a:t>
              </a:r>
              <a:endParaRPr lang="zh-CN" altLang="en-US" sz="3200" dirty="0">
                <a:solidFill>
                  <a:srgbClr val="FF3399"/>
                </a:solidFill>
                <a:latin typeface="Impact" panose="020B0806030902050204" pitchFamily="34" charset="0"/>
              </a:endParaRPr>
            </a:p>
          </p:txBody>
        </p:sp>
        <p:cxnSp>
          <p:nvCxnSpPr>
            <p:cNvPr id="29" name="直接连接符 28"/>
            <p:cNvCxnSpPr/>
            <p:nvPr/>
          </p:nvCxnSpPr>
          <p:spPr>
            <a:xfrm>
              <a:off x="1278320" y="803103"/>
              <a:ext cx="1631969"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190612" y="796994"/>
              <a:ext cx="1784872" cy="369418"/>
            </a:xfrm>
            <a:prstGeom prst="rect">
              <a:avLst/>
            </a:prstGeom>
            <a:noFill/>
          </p:spPr>
          <p:txBody>
            <a:bodyPr wrap="none" lIns="121917" tIns="60958" rIns="121917" bIns="60958" rtlCol="0">
              <a:spAutoFit/>
            </a:bodyPr>
            <a:lstStyle/>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医疗</a:t>
              </a:r>
              <a:r>
                <a:rPr lang="zh-CN" altLang="en-US" sz="1600" dirty="0">
                  <a:solidFill>
                    <a:srgbClr val="006B76"/>
                  </a:solidFill>
                  <a:latin typeface="微软雅黑" panose="020B0503020204020204" pitchFamily="34" charset="-122"/>
                  <a:ea typeface="微软雅黑" panose="020B0503020204020204" pitchFamily="34" charset="-122"/>
                  <a:sym typeface="Wingdings" panose="05000000000000000000"/>
                </a:rPr>
                <a:t></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出诊</a:t>
              </a:r>
              <a:r>
                <a:rPr lang="zh-CN" altLang="en-US" sz="1600" dirty="0">
                  <a:solidFill>
                    <a:srgbClr val="006B76"/>
                  </a:solidFill>
                  <a:latin typeface="微软雅黑" panose="020B0503020204020204" pitchFamily="34" charset="-122"/>
                  <a:ea typeface="微软雅黑" panose="020B0503020204020204" pitchFamily="34" charset="-122"/>
                  <a:sym typeface="Wingdings" panose="05000000000000000000"/>
                </a:rPr>
                <a:t></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急救</a:t>
              </a: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1141" y="318191"/>
              <a:ext cx="969472" cy="969823"/>
            </a:xfrm>
            <a:prstGeom prst="rect">
              <a:avLst/>
            </a:prstGeom>
          </p:spPr>
        </p:pic>
      </p:grpSp>
      <p:pic>
        <p:nvPicPr>
          <p:cNvPr id="4" name="图片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5586992"/>
            <a:ext cx="12189253" cy="1299186"/>
          </a:xfrm>
          <a:prstGeom prst="rect">
            <a:avLst/>
          </a:prstGeom>
        </p:spPr>
      </p:pic>
      <p:sp>
        <p:nvSpPr>
          <p:cNvPr id="34" name="TextBox 33"/>
          <p:cNvSpPr txBox="1"/>
          <p:nvPr/>
        </p:nvSpPr>
        <p:spPr>
          <a:xfrm>
            <a:off x="9710446" y="6310114"/>
            <a:ext cx="2206025" cy="384705"/>
          </a:xfrm>
          <a:prstGeom prst="rect">
            <a:avLst/>
          </a:prstGeom>
          <a:noFill/>
        </p:spPr>
        <p:txBody>
          <a:bodyPr wrap="none" lIns="91426" tIns="45712" rIns="91426" bIns="45712" rtlCol="0">
            <a:spAutoFit/>
          </a:bodyPr>
          <a:lstStyle/>
          <a:p>
            <a:pPr algn="ctr"/>
            <a:r>
              <a:rPr lang="zh-CN" altLang="en-US" sz="1900" b="0" dirty="0">
                <a:solidFill>
                  <a:schemeClr val="bg1"/>
                </a:solidFill>
                <a:latin typeface="+mn-ea"/>
                <a:ea typeface="+mn-ea"/>
                <a:cs typeface="+mn-ea"/>
                <a:sym typeface="+mn-lt"/>
              </a:rPr>
              <a:t>大爱</a:t>
            </a:r>
            <a:r>
              <a:rPr lang="zh-CN" altLang="en-US" sz="1900" b="0" dirty="0" smtClean="0">
                <a:solidFill>
                  <a:schemeClr val="bg1"/>
                </a:solidFill>
                <a:latin typeface="+mn-ea"/>
                <a:ea typeface="+mn-ea"/>
                <a:cs typeface="+mn-ea"/>
                <a:sym typeface="+mn-lt"/>
              </a:rPr>
              <a:t>无疆 仁心仁术</a:t>
            </a:r>
            <a:endParaRPr lang="zh-CN" altLang="en-US" sz="1900" b="0" dirty="0">
              <a:solidFill>
                <a:schemeClr val="bg1"/>
              </a:solidFill>
              <a:latin typeface="+mn-ea"/>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4000" advTm="7612">
        <p14:vortex dir="r"/>
      </p:transition>
    </mc:Choice>
    <mc:Fallback>
      <p:transition spd="slow" advTm="76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1"/>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6" presetClass="entr" presetSubtype="37"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outVertical)">
                                      <p:cBhvr>
                                        <p:cTn id="16" dur="500"/>
                                        <p:tgtEl>
                                          <p:spTgt spid="13"/>
                                        </p:tgtEl>
                                      </p:cBhvr>
                                    </p:animEffect>
                                  </p:childTnLst>
                                </p:cTn>
                              </p:par>
                            </p:childTnLst>
                          </p:cTn>
                        </p:par>
                        <p:par>
                          <p:cTn id="17" fill="hold">
                            <p:stCondLst>
                              <p:cond delay="1500"/>
                            </p:stCondLst>
                            <p:childTnLst>
                              <p:par>
                                <p:cTn id="18" presetID="12" presetClass="entr" presetSubtype="4" fill="hold" grpId="0" nodeType="afterEffect">
                                  <p:stCondLst>
                                    <p:cond delay="0"/>
                                  </p:stCondLst>
                                  <p:iterate type="lt">
                                    <p:tmPct val="10000"/>
                                  </p:iterate>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p:tgtEl>
                                          <p:spTgt spid="11"/>
                                        </p:tgtEl>
                                        <p:attrNameLst>
                                          <p:attrName>ppt_y</p:attrName>
                                        </p:attrNameLst>
                                      </p:cBhvr>
                                      <p:tavLst>
                                        <p:tav tm="0">
                                          <p:val>
                                            <p:strVal val="#ppt_y+#ppt_h*1.125000"/>
                                          </p:val>
                                        </p:tav>
                                        <p:tav tm="100000">
                                          <p:val>
                                            <p:strVal val="#ppt_y"/>
                                          </p:val>
                                        </p:tav>
                                      </p:tavLst>
                                    </p:anim>
                                    <p:animEffect transition="in" filter="wipe(up)">
                                      <p:cBhvr>
                                        <p:cTn id="21" dur="500"/>
                                        <p:tgtEl>
                                          <p:spTgt spid="11"/>
                                        </p:tgtEl>
                                      </p:cBhvr>
                                    </p:animEffect>
                                  </p:childTnLst>
                                </p:cTn>
                              </p:par>
                            </p:childTnLst>
                          </p:cTn>
                        </p:par>
                        <p:par>
                          <p:cTn id="22" fill="hold">
                            <p:stCondLst>
                              <p:cond delay="2250"/>
                            </p:stCondLst>
                            <p:childTnLst>
                              <p:par>
                                <p:cTn id="23" presetID="2" presetClass="entr" presetSubtype="4"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par>
                          <p:cTn id="27" fill="hold">
                            <p:stCondLst>
                              <p:cond delay="2750"/>
                            </p:stCondLst>
                            <p:childTnLst>
                              <p:par>
                                <p:cTn id="28" presetID="56" presetClass="entr" presetSubtype="0" fill="hold" grpId="0" nodeType="afterEffect">
                                  <p:stCondLst>
                                    <p:cond delay="0"/>
                                  </p:stCondLst>
                                  <p:iterate type="lt">
                                    <p:tmPct val="10000"/>
                                  </p:iterate>
                                  <p:childTnLst>
                                    <p:set>
                                      <p:cBhvr>
                                        <p:cTn id="29" dur="1" fill="hold">
                                          <p:stCondLst>
                                            <p:cond delay="0"/>
                                          </p:stCondLst>
                                        </p:cTn>
                                        <p:tgtEl>
                                          <p:spTgt spid="14"/>
                                        </p:tgtEl>
                                        <p:attrNameLst>
                                          <p:attrName>style.visibility</p:attrName>
                                        </p:attrNameLst>
                                      </p:cBhvr>
                                      <p:to>
                                        <p:strVal val="visible"/>
                                      </p:to>
                                    </p:set>
                                    <p:anim by="(-#ppt_w*2)" calcmode="lin" valueType="num">
                                      <p:cBhvr rctx="PPT">
                                        <p:cTn id="30" dur="500" autoRev="1" fill="hold">
                                          <p:stCondLst>
                                            <p:cond delay="0"/>
                                          </p:stCondLst>
                                        </p:cTn>
                                        <p:tgtEl>
                                          <p:spTgt spid="14"/>
                                        </p:tgtEl>
                                        <p:attrNameLst>
                                          <p:attrName>ppt_w</p:attrName>
                                        </p:attrNameLst>
                                      </p:cBhvr>
                                    </p:anim>
                                    <p:anim by="(#ppt_w*0.50)" calcmode="lin" valueType="num">
                                      <p:cBhvr>
                                        <p:cTn id="31" dur="500" decel="50000" autoRev="1" fill="hold">
                                          <p:stCondLst>
                                            <p:cond delay="0"/>
                                          </p:stCondLst>
                                        </p:cTn>
                                        <p:tgtEl>
                                          <p:spTgt spid="14"/>
                                        </p:tgtEl>
                                        <p:attrNameLst>
                                          <p:attrName>ppt_x</p:attrName>
                                        </p:attrNameLst>
                                      </p:cBhvr>
                                    </p:anim>
                                    <p:anim from="(-#ppt_h/2)" to="(#ppt_y)" calcmode="lin" valueType="num">
                                      <p:cBhvr>
                                        <p:cTn id="32" dur="1000" fill="hold">
                                          <p:stCondLst>
                                            <p:cond delay="0"/>
                                          </p:stCondLst>
                                        </p:cTn>
                                        <p:tgtEl>
                                          <p:spTgt spid="14"/>
                                        </p:tgtEl>
                                        <p:attrNameLst>
                                          <p:attrName>ppt_y</p:attrName>
                                        </p:attrNameLst>
                                      </p:cBhvr>
                                    </p:anim>
                                    <p:animRot by="21600000">
                                      <p:cBhvr>
                                        <p:cTn id="33" dur="1000" fill="hold">
                                          <p:stCondLst>
                                            <p:cond delay="0"/>
                                          </p:stCondLst>
                                        </p:cTn>
                                        <p:tgtEl>
                                          <p:spTgt spid="14"/>
                                        </p:tgtEl>
                                        <p:attrNameLst>
                                          <p:attrName>r</p:attrName>
                                        </p:attrNameLst>
                                      </p:cBhvr>
                                    </p:animRot>
                                  </p:childTnLst>
                                </p:cTn>
                              </p:par>
                            </p:childTnLst>
                          </p:cTn>
                        </p:par>
                        <p:par>
                          <p:cTn id="34" fill="hold">
                            <p:stCondLst>
                              <p:cond delay="5551"/>
                            </p:stCondLst>
                            <p:childTnLst>
                              <p:par>
                                <p:cTn id="35" presetID="12" presetClass="entr" presetSubtype="1" fill="hold" grpId="0" nodeType="afterEffect">
                                  <p:stCondLst>
                                    <p:cond delay="0"/>
                                  </p:stCondLst>
                                  <p:iterate type="lt">
                                    <p:tmPct val="10000"/>
                                  </p:iterate>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p:tgtEl>
                                          <p:spTgt spid="12"/>
                                        </p:tgtEl>
                                        <p:attrNameLst>
                                          <p:attrName>ppt_y</p:attrName>
                                        </p:attrNameLst>
                                      </p:cBhvr>
                                      <p:tavLst>
                                        <p:tav tm="0">
                                          <p:val>
                                            <p:strVal val="#ppt_y-#ppt_h*1.125000"/>
                                          </p:val>
                                        </p:tav>
                                        <p:tav tm="100000">
                                          <p:val>
                                            <p:strVal val="#ppt_y"/>
                                          </p:val>
                                        </p:tav>
                                      </p:tavLst>
                                    </p:anim>
                                    <p:animEffect transition="in" filter="wipe(down)">
                                      <p:cBhvr>
                                        <p:cTn id="38" dur="500"/>
                                        <p:tgtEl>
                                          <p:spTgt spid="12"/>
                                        </p:tgtEl>
                                      </p:cBhvr>
                                    </p:animEffect>
                                  </p:childTnLst>
                                </p:cTn>
                              </p:par>
                            </p:childTnLst>
                          </p:cTn>
                        </p:par>
                        <p:par>
                          <p:cTn id="39" fill="hold">
                            <p:stCondLst>
                              <p:cond delay="7350"/>
                            </p:stCondLst>
                            <p:childTnLst>
                              <p:par>
                                <p:cTn id="40" presetID="53" presetClass="entr" presetSubtype="16" fill="hold" nodeType="after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500" fill="hold"/>
                                        <p:tgtEl>
                                          <p:spTgt spid="27"/>
                                        </p:tgtEl>
                                        <p:attrNameLst>
                                          <p:attrName>ppt_w</p:attrName>
                                        </p:attrNameLst>
                                      </p:cBhvr>
                                      <p:tavLst>
                                        <p:tav tm="0">
                                          <p:val>
                                            <p:fltVal val="0"/>
                                          </p:val>
                                        </p:tav>
                                        <p:tav tm="100000">
                                          <p:val>
                                            <p:strVal val="#ppt_w"/>
                                          </p:val>
                                        </p:tav>
                                      </p:tavLst>
                                    </p:anim>
                                    <p:anim calcmode="lin" valueType="num">
                                      <p:cBhvr>
                                        <p:cTn id="43" dur="500" fill="hold"/>
                                        <p:tgtEl>
                                          <p:spTgt spid="27"/>
                                        </p:tgtEl>
                                        <p:attrNameLst>
                                          <p:attrName>ppt_h</p:attrName>
                                        </p:attrNameLst>
                                      </p:cBhvr>
                                      <p:tavLst>
                                        <p:tav tm="0">
                                          <p:val>
                                            <p:fltVal val="0"/>
                                          </p:val>
                                        </p:tav>
                                        <p:tav tm="100000">
                                          <p:val>
                                            <p:strVal val="#ppt_h"/>
                                          </p:val>
                                        </p:tav>
                                      </p:tavLst>
                                    </p:anim>
                                    <p:animEffect transition="in" filter="fade">
                                      <p:cBhvr>
                                        <p:cTn id="44" dur="500"/>
                                        <p:tgtEl>
                                          <p:spTgt spid="27"/>
                                        </p:tgtEl>
                                      </p:cBhvr>
                                    </p:animEffect>
                                  </p:childTnLst>
                                </p:cTn>
                              </p:par>
                            </p:childTnLst>
                          </p:cTn>
                        </p:par>
                        <p:par>
                          <p:cTn id="45" fill="hold">
                            <p:stCondLst>
                              <p:cond delay="7850"/>
                            </p:stCondLst>
                            <p:childTnLst>
                              <p:par>
                                <p:cTn id="46" presetID="12" presetClass="entr" presetSubtype="1" fill="hold" grpId="0" nodeType="afterEffect">
                                  <p:stCondLst>
                                    <p:cond delay="0"/>
                                  </p:stCondLst>
                                  <p:iterate type="lt">
                                    <p:tmPct val="10000"/>
                                  </p:iterate>
                                  <p:childTnLst>
                                    <p:set>
                                      <p:cBhvr>
                                        <p:cTn id="47" dur="1" fill="hold">
                                          <p:stCondLst>
                                            <p:cond delay="0"/>
                                          </p:stCondLst>
                                        </p:cTn>
                                        <p:tgtEl>
                                          <p:spTgt spid="34"/>
                                        </p:tgtEl>
                                        <p:attrNameLst>
                                          <p:attrName>style.visibility</p:attrName>
                                        </p:attrNameLst>
                                      </p:cBhvr>
                                      <p:to>
                                        <p:strVal val="visible"/>
                                      </p:to>
                                    </p:set>
                                    <p:anim calcmode="lin" valueType="num">
                                      <p:cBhvr additive="base">
                                        <p:cTn id="48" dur="500"/>
                                        <p:tgtEl>
                                          <p:spTgt spid="34"/>
                                        </p:tgtEl>
                                        <p:attrNameLst>
                                          <p:attrName>ppt_y</p:attrName>
                                        </p:attrNameLst>
                                      </p:cBhvr>
                                      <p:tavLst>
                                        <p:tav tm="0">
                                          <p:val>
                                            <p:strVal val="#ppt_y-#ppt_h*1.125000"/>
                                          </p:val>
                                        </p:tav>
                                        <p:tav tm="100000">
                                          <p:val>
                                            <p:strVal val="#ppt_y"/>
                                          </p:val>
                                        </p:tav>
                                      </p:tavLst>
                                    </p:anim>
                                    <p:animEffect transition="in" filter="wipe(down)">
                                      <p:cBhvr>
                                        <p:cTn id="4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50" repeatCount="indefinite" fill="hold" display="0">
                  <p:stCondLst>
                    <p:cond delay="indefinite"/>
                  </p:stCondLst>
                  <p:endCondLst>
                    <p:cond evt="onStopAudio" delay="0">
                      <p:tgtEl>
                        <p:sldTgt/>
                      </p:tgtEl>
                    </p:cond>
                  </p:endCondLst>
                </p:cTn>
                <p:tgtEl>
                  <p:spTgt spid="61"/>
                </p:tgtEl>
              </p:cMediaNode>
            </p:audio>
          </p:childTnLst>
        </p:cTn>
      </p:par>
    </p:tnLst>
    <p:bldLst>
      <p:bldP spid="11" grpId="0"/>
      <p:bldP spid="12" grpId="0"/>
      <p:bldP spid="14" grpId="0"/>
      <p:bldP spid="15" grpId="0" animBg="1"/>
      <p:bldP spid="3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sp>
        <p:nvSpPr>
          <p:cNvPr id="70" name="Freeform 12"/>
          <p:cNvSpPr/>
          <p:nvPr/>
        </p:nvSpPr>
        <p:spPr bwMode="auto">
          <a:xfrm>
            <a:off x="1391296" y="2200266"/>
            <a:ext cx="1481474" cy="1144853"/>
          </a:xfrm>
          <a:custGeom>
            <a:avLst/>
            <a:gdLst>
              <a:gd name="T0" fmla="*/ 2147483646 w 1999"/>
              <a:gd name="T1" fmla="*/ 2147483646 h 2057"/>
              <a:gd name="T2" fmla="*/ 2147483646 w 1999"/>
              <a:gd name="T3" fmla="*/ 2147483646 h 2057"/>
              <a:gd name="T4" fmla="*/ 2147483646 w 1999"/>
              <a:gd name="T5" fmla="*/ 2147483646 h 2057"/>
              <a:gd name="T6" fmla="*/ 2147483646 w 1999"/>
              <a:gd name="T7" fmla="*/ 2147483646 h 2057"/>
              <a:gd name="T8" fmla="*/ 2147483646 w 1999"/>
              <a:gd name="T9" fmla="*/ 2147483646 h 2057"/>
              <a:gd name="T10" fmla="*/ 2147483646 w 1999"/>
              <a:gd name="T11" fmla="*/ 2147483646 h 2057"/>
              <a:gd name="T12" fmla="*/ 2147483646 w 1999"/>
              <a:gd name="T13" fmla="*/ 2147483646 h 2057"/>
              <a:gd name="T14" fmla="*/ 2147483646 w 1999"/>
              <a:gd name="T15" fmla="*/ 2147483646 h 2057"/>
              <a:gd name="T16" fmla="*/ 2147483646 w 1999"/>
              <a:gd name="T17" fmla="*/ 2147483646 h 2057"/>
              <a:gd name="T18" fmla="*/ 2147483646 w 1999"/>
              <a:gd name="T19" fmla="*/ 2147483646 h 2057"/>
              <a:gd name="T20" fmla="*/ 2147483646 w 1999"/>
              <a:gd name="T21" fmla="*/ 2147483646 h 2057"/>
              <a:gd name="T22" fmla="*/ 2147483646 w 1999"/>
              <a:gd name="T23" fmla="*/ 2147483646 h 2057"/>
              <a:gd name="T24" fmla="*/ 2147483646 w 1999"/>
              <a:gd name="T25" fmla="*/ 2147483646 h 2057"/>
              <a:gd name="T26" fmla="*/ 2147483646 w 1999"/>
              <a:gd name="T27" fmla="*/ 2147483646 h 2057"/>
              <a:gd name="T28" fmla="*/ 2147483646 w 1999"/>
              <a:gd name="T29" fmla="*/ 2147483646 h 2057"/>
              <a:gd name="T30" fmla="*/ 2147483646 w 1999"/>
              <a:gd name="T31" fmla="*/ 2147483646 h 2057"/>
              <a:gd name="T32" fmla="*/ 2147483646 w 1999"/>
              <a:gd name="T33" fmla="*/ 2147483646 h 2057"/>
              <a:gd name="T34" fmla="*/ 2147483646 w 1999"/>
              <a:gd name="T35" fmla="*/ 2147483646 h 2057"/>
              <a:gd name="T36" fmla="*/ 2147483646 w 1999"/>
              <a:gd name="T37" fmla="*/ 2147483646 h 2057"/>
              <a:gd name="T38" fmla="*/ 2147483646 w 1999"/>
              <a:gd name="T39" fmla="*/ 2147483646 h 2057"/>
              <a:gd name="T40" fmla="*/ 2147483646 w 1999"/>
              <a:gd name="T41" fmla="*/ 2147483646 h 2057"/>
              <a:gd name="T42" fmla="*/ 2147483646 w 1999"/>
              <a:gd name="T43" fmla="*/ 2147483646 h 2057"/>
              <a:gd name="T44" fmla="*/ 2147483646 w 1999"/>
              <a:gd name="T45" fmla="*/ 2147483646 h 2057"/>
              <a:gd name="T46" fmla="*/ 2147483646 w 1999"/>
              <a:gd name="T47" fmla="*/ 2147483646 h 2057"/>
              <a:gd name="T48" fmla="*/ 2147483646 w 1999"/>
              <a:gd name="T49" fmla="*/ 2147483646 h 2057"/>
              <a:gd name="T50" fmla="*/ 2147483646 w 1999"/>
              <a:gd name="T51" fmla="*/ 2147483646 h 2057"/>
              <a:gd name="T52" fmla="*/ 2147483646 w 1999"/>
              <a:gd name="T53" fmla="*/ 2147483646 h 2057"/>
              <a:gd name="T54" fmla="*/ 2147483646 w 1999"/>
              <a:gd name="T55" fmla="*/ 2147483646 h 2057"/>
              <a:gd name="T56" fmla="*/ 2147483646 w 1999"/>
              <a:gd name="T57" fmla="*/ 2147483646 h 2057"/>
              <a:gd name="T58" fmla="*/ 2147483646 w 1999"/>
              <a:gd name="T59" fmla="*/ 2147483646 h 2057"/>
              <a:gd name="T60" fmla="*/ 2147483646 w 1999"/>
              <a:gd name="T61" fmla="*/ 2147483646 h 2057"/>
              <a:gd name="T62" fmla="*/ 2147483646 w 1999"/>
              <a:gd name="T63" fmla="*/ 2147483646 h 2057"/>
              <a:gd name="T64" fmla="*/ 2147483646 w 1999"/>
              <a:gd name="T65" fmla="*/ 2147483646 h 2057"/>
              <a:gd name="T66" fmla="*/ 2147483646 w 1999"/>
              <a:gd name="T67" fmla="*/ 2147483646 h 2057"/>
              <a:gd name="T68" fmla="*/ 2147483646 w 1999"/>
              <a:gd name="T69" fmla="*/ 2147483646 h 2057"/>
              <a:gd name="T70" fmla="*/ 2147483646 w 1999"/>
              <a:gd name="T71" fmla="*/ 2147483646 h 2057"/>
              <a:gd name="T72" fmla="*/ 2147483646 w 1999"/>
              <a:gd name="T73" fmla="*/ 2147483646 h 2057"/>
              <a:gd name="T74" fmla="*/ 2147483646 w 1999"/>
              <a:gd name="T75" fmla="*/ 2147483646 h 2057"/>
              <a:gd name="T76" fmla="*/ 2147483646 w 1999"/>
              <a:gd name="T77" fmla="*/ 2147483646 h 2057"/>
              <a:gd name="T78" fmla="*/ 2147483646 w 1999"/>
              <a:gd name="T79" fmla="*/ 2147483646 h 2057"/>
              <a:gd name="T80" fmla="*/ 2147483646 w 1999"/>
              <a:gd name="T81" fmla="*/ 2147483646 h 2057"/>
              <a:gd name="T82" fmla="*/ 2147483646 w 1999"/>
              <a:gd name="T83" fmla="*/ 2147483646 h 2057"/>
              <a:gd name="T84" fmla="*/ 2147483646 w 1999"/>
              <a:gd name="T85" fmla="*/ 2147483646 h 2057"/>
              <a:gd name="T86" fmla="*/ 2147483646 w 1999"/>
              <a:gd name="T87" fmla="*/ 2147483646 h 2057"/>
              <a:gd name="T88" fmla="*/ 2147483646 w 1999"/>
              <a:gd name="T89" fmla="*/ 2147483646 h 2057"/>
              <a:gd name="T90" fmla="*/ 2147483646 w 1999"/>
              <a:gd name="T91" fmla="*/ 2147483646 h 2057"/>
              <a:gd name="T92" fmla="*/ 2147483646 w 1999"/>
              <a:gd name="T93" fmla="*/ 2147483646 h 2057"/>
              <a:gd name="T94" fmla="*/ 2147483646 w 1999"/>
              <a:gd name="T95" fmla="*/ 2147483646 h 2057"/>
              <a:gd name="T96" fmla="*/ 2147483646 w 1999"/>
              <a:gd name="T97" fmla="*/ 2147483646 h 2057"/>
              <a:gd name="T98" fmla="*/ 2147483646 w 1999"/>
              <a:gd name="T99" fmla="*/ 2147483646 h 2057"/>
              <a:gd name="T100" fmla="*/ 2147483646 w 1999"/>
              <a:gd name="T101" fmla="*/ 2147483646 h 2057"/>
              <a:gd name="T102" fmla="*/ 2147483646 w 1999"/>
              <a:gd name="T103" fmla="*/ 2147483646 h 2057"/>
              <a:gd name="T104" fmla="*/ 2147483646 w 1999"/>
              <a:gd name="T105" fmla="*/ 2147483646 h 2057"/>
              <a:gd name="T106" fmla="*/ 2147483646 w 1999"/>
              <a:gd name="T107" fmla="*/ 2147483646 h 2057"/>
              <a:gd name="T108" fmla="*/ 0 w 1999"/>
              <a:gd name="T109" fmla="*/ 2147483646 h 2057"/>
              <a:gd name="T110" fmla="*/ 2147483646 w 1999"/>
              <a:gd name="T111" fmla="*/ 2147483646 h 2057"/>
              <a:gd name="T112" fmla="*/ 2147483646 w 1999"/>
              <a:gd name="T113" fmla="*/ 2147483646 h 2057"/>
              <a:gd name="T114" fmla="*/ 2147483646 w 1999"/>
              <a:gd name="T115" fmla="*/ 2147483646 h 2057"/>
              <a:gd name="T116" fmla="*/ 2147483646 w 1999"/>
              <a:gd name="T117" fmla="*/ 2147483646 h 2057"/>
              <a:gd name="T118" fmla="*/ 2147483646 w 1999"/>
              <a:gd name="T119" fmla="*/ 2147483646 h 205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99"/>
              <a:gd name="T181" fmla="*/ 0 h 2057"/>
              <a:gd name="T182" fmla="*/ 1999 w 1999"/>
              <a:gd name="T183" fmla="*/ 2057 h 205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99" h="2057">
                <a:moveTo>
                  <a:pt x="230" y="1472"/>
                </a:moveTo>
                <a:lnTo>
                  <a:pt x="230" y="1472"/>
                </a:lnTo>
                <a:lnTo>
                  <a:pt x="230" y="1452"/>
                </a:lnTo>
                <a:lnTo>
                  <a:pt x="232" y="1401"/>
                </a:lnTo>
                <a:lnTo>
                  <a:pt x="238" y="1322"/>
                </a:lnTo>
                <a:lnTo>
                  <a:pt x="244" y="1273"/>
                </a:lnTo>
                <a:lnTo>
                  <a:pt x="251" y="1219"/>
                </a:lnTo>
                <a:lnTo>
                  <a:pt x="263" y="1160"/>
                </a:lnTo>
                <a:lnTo>
                  <a:pt x="277" y="1098"/>
                </a:lnTo>
                <a:lnTo>
                  <a:pt x="292" y="1034"/>
                </a:lnTo>
                <a:lnTo>
                  <a:pt x="312" y="966"/>
                </a:lnTo>
                <a:lnTo>
                  <a:pt x="337" y="895"/>
                </a:lnTo>
                <a:lnTo>
                  <a:pt x="364" y="823"/>
                </a:lnTo>
                <a:lnTo>
                  <a:pt x="397" y="751"/>
                </a:lnTo>
                <a:lnTo>
                  <a:pt x="417" y="714"/>
                </a:lnTo>
                <a:lnTo>
                  <a:pt x="436" y="677"/>
                </a:lnTo>
                <a:lnTo>
                  <a:pt x="456" y="642"/>
                </a:lnTo>
                <a:lnTo>
                  <a:pt x="479" y="605"/>
                </a:lnTo>
                <a:lnTo>
                  <a:pt x="502" y="570"/>
                </a:lnTo>
                <a:lnTo>
                  <a:pt x="528" y="535"/>
                </a:lnTo>
                <a:lnTo>
                  <a:pt x="555" y="500"/>
                </a:lnTo>
                <a:lnTo>
                  <a:pt x="582" y="467"/>
                </a:lnTo>
                <a:lnTo>
                  <a:pt x="611" y="432"/>
                </a:lnTo>
                <a:lnTo>
                  <a:pt x="643" y="399"/>
                </a:lnTo>
                <a:lnTo>
                  <a:pt x="676" y="368"/>
                </a:lnTo>
                <a:lnTo>
                  <a:pt x="711" y="337"/>
                </a:lnTo>
                <a:lnTo>
                  <a:pt x="748" y="306"/>
                </a:lnTo>
                <a:lnTo>
                  <a:pt x="787" y="276"/>
                </a:lnTo>
                <a:lnTo>
                  <a:pt x="825" y="247"/>
                </a:lnTo>
                <a:lnTo>
                  <a:pt x="868" y="220"/>
                </a:lnTo>
                <a:lnTo>
                  <a:pt x="911" y="195"/>
                </a:lnTo>
                <a:lnTo>
                  <a:pt x="958" y="169"/>
                </a:lnTo>
                <a:lnTo>
                  <a:pt x="1005" y="146"/>
                </a:lnTo>
                <a:lnTo>
                  <a:pt x="1055" y="125"/>
                </a:lnTo>
                <a:lnTo>
                  <a:pt x="1108" y="103"/>
                </a:lnTo>
                <a:lnTo>
                  <a:pt x="1162" y="84"/>
                </a:lnTo>
                <a:lnTo>
                  <a:pt x="1219" y="68"/>
                </a:lnTo>
                <a:lnTo>
                  <a:pt x="1277" y="53"/>
                </a:lnTo>
                <a:lnTo>
                  <a:pt x="1337" y="39"/>
                </a:lnTo>
                <a:lnTo>
                  <a:pt x="1400" y="27"/>
                </a:lnTo>
                <a:lnTo>
                  <a:pt x="1466" y="18"/>
                </a:lnTo>
                <a:lnTo>
                  <a:pt x="1534" y="10"/>
                </a:lnTo>
                <a:lnTo>
                  <a:pt x="1604" y="4"/>
                </a:lnTo>
                <a:lnTo>
                  <a:pt x="1676" y="2"/>
                </a:lnTo>
                <a:lnTo>
                  <a:pt x="1752" y="0"/>
                </a:lnTo>
                <a:lnTo>
                  <a:pt x="1830" y="2"/>
                </a:lnTo>
                <a:lnTo>
                  <a:pt x="1911" y="6"/>
                </a:lnTo>
                <a:lnTo>
                  <a:pt x="1993" y="12"/>
                </a:lnTo>
                <a:lnTo>
                  <a:pt x="1995" y="29"/>
                </a:lnTo>
                <a:lnTo>
                  <a:pt x="1999" y="76"/>
                </a:lnTo>
                <a:lnTo>
                  <a:pt x="1999" y="109"/>
                </a:lnTo>
                <a:lnTo>
                  <a:pt x="1999" y="148"/>
                </a:lnTo>
                <a:lnTo>
                  <a:pt x="1997" y="193"/>
                </a:lnTo>
                <a:lnTo>
                  <a:pt x="1993" y="243"/>
                </a:lnTo>
                <a:lnTo>
                  <a:pt x="1987" y="298"/>
                </a:lnTo>
                <a:lnTo>
                  <a:pt x="1980" y="356"/>
                </a:lnTo>
                <a:lnTo>
                  <a:pt x="1968" y="417"/>
                </a:lnTo>
                <a:lnTo>
                  <a:pt x="1952" y="481"/>
                </a:lnTo>
                <a:lnTo>
                  <a:pt x="1933" y="547"/>
                </a:lnTo>
                <a:lnTo>
                  <a:pt x="1909" y="615"/>
                </a:lnTo>
                <a:lnTo>
                  <a:pt x="1882" y="685"/>
                </a:lnTo>
                <a:lnTo>
                  <a:pt x="1865" y="720"/>
                </a:lnTo>
                <a:lnTo>
                  <a:pt x="1849" y="755"/>
                </a:lnTo>
                <a:lnTo>
                  <a:pt x="1830" y="790"/>
                </a:lnTo>
                <a:lnTo>
                  <a:pt x="1808" y="825"/>
                </a:lnTo>
                <a:lnTo>
                  <a:pt x="1787" y="860"/>
                </a:lnTo>
                <a:lnTo>
                  <a:pt x="1764" y="895"/>
                </a:lnTo>
                <a:lnTo>
                  <a:pt x="1738" y="929"/>
                </a:lnTo>
                <a:lnTo>
                  <a:pt x="1713" y="964"/>
                </a:lnTo>
                <a:lnTo>
                  <a:pt x="1684" y="999"/>
                </a:lnTo>
                <a:lnTo>
                  <a:pt x="1653" y="1032"/>
                </a:lnTo>
                <a:lnTo>
                  <a:pt x="1621" y="1065"/>
                </a:lnTo>
                <a:lnTo>
                  <a:pt x="1588" y="1096"/>
                </a:lnTo>
                <a:lnTo>
                  <a:pt x="1551" y="1129"/>
                </a:lnTo>
                <a:lnTo>
                  <a:pt x="1514" y="1160"/>
                </a:lnTo>
                <a:lnTo>
                  <a:pt x="1474" y="1189"/>
                </a:lnTo>
                <a:lnTo>
                  <a:pt x="1433" y="1220"/>
                </a:lnTo>
                <a:lnTo>
                  <a:pt x="1388" y="1248"/>
                </a:lnTo>
                <a:lnTo>
                  <a:pt x="1341" y="1277"/>
                </a:lnTo>
                <a:lnTo>
                  <a:pt x="1293" y="1302"/>
                </a:lnTo>
                <a:lnTo>
                  <a:pt x="1242" y="1328"/>
                </a:lnTo>
                <a:lnTo>
                  <a:pt x="1187" y="1353"/>
                </a:lnTo>
                <a:lnTo>
                  <a:pt x="1133" y="1376"/>
                </a:lnTo>
                <a:lnTo>
                  <a:pt x="1075" y="1398"/>
                </a:lnTo>
                <a:lnTo>
                  <a:pt x="1014" y="1419"/>
                </a:lnTo>
                <a:lnTo>
                  <a:pt x="950" y="1438"/>
                </a:lnTo>
                <a:lnTo>
                  <a:pt x="884" y="1456"/>
                </a:lnTo>
                <a:lnTo>
                  <a:pt x="816" y="1472"/>
                </a:lnTo>
                <a:lnTo>
                  <a:pt x="744" y="1487"/>
                </a:lnTo>
                <a:lnTo>
                  <a:pt x="670" y="1499"/>
                </a:lnTo>
                <a:lnTo>
                  <a:pt x="592" y="1510"/>
                </a:lnTo>
                <a:lnTo>
                  <a:pt x="512" y="1520"/>
                </a:lnTo>
                <a:lnTo>
                  <a:pt x="430" y="1528"/>
                </a:lnTo>
                <a:lnTo>
                  <a:pt x="345" y="1532"/>
                </a:lnTo>
                <a:lnTo>
                  <a:pt x="255" y="1536"/>
                </a:lnTo>
                <a:lnTo>
                  <a:pt x="230" y="1586"/>
                </a:lnTo>
                <a:lnTo>
                  <a:pt x="203" y="1641"/>
                </a:lnTo>
                <a:lnTo>
                  <a:pt x="172" y="1711"/>
                </a:lnTo>
                <a:lnTo>
                  <a:pt x="156" y="1750"/>
                </a:lnTo>
                <a:lnTo>
                  <a:pt x="142" y="1791"/>
                </a:lnTo>
                <a:lnTo>
                  <a:pt x="127" y="1834"/>
                </a:lnTo>
                <a:lnTo>
                  <a:pt x="115" y="1876"/>
                </a:lnTo>
                <a:lnTo>
                  <a:pt x="103" y="1919"/>
                </a:lnTo>
                <a:lnTo>
                  <a:pt x="96" y="1962"/>
                </a:lnTo>
                <a:lnTo>
                  <a:pt x="92" y="2003"/>
                </a:lnTo>
                <a:lnTo>
                  <a:pt x="90" y="2044"/>
                </a:lnTo>
                <a:lnTo>
                  <a:pt x="0" y="2057"/>
                </a:lnTo>
                <a:lnTo>
                  <a:pt x="18" y="1991"/>
                </a:lnTo>
                <a:lnTo>
                  <a:pt x="39" y="1919"/>
                </a:lnTo>
                <a:lnTo>
                  <a:pt x="66" y="1832"/>
                </a:lnTo>
                <a:lnTo>
                  <a:pt x="101" y="1736"/>
                </a:lnTo>
                <a:lnTo>
                  <a:pt x="119" y="1688"/>
                </a:lnTo>
                <a:lnTo>
                  <a:pt x="140" y="1639"/>
                </a:lnTo>
                <a:lnTo>
                  <a:pt x="162" y="1592"/>
                </a:lnTo>
                <a:lnTo>
                  <a:pt x="183" y="1547"/>
                </a:lnTo>
                <a:lnTo>
                  <a:pt x="207" y="1507"/>
                </a:lnTo>
                <a:lnTo>
                  <a:pt x="230" y="1472"/>
                </a:lnTo>
                <a:close/>
              </a:path>
            </a:pathLst>
          </a:custGeom>
          <a:solidFill>
            <a:srgbClr val="FF0066"/>
          </a:solidFill>
          <a:ln>
            <a:noFill/>
          </a:ln>
        </p:spPr>
        <p:txBody>
          <a:bodyPr lIns="121917" tIns="60958" rIns="121917" bIns="60958"/>
          <a:lstStyle/>
          <a:p>
            <a:endParaRPr lang="zh-CN" altLang="en-US">
              <a:solidFill>
                <a:srgbClr val="47494B"/>
              </a:solidFill>
            </a:endParaRPr>
          </a:p>
        </p:txBody>
      </p:sp>
      <p:grpSp>
        <p:nvGrpSpPr>
          <p:cNvPr id="71" name="组合 70"/>
          <p:cNvGrpSpPr/>
          <p:nvPr/>
        </p:nvGrpSpPr>
        <p:grpSpPr>
          <a:xfrm>
            <a:off x="1615634" y="2260605"/>
            <a:ext cx="1142851" cy="762176"/>
            <a:chOff x="1283891" y="1695061"/>
            <a:chExt cx="857250" cy="571500"/>
          </a:xfrm>
          <a:solidFill>
            <a:schemeClr val="bg1"/>
          </a:solidFill>
        </p:grpSpPr>
        <p:sp>
          <p:nvSpPr>
            <p:cNvPr id="72" name="Freeform 13"/>
            <p:cNvSpPr/>
            <p:nvPr/>
          </p:nvSpPr>
          <p:spPr bwMode="auto">
            <a:xfrm>
              <a:off x="1283891" y="1720064"/>
              <a:ext cx="844550" cy="546497"/>
            </a:xfrm>
            <a:custGeom>
              <a:avLst/>
              <a:gdLst>
                <a:gd name="T0" fmla="*/ 11 w 1518"/>
                <a:gd name="T1" fmla="*/ 1308 h 1310"/>
                <a:gd name="T2" fmla="*/ 97 w 1518"/>
                <a:gd name="T3" fmla="*/ 1168 h 1310"/>
                <a:gd name="T4" fmla="*/ 128 w 1518"/>
                <a:gd name="T5" fmla="*/ 1124 h 1310"/>
                <a:gd name="T6" fmla="*/ 206 w 1518"/>
                <a:gd name="T7" fmla="*/ 1022 h 1310"/>
                <a:gd name="T8" fmla="*/ 290 w 1518"/>
                <a:gd name="T9" fmla="*/ 925 h 1310"/>
                <a:gd name="T10" fmla="*/ 335 w 1518"/>
                <a:gd name="T11" fmla="*/ 876 h 1310"/>
                <a:gd name="T12" fmla="*/ 428 w 1518"/>
                <a:gd name="T13" fmla="*/ 783 h 1310"/>
                <a:gd name="T14" fmla="*/ 525 w 1518"/>
                <a:gd name="T15" fmla="*/ 695 h 1310"/>
                <a:gd name="T16" fmla="*/ 677 w 1518"/>
                <a:gd name="T17" fmla="*/ 567 h 1310"/>
                <a:gd name="T18" fmla="*/ 782 w 1518"/>
                <a:gd name="T19" fmla="*/ 485 h 1310"/>
                <a:gd name="T20" fmla="*/ 998 w 1518"/>
                <a:gd name="T21" fmla="*/ 331 h 1310"/>
                <a:gd name="T22" fmla="*/ 1111 w 1518"/>
                <a:gd name="T23" fmla="*/ 257 h 1310"/>
                <a:gd name="T24" fmla="*/ 1308 w 1518"/>
                <a:gd name="T25" fmla="*/ 141 h 1310"/>
                <a:gd name="T26" fmla="*/ 1510 w 1518"/>
                <a:gd name="T27" fmla="*/ 30 h 1310"/>
                <a:gd name="T28" fmla="*/ 1518 w 1518"/>
                <a:gd name="T29" fmla="*/ 20 h 1310"/>
                <a:gd name="T30" fmla="*/ 1516 w 1518"/>
                <a:gd name="T31" fmla="*/ 8 h 1310"/>
                <a:gd name="T32" fmla="*/ 1508 w 1518"/>
                <a:gd name="T33" fmla="*/ 0 h 1310"/>
                <a:gd name="T34" fmla="*/ 1496 w 1518"/>
                <a:gd name="T35" fmla="*/ 0 h 1310"/>
                <a:gd name="T36" fmla="*/ 1444 w 1518"/>
                <a:gd name="T37" fmla="*/ 26 h 1310"/>
                <a:gd name="T38" fmla="*/ 1343 w 1518"/>
                <a:gd name="T39" fmla="*/ 78 h 1310"/>
                <a:gd name="T40" fmla="*/ 1195 w 1518"/>
                <a:gd name="T41" fmla="*/ 168 h 1310"/>
                <a:gd name="T42" fmla="*/ 1097 w 1518"/>
                <a:gd name="T43" fmla="*/ 228 h 1310"/>
                <a:gd name="T44" fmla="*/ 872 w 1518"/>
                <a:gd name="T45" fmla="*/ 380 h 1310"/>
                <a:gd name="T46" fmla="*/ 658 w 1518"/>
                <a:gd name="T47" fmla="*/ 544 h 1310"/>
                <a:gd name="T48" fmla="*/ 554 w 1518"/>
                <a:gd name="T49" fmla="*/ 629 h 1310"/>
                <a:gd name="T50" fmla="*/ 455 w 1518"/>
                <a:gd name="T51" fmla="*/ 717 h 1310"/>
                <a:gd name="T52" fmla="*/ 360 w 1518"/>
                <a:gd name="T53" fmla="*/ 810 h 1310"/>
                <a:gd name="T54" fmla="*/ 268 w 1518"/>
                <a:gd name="T55" fmla="*/ 906 h 1310"/>
                <a:gd name="T56" fmla="*/ 228 w 1518"/>
                <a:gd name="T57" fmla="*/ 952 h 1310"/>
                <a:gd name="T58" fmla="*/ 150 w 1518"/>
                <a:gd name="T59" fmla="*/ 1050 h 1310"/>
                <a:gd name="T60" fmla="*/ 113 w 1518"/>
                <a:gd name="T61" fmla="*/ 1100 h 1310"/>
                <a:gd name="T62" fmla="*/ 48 w 1518"/>
                <a:gd name="T63" fmla="*/ 1198 h 1310"/>
                <a:gd name="T64" fmla="*/ 21 w 1518"/>
                <a:gd name="T65" fmla="*/ 1248 h 1310"/>
                <a:gd name="T66" fmla="*/ 0 w 1518"/>
                <a:gd name="T67" fmla="*/ 1303 h 1310"/>
                <a:gd name="T68" fmla="*/ 0 w 1518"/>
                <a:gd name="T69" fmla="*/ 1307 h 1310"/>
                <a:gd name="T70" fmla="*/ 8 w 1518"/>
                <a:gd name="T71" fmla="*/ 1310 h 1310"/>
                <a:gd name="T72" fmla="*/ 11 w 1518"/>
                <a:gd name="T73" fmla="*/ 1308 h 1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18" h="1310">
                  <a:moveTo>
                    <a:pt x="11" y="1308"/>
                  </a:moveTo>
                  <a:lnTo>
                    <a:pt x="11" y="1308"/>
                  </a:lnTo>
                  <a:lnTo>
                    <a:pt x="68" y="1215"/>
                  </a:lnTo>
                  <a:lnTo>
                    <a:pt x="97" y="1168"/>
                  </a:lnTo>
                  <a:lnTo>
                    <a:pt x="128" y="1124"/>
                  </a:lnTo>
                  <a:lnTo>
                    <a:pt x="128" y="1124"/>
                  </a:lnTo>
                  <a:lnTo>
                    <a:pt x="165" y="1071"/>
                  </a:lnTo>
                  <a:lnTo>
                    <a:pt x="206" y="1022"/>
                  </a:lnTo>
                  <a:lnTo>
                    <a:pt x="247" y="972"/>
                  </a:lnTo>
                  <a:lnTo>
                    <a:pt x="290" y="925"/>
                  </a:lnTo>
                  <a:lnTo>
                    <a:pt x="290" y="925"/>
                  </a:lnTo>
                  <a:lnTo>
                    <a:pt x="335" y="876"/>
                  </a:lnTo>
                  <a:lnTo>
                    <a:pt x="381" y="830"/>
                  </a:lnTo>
                  <a:lnTo>
                    <a:pt x="428" y="783"/>
                  </a:lnTo>
                  <a:lnTo>
                    <a:pt x="477" y="738"/>
                  </a:lnTo>
                  <a:lnTo>
                    <a:pt x="525" y="695"/>
                  </a:lnTo>
                  <a:lnTo>
                    <a:pt x="576" y="651"/>
                  </a:lnTo>
                  <a:lnTo>
                    <a:pt x="677" y="567"/>
                  </a:lnTo>
                  <a:lnTo>
                    <a:pt x="677" y="567"/>
                  </a:lnTo>
                  <a:lnTo>
                    <a:pt x="782" y="485"/>
                  </a:lnTo>
                  <a:lnTo>
                    <a:pt x="889" y="407"/>
                  </a:lnTo>
                  <a:lnTo>
                    <a:pt x="998" y="331"/>
                  </a:lnTo>
                  <a:lnTo>
                    <a:pt x="1111" y="257"/>
                  </a:lnTo>
                  <a:lnTo>
                    <a:pt x="1111" y="257"/>
                  </a:lnTo>
                  <a:lnTo>
                    <a:pt x="1208" y="197"/>
                  </a:lnTo>
                  <a:lnTo>
                    <a:pt x="1308" y="141"/>
                  </a:lnTo>
                  <a:lnTo>
                    <a:pt x="1510" y="30"/>
                  </a:lnTo>
                  <a:lnTo>
                    <a:pt x="1510" y="30"/>
                  </a:lnTo>
                  <a:lnTo>
                    <a:pt x="1514" y="24"/>
                  </a:lnTo>
                  <a:lnTo>
                    <a:pt x="1518" y="20"/>
                  </a:lnTo>
                  <a:lnTo>
                    <a:pt x="1518" y="14"/>
                  </a:lnTo>
                  <a:lnTo>
                    <a:pt x="1516" y="8"/>
                  </a:lnTo>
                  <a:lnTo>
                    <a:pt x="1514" y="4"/>
                  </a:lnTo>
                  <a:lnTo>
                    <a:pt x="1508" y="0"/>
                  </a:lnTo>
                  <a:lnTo>
                    <a:pt x="1502" y="0"/>
                  </a:lnTo>
                  <a:lnTo>
                    <a:pt x="1496" y="0"/>
                  </a:lnTo>
                  <a:lnTo>
                    <a:pt x="1496" y="0"/>
                  </a:lnTo>
                  <a:lnTo>
                    <a:pt x="1444" y="26"/>
                  </a:lnTo>
                  <a:lnTo>
                    <a:pt x="1393" y="51"/>
                  </a:lnTo>
                  <a:lnTo>
                    <a:pt x="1343" y="78"/>
                  </a:lnTo>
                  <a:lnTo>
                    <a:pt x="1292" y="108"/>
                  </a:lnTo>
                  <a:lnTo>
                    <a:pt x="1195" y="168"/>
                  </a:lnTo>
                  <a:lnTo>
                    <a:pt x="1097" y="228"/>
                  </a:lnTo>
                  <a:lnTo>
                    <a:pt x="1097" y="228"/>
                  </a:lnTo>
                  <a:lnTo>
                    <a:pt x="985" y="304"/>
                  </a:lnTo>
                  <a:lnTo>
                    <a:pt x="872" y="380"/>
                  </a:lnTo>
                  <a:lnTo>
                    <a:pt x="763" y="462"/>
                  </a:lnTo>
                  <a:lnTo>
                    <a:pt x="658" y="544"/>
                  </a:lnTo>
                  <a:lnTo>
                    <a:pt x="658" y="544"/>
                  </a:lnTo>
                  <a:lnTo>
                    <a:pt x="554" y="629"/>
                  </a:lnTo>
                  <a:lnTo>
                    <a:pt x="504" y="672"/>
                  </a:lnTo>
                  <a:lnTo>
                    <a:pt x="455" y="717"/>
                  </a:lnTo>
                  <a:lnTo>
                    <a:pt x="407" y="763"/>
                  </a:lnTo>
                  <a:lnTo>
                    <a:pt x="360" y="810"/>
                  </a:lnTo>
                  <a:lnTo>
                    <a:pt x="313" y="857"/>
                  </a:lnTo>
                  <a:lnTo>
                    <a:pt x="268" y="906"/>
                  </a:lnTo>
                  <a:lnTo>
                    <a:pt x="268" y="906"/>
                  </a:lnTo>
                  <a:lnTo>
                    <a:pt x="228" y="952"/>
                  </a:lnTo>
                  <a:lnTo>
                    <a:pt x="187" y="1001"/>
                  </a:lnTo>
                  <a:lnTo>
                    <a:pt x="150" y="1050"/>
                  </a:lnTo>
                  <a:lnTo>
                    <a:pt x="113" y="1100"/>
                  </a:lnTo>
                  <a:lnTo>
                    <a:pt x="113" y="1100"/>
                  </a:lnTo>
                  <a:lnTo>
                    <a:pt x="80" y="1147"/>
                  </a:lnTo>
                  <a:lnTo>
                    <a:pt x="48" y="1198"/>
                  </a:lnTo>
                  <a:lnTo>
                    <a:pt x="35" y="1223"/>
                  </a:lnTo>
                  <a:lnTo>
                    <a:pt x="21" y="1248"/>
                  </a:lnTo>
                  <a:lnTo>
                    <a:pt x="10" y="1275"/>
                  </a:lnTo>
                  <a:lnTo>
                    <a:pt x="0" y="1303"/>
                  </a:lnTo>
                  <a:lnTo>
                    <a:pt x="0" y="1303"/>
                  </a:lnTo>
                  <a:lnTo>
                    <a:pt x="0" y="1307"/>
                  </a:lnTo>
                  <a:lnTo>
                    <a:pt x="4" y="1310"/>
                  </a:lnTo>
                  <a:lnTo>
                    <a:pt x="8" y="1310"/>
                  </a:lnTo>
                  <a:lnTo>
                    <a:pt x="11" y="1308"/>
                  </a:lnTo>
                  <a:lnTo>
                    <a:pt x="11" y="1308"/>
                  </a:lnTo>
                  <a:close/>
                </a:path>
              </a:pathLst>
            </a:custGeom>
            <a:grpFill/>
            <a:ln>
              <a:noFill/>
            </a:ln>
          </p:spPr>
          <p:txBody>
            <a:bodyPr/>
            <a:lstStyle/>
            <a:p>
              <a:pPr>
                <a:defRPr/>
              </a:pPr>
              <a:endParaRPr lang="zh-CN" altLang="en-US">
                <a:solidFill>
                  <a:srgbClr val="47494B"/>
                </a:solidFill>
              </a:endParaRPr>
            </a:p>
          </p:txBody>
        </p:sp>
        <p:grpSp>
          <p:nvGrpSpPr>
            <p:cNvPr id="73" name="组合 72"/>
            <p:cNvGrpSpPr/>
            <p:nvPr/>
          </p:nvGrpSpPr>
          <p:grpSpPr>
            <a:xfrm>
              <a:off x="1320404" y="1695061"/>
              <a:ext cx="820737" cy="522685"/>
              <a:chOff x="1320404" y="1695061"/>
              <a:chExt cx="820737" cy="522685"/>
            </a:xfrm>
            <a:grpFill/>
          </p:grpSpPr>
          <p:sp>
            <p:nvSpPr>
              <p:cNvPr id="74" name="Freeform 14"/>
              <p:cNvSpPr/>
              <p:nvPr/>
            </p:nvSpPr>
            <p:spPr bwMode="auto">
              <a:xfrm>
                <a:off x="1910954" y="1695061"/>
                <a:ext cx="117475" cy="122635"/>
              </a:xfrm>
              <a:custGeom>
                <a:avLst/>
                <a:gdLst>
                  <a:gd name="T0" fmla="*/ 196 w 212"/>
                  <a:gd name="T1" fmla="*/ 0 h 294"/>
                  <a:gd name="T2" fmla="*/ 196 w 212"/>
                  <a:gd name="T3" fmla="*/ 0 h 294"/>
                  <a:gd name="T4" fmla="*/ 181 w 212"/>
                  <a:gd name="T5" fmla="*/ 14 h 294"/>
                  <a:gd name="T6" fmla="*/ 163 w 212"/>
                  <a:gd name="T7" fmla="*/ 25 h 294"/>
                  <a:gd name="T8" fmla="*/ 150 w 212"/>
                  <a:gd name="T9" fmla="*/ 41 h 294"/>
                  <a:gd name="T10" fmla="*/ 134 w 212"/>
                  <a:gd name="T11" fmla="*/ 57 h 294"/>
                  <a:gd name="T12" fmla="*/ 109 w 212"/>
                  <a:gd name="T13" fmla="*/ 90 h 294"/>
                  <a:gd name="T14" fmla="*/ 85 w 212"/>
                  <a:gd name="T15" fmla="*/ 125 h 294"/>
                  <a:gd name="T16" fmla="*/ 64 w 212"/>
                  <a:gd name="T17" fmla="*/ 162 h 294"/>
                  <a:gd name="T18" fmla="*/ 44 w 212"/>
                  <a:gd name="T19" fmla="*/ 199 h 294"/>
                  <a:gd name="T20" fmla="*/ 23 w 212"/>
                  <a:gd name="T21" fmla="*/ 236 h 294"/>
                  <a:gd name="T22" fmla="*/ 2 w 212"/>
                  <a:gd name="T23" fmla="*/ 271 h 294"/>
                  <a:gd name="T24" fmla="*/ 2 w 212"/>
                  <a:gd name="T25" fmla="*/ 271 h 294"/>
                  <a:gd name="T26" fmla="*/ 0 w 212"/>
                  <a:gd name="T27" fmla="*/ 277 h 294"/>
                  <a:gd name="T28" fmla="*/ 0 w 212"/>
                  <a:gd name="T29" fmla="*/ 282 h 294"/>
                  <a:gd name="T30" fmla="*/ 4 w 212"/>
                  <a:gd name="T31" fmla="*/ 288 h 294"/>
                  <a:gd name="T32" fmla="*/ 7 w 212"/>
                  <a:gd name="T33" fmla="*/ 292 h 294"/>
                  <a:gd name="T34" fmla="*/ 11 w 212"/>
                  <a:gd name="T35" fmla="*/ 294 h 294"/>
                  <a:gd name="T36" fmla="*/ 17 w 212"/>
                  <a:gd name="T37" fmla="*/ 294 h 294"/>
                  <a:gd name="T38" fmla="*/ 23 w 212"/>
                  <a:gd name="T39" fmla="*/ 292 h 294"/>
                  <a:gd name="T40" fmla="*/ 27 w 212"/>
                  <a:gd name="T41" fmla="*/ 288 h 294"/>
                  <a:gd name="T42" fmla="*/ 27 w 212"/>
                  <a:gd name="T43" fmla="*/ 288 h 294"/>
                  <a:gd name="T44" fmla="*/ 48 w 212"/>
                  <a:gd name="T45" fmla="*/ 253 h 294"/>
                  <a:gd name="T46" fmla="*/ 68 w 212"/>
                  <a:gd name="T47" fmla="*/ 216 h 294"/>
                  <a:gd name="T48" fmla="*/ 107 w 212"/>
                  <a:gd name="T49" fmla="*/ 146 h 294"/>
                  <a:gd name="T50" fmla="*/ 130 w 212"/>
                  <a:gd name="T51" fmla="*/ 111 h 294"/>
                  <a:gd name="T52" fmla="*/ 153 w 212"/>
                  <a:gd name="T53" fmla="*/ 78 h 294"/>
                  <a:gd name="T54" fmla="*/ 179 w 212"/>
                  <a:gd name="T55" fmla="*/ 47 h 294"/>
                  <a:gd name="T56" fmla="*/ 208 w 212"/>
                  <a:gd name="T57" fmla="*/ 18 h 294"/>
                  <a:gd name="T58" fmla="*/ 208 w 212"/>
                  <a:gd name="T59" fmla="*/ 18 h 294"/>
                  <a:gd name="T60" fmla="*/ 210 w 212"/>
                  <a:gd name="T61" fmla="*/ 16 h 294"/>
                  <a:gd name="T62" fmla="*/ 212 w 212"/>
                  <a:gd name="T63" fmla="*/ 12 h 294"/>
                  <a:gd name="T64" fmla="*/ 212 w 212"/>
                  <a:gd name="T65" fmla="*/ 8 h 294"/>
                  <a:gd name="T66" fmla="*/ 210 w 212"/>
                  <a:gd name="T67" fmla="*/ 4 h 294"/>
                  <a:gd name="T68" fmla="*/ 208 w 212"/>
                  <a:gd name="T69" fmla="*/ 2 h 294"/>
                  <a:gd name="T70" fmla="*/ 204 w 212"/>
                  <a:gd name="T71" fmla="*/ 0 h 294"/>
                  <a:gd name="T72" fmla="*/ 200 w 212"/>
                  <a:gd name="T73" fmla="*/ 0 h 294"/>
                  <a:gd name="T74" fmla="*/ 196 w 212"/>
                  <a:gd name="T75" fmla="*/ 0 h 294"/>
                  <a:gd name="T76" fmla="*/ 196 w 212"/>
                  <a:gd name="T77"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2" h="294">
                    <a:moveTo>
                      <a:pt x="196" y="0"/>
                    </a:moveTo>
                    <a:lnTo>
                      <a:pt x="196" y="0"/>
                    </a:lnTo>
                    <a:lnTo>
                      <a:pt x="181" y="14"/>
                    </a:lnTo>
                    <a:lnTo>
                      <a:pt x="163" y="25"/>
                    </a:lnTo>
                    <a:lnTo>
                      <a:pt x="150" y="41"/>
                    </a:lnTo>
                    <a:lnTo>
                      <a:pt x="134" y="57"/>
                    </a:lnTo>
                    <a:lnTo>
                      <a:pt x="109" y="90"/>
                    </a:lnTo>
                    <a:lnTo>
                      <a:pt x="85" y="125"/>
                    </a:lnTo>
                    <a:lnTo>
                      <a:pt x="64" y="162"/>
                    </a:lnTo>
                    <a:lnTo>
                      <a:pt x="44" y="199"/>
                    </a:lnTo>
                    <a:lnTo>
                      <a:pt x="23" y="236"/>
                    </a:lnTo>
                    <a:lnTo>
                      <a:pt x="2" y="271"/>
                    </a:lnTo>
                    <a:lnTo>
                      <a:pt x="2" y="271"/>
                    </a:lnTo>
                    <a:lnTo>
                      <a:pt x="0" y="277"/>
                    </a:lnTo>
                    <a:lnTo>
                      <a:pt x="0" y="282"/>
                    </a:lnTo>
                    <a:lnTo>
                      <a:pt x="4" y="288"/>
                    </a:lnTo>
                    <a:lnTo>
                      <a:pt x="7" y="292"/>
                    </a:lnTo>
                    <a:lnTo>
                      <a:pt x="11" y="294"/>
                    </a:lnTo>
                    <a:lnTo>
                      <a:pt x="17" y="294"/>
                    </a:lnTo>
                    <a:lnTo>
                      <a:pt x="23" y="292"/>
                    </a:lnTo>
                    <a:lnTo>
                      <a:pt x="27" y="288"/>
                    </a:lnTo>
                    <a:lnTo>
                      <a:pt x="27" y="288"/>
                    </a:lnTo>
                    <a:lnTo>
                      <a:pt x="48" y="253"/>
                    </a:lnTo>
                    <a:lnTo>
                      <a:pt x="68" y="216"/>
                    </a:lnTo>
                    <a:lnTo>
                      <a:pt x="107" y="146"/>
                    </a:lnTo>
                    <a:lnTo>
                      <a:pt x="130" y="111"/>
                    </a:lnTo>
                    <a:lnTo>
                      <a:pt x="153" y="78"/>
                    </a:lnTo>
                    <a:lnTo>
                      <a:pt x="179" y="47"/>
                    </a:lnTo>
                    <a:lnTo>
                      <a:pt x="208" y="18"/>
                    </a:lnTo>
                    <a:lnTo>
                      <a:pt x="208" y="18"/>
                    </a:lnTo>
                    <a:lnTo>
                      <a:pt x="210" y="16"/>
                    </a:lnTo>
                    <a:lnTo>
                      <a:pt x="212" y="12"/>
                    </a:lnTo>
                    <a:lnTo>
                      <a:pt x="212" y="8"/>
                    </a:lnTo>
                    <a:lnTo>
                      <a:pt x="210" y="4"/>
                    </a:lnTo>
                    <a:lnTo>
                      <a:pt x="208" y="2"/>
                    </a:lnTo>
                    <a:lnTo>
                      <a:pt x="204" y="0"/>
                    </a:lnTo>
                    <a:lnTo>
                      <a:pt x="200" y="0"/>
                    </a:lnTo>
                    <a:lnTo>
                      <a:pt x="196" y="0"/>
                    </a:lnTo>
                    <a:lnTo>
                      <a:pt x="196" y="0"/>
                    </a:lnTo>
                    <a:close/>
                  </a:path>
                </a:pathLst>
              </a:custGeom>
              <a:grpFill/>
              <a:ln>
                <a:noFill/>
              </a:ln>
            </p:spPr>
            <p:txBody>
              <a:bodyPr/>
              <a:lstStyle/>
              <a:p>
                <a:pPr>
                  <a:defRPr/>
                </a:pPr>
                <a:endParaRPr lang="zh-CN" altLang="en-US">
                  <a:solidFill>
                    <a:srgbClr val="47494B"/>
                  </a:solidFill>
                </a:endParaRPr>
              </a:p>
            </p:txBody>
          </p:sp>
          <p:sp>
            <p:nvSpPr>
              <p:cNvPr id="75" name="Freeform 15"/>
              <p:cNvSpPr/>
              <p:nvPr/>
            </p:nvSpPr>
            <p:spPr bwMode="auto">
              <a:xfrm>
                <a:off x="1637904" y="1715302"/>
                <a:ext cx="142875" cy="244078"/>
              </a:xfrm>
              <a:custGeom>
                <a:avLst/>
                <a:gdLst>
                  <a:gd name="T0" fmla="*/ 242 w 257"/>
                  <a:gd name="T1" fmla="*/ 4 h 584"/>
                  <a:gd name="T2" fmla="*/ 242 w 257"/>
                  <a:gd name="T3" fmla="*/ 4 h 584"/>
                  <a:gd name="T4" fmla="*/ 209 w 257"/>
                  <a:gd name="T5" fmla="*/ 70 h 584"/>
                  <a:gd name="T6" fmla="*/ 175 w 257"/>
                  <a:gd name="T7" fmla="*/ 138 h 584"/>
                  <a:gd name="T8" fmla="*/ 113 w 257"/>
                  <a:gd name="T9" fmla="*/ 272 h 584"/>
                  <a:gd name="T10" fmla="*/ 113 w 257"/>
                  <a:gd name="T11" fmla="*/ 272 h 584"/>
                  <a:gd name="T12" fmla="*/ 80 w 257"/>
                  <a:gd name="T13" fmla="*/ 344 h 584"/>
                  <a:gd name="T14" fmla="*/ 51 w 257"/>
                  <a:gd name="T15" fmla="*/ 416 h 584"/>
                  <a:gd name="T16" fmla="*/ 24 w 257"/>
                  <a:gd name="T17" fmla="*/ 488 h 584"/>
                  <a:gd name="T18" fmla="*/ 12 w 257"/>
                  <a:gd name="T19" fmla="*/ 525 h 584"/>
                  <a:gd name="T20" fmla="*/ 2 w 257"/>
                  <a:gd name="T21" fmla="*/ 564 h 584"/>
                  <a:gd name="T22" fmla="*/ 2 w 257"/>
                  <a:gd name="T23" fmla="*/ 564 h 584"/>
                  <a:gd name="T24" fmla="*/ 0 w 257"/>
                  <a:gd name="T25" fmla="*/ 570 h 584"/>
                  <a:gd name="T26" fmla="*/ 2 w 257"/>
                  <a:gd name="T27" fmla="*/ 576 h 584"/>
                  <a:gd name="T28" fmla="*/ 6 w 257"/>
                  <a:gd name="T29" fmla="*/ 580 h 584"/>
                  <a:gd name="T30" fmla="*/ 12 w 257"/>
                  <a:gd name="T31" fmla="*/ 582 h 584"/>
                  <a:gd name="T32" fmla="*/ 18 w 257"/>
                  <a:gd name="T33" fmla="*/ 584 h 584"/>
                  <a:gd name="T34" fmla="*/ 22 w 257"/>
                  <a:gd name="T35" fmla="*/ 582 h 584"/>
                  <a:gd name="T36" fmla="*/ 26 w 257"/>
                  <a:gd name="T37" fmla="*/ 580 h 584"/>
                  <a:gd name="T38" fmla="*/ 29 w 257"/>
                  <a:gd name="T39" fmla="*/ 574 h 584"/>
                  <a:gd name="T40" fmla="*/ 29 w 257"/>
                  <a:gd name="T41" fmla="*/ 574 h 584"/>
                  <a:gd name="T42" fmla="*/ 39 w 257"/>
                  <a:gd name="T43" fmla="*/ 537 h 584"/>
                  <a:gd name="T44" fmla="*/ 51 w 257"/>
                  <a:gd name="T45" fmla="*/ 502 h 584"/>
                  <a:gd name="T46" fmla="*/ 76 w 257"/>
                  <a:gd name="T47" fmla="*/ 432 h 584"/>
                  <a:gd name="T48" fmla="*/ 103 w 257"/>
                  <a:gd name="T49" fmla="*/ 364 h 584"/>
                  <a:gd name="T50" fmla="*/ 135 w 257"/>
                  <a:gd name="T51" fmla="*/ 296 h 584"/>
                  <a:gd name="T52" fmla="*/ 135 w 257"/>
                  <a:gd name="T53" fmla="*/ 296 h 584"/>
                  <a:gd name="T54" fmla="*/ 168 w 257"/>
                  <a:gd name="T55" fmla="*/ 226 h 584"/>
                  <a:gd name="T56" fmla="*/ 201 w 257"/>
                  <a:gd name="T57" fmla="*/ 156 h 584"/>
                  <a:gd name="T58" fmla="*/ 216 w 257"/>
                  <a:gd name="T59" fmla="*/ 120 h 584"/>
                  <a:gd name="T60" fmla="*/ 232 w 257"/>
                  <a:gd name="T61" fmla="*/ 84 h 584"/>
                  <a:gd name="T62" fmla="*/ 245 w 257"/>
                  <a:gd name="T63" fmla="*/ 48 h 584"/>
                  <a:gd name="T64" fmla="*/ 257 w 257"/>
                  <a:gd name="T65" fmla="*/ 11 h 584"/>
                  <a:gd name="T66" fmla="*/ 257 w 257"/>
                  <a:gd name="T67" fmla="*/ 11 h 584"/>
                  <a:gd name="T68" fmla="*/ 255 w 257"/>
                  <a:gd name="T69" fmla="*/ 6 h 584"/>
                  <a:gd name="T70" fmla="*/ 251 w 257"/>
                  <a:gd name="T71" fmla="*/ 2 h 584"/>
                  <a:gd name="T72" fmla="*/ 247 w 257"/>
                  <a:gd name="T73" fmla="*/ 0 h 584"/>
                  <a:gd name="T74" fmla="*/ 244 w 257"/>
                  <a:gd name="T75" fmla="*/ 2 h 584"/>
                  <a:gd name="T76" fmla="*/ 242 w 257"/>
                  <a:gd name="T77" fmla="*/ 4 h 584"/>
                  <a:gd name="T78" fmla="*/ 242 w 257"/>
                  <a:gd name="T79" fmla="*/ 4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7" h="584">
                    <a:moveTo>
                      <a:pt x="242" y="4"/>
                    </a:moveTo>
                    <a:lnTo>
                      <a:pt x="242" y="4"/>
                    </a:lnTo>
                    <a:lnTo>
                      <a:pt x="209" y="70"/>
                    </a:lnTo>
                    <a:lnTo>
                      <a:pt x="175" y="138"/>
                    </a:lnTo>
                    <a:lnTo>
                      <a:pt x="113" y="272"/>
                    </a:lnTo>
                    <a:lnTo>
                      <a:pt x="113" y="272"/>
                    </a:lnTo>
                    <a:lnTo>
                      <a:pt x="80" y="344"/>
                    </a:lnTo>
                    <a:lnTo>
                      <a:pt x="51" y="416"/>
                    </a:lnTo>
                    <a:lnTo>
                      <a:pt x="24" y="488"/>
                    </a:lnTo>
                    <a:lnTo>
                      <a:pt x="12" y="525"/>
                    </a:lnTo>
                    <a:lnTo>
                      <a:pt x="2" y="564"/>
                    </a:lnTo>
                    <a:lnTo>
                      <a:pt x="2" y="564"/>
                    </a:lnTo>
                    <a:lnTo>
                      <a:pt x="0" y="570"/>
                    </a:lnTo>
                    <a:lnTo>
                      <a:pt x="2" y="576"/>
                    </a:lnTo>
                    <a:lnTo>
                      <a:pt x="6" y="580"/>
                    </a:lnTo>
                    <a:lnTo>
                      <a:pt x="12" y="582"/>
                    </a:lnTo>
                    <a:lnTo>
                      <a:pt x="18" y="584"/>
                    </a:lnTo>
                    <a:lnTo>
                      <a:pt x="22" y="582"/>
                    </a:lnTo>
                    <a:lnTo>
                      <a:pt x="26" y="580"/>
                    </a:lnTo>
                    <a:lnTo>
                      <a:pt x="29" y="574"/>
                    </a:lnTo>
                    <a:lnTo>
                      <a:pt x="29" y="574"/>
                    </a:lnTo>
                    <a:lnTo>
                      <a:pt x="39" y="537"/>
                    </a:lnTo>
                    <a:lnTo>
                      <a:pt x="51" y="502"/>
                    </a:lnTo>
                    <a:lnTo>
                      <a:pt x="76" y="432"/>
                    </a:lnTo>
                    <a:lnTo>
                      <a:pt x="103" y="364"/>
                    </a:lnTo>
                    <a:lnTo>
                      <a:pt x="135" y="296"/>
                    </a:lnTo>
                    <a:lnTo>
                      <a:pt x="135" y="296"/>
                    </a:lnTo>
                    <a:lnTo>
                      <a:pt x="168" y="226"/>
                    </a:lnTo>
                    <a:lnTo>
                      <a:pt x="201" y="156"/>
                    </a:lnTo>
                    <a:lnTo>
                      <a:pt x="216" y="120"/>
                    </a:lnTo>
                    <a:lnTo>
                      <a:pt x="232" y="84"/>
                    </a:lnTo>
                    <a:lnTo>
                      <a:pt x="245" y="48"/>
                    </a:lnTo>
                    <a:lnTo>
                      <a:pt x="257" y="11"/>
                    </a:lnTo>
                    <a:lnTo>
                      <a:pt x="257" y="11"/>
                    </a:lnTo>
                    <a:lnTo>
                      <a:pt x="255" y="6"/>
                    </a:lnTo>
                    <a:lnTo>
                      <a:pt x="251" y="2"/>
                    </a:lnTo>
                    <a:lnTo>
                      <a:pt x="247" y="0"/>
                    </a:lnTo>
                    <a:lnTo>
                      <a:pt x="244" y="2"/>
                    </a:lnTo>
                    <a:lnTo>
                      <a:pt x="242" y="4"/>
                    </a:lnTo>
                    <a:lnTo>
                      <a:pt x="242" y="4"/>
                    </a:lnTo>
                    <a:close/>
                  </a:path>
                </a:pathLst>
              </a:custGeom>
              <a:grpFill/>
              <a:ln>
                <a:noFill/>
              </a:ln>
            </p:spPr>
            <p:txBody>
              <a:bodyPr/>
              <a:lstStyle/>
              <a:p>
                <a:pPr>
                  <a:defRPr/>
                </a:pPr>
                <a:endParaRPr lang="zh-CN" altLang="en-US">
                  <a:solidFill>
                    <a:srgbClr val="47494B"/>
                  </a:solidFill>
                </a:endParaRPr>
              </a:p>
            </p:txBody>
          </p:sp>
          <p:sp>
            <p:nvSpPr>
              <p:cNvPr id="76" name="Freeform 16"/>
              <p:cNvSpPr/>
              <p:nvPr/>
            </p:nvSpPr>
            <p:spPr bwMode="auto">
              <a:xfrm>
                <a:off x="1391842" y="1798645"/>
                <a:ext cx="187325" cy="340519"/>
              </a:xfrm>
              <a:custGeom>
                <a:avLst/>
                <a:gdLst>
                  <a:gd name="T0" fmla="*/ 325 w 338"/>
                  <a:gd name="T1" fmla="*/ 0 h 816"/>
                  <a:gd name="T2" fmla="*/ 325 w 338"/>
                  <a:gd name="T3" fmla="*/ 0 h 816"/>
                  <a:gd name="T4" fmla="*/ 305 w 338"/>
                  <a:gd name="T5" fmla="*/ 18 h 816"/>
                  <a:gd name="T6" fmla="*/ 286 w 338"/>
                  <a:gd name="T7" fmla="*/ 35 h 816"/>
                  <a:gd name="T8" fmla="*/ 268 w 338"/>
                  <a:gd name="T9" fmla="*/ 55 h 816"/>
                  <a:gd name="T10" fmla="*/ 251 w 338"/>
                  <a:gd name="T11" fmla="*/ 76 h 816"/>
                  <a:gd name="T12" fmla="*/ 235 w 338"/>
                  <a:gd name="T13" fmla="*/ 98 h 816"/>
                  <a:gd name="T14" fmla="*/ 219 w 338"/>
                  <a:gd name="T15" fmla="*/ 121 h 816"/>
                  <a:gd name="T16" fmla="*/ 192 w 338"/>
                  <a:gd name="T17" fmla="*/ 170 h 816"/>
                  <a:gd name="T18" fmla="*/ 169 w 338"/>
                  <a:gd name="T19" fmla="*/ 218 h 816"/>
                  <a:gd name="T20" fmla="*/ 146 w 338"/>
                  <a:gd name="T21" fmla="*/ 269 h 816"/>
                  <a:gd name="T22" fmla="*/ 126 w 338"/>
                  <a:gd name="T23" fmla="*/ 319 h 816"/>
                  <a:gd name="T24" fmla="*/ 109 w 338"/>
                  <a:gd name="T25" fmla="*/ 366 h 816"/>
                  <a:gd name="T26" fmla="*/ 109 w 338"/>
                  <a:gd name="T27" fmla="*/ 366 h 816"/>
                  <a:gd name="T28" fmla="*/ 89 w 338"/>
                  <a:gd name="T29" fmla="*/ 419 h 816"/>
                  <a:gd name="T30" fmla="*/ 72 w 338"/>
                  <a:gd name="T31" fmla="*/ 471 h 816"/>
                  <a:gd name="T32" fmla="*/ 54 w 338"/>
                  <a:gd name="T33" fmla="*/ 526 h 816"/>
                  <a:gd name="T34" fmla="*/ 40 w 338"/>
                  <a:gd name="T35" fmla="*/ 580 h 816"/>
                  <a:gd name="T36" fmla="*/ 27 w 338"/>
                  <a:gd name="T37" fmla="*/ 635 h 816"/>
                  <a:gd name="T38" fmla="*/ 15 w 338"/>
                  <a:gd name="T39" fmla="*/ 689 h 816"/>
                  <a:gd name="T40" fmla="*/ 7 w 338"/>
                  <a:gd name="T41" fmla="*/ 744 h 816"/>
                  <a:gd name="T42" fmla="*/ 0 w 338"/>
                  <a:gd name="T43" fmla="*/ 800 h 816"/>
                  <a:gd name="T44" fmla="*/ 0 w 338"/>
                  <a:gd name="T45" fmla="*/ 800 h 816"/>
                  <a:gd name="T46" fmla="*/ 0 w 338"/>
                  <a:gd name="T47" fmla="*/ 806 h 816"/>
                  <a:gd name="T48" fmla="*/ 3 w 338"/>
                  <a:gd name="T49" fmla="*/ 812 h 816"/>
                  <a:gd name="T50" fmla="*/ 7 w 338"/>
                  <a:gd name="T51" fmla="*/ 814 h 816"/>
                  <a:gd name="T52" fmla="*/ 13 w 338"/>
                  <a:gd name="T53" fmla="*/ 816 h 816"/>
                  <a:gd name="T54" fmla="*/ 19 w 338"/>
                  <a:gd name="T55" fmla="*/ 816 h 816"/>
                  <a:gd name="T56" fmla="*/ 25 w 338"/>
                  <a:gd name="T57" fmla="*/ 814 h 816"/>
                  <a:gd name="T58" fmla="*/ 29 w 338"/>
                  <a:gd name="T59" fmla="*/ 808 h 816"/>
                  <a:gd name="T60" fmla="*/ 31 w 338"/>
                  <a:gd name="T61" fmla="*/ 802 h 816"/>
                  <a:gd name="T62" fmla="*/ 31 w 338"/>
                  <a:gd name="T63" fmla="*/ 802 h 816"/>
                  <a:gd name="T64" fmla="*/ 37 w 338"/>
                  <a:gd name="T65" fmla="*/ 750 h 816"/>
                  <a:gd name="T66" fmla="*/ 46 w 338"/>
                  <a:gd name="T67" fmla="*/ 697 h 816"/>
                  <a:gd name="T68" fmla="*/ 56 w 338"/>
                  <a:gd name="T69" fmla="*/ 645 h 816"/>
                  <a:gd name="T70" fmla="*/ 70 w 338"/>
                  <a:gd name="T71" fmla="*/ 592 h 816"/>
                  <a:gd name="T72" fmla="*/ 83 w 338"/>
                  <a:gd name="T73" fmla="*/ 541 h 816"/>
                  <a:gd name="T74" fmla="*/ 99 w 338"/>
                  <a:gd name="T75" fmla="*/ 489 h 816"/>
                  <a:gd name="T76" fmla="*/ 114 w 338"/>
                  <a:gd name="T77" fmla="*/ 438 h 816"/>
                  <a:gd name="T78" fmla="*/ 132 w 338"/>
                  <a:gd name="T79" fmla="*/ 388 h 816"/>
                  <a:gd name="T80" fmla="*/ 132 w 338"/>
                  <a:gd name="T81" fmla="*/ 388 h 816"/>
                  <a:gd name="T82" fmla="*/ 151 w 338"/>
                  <a:gd name="T83" fmla="*/ 337 h 816"/>
                  <a:gd name="T84" fmla="*/ 171 w 338"/>
                  <a:gd name="T85" fmla="*/ 286 h 816"/>
                  <a:gd name="T86" fmla="*/ 192 w 338"/>
                  <a:gd name="T87" fmla="*/ 238 h 816"/>
                  <a:gd name="T88" fmla="*/ 218 w 338"/>
                  <a:gd name="T89" fmla="*/ 189 h 816"/>
                  <a:gd name="T90" fmla="*/ 243 w 338"/>
                  <a:gd name="T91" fmla="*/ 142 h 816"/>
                  <a:gd name="T92" fmla="*/ 272 w 338"/>
                  <a:gd name="T93" fmla="*/ 98 h 816"/>
                  <a:gd name="T94" fmla="*/ 301 w 338"/>
                  <a:gd name="T95" fmla="*/ 53 h 816"/>
                  <a:gd name="T96" fmla="*/ 336 w 338"/>
                  <a:gd name="T97" fmla="*/ 10 h 816"/>
                  <a:gd name="T98" fmla="*/ 336 w 338"/>
                  <a:gd name="T99" fmla="*/ 10 h 816"/>
                  <a:gd name="T100" fmla="*/ 338 w 338"/>
                  <a:gd name="T101" fmla="*/ 8 h 816"/>
                  <a:gd name="T102" fmla="*/ 338 w 338"/>
                  <a:gd name="T103" fmla="*/ 6 h 816"/>
                  <a:gd name="T104" fmla="*/ 334 w 338"/>
                  <a:gd name="T105" fmla="*/ 2 h 816"/>
                  <a:gd name="T106" fmla="*/ 330 w 338"/>
                  <a:gd name="T107" fmla="*/ 0 h 816"/>
                  <a:gd name="T108" fmla="*/ 325 w 338"/>
                  <a:gd name="T109" fmla="*/ 0 h 816"/>
                  <a:gd name="T110" fmla="*/ 325 w 338"/>
                  <a:gd name="T111" fmla="*/ 0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8" h="816">
                    <a:moveTo>
                      <a:pt x="325" y="0"/>
                    </a:moveTo>
                    <a:lnTo>
                      <a:pt x="325" y="0"/>
                    </a:lnTo>
                    <a:lnTo>
                      <a:pt x="305" y="18"/>
                    </a:lnTo>
                    <a:lnTo>
                      <a:pt x="286" y="35"/>
                    </a:lnTo>
                    <a:lnTo>
                      <a:pt x="268" y="55"/>
                    </a:lnTo>
                    <a:lnTo>
                      <a:pt x="251" y="76"/>
                    </a:lnTo>
                    <a:lnTo>
                      <a:pt x="235" y="98"/>
                    </a:lnTo>
                    <a:lnTo>
                      <a:pt x="219" y="121"/>
                    </a:lnTo>
                    <a:lnTo>
                      <a:pt x="192" y="170"/>
                    </a:lnTo>
                    <a:lnTo>
                      <a:pt x="169" y="218"/>
                    </a:lnTo>
                    <a:lnTo>
                      <a:pt x="146" y="269"/>
                    </a:lnTo>
                    <a:lnTo>
                      <a:pt x="126" y="319"/>
                    </a:lnTo>
                    <a:lnTo>
                      <a:pt x="109" y="366"/>
                    </a:lnTo>
                    <a:lnTo>
                      <a:pt x="109" y="366"/>
                    </a:lnTo>
                    <a:lnTo>
                      <a:pt x="89" y="419"/>
                    </a:lnTo>
                    <a:lnTo>
                      <a:pt x="72" y="471"/>
                    </a:lnTo>
                    <a:lnTo>
                      <a:pt x="54" y="526"/>
                    </a:lnTo>
                    <a:lnTo>
                      <a:pt x="40" y="580"/>
                    </a:lnTo>
                    <a:lnTo>
                      <a:pt x="27" y="635"/>
                    </a:lnTo>
                    <a:lnTo>
                      <a:pt x="15" y="689"/>
                    </a:lnTo>
                    <a:lnTo>
                      <a:pt x="7" y="744"/>
                    </a:lnTo>
                    <a:lnTo>
                      <a:pt x="0" y="800"/>
                    </a:lnTo>
                    <a:lnTo>
                      <a:pt x="0" y="800"/>
                    </a:lnTo>
                    <a:lnTo>
                      <a:pt x="0" y="806"/>
                    </a:lnTo>
                    <a:lnTo>
                      <a:pt x="3" y="812"/>
                    </a:lnTo>
                    <a:lnTo>
                      <a:pt x="7" y="814"/>
                    </a:lnTo>
                    <a:lnTo>
                      <a:pt x="13" y="816"/>
                    </a:lnTo>
                    <a:lnTo>
                      <a:pt x="19" y="816"/>
                    </a:lnTo>
                    <a:lnTo>
                      <a:pt x="25" y="814"/>
                    </a:lnTo>
                    <a:lnTo>
                      <a:pt x="29" y="808"/>
                    </a:lnTo>
                    <a:lnTo>
                      <a:pt x="31" y="802"/>
                    </a:lnTo>
                    <a:lnTo>
                      <a:pt x="31" y="802"/>
                    </a:lnTo>
                    <a:lnTo>
                      <a:pt x="37" y="750"/>
                    </a:lnTo>
                    <a:lnTo>
                      <a:pt x="46" y="697"/>
                    </a:lnTo>
                    <a:lnTo>
                      <a:pt x="56" y="645"/>
                    </a:lnTo>
                    <a:lnTo>
                      <a:pt x="70" y="592"/>
                    </a:lnTo>
                    <a:lnTo>
                      <a:pt x="83" y="541"/>
                    </a:lnTo>
                    <a:lnTo>
                      <a:pt x="99" y="489"/>
                    </a:lnTo>
                    <a:lnTo>
                      <a:pt x="114" y="438"/>
                    </a:lnTo>
                    <a:lnTo>
                      <a:pt x="132" y="388"/>
                    </a:lnTo>
                    <a:lnTo>
                      <a:pt x="132" y="388"/>
                    </a:lnTo>
                    <a:lnTo>
                      <a:pt x="151" y="337"/>
                    </a:lnTo>
                    <a:lnTo>
                      <a:pt x="171" y="286"/>
                    </a:lnTo>
                    <a:lnTo>
                      <a:pt x="192" y="238"/>
                    </a:lnTo>
                    <a:lnTo>
                      <a:pt x="218" y="189"/>
                    </a:lnTo>
                    <a:lnTo>
                      <a:pt x="243" y="142"/>
                    </a:lnTo>
                    <a:lnTo>
                      <a:pt x="272" y="98"/>
                    </a:lnTo>
                    <a:lnTo>
                      <a:pt x="301" y="53"/>
                    </a:lnTo>
                    <a:lnTo>
                      <a:pt x="336" y="10"/>
                    </a:lnTo>
                    <a:lnTo>
                      <a:pt x="336" y="10"/>
                    </a:lnTo>
                    <a:lnTo>
                      <a:pt x="338" y="8"/>
                    </a:lnTo>
                    <a:lnTo>
                      <a:pt x="338" y="6"/>
                    </a:lnTo>
                    <a:lnTo>
                      <a:pt x="334" y="2"/>
                    </a:lnTo>
                    <a:lnTo>
                      <a:pt x="330" y="0"/>
                    </a:lnTo>
                    <a:lnTo>
                      <a:pt x="325" y="0"/>
                    </a:lnTo>
                    <a:lnTo>
                      <a:pt x="325" y="0"/>
                    </a:lnTo>
                    <a:close/>
                  </a:path>
                </a:pathLst>
              </a:custGeom>
              <a:grpFill/>
              <a:ln>
                <a:noFill/>
              </a:ln>
            </p:spPr>
            <p:txBody>
              <a:bodyPr/>
              <a:lstStyle/>
              <a:p>
                <a:pPr>
                  <a:defRPr/>
                </a:pPr>
                <a:endParaRPr lang="zh-CN" altLang="en-US">
                  <a:solidFill>
                    <a:srgbClr val="47494B"/>
                  </a:solidFill>
                </a:endParaRPr>
              </a:p>
            </p:txBody>
          </p:sp>
          <p:sp>
            <p:nvSpPr>
              <p:cNvPr id="77" name="Freeform 17"/>
              <p:cNvSpPr/>
              <p:nvPr/>
            </p:nvSpPr>
            <p:spPr bwMode="auto">
              <a:xfrm>
                <a:off x="1320404" y="2114161"/>
                <a:ext cx="474663" cy="103585"/>
              </a:xfrm>
              <a:custGeom>
                <a:avLst/>
                <a:gdLst>
                  <a:gd name="T0" fmla="*/ 4 w 854"/>
                  <a:gd name="T1" fmla="*/ 250 h 250"/>
                  <a:gd name="T2" fmla="*/ 4 w 854"/>
                  <a:gd name="T3" fmla="*/ 250 h 250"/>
                  <a:gd name="T4" fmla="*/ 14 w 854"/>
                  <a:gd name="T5" fmla="*/ 250 h 250"/>
                  <a:gd name="T6" fmla="*/ 25 w 854"/>
                  <a:gd name="T7" fmla="*/ 250 h 250"/>
                  <a:gd name="T8" fmla="*/ 49 w 854"/>
                  <a:gd name="T9" fmla="*/ 248 h 250"/>
                  <a:gd name="T10" fmla="*/ 95 w 854"/>
                  <a:gd name="T11" fmla="*/ 238 h 250"/>
                  <a:gd name="T12" fmla="*/ 95 w 854"/>
                  <a:gd name="T13" fmla="*/ 238 h 250"/>
                  <a:gd name="T14" fmla="*/ 212 w 854"/>
                  <a:gd name="T15" fmla="*/ 215 h 250"/>
                  <a:gd name="T16" fmla="*/ 212 w 854"/>
                  <a:gd name="T17" fmla="*/ 215 h 250"/>
                  <a:gd name="T18" fmla="*/ 331 w 854"/>
                  <a:gd name="T19" fmla="*/ 189 h 250"/>
                  <a:gd name="T20" fmla="*/ 448 w 854"/>
                  <a:gd name="T21" fmla="*/ 162 h 250"/>
                  <a:gd name="T22" fmla="*/ 448 w 854"/>
                  <a:gd name="T23" fmla="*/ 162 h 250"/>
                  <a:gd name="T24" fmla="*/ 559 w 854"/>
                  <a:gd name="T25" fmla="*/ 133 h 250"/>
                  <a:gd name="T26" fmla="*/ 613 w 854"/>
                  <a:gd name="T27" fmla="*/ 115 h 250"/>
                  <a:gd name="T28" fmla="*/ 670 w 854"/>
                  <a:gd name="T29" fmla="*/ 98 h 250"/>
                  <a:gd name="T30" fmla="*/ 670 w 854"/>
                  <a:gd name="T31" fmla="*/ 98 h 250"/>
                  <a:gd name="T32" fmla="*/ 718 w 854"/>
                  <a:gd name="T33" fmla="*/ 80 h 250"/>
                  <a:gd name="T34" fmla="*/ 769 w 854"/>
                  <a:gd name="T35" fmla="*/ 63 h 250"/>
                  <a:gd name="T36" fmla="*/ 769 w 854"/>
                  <a:gd name="T37" fmla="*/ 63 h 250"/>
                  <a:gd name="T38" fmla="*/ 790 w 854"/>
                  <a:gd name="T39" fmla="*/ 53 h 250"/>
                  <a:gd name="T40" fmla="*/ 816 w 854"/>
                  <a:gd name="T41" fmla="*/ 45 h 250"/>
                  <a:gd name="T42" fmla="*/ 825 w 854"/>
                  <a:gd name="T43" fmla="*/ 39 h 250"/>
                  <a:gd name="T44" fmla="*/ 837 w 854"/>
                  <a:gd name="T45" fmla="*/ 34 h 250"/>
                  <a:gd name="T46" fmla="*/ 845 w 854"/>
                  <a:gd name="T47" fmla="*/ 26 h 250"/>
                  <a:gd name="T48" fmla="*/ 853 w 854"/>
                  <a:gd name="T49" fmla="*/ 16 h 250"/>
                  <a:gd name="T50" fmla="*/ 853 w 854"/>
                  <a:gd name="T51" fmla="*/ 16 h 250"/>
                  <a:gd name="T52" fmla="*/ 854 w 854"/>
                  <a:gd name="T53" fmla="*/ 12 h 250"/>
                  <a:gd name="T54" fmla="*/ 853 w 854"/>
                  <a:gd name="T55" fmla="*/ 6 h 250"/>
                  <a:gd name="T56" fmla="*/ 851 w 854"/>
                  <a:gd name="T57" fmla="*/ 2 h 250"/>
                  <a:gd name="T58" fmla="*/ 845 w 854"/>
                  <a:gd name="T59" fmla="*/ 0 h 250"/>
                  <a:gd name="T60" fmla="*/ 845 w 854"/>
                  <a:gd name="T61" fmla="*/ 0 h 250"/>
                  <a:gd name="T62" fmla="*/ 835 w 854"/>
                  <a:gd name="T63" fmla="*/ 0 h 250"/>
                  <a:gd name="T64" fmla="*/ 825 w 854"/>
                  <a:gd name="T65" fmla="*/ 2 h 250"/>
                  <a:gd name="T66" fmla="*/ 804 w 854"/>
                  <a:gd name="T67" fmla="*/ 10 h 250"/>
                  <a:gd name="T68" fmla="*/ 767 w 854"/>
                  <a:gd name="T69" fmla="*/ 30 h 250"/>
                  <a:gd name="T70" fmla="*/ 767 w 854"/>
                  <a:gd name="T71" fmla="*/ 30 h 250"/>
                  <a:gd name="T72" fmla="*/ 716 w 854"/>
                  <a:gd name="T73" fmla="*/ 49 h 250"/>
                  <a:gd name="T74" fmla="*/ 668 w 854"/>
                  <a:gd name="T75" fmla="*/ 67 h 250"/>
                  <a:gd name="T76" fmla="*/ 668 w 854"/>
                  <a:gd name="T77" fmla="*/ 67 h 250"/>
                  <a:gd name="T78" fmla="*/ 609 w 854"/>
                  <a:gd name="T79" fmla="*/ 86 h 250"/>
                  <a:gd name="T80" fmla="*/ 549 w 854"/>
                  <a:gd name="T81" fmla="*/ 104 h 250"/>
                  <a:gd name="T82" fmla="*/ 430 w 854"/>
                  <a:gd name="T83" fmla="*/ 135 h 250"/>
                  <a:gd name="T84" fmla="*/ 430 w 854"/>
                  <a:gd name="T85" fmla="*/ 135 h 250"/>
                  <a:gd name="T86" fmla="*/ 313 w 854"/>
                  <a:gd name="T87" fmla="*/ 162 h 250"/>
                  <a:gd name="T88" fmla="*/ 197 w 854"/>
                  <a:gd name="T89" fmla="*/ 187 h 250"/>
                  <a:gd name="T90" fmla="*/ 197 w 854"/>
                  <a:gd name="T91" fmla="*/ 187 h 250"/>
                  <a:gd name="T92" fmla="*/ 90 w 854"/>
                  <a:gd name="T93" fmla="*/ 213 h 250"/>
                  <a:gd name="T94" fmla="*/ 90 w 854"/>
                  <a:gd name="T95" fmla="*/ 213 h 250"/>
                  <a:gd name="T96" fmla="*/ 45 w 854"/>
                  <a:gd name="T97" fmla="*/ 222 h 250"/>
                  <a:gd name="T98" fmla="*/ 22 w 854"/>
                  <a:gd name="T99" fmla="*/ 230 h 250"/>
                  <a:gd name="T100" fmla="*/ 10 w 854"/>
                  <a:gd name="T101" fmla="*/ 236 h 250"/>
                  <a:gd name="T102" fmla="*/ 0 w 854"/>
                  <a:gd name="T103" fmla="*/ 242 h 250"/>
                  <a:gd name="T104" fmla="*/ 0 w 854"/>
                  <a:gd name="T105" fmla="*/ 242 h 250"/>
                  <a:gd name="T106" fmla="*/ 0 w 854"/>
                  <a:gd name="T107" fmla="*/ 244 h 250"/>
                  <a:gd name="T108" fmla="*/ 0 w 854"/>
                  <a:gd name="T109" fmla="*/ 246 h 250"/>
                  <a:gd name="T110" fmla="*/ 0 w 854"/>
                  <a:gd name="T111" fmla="*/ 248 h 250"/>
                  <a:gd name="T112" fmla="*/ 4 w 854"/>
                  <a:gd name="T113" fmla="*/ 250 h 250"/>
                  <a:gd name="T114" fmla="*/ 4 w 854"/>
                  <a:gd name="T115" fmla="*/ 25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4" h="250">
                    <a:moveTo>
                      <a:pt x="4" y="250"/>
                    </a:moveTo>
                    <a:lnTo>
                      <a:pt x="4" y="250"/>
                    </a:lnTo>
                    <a:lnTo>
                      <a:pt x="14" y="250"/>
                    </a:lnTo>
                    <a:lnTo>
                      <a:pt x="25" y="250"/>
                    </a:lnTo>
                    <a:lnTo>
                      <a:pt x="49" y="248"/>
                    </a:lnTo>
                    <a:lnTo>
                      <a:pt x="95" y="238"/>
                    </a:lnTo>
                    <a:lnTo>
                      <a:pt x="95" y="238"/>
                    </a:lnTo>
                    <a:lnTo>
                      <a:pt x="212" y="215"/>
                    </a:lnTo>
                    <a:lnTo>
                      <a:pt x="212" y="215"/>
                    </a:lnTo>
                    <a:lnTo>
                      <a:pt x="331" y="189"/>
                    </a:lnTo>
                    <a:lnTo>
                      <a:pt x="448" y="162"/>
                    </a:lnTo>
                    <a:lnTo>
                      <a:pt x="448" y="162"/>
                    </a:lnTo>
                    <a:lnTo>
                      <a:pt x="559" y="133"/>
                    </a:lnTo>
                    <a:lnTo>
                      <a:pt x="613" y="115"/>
                    </a:lnTo>
                    <a:lnTo>
                      <a:pt x="670" y="98"/>
                    </a:lnTo>
                    <a:lnTo>
                      <a:pt x="670" y="98"/>
                    </a:lnTo>
                    <a:lnTo>
                      <a:pt x="718" y="80"/>
                    </a:lnTo>
                    <a:lnTo>
                      <a:pt x="769" y="63"/>
                    </a:lnTo>
                    <a:lnTo>
                      <a:pt x="769" y="63"/>
                    </a:lnTo>
                    <a:lnTo>
                      <a:pt x="790" y="53"/>
                    </a:lnTo>
                    <a:lnTo>
                      <a:pt x="816" y="45"/>
                    </a:lnTo>
                    <a:lnTo>
                      <a:pt x="825" y="39"/>
                    </a:lnTo>
                    <a:lnTo>
                      <a:pt x="837" y="34"/>
                    </a:lnTo>
                    <a:lnTo>
                      <a:pt x="845" y="26"/>
                    </a:lnTo>
                    <a:lnTo>
                      <a:pt x="853" y="16"/>
                    </a:lnTo>
                    <a:lnTo>
                      <a:pt x="853" y="16"/>
                    </a:lnTo>
                    <a:lnTo>
                      <a:pt x="854" y="12"/>
                    </a:lnTo>
                    <a:lnTo>
                      <a:pt x="853" y="6"/>
                    </a:lnTo>
                    <a:lnTo>
                      <a:pt x="851" y="2"/>
                    </a:lnTo>
                    <a:lnTo>
                      <a:pt x="845" y="0"/>
                    </a:lnTo>
                    <a:lnTo>
                      <a:pt x="845" y="0"/>
                    </a:lnTo>
                    <a:lnTo>
                      <a:pt x="835" y="0"/>
                    </a:lnTo>
                    <a:lnTo>
                      <a:pt x="825" y="2"/>
                    </a:lnTo>
                    <a:lnTo>
                      <a:pt x="804" y="10"/>
                    </a:lnTo>
                    <a:lnTo>
                      <a:pt x="767" y="30"/>
                    </a:lnTo>
                    <a:lnTo>
                      <a:pt x="767" y="30"/>
                    </a:lnTo>
                    <a:lnTo>
                      <a:pt x="716" y="49"/>
                    </a:lnTo>
                    <a:lnTo>
                      <a:pt x="668" y="67"/>
                    </a:lnTo>
                    <a:lnTo>
                      <a:pt x="668" y="67"/>
                    </a:lnTo>
                    <a:lnTo>
                      <a:pt x="609" y="86"/>
                    </a:lnTo>
                    <a:lnTo>
                      <a:pt x="549" y="104"/>
                    </a:lnTo>
                    <a:lnTo>
                      <a:pt x="430" y="135"/>
                    </a:lnTo>
                    <a:lnTo>
                      <a:pt x="430" y="135"/>
                    </a:lnTo>
                    <a:lnTo>
                      <a:pt x="313" y="162"/>
                    </a:lnTo>
                    <a:lnTo>
                      <a:pt x="197" y="187"/>
                    </a:lnTo>
                    <a:lnTo>
                      <a:pt x="197" y="187"/>
                    </a:lnTo>
                    <a:lnTo>
                      <a:pt x="90" y="213"/>
                    </a:lnTo>
                    <a:lnTo>
                      <a:pt x="90" y="213"/>
                    </a:lnTo>
                    <a:lnTo>
                      <a:pt x="45" y="222"/>
                    </a:lnTo>
                    <a:lnTo>
                      <a:pt x="22" y="230"/>
                    </a:lnTo>
                    <a:lnTo>
                      <a:pt x="10" y="236"/>
                    </a:lnTo>
                    <a:lnTo>
                      <a:pt x="0" y="242"/>
                    </a:lnTo>
                    <a:lnTo>
                      <a:pt x="0" y="242"/>
                    </a:lnTo>
                    <a:lnTo>
                      <a:pt x="0" y="244"/>
                    </a:lnTo>
                    <a:lnTo>
                      <a:pt x="0" y="246"/>
                    </a:lnTo>
                    <a:lnTo>
                      <a:pt x="0" y="248"/>
                    </a:lnTo>
                    <a:lnTo>
                      <a:pt x="4" y="250"/>
                    </a:lnTo>
                    <a:lnTo>
                      <a:pt x="4" y="250"/>
                    </a:lnTo>
                    <a:close/>
                  </a:path>
                </a:pathLst>
              </a:custGeom>
              <a:grpFill/>
              <a:ln>
                <a:noFill/>
              </a:ln>
            </p:spPr>
            <p:txBody>
              <a:bodyPr/>
              <a:lstStyle/>
              <a:p>
                <a:pPr>
                  <a:defRPr/>
                </a:pPr>
                <a:endParaRPr lang="zh-CN" altLang="en-US">
                  <a:solidFill>
                    <a:srgbClr val="47494B"/>
                  </a:solidFill>
                </a:endParaRPr>
              </a:p>
            </p:txBody>
          </p:sp>
          <p:sp>
            <p:nvSpPr>
              <p:cNvPr id="78" name="Freeform 18"/>
              <p:cNvSpPr/>
              <p:nvPr/>
            </p:nvSpPr>
            <p:spPr bwMode="auto">
              <a:xfrm>
                <a:off x="1512491" y="1948664"/>
                <a:ext cx="438150" cy="100013"/>
              </a:xfrm>
              <a:custGeom>
                <a:avLst/>
                <a:gdLst>
                  <a:gd name="T0" fmla="*/ 9 w 788"/>
                  <a:gd name="T1" fmla="*/ 240 h 240"/>
                  <a:gd name="T2" fmla="*/ 9 w 788"/>
                  <a:gd name="T3" fmla="*/ 240 h 240"/>
                  <a:gd name="T4" fmla="*/ 107 w 788"/>
                  <a:gd name="T5" fmla="*/ 203 h 240"/>
                  <a:gd name="T6" fmla="*/ 157 w 788"/>
                  <a:gd name="T7" fmla="*/ 187 h 240"/>
                  <a:gd name="T8" fmla="*/ 206 w 788"/>
                  <a:gd name="T9" fmla="*/ 172 h 240"/>
                  <a:gd name="T10" fmla="*/ 206 w 788"/>
                  <a:gd name="T11" fmla="*/ 172 h 240"/>
                  <a:gd name="T12" fmla="*/ 258 w 788"/>
                  <a:gd name="T13" fmla="*/ 160 h 240"/>
                  <a:gd name="T14" fmla="*/ 309 w 788"/>
                  <a:gd name="T15" fmla="*/ 148 h 240"/>
                  <a:gd name="T16" fmla="*/ 412 w 788"/>
                  <a:gd name="T17" fmla="*/ 127 h 240"/>
                  <a:gd name="T18" fmla="*/ 412 w 788"/>
                  <a:gd name="T19" fmla="*/ 127 h 240"/>
                  <a:gd name="T20" fmla="*/ 515 w 788"/>
                  <a:gd name="T21" fmla="*/ 106 h 240"/>
                  <a:gd name="T22" fmla="*/ 566 w 788"/>
                  <a:gd name="T23" fmla="*/ 96 h 240"/>
                  <a:gd name="T24" fmla="*/ 618 w 788"/>
                  <a:gd name="T25" fmla="*/ 82 h 240"/>
                  <a:gd name="T26" fmla="*/ 618 w 788"/>
                  <a:gd name="T27" fmla="*/ 82 h 240"/>
                  <a:gd name="T28" fmla="*/ 659 w 788"/>
                  <a:gd name="T29" fmla="*/ 70 h 240"/>
                  <a:gd name="T30" fmla="*/ 700 w 788"/>
                  <a:gd name="T31" fmla="*/ 57 h 240"/>
                  <a:gd name="T32" fmla="*/ 700 w 788"/>
                  <a:gd name="T33" fmla="*/ 57 h 240"/>
                  <a:gd name="T34" fmla="*/ 722 w 788"/>
                  <a:gd name="T35" fmla="*/ 51 h 240"/>
                  <a:gd name="T36" fmla="*/ 745 w 788"/>
                  <a:gd name="T37" fmla="*/ 43 h 240"/>
                  <a:gd name="T38" fmla="*/ 766 w 788"/>
                  <a:gd name="T39" fmla="*/ 34 h 240"/>
                  <a:gd name="T40" fmla="*/ 776 w 788"/>
                  <a:gd name="T41" fmla="*/ 26 h 240"/>
                  <a:gd name="T42" fmla="*/ 784 w 788"/>
                  <a:gd name="T43" fmla="*/ 20 h 240"/>
                  <a:gd name="T44" fmla="*/ 784 w 788"/>
                  <a:gd name="T45" fmla="*/ 20 h 240"/>
                  <a:gd name="T46" fmla="*/ 788 w 788"/>
                  <a:gd name="T47" fmla="*/ 12 h 240"/>
                  <a:gd name="T48" fmla="*/ 788 w 788"/>
                  <a:gd name="T49" fmla="*/ 6 h 240"/>
                  <a:gd name="T50" fmla="*/ 782 w 788"/>
                  <a:gd name="T51" fmla="*/ 2 h 240"/>
                  <a:gd name="T52" fmla="*/ 776 w 788"/>
                  <a:gd name="T53" fmla="*/ 0 h 240"/>
                  <a:gd name="T54" fmla="*/ 776 w 788"/>
                  <a:gd name="T55" fmla="*/ 0 h 240"/>
                  <a:gd name="T56" fmla="*/ 766 w 788"/>
                  <a:gd name="T57" fmla="*/ 0 h 240"/>
                  <a:gd name="T58" fmla="*/ 757 w 788"/>
                  <a:gd name="T59" fmla="*/ 4 h 240"/>
                  <a:gd name="T60" fmla="*/ 737 w 788"/>
                  <a:gd name="T61" fmla="*/ 10 h 240"/>
                  <a:gd name="T62" fmla="*/ 698 w 788"/>
                  <a:gd name="T63" fmla="*/ 28 h 240"/>
                  <a:gd name="T64" fmla="*/ 698 w 788"/>
                  <a:gd name="T65" fmla="*/ 28 h 240"/>
                  <a:gd name="T66" fmla="*/ 644 w 788"/>
                  <a:gd name="T67" fmla="*/ 45 h 240"/>
                  <a:gd name="T68" fmla="*/ 589 w 788"/>
                  <a:gd name="T69" fmla="*/ 59 h 240"/>
                  <a:gd name="T70" fmla="*/ 589 w 788"/>
                  <a:gd name="T71" fmla="*/ 59 h 240"/>
                  <a:gd name="T72" fmla="*/ 539 w 788"/>
                  <a:gd name="T73" fmla="*/ 72 h 240"/>
                  <a:gd name="T74" fmla="*/ 486 w 788"/>
                  <a:gd name="T75" fmla="*/ 84 h 240"/>
                  <a:gd name="T76" fmla="*/ 383 w 788"/>
                  <a:gd name="T77" fmla="*/ 106 h 240"/>
                  <a:gd name="T78" fmla="*/ 383 w 788"/>
                  <a:gd name="T79" fmla="*/ 106 h 240"/>
                  <a:gd name="T80" fmla="*/ 286 w 788"/>
                  <a:gd name="T81" fmla="*/ 125 h 240"/>
                  <a:gd name="T82" fmla="*/ 237 w 788"/>
                  <a:gd name="T83" fmla="*/ 135 h 240"/>
                  <a:gd name="T84" fmla="*/ 186 w 788"/>
                  <a:gd name="T85" fmla="*/ 148 h 240"/>
                  <a:gd name="T86" fmla="*/ 138 w 788"/>
                  <a:gd name="T87" fmla="*/ 162 h 240"/>
                  <a:gd name="T88" fmla="*/ 89 w 788"/>
                  <a:gd name="T89" fmla="*/ 179 h 240"/>
                  <a:gd name="T90" fmla="*/ 44 w 788"/>
                  <a:gd name="T91" fmla="*/ 201 h 240"/>
                  <a:gd name="T92" fmla="*/ 23 w 788"/>
                  <a:gd name="T93" fmla="*/ 215 h 240"/>
                  <a:gd name="T94" fmla="*/ 1 w 788"/>
                  <a:gd name="T95" fmla="*/ 226 h 240"/>
                  <a:gd name="T96" fmla="*/ 1 w 788"/>
                  <a:gd name="T97" fmla="*/ 226 h 240"/>
                  <a:gd name="T98" fmla="*/ 0 w 788"/>
                  <a:gd name="T99" fmla="*/ 228 h 240"/>
                  <a:gd name="T100" fmla="*/ 0 w 788"/>
                  <a:gd name="T101" fmla="*/ 232 h 240"/>
                  <a:gd name="T102" fmla="*/ 0 w 788"/>
                  <a:gd name="T103" fmla="*/ 236 h 240"/>
                  <a:gd name="T104" fmla="*/ 5 w 788"/>
                  <a:gd name="T105" fmla="*/ 240 h 240"/>
                  <a:gd name="T106" fmla="*/ 9 w 788"/>
                  <a:gd name="T107" fmla="*/ 240 h 240"/>
                  <a:gd name="T108" fmla="*/ 9 w 788"/>
                  <a:gd name="T109"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8" h="240">
                    <a:moveTo>
                      <a:pt x="9" y="240"/>
                    </a:moveTo>
                    <a:lnTo>
                      <a:pt x="9" y="240"/>
                    </a:lnTo>
                    <a:lnTo>
                      <a:pt x="107" y="203"/>
                    </a:lnTo>
                    <a:lnTo>
                      <a:pt x="157" y="187"/>
                    </a:lnTo>
                    <a:lnTo>
                      <a:pt x="206" y="172"/>
                    </a:lnTo>
                    <a:lnTo>
                      <a:pt x="206" y="172"/>
                    </a:lnTo>
                    <a:lnTo>
                      <a:pt x="258" y="160"/>
                    </a:lnTo>
                    <a:lnTo>
                      <a:pt x="309" y="148"/>
                    </a:lnTo>
                    <a:lnTo>
                      <a:pt x="412" y="127"/>
                    </a:lnTo>
                    <a:lnTo>
                      <a:pt x="412" y="127"/>
                    </a:lnTo>
                    <a:lnTo>
                      <a:pt x="515" y="106"/>
                    </a:lnTo>
                    <a:lnTo>
                      <a:pt x="566" y="96"/>
                    </a:lnTo>
                    <a:lnTo>
                      <a:pt x="618" y="82"/>
                    </a:lnTo>
                    <a:lnTo>
                      <a:pt x="618" y="82"/>
                    </a:lnTo>
                    <a:lnTo>
                      <a:pt x="659" y="70"/>
                    </a:lnTo>
                    <a:lnTo>
                      <a:pt x="700" y="57"/>
                    </a:lnTo>
                    <a:lnTo>
                      <a:pt x="700" y="57"/>
                    </a:lnTo>
                    <a:lnTo>
                      <a:pt x="722" y="51"/>
                    </a:lnTo>
                    <a:lnTo>
                      <a:pt x="745" y="43"/>
                    </a:lnTo>
                    <a:lnTo>
                      <a:pt x="766" y="34"/>
                    </a:lnTo>
                    <a:lnTo>
                      <a:pt x="776" y="26"/>
                    </a:lnTo>
                    <a:lnTo>
                      <a:pt x="784" y="20"/>
                    </a:lnTo>
                    <a:lnTo>
                      <a:pt x="784" y="20"/>
                    </a:lnTo>
                    <a:lnTo>
                      <a:pt x="788" y="12"/>
                    </a:lnTo>
                    <a:lnTo>
                      <a:pt x="788" y="6"/>
                    </a:lnTo>
                    <a:lnTo>
                      <a:pt x="782" y="2"/>
                    </a:lnTo>
                    <a:lnTo>
                      <a:pt x="776" y="0"/>
                    </a:lnTo>
                    <a:lnTo>
                      <a:pt x="776" y="0"/>
                    </a:lnTo>
                    <a:lnTo>
                      <a:pt x="766" y="0"/>
                    </a:lnTo>
                    <a:lnTo>
                      <a:pt x="757" y="4"/>
                    </a:lnTo>
                    <a:lnTo>
                      <a:pt x="737" y="10"/>
                    </a:lnTo>
                    <a:lnTo>
                      <a:pt x="698" y="28"/>
                    </a:lnTo>
                    <a:lnTo>
                      <a:pt x="698" y="28"/>
                    </a:lnTo>
                    <a:lnTo>
                      <a:pt x="644" y="45"/>
                    </a:lnTo>
                    <a:lnTo>
                      <a:pt x="589" y="59"/>
                    </a:lnTo>
                    <a:lnTo>
                      <a:pt x="589" y="59"/>
                    </a:lnTo>
                    <a:lnTo>
                      <a:pt x="539" y="72"/>
                    </a:lnTo>
                    <a:lnTo>
                      <a:pt x="486" y="84"/>
                    </a:lnTo>
                    <a:lnTo>
                      <a:pt x="383" y="106"/>
                    </a:lnTo>
                    <a:lnTo>
                      <a:pt x="383" y="106"/>
                    </a:lnTo>
                    <a:lnTo>
                      <a:pt x="286" y="125"/>
                    </a:lnTo>
                    <a:lnTo>
                      <a:pt x="237" y="135"/>
                    </a:lnTo>
                    <a:lnTo>
                      <a:pt x="186" y="148"/>
                    </a:lnTo>
                    <a:lnTo>
                      <a:pt x="138" y="162"/>
                    </a:lnTo>
                    <a:lnTo>
                      <a:pt x="89" y="179"/>
                    </a:lnTo>
                    <a:lnTo>
                      <a:pt x="44" y="201"/>
                    </a:lnTo>
                    <a:lnTo>
                      <a:pt x="23" y="215"/>
                    </a:lnTo>
                    <a:lnTo>
                      <a:pt x="1" y="226"/>
                    </a:lnTo>
                    <a:lnTo>
                      <a:pt x="1" y="226"/>
                    </a:lnTo>
                    <a:lnTo>
                      <a:pt x="0" y="228"/>
                    </a:lnTo>
                    <a:lnTo>
                      <a:pt x="0" y="232"/>
                    </a:lnTo>
                    <a:lnTo>
                      <a:pt x="0" y="236"/>
                    </a:lnTo>
                    <a:lnTo>
                      <a:pt x="5" y="240"/>
                    </a:lnTo>
                    <a:lnTo>
                      <a:pt x="9" y="240"/>
                    </a:lnTo>
                    <a:lnTo>
                      <a:pt x="9" y="240"/>
                    </a:lnTo>
                    <a:close/>
                  </a:path>
                </a:pathLst>
              </a:custGeom>
              <a:grpFill/>
              <a:ln>
                <a:noFill/>
              </a:ln>
            </p:spPr>
            <p:txBody>
              <a:bodyPr/>
              <a:lstStyle/>
              <a:p>
                <a:pPr>
                  <a:defRPr/>
                </a:pPr>
                <a:endParaRPr lang="zh-CN" altLang="en-US">
                  <a:solidFill>
                    <a:srgbClr val="47494B"/>
                  </a:solidFill>
                </a:endParaRPr>
              </a:p>
            </p:txBody>
          </p:sp>
          <p:sp>
            <p:nvSpPr>
              <p:cNvPr id="79" name="Freeform 19"/>
              <p:cNvSpPr/>
              <p:nvPr/>
            </p:nvSpPr>
            <p:spPr bwMode="auto">
              <a:xfrm>
                <a:off x="1823641" y="1815314"/>
                <a:ext cx="317500" cy="52388"/>
              </a:xfrm>
              <a:custGeom>
                <a:avLst/>
                <a:gdLst>
                  <a:gd name="T0" fmla="*/ 6 w 570"/>
                  <a:gd name="T1" fmla="*/ 127 h 127"/>
                  <a:gd name="T2" fmla="*/ 6 w 570"/>
                  <a:gd name="T3" fmla="*/ 127 h 127"/>
                  <a:gd name="T4" fmla="*/ 41 w 570"/>
                  <a:gd name="T5" fmla="*/ 127 h 127"/>
                  <a:gd name="T6" fmla="*/ 74 w 570"/>
                  <a:gd name="T7" fmla="*/ 125 h 127"/>
                  <a:gd name="T8" fmla="*/ 107 w 570"/>
                  <a:gd name="T9" fmla="*/ 121 h 127"/>
                  <a:gd name="T10" fmla="*/ 142 w 570"/>
                  <a:gd name="T11" fmla="*/ 115 h 127"/>
                  <a:gd name="T12" fmla="*/ 208 w 570"/>
                  <a:gd name="T13" fmla="*/ 103 h 127"/>
                  <a:gd name="T14" fmla="*/ 274 w 570"/>
                  <a:gd name="T15" fmla="*/ 92 h 127"/>
                  <a:gd name="T16" fmla="*/ 274 w 570"/>
                  <a:gd name="T17" fmla="*/ 92 h 127"/>
                  <a:gd name="T18" fmla="*/ 346 w 570"/>
                  <a:gd name="T19" fmla="*/ 78 h 127"/>
                  <a:gd name="T20" fmla="*/ 418 w 570"/>
                  <a:gd name="T21" fmla="*/ 64 h 127"/>
                  <a:gd name="T22" fmla="*/ 489 w 570"/>
                  <a:gd name="T23" fmla="*/ 47 h 127"/>
                  <a:gd name="T24" fmla="*/ 559 w 570"/>
                  <a:gd name="T25" fmla="*/ 29 h 127"/>
                  <a:gd name="T26" fmla="*/ 559 w 570"/>
                  <a:gd name="T27" fmla="*/ 29 h 127"/>
                  <a:gd name="T28" fmla="*/ 564 w 570"/>
                  <a:gd name="T29" fmla="*/ 26 h 127"/>
                  <a:gd name="T30" fmla="*/ 568 w 570"/>
                  <a:gd name="T31" fmla="*/ 22 h 127"/>
                  <a:gd name="T32" fmla="*/ 570 w 570"/>
                  <a:gd name="T33" fmla="*/ 16 h 127"/>
                  <a:gd name="T34" fmla="*/ 570 w 570"/>
                  <a:gd name="T35" fmla="*/ 10 h 127"/>
                  <a:gd name="T36" fmla="*/ 568 w 570"/>
                  <a:gd name="T37" fmla="*/ 6 h 127"/>
                  <a:gd name="T38" fmla="*/ 564 w 570"/>
                  <a:gd name="T39" fmla="*/ 2 h 127"/>
                  <a:gd name="T40" fmla="*/ 561 w 570"/>
                  <a:gd name="T41" fmla="*/ 0 h 127"/>
                  <a:gd name="T42" fmla="*/ 553 w 570"/>
                  <a:gd name="T43" fmla="*/ 0 h 127"/>
                  <a:gd name="T44" fmla="*/ 553 w 570"/>
                  <a:gd name="T45" fmla="*/ 0 h 127"/>
                  <a:gd name="T46" fmla="*/ 487 w 570"/>
                  <a:gd name="T47" fmla="*/ 18 h 127"/>
                  <a:gd name="T48" fmla="*/ 418 w 570"/>
                  <a:gd name="T49" fmla="*/ 35 h 127"/>
                  <a:gd name="T50" fmla="*/ 352 w 570"/>
                  <a:gd name="T51" fmla="*/ 49 h 127"/>
                  <a:gd name="T52" fmla="*/ 284 w 570"/>
                  <a:gd name="T53" fmla="*/ 62 h 127"/>
                  <a:gd name="T54" fmla="*/ 284 w 570"/>
                  <a:gd name="T55" fmla="*/ 62 h 127"/>
                  <a:gd name="T56" fmla="*/ 214 w 570"/>
                  <a:gd name="T57" fmla="*/ 74 h 127"/>
                  <a:gd name="T58" fmla="*/ 144 w 570"/>
                  <a:gd name="T59" fmla="*/ 84 h 127"/>
                  <a:gd name="T60" fmla="*/ 74 w 570"/>
                  <a:gd name="T61" fmla="*/ 96 h 127"/>
                  <a:gd name="T62" fmla="*/ 39 w 570"/>
                  <a:gd name="T63" fmla="*/ 103 h 127"/>
                  <a:gd name="T64" fmla="*/ 6 w 570"/>
                  <a:gd name="T65" fmla="*/ 113 h 127"/>
                  <a:gd name="T66" fmla="*/ 6 w 570"/>
                  <a:gd name="T67" fmla="*/ 113 h 127"/>
                  <a:gd name="T68" fmla="*/ 2 w 570"/>
                  <a:gd name="T69" fmla="*/ 115 h 127"/>
                  <a:gd name="T70" fmla="*/ 0 w 570"/>
                  <a:gd name="T71" fmla="*/ 121 h 127"/>
                  <a:gd name="T72" fmla="*/ 2 w 570"/>
                  <a:gd name="T73" fmla="*/ 125 h 127"/>
                  <a:gd name="T74" fmla="*/ 6 w 570"/>
                  <a:gd name="T75" fmla="*/ 127 h 127"/>
                  <a:gd name="T76" fmla="*/ 6 w 570"/>
                  <a:gd name="T77"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70" h="127">
                    <a:moveTo>
                      <a:pt x="6" y="127"/>
                    </a:moveTo>
                    <a:lnTo>
                      <a:pt x="6" y="127"/>
                    </a:lnTo>
                    <a:lnTo>
                      <a:pt x="41" y="127"/>
                    </a:lnTo>
                    <a:lnTo>
                      <a:pt x="74" y="125"/>
                    </a:lnTo>
                    <a:lnTo>
                      <a:pt x="107" y="121"/>
                    </a:lnTo>
                    <a:lnTo>
                      <a:pt x="142" y="115"/>
                    </a:lnTo>
                    <a:lnTo>
                      <a:pt x="208" y="103"/>
                    </a:lnTo>
                    <a:lnTo>
                      <a:pt x="274" y="92"/>
                    </a:lnTo>
                    <a:lnTo>
                      <a:pt x="274" y="92"/>
                    </a:lnTo>
                    <a:lnTo>
                      <a:pt x="346" y="78"/>
                    </a:lnTo>
                    <a:lnTo>
                      <a:pt x="418" y="64"/>
                    </a:lnTo>
                    <a:lnTo>
                      <a:pt x="489" y="47"/>
                    </a:lnTo>
                    <a:lnTo>
                      <a:pt x="559" y="29"/>
                    </a:lnTo>
                    <a:lnTo>
                      <a:pt x="559" y="29"/>
                    </a:lnTo>
                    <a:lnTo>
                      <a:pt x="564" y="26"/>
                    </a:lnTo>
                    <a:lnTo>
                      <a:pt x="568" y="22"/>
                    </a:lnTo>
                    <a:lnTo>
                      <a:pt x="570" y="16"/>
                    </a:lnTo>
                    <a:lnTo>
                      <a:pt x="570" y="10"/>
                    </a:lnTo>
                    <a:lnTo>
                      <a:pt x="568" y="6"/>
                    </a:lnTo>
                    <a:lnTo>
                      <a:pt x="564" y="2"/>
                    </a:lnTo>
                    <a:lnTo>
                      <a:pt x="561" y="0"/>
                    </a:lnTo>
                    <a:lnTo>
                      <a:pt x="553" y="0"/>
                    </a:lnTo>
                    <a:lnTo>
                      <a:pt x="553" y="0"/>
                    </a:lnTo>
                    <a:lnTo>
                      <a:pt x="487" y="18"/>
                    </a:lnTo>
                    <a:lnTo>
                      <a:pt x="418" y="35"/>
                    </a:lnTo>
                    <a:lnTo>
                      <a:pt x="352" y="49"/>
                    </a:lnTo>
                    <a:lnTo>
                      <a:pt x="284" y="62"/>
                    </a:lnTo>
                    <a:lnTo>
                      <a:pt x="284" y="62"/>
                    </a:lnTo>
                    <a:lnTo>
                      <a:pt x="214" y="74"/>
                    </a:lnTo>
                    <a:lnTo>
                      <a:pt x="144" y="84"/>
                    </a:lnTo>
                    <a:lnTo>
                      <a:pt x="74" y="96"/>
                    </a:lnTo>
                    <a:lnTo>
                      <a:pt x="39" y="103"/>
                    </a:lnTo>
                    <a:lnTo>
                      <a:pt x="6" y="113"/>
                    </a:lnTo>
                    <a:lnTo>
                      <a:pt x="6" y="113"/>
                    </a:lnTo>
                    <a:lnTo>
                      <a:pt x="2" y="115"/>
                    </a:lnTo>
                    <a:lnTo>
                      <a:pt x="0" y="121"/>
                    </a:lnTo>
                    <a:lnTo>
                      <a:pt x="2" y="125"/>
                    </a:lnTo>
                    <a:lnTo>
                      <a:pt x="6" y="127"/>
                    </a:lnTo>
                    <a:lnTo>
                      <a:pt x="6" y="127"/>
                    </a:lnTo>
                    <a:close/>
                  </a:path>
                </a:pathLst>
              </a:custGeom>
              <a:grpFill/>
              <a:ln>
                <a:noFill/>
              </a:ln>
            </p:spPr>
            <p:txBody>
              <a:bodyPr/>
              <a:lstStyle/>
              <a:p>
                <a:pPr>
                  <a:defRPr/>
                </a:pPr>
                <a:endParaRPr lang="zh-CN" altLang="en-US">
                  <a:solidFill>
                    <a:srgbClr val="47494B"/>
                  </a:solidFill>
                </a:endParaRPr>
              </a:p>
            </p:txBody>
          </p:sp>
        </p:grpSp>
      </p:grpSp>
      <p:cxnSp>
        <p:nvCxnSpPr>
          <p:cNvPr id="80" name="直接连接符 79"/>
          <p:cNvCxnSpPr/>
          <p:nvPr/>
        </p:nvCxnSpPr>
        <p:spPr>
          <a:xfrm>
            <a:off x="1391298" y="3345117"/>
            <a:ext cx="201903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1" name="矩形 80"/>
          <p:cNvSpPr/>
          <p:nvPr/>
        </p:nvSpPr>
        <p:spPr>
          <a:xfrm>
            <a:off x="2196903" y="2882251"/>
            <a:ext cx="1340363" cy="451510"/>
          </a:xfrm>
          <a:prstGeom prst="rect">
            <a:avLst/>
          </a:prstGeom>
        </p:spPr>
        <p:txBody>
          <a:bodyPr wrap="none" lIns="121917" tIns="60958" rIns="121917" bIns="60958">
            <a:spAutoFit/>
          </a:bodyPr>
          <a:lstStyle/>
          <a:p>
            <a:pPr algn="just">
              <a:defRPr/>
            </a:pPr>
            <a:r>
              <a:rPr lang="zh-CN" altLang="en-US" sz="2100" dirty="0">
                <a:latin typeface="微软雅黑" panose="020B0503020204020204" pitchFamily="34" charset="-122"/>
                <a:ea typeface="微软雅黑" panose="020B0503020204020204" pitchFamily="34" charset="-122"/>
              </a:rPr>
              <a:t>标题内容</a:t>
            </a:r>
            <a:endParaRPr lang="zh-CN" altLang="en-US" sz="2100" dirty="0">
              <a:latin typeface="微软雅黑" panose="020B0503020204020204" pitchFamily="34" charset="-122"/>
              <a:ea typeface="微软雅黑" panose="020B0503020204020204" pitchFamily="34" charset="-122"/>
            </a:endParaRPr>
          </a:p>
        </p:txBody>
      </p:sp>
      <p:sp>
        <p:nvSpPr>
          <p:cNvPr id="82" name="Freeform 12"/>
          <p:cNvSpPr/>
          <p:nvPr/>
        </p:nvSpPr>
        <p:spPr bwMode="auto">
          <a:xfrm>
            <a:off x="3891268" y="2200266"/>
            <a:ext cx="1481474" cy="1144853"/>
          </a:xfrm>
          <a:custGeom>
            <a:avLst/>
            <a:gdLst>
              <a:gd name="T0" fmla="*/ 2147483646 w 1999"/>
              <a:gd name="T1" fmla="*/ 2147483646 h 2057"/>
              <a:gd name="T2" fmla="*/ 2147483646 w 1999"/>
              <a:gd name="T3" fmla="*/ 2147483646 h 2057"/>
              <a:gd name="T4" fmla="*/ 2147483646 w 1999"/>
              <a:gd name="T5" fmla="*/ 2147483646 h 2057"/>
              <a:gd name="T6" fmla="*/ 2147483646 w 1999"/>
              <a:gd name="T7" fmla="*/ 2147483646 h 2057"/>
              <a:gd name="T8" fmla="*/ 2147483646 w 1999"/>
              <a:gd name="T9" fmla="*/ 2147483646 h 2057"/>
              <a:gd name="T10" fmla="*/ 2147483646 w 1999"/>
              <a:gd name="T11" fmla="*/ 2147483646 h 2057"/>
              <a:gd name="T12" fmla="*/ 2147483646 w 1999"/>
              <a:gd name="T13" fmla="*/ 2147483646 h 2057"/>
              <a:gd name="T14" fmla="*/ 2147483646 w 1999"/>
              <a:gd name="T15" fmla="*/ 2147483646 h 2057"/>
              <a:gd name="T16" fmla="*/ 2147483646 w 1999"/>
              <a:gd name="T17" fmla="*/ 2147483646 h 2057"/>
              <a:gd name="T18" fmla="*/ 2147483646 w 1999"/>
              <a:gd name="T19" fmla="*/ 2147483646 h 2057"/>
              <a:gd name="T20" fmla="*/ 2147483646 w 1999"/>
              <a:gd name="T21" fmla="*/ 2147483646 h 2057"/>
              <a:gd name="T22" fmla="*/ 2147483646 w 1999"/>
              <a:gd name="T23" fmla="*/ 2147483646 h 2057"/>
              <a:gd name="T24" fmla="*/ 2147483646 w 1999"/>
              <a:gd name="T25" fmla="*/ 2147483646 h 2057"/>
              <a:gd name="T26" fmla="*/ 2147483646 w 1999"/>
              <a:gd name="T27" fmla="*/ 2147483646 h 2057"/>
              <a:gd name="T28" fmla="*/ 2147483646 w 1999"/>
              <a:gd name="T29" fmla="*/ 2147483646 h 2057"/>
              <a:gd name="T30" fmla="*/ 2147483646 w 1999"/>
              <a:gd name="T31" fmla="*/ 2147483646 h 2057"/>
              <a:gd name="T32" fmla="*/ 2147483646 w 1999"/>
              <a:gd name="T33" fmla="*/ 2147483646 h 2057"/>
              <a:gd name="T34" fmla="*/ 2147483646 w 1999"/>
              <a:gd name="T35" fmla="*/ 2147483646 h 2057"/>
              <a:gd name="T36" fmla="*/ 2147483646 w 1999"/>
              <a:gd name="T37" fmla="*/ 2147483646 h 2057"/>
              <a:gd name="T38" fmla="*/ 2147483646 w 1999"/>
              <a:gd name="T39" fmla="*/ 2147483646 h 2057"/>
              <a:gd name="T40" fmla="*/ 2147483646 w 1999"/>
              <a:gd name="T41" fmla="*/ 2147483646 h 2057"/>
              <a:gd name="T42" fmla="*/ 2147483646 w 1999"/>
              <a:gd name="T43" fmla="*/ 2147483646 h 2057"/>
              <a:gd name="T44" fmla="*/ 2147483646 w 1999"/>
              <a:gd name="T45" fmla="*/ 2147483646 h 2057"/>
              <a:gd name="T46" fmla="*/ 2147483646 w 1999"/>
              <a:gd name="T47" fmla="*/ 2147483646 h 2057"/>
              <a:gd name="T48" fmla="*/ 2147483646 w 1999"/>
              <a:gd name="T49" fmla="*/ 2147483646 h 2057"/>
              <a:gd name="T50" fmla="*/ 2147483646 w 1999"/>
              <a:gd name="T51" fmla="*/ 2147483646 h 2057"/>
              <a:gd name="T52" fmla="*/ 2147483646 w 1999"/>
              <a:gd name="T53" fmla="*/ 2147483646 h 2057"/>
              <a:gd name="T54" fmla="*/ 2147483646 w 1999"/>
              <a:gd name="T55" fmla="*/ 2147483646 h 2057"/>
              <a:gd name="T56" fmla="*/ 2147483646 w 1999"/>
              <a:gd name="T57" fmla="*/ 2147483646 h 2057"/>
              <a:gd name="T58" fmla="*/ 2147483646 w 1999"/>
              <a:gd name="T59" fmla="*/ 2147483646 h 2057"/>
              <a:gd name="T60" fmla="*/ 2147483646 w 1999"/>
              <a:gd name="T61" fmla="*/ 2147483646 h 2057"/>
              <a:gd name="T62" fmla="*/ 2147483646 w 1999"/>
              <a:gd name="T63" fmla="*/ 2147483646 h 2057"/>
              <a:gd name="T64" fmla="*/ 2147483646 w 1999"/>
              <a:gd name="T65" fmla="*/ 2147483646 h 2057"/>
              <a:gd name="T66" fmla="*/ 2147483646 w 1999"/>
              <a:gd name="T67" fmla="*/ 2147483646 h 2057"/>
              <a:gd name="T68" fmla="*/ 2147483646 w 1999"/>
              <a:gd name="T69" fmla="*/ 2147483646 h 2057"/>
              <a:gd name="T70" fmla="*/ 2147483646 w 1999"/>
              <a:gd name="T71" fmla="*/ 2147483646 h 2057"/>
              <a:gd name="T72" fmla="*/ 2147483646 w 1999"/>
              <a:gd name="T73" fmla="*/ 2147483646 h 2057"/>
              <a:gd name="T74" fmla="*/ 2147483646 w 1999"/>
              <a:gd name="T75" fmla="*/ 2147483646 h 2057"/>
              <a:gd name="T76" fmla="*/ 2147483646 w 1999"/>
              <a:gd name="T77" fmla="*/ 2147483646 h 2057"/>
              <a:gd name="T78" fmla="*/ 2147483646 w 1999"/>
              <a:gd name="T79" fmla="*/ 2147483646 h 2057"/>
              <a:gd name="T80" fmla="*/ 2147483646 w 1999"/>
              <a:gd name="T81" fmla="*/ 2147483646 h 2057"/>
              <a:gd name="T82" fmla="*/ 2147483646 w 1999"/>
              <a:gd name="T83" fmla="*/ 2147483646 h 2057"/>
              <a:gd name="T84" fmla="*/ 2147483646 w 1999"/>
              <a:gd name="T85" fmla="*/ 2147483646 h 2057"/>
              <a:gd name="T86" fmla="*/ 2147483646 w 1999"/>
              <a:gd name="T87" fmla="*/ 2147483646 h 2057"/>
              <a:gd name="T88" fmla="*/ 2147483646 w 1999"/>
              <a:gd name="T89" fmla="*/ 2147483646 h 2057"/>
              <a:gd name="T90" fmla="*/ 2147483646 w 1999"/>
              <a:gd name="T91" fmla="*/ 2147483646 h 2057"/>
              <a:gd name="T92" fmla="*/ 2147483646 w 1999"/>
              <a:gd name="T93" fmla="*/ 2147483646 h 2057"/>
              <a:gd name="T94" fmla="*/ 2147483646 w 1999"/>
              <a:gd name="T95" fmla="*/ 2147483646 h 2057"/>
              <a:gd name="T96" fmla="*/ 2147483646 w 1999"/>
              <a:gd name="T97" fmla="*/ 2147483646 h 2057"/>
              <a:gd name="T98" fmla="*/ 2147483646 w 1999"/>
              <a:gd name="T99" fmla="*/ 2147483646 h 2057"/>
              <a:gd name="T100" fmla="*/ 2147483646 w 1999"/>
              <a:gd name="T101" fmla="*/ 2147483646 h 2057"/>
              <a:gd name="T102" fmla="*/ 2147483646 w 1999"/>
              <a:gd name="T103" fmla="*/ 2147483646 h 2057"/>
              <a:gd name="T104" fmla="*/ 2147483646 w 1999"/>
              <a:gd name="T105" fmla="*/ 2147483646 h 2057"/>
              <a:gd name="T106" fmla="*/ 2147483646 w 1999"/>
              <a:gd name="T107" fmla="*/ 2147483646 h 2057"/>
              <a:gd name="T108" fmla="*/ 0 w 1999"/>
              <a:gd name="T109" fmla="*/ 2147483646 h 2057"/>
              <a:gd name="T110" fmla="*/ 2147483646 w 1999"/>
              <a:gd name="T111" fmla="*/ 2147483646 h 2057"/>
              <a:gd name="T112" fmla="*/ 2147483646 w 1999"/>
              <a:gd name="T113" fmla="*/ 2147483646 h 2057"/>
              <a:gd name="T114" fmla="*/ 2147483646 w 1999"/>
              <a:gd name="T115" fmla="*/ 2147483646 h 2057"/>
              <a:gd name="T116" fmla="*/ 2147483646 w 1999"/>
              <a:gd name="T117" fmla="*/ 2147483646 h 2057"/>
              <a:gd name="T118" fmla="*/ 2147483646 w 1999"/>
              <a:gd name="T119" fmla="*/ 2147483646 h 205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99"/>
              <a:gd name="T181" fmla="*/ 0 h 2057"/>
              <a:gd name="T182" fmla="*/ 1999 w 1999"/>
              <a:gd name="T183" fmla="*/ 2057 h 205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99" h="2057">
                <a:moveTo>
                  <a:pt x="230" y="1472"/>
                </a:moveTo>
                <a:lnTo>
                  <a:pt x="230" y="1472"/>
                </a:lnTo>
                <a:lnTo>
                  <a:pt x="230" y="1452"/>
                </a:lnTo>
                <a:lnTo>
                  <a:pt x="232" y="1401"/>
                </a:lnTo>
                <a:lnTo>
                  <a:pt x="238" y="1322"/>
                </a:lnTo>
                <a:lnTo>
                  <a:pt x="244" y="1273"/>
                </a:lnTo>
                <a:lnTo>
                  <a:pt x="251" y="1219"/>
                </a:lnTo>
                <a:lnTo>
                  <a:pt x="263" y="1160"/>
                </a:lnTo>
                <a:lnTo>
                  <a:pt x="277" y="1098"/>
                </a:lnTo>
                <a:lnTo>
                  <a:pt x="292" y="1034"/>
                </a:lnTo>
                <a:lnTo>
                  <a:pt x="312" y="966"/>
                </a:lnTo>
                <a:lnTo>
                  <a:pt x="337" y="895"/>
                </a:lnTo>
                <a:lnTo>
                  <a:pt x="364" y="823"/>
                </a:lnTo>
                <a:lnTo>
                  <a:pt x="397" y="751"/>
                </a:lnTo>
                <a:lnTo>
                  <a:pt x="417" y="714"/>
                </a:lnTo>
                <a:lnTo>
                  <a:pt x="436" y="677"/>
                </a:lnTo>
                <a:lnTo>
                  <a:pt x="456" y="642"/>
                </a:lnTo>
                <a:lnTo>
                  <a:pt x="479" y="605"/>
                </a:lnTo>
                <a:lnTo>
                  <a:pt x="502" y="570"/>
                </a:lnTo>
                <a:lnTo>
                  <a:pt x="528" y="535"/>
                </a:lnTo>
                <a:lnTo>
                  <a:pt x="555" y="500"/>
                </a:lnTo>
                <a:lnTo>
                  <a:pt x="582" y="467"/>
                </a:lnTo>
                <a:lnTo>
                  <a:pt x="611" y="432"/>
                </a:lnTo>
                <a:lnTo>
                  <a:pt x="643" y="399"/>
                </a:lnTo>
                <a:lnTo>
                  <a:pt x="676" y="368"/>
                </a:lnTo>
                <a:lnTo>
                  <a:pt x="711" y="337"/>
                </a:lnTo>
                <a:lnTo>
                  <a:pt x="748" y="306"/>
                </a:lnTo>
                <a:lnTo>
                  <a:pt x="787" y="276"/>
                </a:lnTo>
                <a:lnTo>
                  <a:pt x="825" y="247"/>
                </a:lnTo>
                <a:lnTo>
                  <a:pt x="868" y="220"/>
                </a:lnTo>
                <a:lnTo>
                  <a:pt x="911" y="195"/>
                </a:lnTo>
                <a:lnTo>
                  <a:pt x="958" y="169"/>
                </a:lnTo>
                <a:lnTo>
                  <a:pt x="1005" y="146"/>
                </a:lnTo>
                <a:lnTo>
                  <a:pt x="1055" y="125"/>
                </a:lnTo>
                <a:lnTo>
                  <a:pt x="1108" y="103"/>
                </a:lnTo>
                <a:lnTo>
                  <a:pt x="1162" y="84"/>
                </a:lnTo>
                <a:lnTo>
                  <a:pt x="1219" y="68"/>
                </a:lnTo>
                <a:lnTo>
                  <a:pt x="1277" y="53"/>
                </a:lnTo>
                <a:lnTo>
                  <a:pt x="1337" y="39"/>
                </a:lnTo>
                <a:lnTo>
                  <a:pt x="1400" y="27"/>
                </a:lnTo>
                <a:lnTo>
                  <a:pt x="1466" y="18"/>
                </a:lnTo>
                <a:lnTo>
                  <a:pt x="1534" y="10"/>
                </a:lnTo>
                <a:lnTo>
                  <a:pt x="1604" y="4"/>
                </a:lnTo>
                <a:lnTo>
                  <a:pt x="1676" y="2"/>
                </a:lnTo>
                <a:lnTo>
                  <a:pt x="1752" y="0"/>
                </a:lnTo>
                <a:lnTo>
                  <a:pt x="1830" y="2"/>
                </a:lnTo>
                <a:lnTo>
                  <a:pt x="1911" y="6"/>
                </a:lnTo>
                <a:lnTo>
                  <a:pt x="1993" y="12"/>
                </a:lnTo>
                <a:lnTo>
                  <a:pt x="1995" y="29"/>
                </a:lnTo>
                <a:lnTo>
                  <a:pt x="1999" y="76"/>
                </a:lnTo>
                <a:lnTo>
                  <a:pt x="1999" y="109"/>
                </a:lnTo>
                <a:lnTo>
                  <a:pt x="1999" y="148"/>
                </a:lnTo>
                <a:lnTo>
                  <a:pt x="1997" y="193"/>
                </a:lnTo>
                <a:lnTo>
                  <a:pt x="1993" y="243"/>
                </a:lnTo>
                <a:lnTo>
                  <a:pt x="1987" y="298"/>
                </a:lnTo>
                <a:lnTo>
                  <a:pt x="1980" y="356"/>
                </a:lnTo>
                <a:lnTo>
                  <a:pt x="1968" y="417"/>
                </a:lnTo>
                <a:lnTo>
                  <a:pt x="1952" y="481"/>
                </a:lnTo>
                <a:lnTo>
                  <a:pt x="1933" y="547"/>
                </a:lnTo>
                <a:lnTo>
                  <a:pt x="1909" y="615"/>
                </a:lnTo>
                <a:lnTo>
                  <a:pt x="1882" y="685"/>
                </a:lnTo>
                <a:lnTo>
                  <a:pt x="1865" y="720"/>
                </a:lnTo>
                <a:lnTo>
                  <a:pt x="1849" y="755"/>
                </a:lnTo>
                <a:lnTo>
                  <a:pt x="1830" y="790"/>
                </a:lnTo>
                <a:lnTo>
                  <a:pt x="1808" y="825"/>
                </a:lnTo>
                <a:lnTo>
                  <a:pt x="1787" y="860"/>
                </a:lnTo>
                <a:lnTo>
                  <a:pt x="1764" y="895"/>
                </a:lnTo>
                <a:lnTo>
                  <a:pt x="1738" y="929"/>
                </a:lnTo>
                <a:lnTo>
                  <a:pt x="1713" y="964"/>
                </a:lnTo>
                <a:lnTo>
                  <a:pt x="1684" y="999"/>
                </a:lnTo>
                <a:lnTo>
                  <a:pt x="1653" y="1032"/>
                </a:lnTo>
                <a:lnTo>
                  <a:pt x="1621" y="1065"/>
                </a:lnTo>
                <a:lnTo>
                  <a:pt x="1588" y="1096"/>
                </a:lnTo>
                <a:lnTo>
                  <a:pt x="1551" y="1129"/>
                </a:lnTo>
                <a:lnTo>
                  <a:pt x="1514" y="1160"/>
                </a:lnTo>
                <a:lnTo>
                  <a:pt x="1474" y="1189"/>
                </a:lnTo>
                <a:lnTo>
                  <a:pt x="1433" y="1220"/>
                </a:lnTo>
                <a:lnTo>
                  <a:pt x="1388" y="1248"/>
                </a:lnTo>
                <a:lnTo>
                  <a:pt x="1341" y="1277"/>
                </a:lnTo>
                <a:lnTo>
                  <a:pt x="1293" y="1302"/>
                </a:lnTo>
                <a:lnTo>
                  <a:pt x="1242" y="1328"/>
                </a:lnTo>
                <a:lnTo>
                  <a:pt x="1187" y="1353"/>
                </a:lnTo>
                <a:lnTo>
                  <a:pt x="1133" y="1376"/>
                </a:lnTo>
                <a:lnTo>
                  <a:pt x="1075" y="1398"/>
                </a:lnTo>
                <a:lnTo>
                  <a:pt x="1014" y="1419"/>
                </a:lnTo>
                <a:lnTo>
                  <a:pt x="950" y="1438"/>
                </a:lnTo>
                <a:lnTo>
                  <a:pt x="884" y="1456"/>
                </a:lnTo>
                <a:lnTo>
                  <a:pt x="816" y="1472"/>
                </a:lnTo>
                <a:lnTo>
                  <a:pt x="744" y="1487"/>
                </a:lnTo>
                <a:lnTo>
                  <a:pt x="670" y="1499"/>
                </a:lnTo>
                <a:lnTo>
                  <a:pt x="592" y="1510"/>
                </a:lnTo>
                <a:lnTo>
                  <a:pt x="512" y="1520"/>
                </a:lnTo>
                <a:lnTo>
                  <a:pt x="430" y="1528"/>
                </a:lnTo>
                <a:lnTo>
                  <a:pt x="345" y="1532"/>
                </a:lnTo>
                <a:lnTo>
                  <a:pt x="255" y="1536"/>
                </a:lnTo>
                <a:lnTo>
                  <a:pt x="230" y="1586"/>
                </a:lnTo>
                <a:lnTo>
                  <a:pt x="203" y="1641"/>
                </a:lnTo>
                <a:lnTo>
                  <a:pt x="172" y="1711"/>
                </a:lnTo>
                <a:lnTo>
                  <a:pt x="156" y="1750"/>
                </a:lnTo>
                <a:lnTo>
                  <a:pt x="142" y="1791"/>
                </a:lnTo>
                <a:lnTo>
                  <a:pt x="127" y="1834"/>
                </a:lnTo>
                <a:lnTo>
                  <a:pt x="115" y="1876"/>
                </a:lnTo>
                <a:lnTo>
                  <a:pt x="103" y="1919"/>
                </a:lnTo>
                <a:lnTo>
                  <a:pt x="96" y="1962"/>
                </a:lnTo>
                <a:lnTo>
                  <a:pt x="92" y="2003"/>
                </a:lnTo>
                <a:lnTo>
                  <a:pt x="90" y="2044"/>
                </a:lnTo>
                <a:lnTo>
                  <a:pt x="0" y="2057"/>
                </a:lnTo>
                <a:lnTo>
                  <a:pt x="18" y="1991"/>
                </a:lnTo>
                <a:lnTo>
                  <a:pt x="39" y="1919"/>
                </a:lnTo>
                <a:lnTo>
                  <a:pt x="66" y="1832"/>
                </a:lnTo>
                <a:lnTo>
                  <a:pt x="101" y="1736"/>
                </a:lnTo>
                <a:lnTo>
                  <a:pt x="119" y="1688"/>
                </a:lnTo>
                <a:lnTo>
                  <a:pt x="140" y="1639"/>
                </a:lnTo>
                <a:lnTo>
                  <a:pt x="162" y="1592"/>
                </a:lnTo>
                <a:lnTo>
                  <a:pt x="183" y="1547"/>
                </a:lnTo>
                <a:lnTo>
                  <a:pt x="207" y="1507"/>
                </a:lnTo>
                <a:lnTo>
                  <a:pt x="230" y="1472"/>
                </a:lnTo>
                <a:close/>
              </a:path>
            </a:pathLst>
          </a:custGeom>
          <a:solidFill>
            <a:srgbClr val="FF3399"/>
          </a:solidFill>
          <a:ln>
            <a:noFill/>
          </a:ln>
        </p:spPr>
        <p:txBody>
          <a:bodyPr lIns="121917" tIns="60958" rIns="121917" bIns="60958"/>
          <a:lstStyle/>
          <a:p>
            <a:endParaRPr lang="zh-CN" altLang="en-US">
              <a:solidFill>
                <a:srgbClr val="47494B"/>
              </a:solidFill>
            </a:endParaRPr>
          </a:p>
        </p:txBody>
      </p:sp>
      <p:grpSp>
        <p:nvGrpSpPr>
          <p:cNvPr id="83" name="组合 82"/>
          <p:cNvGrpSpPr/>
          <p:nvPr/>
        </p:nvGrpSpPr>
        <p:grpSpPr>
          <a:xfrm>
            <a:off x="4117721" y="2260605"/>
            <a:ext cx="1140737" cy="762176"/>
            <a:chOff x="3069828" y="1695061"/>
            <a:chExt cx="855664" cy="571500"/>
          </a:xfrm>
          <a:solidFill>
            <a:schemeClr val="bg1"/>
          </a:solidFill>
        </p:grpSpPr>
        <p:sp>
          <p:nvSpPr>
            <p:cNvPr id="84" name="Freeform 13"/>
            <p:cNvSpPr/>
            <p:nvPr/>
          </p:nvSpPr>
          <p:spPr bwMode="auto">
            <a:xfrm>
              <a:off x="3069828" y="1720064"/>
              <a:ext cx="844550" cy="546497"/>
            </a:xfrm>
            <a:custGeom>
              <a:avLst/>
              <a:gdLst>
                <a:gd name="T0" fmla="*/ 11 w 1518"/>
                <a:gd name="T1" fmla="*/ 1308 h 1310"/>
                <a:gd name="T2" fmla="*/ 97 w 1518"/>
                <a:gd name="T3" fmla="*/ 1168 h 1310"/>
                <a:gd name="T4" fmla="*/ 128 w 1518"/>
                <a:gd name="T5" fmla="*/ 1124 h 1310"/>
                <a:gd name="T6" fmla="*/ 206 w 1518"/>
                <a:gd name="T7" fmla="*/ 1022 h 1310"/>
                <a:gd name="T8" fmla="*/ 290 w 1518"/>
                <a:gd name="T9" fmla="*/ 925 h 1310"/>
                <a:gd name="T10" fmla="*/ 335 w 1518"/>
                <a:gd name="T11" fmla="*/ 876 h 1310"/>
                <a:gd name="T12" fmla="*/ 428 w 1518"/>
                <a:gd name="T13" fmla="*/ 783 h 1310"/>
                <a:gd name="T14" fmla="*/ 525 w 1518"/>
                <a:gd name="T15" fmla="*/ 695 h 1310"/>
                <a:gd name="T16" fmla="*/ 677 w 1518"/>
                <a:gd name="T17" fmla="*/ 567 h 1310"/>
                <a:gd name="T18" fmla="*/ 782 w 1518"/>
                <a:gd name="T19" fmla="*/ 485 h 1310"/>
                <a:gd name="T20" fmla="*/ 998 w 1518"/>
                <a:gd name="T21" fmla="*/ 331 h 1310"/>
                <a:gd name="T22" fmla="*/ 1111 w 1518"/>
                <a:gd name="T23" fmla="*/ 257 h 1310"/>
                <a:gd name="T24" fmla="*/ 1308 w 1518"/>
                <a:gd name="T25" fmla="*/ 141 h 1310"/>
                <a:gd name="T26" fmla="*/ 1510 w 1518"/>
                <a:gd name="T27" fmla="*/ 30 h 1310"/>
                <a:gd name="T28" fmla="*/ 1518 w 1518"/>
                <a:gd name="T29" fmla="*/ 20 h 1310"/>
                <a:gd name="T30" fmla="*/ 1516 w 1518"/>
                <a:gd name="T31" fmla="*/ 8 h 1310"/>
                <a:gd name="T32" fmla="*/ 1508 w 1518"/>
                <a:gd name="T33" fmla="*/ 0 h 1310"/>
                <a:gd name="T34" fmla="*/ 1496 w 1518"/>
                <a:gd name="T35" fmla="*/ 0 h 1310"/>
                <a:gd name="T36" fmla="*/ 1444 w 1518"/>
                <a:gd name="T37" fmla="*/ 26 h 1310"/>
                <a:gd name="T38" fmla="*/ 1343 w 1518"/>
                <a:gd name="T39" fmla="*/ 78 h 1310"/>
                <a:gd name="T40" fmla="*/ 1195 w 1518"/>
                <a:gd name="T41" fmla="*/ 168 h 1310"/>
                <a:gd name="T42" fmla="*/ 1097 w 1518"/>
                <a:gd name="T43" fmla="*/ 228 h 1310"/>
                <a:gd name="T44" fmla="*/ 872 w 1518"/>
                <a:gd name="T45" fmla="*/ 380 h 1310"/>
                <a:gd name="T46" fmla="*/ 658 w 1518"/>
                <a:gd name="T47" fmla="*/ 544 h 1310"/>
                <a:gd name="T48" fmla="*/ 554 w 1518"/>
                <a:gd name="T49" fmla="*/ 629 h 1310"/>
                <a:gd name="T50" fmla="*/ 455 w 1518"/>
                <a:gd name="T51" fmla="*/ 717 h 1310"/>
                <a:gd name="T52" fmla="*/ 360 w 1518"/>
                <a:gd name="T53" fmla="*/ 810 h 1310"/>
                <a:gd name="T54" fmla="*/ 268 w 1518"/>
                <a:gd name="T55" fmla="*/ 906 h 1310"/>
                <a:gd name="T56" fmla="*/ 228 w 1518"/>
                <a:gd name="T57" fmla="*/ 952 h 1310"/>
                <a:gd name="T58" fmla="*/ 150 w 1518"/>
                <a:gd name="T59" fmla="*/ 1050 h 1310"/>
                <a:gd name="T60" fmla="*/ 113 w 1518"/>
                <a:gd name="T61" fmla="*/ 1100 h 1310"/>
                <a:gd name="T62" fmla="*/ 48 w 1518"/>
                <a:gd name="T63" fmla="*/ 1198 h 1310"/>
                <a:gd name="T64" fmla="*/ 21 w 1518"/>
                <a:gd name="T65" fmla="*/ 1248 h 1310"/>
                <a:gd name="T66" fmla="*/ 0 w 1518"/>
                <a:gd name="T67" fmla="*/ 1303 h 1310"/>
                <a:gd name="T68" fmla="*/ 0 w 1518"/>
                <a:gd name="T69" fmla="*/ 1307 h 1310"/>
                <a:gd name="T70" fmla="*/ 8 w 1518"/>
                <a:gd name="T71" fmla="*/ 1310 h 1310"/>
                <a:gd name="T72" fmla="*/ 11 w 1518"/>
                <a:gd name="T73" fmla="*/ 1308 h 1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18" h="1310">
                  <a:moveTo>
                    <a:pt x="11" y="1308"/>
                  </a:moveTo>
                  <a:lnTo>
                    <a:pt x="11" y="1308"/>
                  </a:lnTo>
                  <a:lnTo>
                    <a:pt x="68" y="1215"/>
                  </a:lnTo>
                  <a:lnTo>
                    <a:pt x="97" y="1168"/>
                  </a:lnTo>
                  <a:lnTo>
                    <a:pt x="128" y="1124"/>
                  </a:lnTo>
                  <a:lnTo>
                    <a:pt x="128" y="1124"/>
                  </a:lnTo>
                  <a:lnTo>
                    <a:pt x="165" y="1071"/>
                  </a:lnTo>
                  <a:lnTo>
                    <a:pt x="206" y="1022"/>
                  </a:lnTo>
                  <a:lnTo>
                    <a:pt x="247" y="972"/>
                  </a:lnTo>
                  <a:lnTo>
                    <a:pt x="290" y="925"/>
                  </a:lnTo>
                  <a:lnTo>
                    <a:pt x="290" y="925"/>
                  </a:lnTo>
                  <a:lnTo>
                    <a:pt x="335" y="876"/>
                  </a:lnTo>
                  <a:lnTo>
                    <a:pt x="381" y="830"/>
                  </a:lnTo>
                  <a:lnTo>
                    <a:pt x="428" y="783"/>
                  </a:lnTo>
                  <a:lnTo>
                    <a:pt x="477" y="738"/>
                  </a:lnTo>
                  <a:lnTo>
                    <a:pt x="525" y="695"/>
                  </a:lnTo>
                  <a:lnTo>
                    <a:pt x="576" y="651"/>
                  </a:lnTo>
                  <a:lnTo>
                    <a:pt x="677" y="567"/>
                  </a:lnTo>
                  <a:lnTo>
                    <a:pt x="677" y="567"/>
                  </a:lnTo>
                  <a:lnTo>
                    <a:pt x="782" y="485"/>
                  </a:lnTo>
                  <a:lnTo>
                    <a:pt x="889" y="407"/>
                  </a:lnTo>
                  <a:lnTo>
                    <a:pt x="998" y="331"/>
                  </a:lnTo>
                  <a:lnTo>
                    <a:pt x="1111" y="257"/>
                  </a:lnTo>
                  <a:lnTo>
                    <a:pt x="1111" y="257"/>
                  </a:lnTo>
                  <a:lnTo>
                    <a:pt x="1208" y="197"/>
                  </a:lnTo>
                  <a:lnTo>
                    <a:pt x="1308" y="141"/>
                  </a:lnTo>
                  <a:lnTo>
                    <a:pt x="1510" y="30"/>
                  </a:lnTo>
                  <a:lnTo>
                    <a:pt x="1510" y="30"/>
                  </a:lnTo>
                  <a:lnTo>
                    <a:pt x="1514" y="24"/>
                  </a:lnTo>
                  <a:lnTo>
                    <a:pt x="1518" y="20"/>
                  </a:lnTo>
                  <a:lnTo>
                    <a:pt x="1518" y="14"/>
                  </a:lnTo>
                  <a:lnTo>
                    <a:pt x="1516" y="8"/>
                  </a:lnTo>
                  <a:lnTo>
                    <a:pt x="1514" y="4"/>
                  </a:lnTo>
                  <a:lnTo>
                    <a:pt x="1508" y="0"/>
                  </a:lnTo>
                  <a:lnTo>
                    <a:pt x="1502" y="0"/>
                  </a:lnTo>
                  <a:lnTo>
                    <a:pt x="1496" y="0"/>
                  </a:lnTo>
                  <a:lnTo>
                    <a:pt x="1496" y="0"/>
                  </a:lnTo>
                  <a:lnTo>
                    <a:pt x="1444" y="26"/>
                  </a:lnTo>
                  <a:lnTo>
                    <a:pt x="1393" y="51"/>
                  </a:lnTo>
                  <a:lnTo>
                    <a:pt x="1343" y="78"/>
                  </a:lnTo>
                  <a:lnTo>
                    <a:pt x="1292" y="108"/>
                  </a:lnTo>
                  <a:lnTo>
                    <a:pt x="1195" y="168"/>
                  </a:lnTo>
                  <a:lnTo>
                    <a:pt x="1097" y="228"/>
                  </a:lnTo>
                  <a:lnTo>
                    <a:pt x="1097" y="228"/>
                  </a:lnTo>
                  <a:lnTo>
                    <a:pt x="985" y="304"/>
                  </a:lnTo>
                  <a:lnTo>
                    <a:pt x="872" y="380"/>
                  </a:lnTo>
                  <a:lnTo>
                    <a:pt x="763" y="462"/>
                  </a:lnTo>
                  <a:lnTo>
                    <a:pt x="658" y="544"/>
                  </a:lnTo>
                  <a:lnTo>
                    <a:pt x="658" y="544"/>
                  </a:lnTo>
                  <a:lnTo>
                    <a:pt x="554" y="629"/>
                  </a:lnTo>
                  <a:lnTo>
                    <a:pt x="504" y="672"/>
                  </a:lnTo>
                  <a:lnTo>
                    <a:pt x="455" y="717"/>
                  </a:lnTo>
                  <a:lnTo>
                    <a:pt x="407" y="763"/>
                  </a:lnTo>
                  <a:lnTo>
                    <a:pt x="360" y="810"/>
                  </a:lnTo>
                  <a:lnTo>
                    <a:pt x="313" y="857"/>
                  </a:lnTo>
                  <a:lnTo>
                    <a:pt x="268" y="906"/>
                  </a:lnTo>
                  <a:lnTo>
                    <a:pt x="268" y="906"/>
                  </a:lnTo>
                  <a:lnTo>
                    <a:pt x="228" y="952"/>
                  </a:lnTo>
                  <a:lnTo>
                    <a:pt x="187" y="1001"/>
                  </a:lnTo>
                  <a:lnTo>
                    <a:pt x="150" y="1050"/>
                  </a:lnTo>
                  <a:lnTo>
                    <a:pt x="113" y="1100"/>
                  </a:lnTo>
                  <a:lnTo>
                    <a:pt x="113" y="1100"/>
                  </a:lnTo>
                  <a:lnTo>
                    <a:pt x="80" y="1147"/>
                  </a:lnTo>
                  <a:lnTo>
                    <a:pt x="48" y="1198"/>
                  </a:lnTo>
                  <a:lnTo>
                    <a:pt x="35" y="1223"/>
                  </a:lnTo>
                  <a:lnTo>
                    <a:pt x="21" y="1248"/>
                  </a:lnTo>
                  <a:lnTo>
                    <a:pt x="10" y="1275"/>
                  </a:lnTo>
                  <a:lnTo>
                    <a:pt x="0" y="1303"/>
                  </a:lnTo>
                  <a:lnTo>
                    <a:pt x="0" y="1303"/>
                  </a:lnTo>
                  <a:lnTo>
                    <a:pt x="0" y="1307"/>
                  </a:lnTo>
                  <a:lnTo>
                    <a:pt x="4" y="1310"/>
                  </a:lnTo>
                  <a:lnTo>
                    <a:pt x="8" y="1310"/>
                  </a:lnTo>
                  <a:lnTo>
                    <a:pt x="11" y="1308"/>
                  </a:lnTo>
                  <a:lnTo>
                    <a:pt x="11" y="1308"/>
                  </a:lnTo>
                  <a:close/>
                </a:path>
              </a:pathLst>
            </a:custGeom>
            <a:grpFill/>
            <a:ln>
              <a:noFill/>
            </a:ln>
          </p:spPr>
          <p:txBody>
            <a:bodyPr/>
            <a:lstStyle/>
            <a:p>
              <a:pPr>
                <a:defRPr/>
              </a:pPr>
              <a:endParaRPr lang="zh-CN" altLang="en-US">
                <a:solidFill>
                  <a:srgbClr val="47494B"/>
                </a:solidFill>
              </a:endParaRPr>
            </a:p>
          </p:txBody>
        </p:sp>
        <p:sp>
          <p:nvSpPr>
            <p:cNvPr id="85" name="Freeform 14"/>
            <p:cNvSpPr/>
            <p:nvPr/>
          </p:nvSpPr>
          <p:spPr bwMode="auto">
            <a:xfrm>
              <a:off x="3695304" y="1695061"/>
              <a:ext cx="119063" cy="122635"/>
            </a:xfrm>
            <a:custGeom>
              <a:avLst/>
              <a:gdLst>
                <a:gd name="T0" fmla="*/ 196 w 212"/>
                <a:gd name="T1" fmla="*/ 0 h 294"/>
                <a:gd name="T2" fmla="*/ 196 w 212"/>
                <a:gd name="T3" fmla="*/ 0 h 294"/>
                <a:gd name="T4" fmla="*/ 181 w 212"/>
                <a:gd name="T5" fmla="*/ 14 h 294"/>
                <a:gd name="T6" fmla="*/ 163 w 212"/>
                <a:gd name="T7" fmla="*/ 25 h 294"/>
                <a:gd name="T8" fmla="*/ 150 w 212"/>
                <a:gd name="T9" fmla="*/ 41 h 294"/>
                <a:gd name="T10" fmla="*/ 134 w 212"/>
                <a:gd name="T11" fmla="*/ 57 h 294"/>
                <a:gd name="T12" fmla="*/ 109 w 212"/>
                <a:gd name="T13" fmla="*/ 90 h 294"/>
                <a:gd name="T14" fmla="*/ 85 w 212"/>
                <a:gd name="T15" fmla="*/ 125 h 294"/>
                <a:gd name="T16" fmla="*/ 64 w 212"/>
                <a:gd name="T17" fmla="*/ 162 h 294"/>
                <a:gd name="T18" fmla="*/ 44 w 212"/>
                <a:gd name="T19" fmla="*/ 199 h 294"/>
                <a:gd name="T20" fmla="*/ 23 w 212"/>
                <a:gd name="T21" fmla="*/ 236 h 294"/>
                <a:gd name="T22" fmla="*/ 2 w 212"/>
                <a:gd name="T23" fmla="*/ 271 h 294"/>
                <a:gd name="T24" fmla="*/ 2 w 212"/>
                <a:gd name="T25" fmla="*/ 271 h 294"/>
                <a:gd name="T26" fmla="*/ 0 w 212"/>
                <a:gd name="T27" fmla="*/ 277 h 294"/>
                <a:gd name="T28" fmla="*/ 0 w 212"/>
                <a:gd name="T29" fmla="*/ 282 h 294"/>
                <a:gd name="T30" fmla="*/ 4 w 212"/>
                <a:gd name="T31" fmla="*/ 288 h 294"/>
                <a:gd name="T32" fmla="*/ 7 w 212"/>
                <a:gd name="T33" fmla="*/ 292 h 294"/>
                <a:gd name="T34" fmla="*/ 11 w 212"/>
                <a:gd name="T35" fmla="*/ 294 h 294"/>
                <a:gd name="T36" fmla="*/ 17 w 212"/>
                <a:gd name="T37" fmla="*/ 294 h 294"/>
                <a:gd name="T38" fmla="*/ 23 w 212"/>
                <a:gd name="T39" fmla="*/ 292 h 294"/>
                <a:gd name="T40" fmla="*/ 27 w 212"/>
                <a:gd name="T41" fmla="*/ 288 h 294"/>
                <a:gd name="T42" fmla="*/ 27 w 212"/>
                <a:gd name="T43" fmla="*/ 288 h 294"/>
                <a:gd name="T44" fmla="*/ 48 w 212"/>
                <a:gd name="T45" fmla="*/ 253 h 294"/>
                <a:gd name="T46" fmla="*/ 68 w 212"/>
                <a:gd name="T47" fmla="*/ 216 h 294"/>
                <a:gd name="T48" fmla="*/ 107 w 212"/>
                <a:gd name="T49" fmla="*/ 146 h 294"/>
                <a:gd name="T50" fmla="*/ 130 w 212"/>
                <a:gd name="T51" fmla="*/ 111 h 294"/>
                <a:gd name="T52" fmla="*/ 153 w 212"/>
                <a:gd name="T53" fmla="*/ 78 h 294"/>
                <a:gd name="T54" fmla="*/ 179 w 212"/>
                <a:gd name="T55" fmla="*/ 47 h 294"/>
                <a:gd name="T56" fmla="*/ 208 w 212"/>
                <a:gd name="T57" fmla="*/ 18 h 294"/>
                <a:gd name="T58" fmla="*/ 208 w 212"/>
                <a:gd name="T59" fmla="*/ 18 h 294"/>
                <a:gd name="T60" fmla="*/ 210 w 212"/>
                <a:gd name="T61" fmla="*/ 16 h 294"/>
                <a:gd name="T62" fmla="*/ 212 w 212"/>
                <a:gd name="T63" fmla="*/ 12 h 294"/>
                <a:gd name="T64" fmla="*/ 212 w 212"/>
                <a:gd name="T65" fmla="*/ 8 h 294"/>
                <a:gd name="T66" fmla="*/ 210 w 212"/>
                <a:gd name="T67" fmla="*/ 4 h 294"/>
                <a:gd name="T68" fmla="*/ 208 w 212"/>
                <a:gd name="T69" fmla="*/ 2 h 294"/>
                <a:gd name="T70" fmla="*/ 204 w 212"/>
                <a:gd name="T71" fmla="*/ 0 h 294"/>
                <a:gd name="T72" fmla="*/ 200 w 212"/>
                <a:gd name="T73" fmla="*/ 0 h 294"/>
                <a:gd name="T74" fmla="*/ 196 w 212"/>
                <a:gd name="T75" fmla="*/ 0 h 294"/>
                <a:gd name="T76" fmla="*/ 196 w 212"/>
                <a:gd name="T77"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2" h="294">
                  <a:moveTo>
                    <a:pt x="196" y="0"/>
                  </a:moveTo>
                  <a:lnTo>
                    <a:pt x="196" y="0"/>
                  </a:lnTo>
                  <a:lnTo>
                    <a:pt x="181" y="14"/>
                  </a:lnTo>
                  <a:lnTo>
                    <a:pt x="163" y="25"/>
                  </a:lnTo>
                  <a:lnTo>
                    <a:pt x="150" y="41"/>
                  </a:lnTo>
                  <a:lnTo>
                    <a:pt x="134" y="57"/>
                  </a:lnTo>
                  <a:lnTo>
                    <a:pt x="109" y="90"/>
                  </a:lnTo>
                  <a:lnTo>
                    <a:pt x="85" y="125"/>
                  </a:lnTo>
                  <a:lnTo>
                    <a:pt x="64" y="162"/>
                  </a:lnTo>
                  <a:lnTo>
                    <a:pt x="44" y="199"/>
                  </a:lnTo>
                  <a:lnTo>
                    <a:pt x="23" y="236"/>
                  </a:lnTo>
                  <a:lnTo>
                    <a:pt x="2" y="271"/>
                  </a:lnTo>
                  <a:lnTo>
                    <a:pt x="2" y="271"/>
                  </a:lnTo>
                  <a:lnTo>
                    <a:pt x="0" y="277"/>
                  </a:lnTo>
                  <a:lnTo>
                    <a:pt x="0" y="282"/>
                  </a:lnTo>
                  <a:lnTo>
                    <a:pt x="4" y="288"/>
                  </a:lnTo>
                  <a:lnTo>
                    <a:pt x="7" y="292"/>
                  </a:lnTo>
                  <a:lnTo>
                    <a:pt x="11" y="294"/>
                  </a:lnTo>
                  <a:lnTo>
                    <a:pt x="17" y="294"/>
                  </a:lnTo>
                  <a:lnTo>
                    <a:pt x="23" y="292"/>
                  </a:lnTo>
                  <a:lnTo>
                    <a:pt x="27" y="288"/>
                  </a:lnTo>
                  <a:lnTo>
                    <a:pt x="27" y="288"/>
                  </a:lnTo>
                  <a:lnTo>
                    <a:pt x="48" y="253"/>
                  </a:lnTo>
                  <a:lnTo>
                    <a:pt x="68" y="216"/>
                  </a:lnTo>
                  <a:lnTo>
                    <a:pt x="107" y="146"/>
                  </a:lnTo>
                  <a:lnTo>
                    <a:pt x="130" y="111"/>
                  </a:lnTo>
                  <a:lnTo>
                    <a:pt x="153" y="78"/>
                  </a:lnTo>
                  <a:lnTo>
                    <a:pt x="179" y="47"/>
                  </a:lnTo>
                  <a:lnTo>
                    <a:pt x="208" y="18"/>
                  </a:lnTo>
                  <a:lnTo>
                    <a:pt x="208" y="18"/>
                  </a:lnTo>
                  <a:lnTo>
                    <a:pt x="210" y="16"/>
                  </a:lnTo>
                  <a:lnTo>
                    <a:pt x="212" y="12"/>
                  </a:lnTo>
                  <a:lnTo>
                    <a:pt x="212" y="8"/>
                  </a:lnTo>
                  <a:lnTo>
                    <a:pt x="210" y="4"/>
                  </a:lnTo>
                  <a:lnTo>
                    <a:pt x="208" y="2"/>
                  </a:lnTo>
                  <a:lnTo>
                    <a:pt x="204" y="0"/>
                  </a:lnTo>
                  <a:lnTo>
                    <a:pt x="200" y="0"/>
                  </a:lnTo>
                  <a:lnTo>
                    <a:pt x="196" y="0"/>
                  </a:lnTo>
                  <a:lnTo>
                    <a:pt x="196" y="0"/>
                  </a:lnTo>
                  <a:close/>
                </a:path>
              </a:pathLst>
            </a:custGeom>
            <a:grpFill/>
            <a:ln>
              <a:noFill/>
            </a:ln>
          </p:spPr>
          <p:txBody>
            <a:bodyPr/>
            <a:lstStyle/>
            <a:p>
              <a:pPr>
                <a:defRPr/>
              </a:pPr>
              <a:endParaRPr lang="zh-CN" altLang="en-US">
                <a:solidFill>
                  <a:srgbClr val="47494B"/>
                </a:solidFill>
              </a:endParaRPr>
            </a:p>
          </p:txBody>
        </p:sp>
        <p:sp>
          <p:nvSpPr>
            <p:cNvPr id="86" name="Freeform 15"/>
            <p:cNvSpPr/>
            <p:nvPr/>
          </p:nvSpPr>
          <p:spPr bwMode="auto">
            <a:xfrm>
              <a:off x="3423842" y="1715302"/>
              <a:ext cx="141287" cy="244078"/>
            </a:xfrm>
            <a:custGeom>
              <a:avLst/>
              <a:gdLst>
                <a:gd name="T0" fmla="*/ 242 w 257"/>
                <a:gd name="T1" fmla="*/ 4 h 584"/>
                <a:gd name="T2" fmla="*/ 242 w 257"/>
                <a:gd name="T3" fmla="*/ 4 h 584"/>
                <a:gd name="T4" fmla="*/ 209 w 257"/>
                <a:gd name="T5" fmla="*/ 70 h 584"/>
                <a:gd name="T6" fmla="*/ 175 w 257"/>
                <a:gd name="T7" fmla="*/ 138 h 584"/>
                <a:gd name="T8" fmla="*/ 113 w 257"/>
                <a:gd name="T9" fmla="*/ 272 h 584"/>
                <a:gd name="T10" fmla="*/ 113 w 257"/>
                <a:gd name="T11" fmla="*/ 272 h 584"/>
                <a:gd name="T12" fmla="*/ 80 w 257"/>
                <a:gd name="T13" fmla="*/ 344 h 584"/>
                <a:gd name="T14" fmla="*/ 51 w 257"/>
                <a:gd name="T15" fmla="*/ 416 h 584"/>
                <a:gd name="T16" fmla="*/ 24 w 257"/>
                <a:gd name="T17" fmla="*/ 488 h 584"/>
                <a:gd name="T18" fmla="*/ 12 w 257"/>
                <a:gd name="T19" fmla="*/ 525 h 584"/>
                <a:gd name="T20" fmla="*/ 2 w 257"/>
                <a:gd name="T21" fmla="*/ 564 h 584"/>
                <a:gd name="T22" fmla="*/ 2 w 257"/>
                <a:gd name="T23" fmla="*/ 564 h 584"/>
                <a:gd name="T24" fmla="*/ 0 w 257"/>
                <a:gd name="T25" fmla="*/ 570 h 584"/>
                <a:gd name="T26" fmla="*/ 2 w 257"/>
                <a:gd name="T27" fmla="*/ 576 h 584"/>
                <a:gd name="T28" fmla="*/ 6 w 257"/>
                <a:gd name="T29" fmla="*/ 580 h 584"/>
                <a:gd name="T30" fmla="*/ 12 w 257"/>
                <a:gd name="T31" fmla="*/ 582 h 584"/>
                <a:gd name="T32" fmla="*/ 18 w 257"/>
                <a:gd name="T33" fmla="*/ 584 h 584"/>
                <a:gd name="T34" fmla="*/ 22 w 257"/>
                <a:gd name="T35" fmla="*/ 582 h 584"/>
                <a:gd name="T36" fmla="*/ 26 w 257"/>
                <a:gd name="T37" fmla="*/ 580 h 584"/>
                <a:gd name="T38" fmla="*/ 29 w 257"/>
                <a:gd name="T39" fmla="*/ 574 h 584"/>
                <a:gd name="T40" fmla="*/ 29 w 257"/>
                <a:gd name="T41" fmla="*/ 574 h 584"/>
                <a:gd name="T42" fmla="*/ 39 w 257"/>
                <a:gd name="T43" fmla="*/ 537 h 584"/>
                <a:gd name="T44" fmla="*/ 51 w 257"/>
                <a:gd name="T45" fmla="*/ 502 h 584"/>
                <a:gd name="T46" fmla="*/ 76 w 257"/>
                <a:gd name="T47" fmla="*/ 432 h 584"/>
                <a:gd name="T48" fmla="*/ 103 w 257"/>
                <a:gd name="T49" fmla="*/ 364 h 584"/>
                <a:gd name="T50" fmla="*/ 135 w 257"/>
                <a:gd name="T51" fmla="*/ 296 h 584"/>
                <a:gd name="T52" fmla="*/ 135 w 257"/>
                <a:gd name="T53" fmla="*/ 296 h 584"/>
                <a:gd name="T54" fmla="*/ 168 w 257"/>
                <a:gd name="T55" fmla="*/ 226 h 584"/>
                <a:gd name="T56" fmla="*/ 201 w 257"/>
                <a:gd name="T57" fmla="*/ 156 h 584"/>
                <a:gd name="T58" fmla="*/ 216 w 257"/>
                <a:gd name="T59" fmla="*/ 120 h 584"/>
                <a:gd name="T60" fmla="*/ 232 w 257"/>
                <a:gd name="T61" fmla="*/ 84 h 584"/>
                <a:gd name="T62" fmla="*/ 245 w 257"/>
                <a:gd name="T63" fmla="*/ 48 h 584"/>
                <a:gd name="T64" fmla="*/ 257 w 257"/>
                <a:gd name="T65" fmla="*/ 11 h 584"/>
                <a:gd name="T66" fmla="*/ 257 w 257"/>
                <a:gd name="T67" fmla="*/ 11 h 584"/>
                <a:gd name="T68" fmla="*/ 255 w 257"/>
                <a:gd name="T69" fmla="*/ 6 h 584"/>
                <a:gd name="T70" fmla="*/ 251 w 257"/>
                <a:gd name="T71" fmla="*/ 2 h 584"/>
                <a:gd name="T72" fmla="*/ 247 w 257"/>
                <a:gd name="T73" fmla="*/ 0 h 584"/>
                <a:gd name="T74" fmla="*/ 244 w 257"/>
                <a:gd name="T75" fmla="*/ 2 h 584"/>
                <a:gd name="T76" fmla="*/ 242 w 257"/>
                <a:gd name="T77" fmla="*/ 4 h 584"/>
                <a:gd name="T78" fmla="*/ 242 w 257"/>
                <a:gd name="T79" fmla="*/ 4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7" h="584">
                  <a:moveTo>
                    <a:pt x="242" y="4"/>
                  </a:moveTo>
                  <a:lnTo>
                    <a:pt x="242" y="4"/>
                  </a:lnTo>
                  <a:lnTo>
                    <a:pt x="209" y="70"/>
                  </a:lnTo>
                  <a:lnTo>
                    <a:pt x="175" y="138"/>
                  </a:lnTo>
                  <a:lnTo>
                    <a:pt x="113" y="272"/>
                  </a:lnTo>
                  <a:lnTo>
                    <a:pt x="113" y="272"/>
                  </a:lnTo>
                  <a:lnTo>
                    <a:pt x="80" y="344"/>
                  </a:lnTo>
                  <a:lnTo>
                    <a:pt x="51" y="416"/>
                  </a:lnTo>
                  <a:lnTo>
                    <a:pt x="24" y="488"/>
                  </a:lnTo>
                  <a:lnTo>
                    <a:pt x="12" y="525"/>
                  </a:lnTo>
                  <a:lnTo>
                    <a:pt x="2" y="564"/>
                  </a:lnTo>
                  <a:lnTo>
                    <a:pt x="2" y="564"/>
                  </a:lnTo>
                  <a:lnTo>
                    <a:pt x="0" y="570"/>
                  </a:lnTo>
                  <a:lnTo>
                    <a:pt x="2" y="576"/>
                  </a:lnTo>
                  <a:lnTo>
                    <a:pt x="6" y="580"/>
                  </a:lnTo>
                  <a:lnTo>
                    <a:pt x="12" y="582"/>
                  </a:lnTo>
                  <a:lnTo>
                    <a:pt x="18" y="584"/>
                  </a:lnTo>
                  <a:lnTo>
                    <a:pt x="22" y="582"/>
                  </a:lnTo>
                  <a:lnTo>
                    <a:pt x="26" y="580"/>
                  </a:lnTo>
                  <a:lnTo>
                    <a:pt x="29" y="574"/>
                  </a:lnTo>
                  <a:lnTo>
                    <a:pt x="29" y="574"/>
                  </a:lnTo>
                  <a:lnTo>
                    <a:pt x="39" y="537"/>
                  </a:lnTo>
                  <a:lnTo>
                    <a:pt x="51" y="502"/>
                  </a:lnTo>
                  <a:lnTo>
                    <a:pt x="76" y="432"/>
                  </a:lnTo>
                  <a:lnTo>
                    <a:pt x="103" y="364"/>
                  </a:lnTo>
                  <a:lnTo>
                    <a:pt x="135" y="296"/>
                  </a:lnTo>
                  <a:lnTo>
                    <a:pt x="135" y="296"/>
                  </a:lnTo>
                  <a:lnTo>
                    <a:pt x="168" y="226"/>
                  </a:lnTo>
                  <a:lnTo>
                    <a:pt x="201" y="156"/>
                  </a:lnTo>
                  <a:lnTo>
                    <a:pt x="216" y="120"/>
                  </a:lnTo>
                  <a:lnTo>
                    <a:pt x="232" y="84"/>
                  </a:lnTo>
                  <a:lnTo>
                    <a:pt x="245" y="48"/>
                  </a:lnTo>
                  <a:lnTo>
                    <a:pt x="257" y="11"/>
                  </a:lnTo>
                  <a:lnTo>
                    <a:pt x="257" y="11"/>
                  </a:lnTo>
                  <a:lnTo>
                    <a:pt x="255" y="6"/>
                  </a:lnTo>
                  <a:lnTo>
                    <a:pt x="251" y="2"/>
                  </a:lnTo>
                  <a:lnTo>
                    <a:pt x="247" y="0"/>
                  </a:lnTo>
                  <a:lnTo>
                    <a:pt x="244" y="2"/>
                  </a:lnTo>
                  <a:lnTo>
                    <a:pt x="242" y="4"/>
                  </a:lnTo>
                  <a:lnTo>
                    <a:pt x="242" y="4"/>
                  </a:lnTo>
                  <a:close/>
                </a:path>
              </a:pathLst>
            </a:custGeom>
            <a:grpFill/>
            <a:ln>
              <a:noFill/>
            </a:ln>
          </p:spPr>
          <p:txBody>
            <a:bodyPr/>
            <a:lstStyle/>
            <a:p>
              <a:pPr>
                <a:defRPr/>
              </a:pPr>
              <a:endParaRPr lang="zh-CN" altLang="en-US">
                <a:solidFill>
                  <a:srgbClr val="47494B"/>
                </a:solidFill>
              </a:endParaRPr>
            </a:p>
          </p:txBody>
        </p:sp>
        <p:sp>
          <p:nvSpPr>
            <p:cNvPr id="87" name="Freeform 16"/>
            <p:cNvSpPr/>
            <p:nvPr/>
          </p:nvSpPr>
          <p:spPr bwMode="auto">
            <a:xfrm>
              <a:off x="3176191" y="1798645"/>
              <a:ext cx="188912" cy="340519"/>
            </a:xfrm>
            <a:custGeom>
              <a:avLst/>
              <a:gdLst>
                <a:gd name="T0" fmla="*/ 325 w 338"/>
                <a:gd name="T1" fmla="*/ 0 h 816"/>
                <a:gd name="T2" fmla="*/ 325 w 338"/>
                <a:gd name="T3" fmla="*/ 0 h 816"/>
                <a:gd name="T4" fmla="*/ 305 w 338"/>
                <a:gd name="T5" fmla="*/ 18 h 816"/>
                <a:gd name="T6" fmla="*/ 286 w 338"/>
                <a:gd name="T7" fmla="*/ 35 h 816"/>
                <a:gd name="T8" fmla="*/ 268 w 338"/>
                <a:gd name="T9" fmla="*/ 55 h 816"/>
                <a:gd name="T10" fmla="*/ 251 w 338"/>
                <a:gd name="T11" fmla="*/ 76 h 816"/>
                <a:gd name="T12" fmla="*/ 235 w 338"/>
                <a:gd name="T13" fmla="*/ 98 h 816"/>
                <a:gd name="T14" fmla="*/ 219 w 338"/>
                <a:gd name="T15" fmla="*/ 121 h 816"/>
                <a:gd name="T16" fmla="*/ 192 w 338"/>
                <a:gd name="T17" fmla="*/ 170 h 816"/>
                <a:gd name="T18" fmla="*/ 169 w 338"/>
                <a:gd name="T19" fmla="*/ 218 h 816"/>
                <a:gd name="T20" fmla="*/ 146 w 338"/>
                <a:gd name="T21" fmla="*/ 269 h 816"/>
                <a:gd name="T22" fmla="*/ 126 w 338"/>
                <a:gd name="T23" fmla="*/ 319 h 816"/>
                <a:gd name="T24" fmla="*/ 109 w 338"/>
                <a:gd name="T25" fmla="*/ 366 h 816"/>
                <a:gd name="T26" fmla="*/ 109 w 338"/>
                <a:gd name="T27" fmla="*/ 366 h 816"/>
                <a:gd name="T28" fmla="*/ 89 w 338"/>
                <a:gd name="T29" fmla="*/ 419 h 816"/>
                <a:gd name="T30" fmla="*/ 72 w 338"/>
                <a:gd name="T31" fmla="*/ 471 h 816"/>
                <a:gd name="T32" fmla="*/ 54 w 338"/>
                <a:gd name="T33" fmla="*/ 526 h 816"/>
                <a:gd name="T34" fmla="*/ 40 w 338"/>
                <a:gd name="T35" fmla="*/ 580 h 816"/>
                <a:gd name="T36" fmla="*/ 27 w 338"/>
                <a:gd name="T37" fmla="*/ 635 h 816"/>
                <a:gd name="T38" fmla="*/ 15 w 338"/>
                <a:gd name="T39" fmla="*/ 689 h 816"/>
                <a:gd name="T40" fmla="*/ 7 w 338"/>
                <a:gd name="T41" fmla="*/ 744 h 816"/>
                <a:gd name="T42" fmla="*/ 0 w 338"/>
                <a:gd name="T43" fmla="*/ 800 h 816"/>
                <a:gd name="T44" fmla="*/ 0 w 338"/>
                <a:gd name="T45" fmla="*/ 800 h 816"/>
                <a:gd name="T46" fmla="*/ 0 w 338"/>
                <a:gd name="T47" fmla="*/ 806 h 816"/>
                <a:gd name="T48" fmla="*/ 3 w 338"/>
                <a:gd name="T49" fmla="*/ 812 h 816"/>
                <a:gd name="T50" fmla="*/ 7 w 338"/>
                <a:gd name="T51" fmla="*/ 814 h 816"/>
                <a:gd name="T52" fmla="*/ 13 w 338"/>
                <a:gd name="T53" fmla="*/ 816 h 816"/>
                <a:gd name="T54" fmla="*/ 19 w 338"/>
                <a:gd name="T55" fmla="*/ 816 h 816"/>
                <a:gd name="T56" fmla="*/ 25 w 338"/>
                <a:gd name="T57" fmla="*/ 814 h 816"/>
                <a:gd name="T58" fmla="*/ 29 w 338"/>
                <a:gd name="T59" fmla="*/ 808 h 816"/>
                <a:gd name="T60" fmla="*/ 31 w 338"/>
                <a:gd name="T61" fmla="*/ 802 h 816"/>
                <a:gd name="T62" fmla="*/ 31 w 338"/>
                <a:gd name="T63" fmla="*/ 802 h 816"/>
                <a:gd name="T64" fmla="*/ 37 w 338"/>
                <a:gd name="T65" fmla="*/ 750 h 816"/>
                <a:gd name="T66" fmla="*/ 46 w 338"/>
                <a:gd name="T67" fmla="*/ 697 h 816"/>
                <a:gd name="T68" fmla="*/ 56 w 338"/>
                <a:gd name="T69" fmla="*/ 645 h 816"/>
                <a:gd name="T70" fmla="*/ 70 w 338"/>
                <a:gd name="T71" fmla="*/ 592 h 816"/>
                <a:gd name="T72" fmla="*/ 83 w 338"/>
                <a:gd name="T73" fmla="*/ 541 h 816"/>
                <a:gd name="T74" fmla="*/ 99 w 338"/>
                <a:gd name="T75" fmla="*/ 489 h 816"/>
                <a:gd name="T76" fmla="*/ 114 w 338"/>
                <a:gd name="T77" fmla="*/ 438 h 816"/>
                <a:gd name="T78" fmla="*/ 132 w 338"/>
                <a:gd name="T79" fmla="*/ 388 h 816"/>
                <a:gd name="T80" fmla="*/ 132 w 338"/>
                <a:gd name="T81" fmla="*/ 388 h 816"/>
                <a:gd name="T82" fmla="*/ 151 w 338"/>
                <a:gd name="T83" fmla="*/ 337 h 816"/>
                <a:gd name="T84" fmla="*/ 171 w 338"/>
                <a:gd name="T85" fmla="*/ 286 h 816"/>
                <a:gd name="T86" fmla="*/ 192 w 338"/>
                <a:gd name="T87" fmla="*/ 238 h 816"/>
                <a:gd name="T88" fmla="*/ 218 w 338"/>
                <a:gd name="T89" fmla="*/ 189 h 816"/>
                <a:gd name="T90" fmla="*/ 243 w 338"/>
                <a:gd name="T91" fmla="*/ 142 h 816"/>
                <a:gd name="T92" fmla="*/ 272 w 338"/>
                <a:gd name="T93" fmla="*/ 98 h 816"/>
                <a:gd name="T94" fmla="*/ 301 w 338"/>
                <a:gd name="T95" fmla="*/ 53 h 816"/>
                <a:gd name="T96" fmla="*/ 336 w 338"/>
                <a:gd name="T97" fmla="*/ 10 h 816"/>
                <a:gd name="T98" fmla="*/ 336 w 338"/>
                <a:gd name="T99" fmla="*/ 10 h 816"/>
                <a:gd name="T100" fmla="*/ 338 w 338"/>
                <a:gd name="T101" fmla="*/ 8 h 816"/>
                <a:gd name="T102" fmla="*/ 338 w 338"/>
                <a:gd name="T103" fmla="*/ 6 h 816"/>
                <a:gd name="T104" fmla="*/ 334 w 338"/>
                <a:gd name="T105" fmla="*/ 2 h 816"/>
                <a:gd name="T106" fmla="*/ 330 w 338"/>
                <a:gd name="T107" fmla="*/ 0 h 816"/>
                <a:gd name="T108" fmla="*/ 325 w 338"/>
                <a:gd name="T109" fmla="*/ 0 h 816"/>
                <a:gd name="T110" fmla="*/ 325 w 338"/>
                <a:gd name="T111" fmla="*/ 0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8" h="816">
                  <a:moveTo>
                    <a:pt x="325" y="0"/>
                  </a:moveTo>
                  <a:lnTo>
                    <a:pt x="325" y="0"/>
                  </a:lnTo>
                  <a:lnTo>
                    <a:pt x="305" y="18"/>
                  </a:lnTo>
                  <a:lnTo>
                    <a:pt x="286" y="35"/>
                  </a:lnTo>
                  <a:lnTo>
                    <a:pt x="268" y="55"/>
                  </a:lnTo>
                  <a:lnTo>
                    <a:pt x="251" y="76"/>
                  </a:lnTo>
                  <a:lnTo>
                    <a:pt x="235" y="98"/>
                  </a:lnTo>
                  <a:lnTo>
                    <a:pt x="219" y="121"/>
                  </a:lnTo>
                  <a:lnTo>
                    <a:pt x="192" y="170"/>
                  </a:lnTo>
                  <a:lnTo>
                    <a:pt x="169" y="218"/>
                  </a:lnTo>
                  <a:lnTo>
                    <a:pt x="146" y="269"/>
                  </a:lnTo>
                  <a:lnTo>
                    <a:pt x="126" y="319"/>
                  </a:lnTo>
                  <a:lnTo>
                    <a:pt x="109" y="366"/>
                  </a:lnTo>
                  <a:lnTo>
                    <a:pt x="109" y="366"/>
                  </a:lnTo>
                  <a:lnTo>
                    <a:pt x="89" y="419"/>
                  </a:lnTo>
                  <a:lnTo>
                    <a:pt x="72" y="471"/>
                  </a:lnTo>
                  <a:lnTo>
                    <a:pt x="54" y="526"/>
                  </a:lnTo>
                  <a:lnTo>
                    <a:pt x="40" y="580"/>
                  </a:lnTo>
                  <a:lnTo>
                    <a:pt x="27" y="635"/>
                  </a:lnTo>
                  <a:lnTo>
                    <a:pt x="15" y="689"/>
                  </a:lnTo>
                  <a:lnTo>
                    <a:pt x="7" y="744"/>
                  </a:lnTo>
                  <a:lnTo>
                    <a:pt x="0" y="800"/>
                  </a:lnTo>
                  <a:lnTo>
                    <a:pt x="0" y="800"/>
                  </a:lnTo>
                  <a:lnTo>
                    <a:pt x="0" y="806"/>
                  </a:lnTo>
                  <a:lnTo>
                    <a:pt x="3" y="812"/>
                  </a:lnTo>
                  <a:lnTo>
                    <a:pt x="7" y="814"/>
                  </a:lnTo>
                  <a:lnTo>
                    <a:pt x="13" y="816"/>
                  </a:lnTo>
                  <a:lnTo>
                    <a:pt x="19" y="816"/>
                  </a:lnTo>
                  <a:lnTo>
                    <a:pt x="25" y="814"/>
                  </a:lnTo>
                  <a:lnTo>
                    <a:pt x="29" y="808"/>
                  </a:lnTo>
                  <a:lnTo>
                    <a:pt x="31" y="802"/>
                  </a:lnTo>
                  <a:lnTo>
                    <a:pt x="31" y="802"/>
                  </a:lnTo>
                  <a:lnTo>
                    <a:pt x="37" y="750"/>
                  </a:lnTo>
                  <a:lnTo>
                    <a:pt x="46" y="697"/>
                  </a:lnTo>
                  <a:lnTo>
                    <a:pt x="56" y="645"/>
                  </a:lnTo>
                  <a:lnTo>
                    <a:pt x="70" y="592"/>
                  </a:lnTo>
                  <a:lnTo>
                    <a:pt x="83" y="541"/>
                  </a:lnTo>
                  <a:lnTo>
                    <a:pt x="99" y="489"/>
                  </a:lnTo>
                  <a:lnTo>
                    <a:pt x="114" y="438"/>
                  </a:lnTo>
                  <a:lnTo>
                    <a:pt x="132" y="388"/>
                  </a:lnTo>
                  <a:lnTo>
                    <a:pt x="132" y="388"/>
                  </a:lnTo>
                  <a:lnTo>
                    <a:pt x="151" y="337"/>
                  </a:lnTo>
                  <a:lnTo>
                    <a:pt x="171" y="286"/>
                  </a:lnTo>
                  <a:lnTo>
                    <a:pt x="192" y="238"/>
                  </a:lnTo>
                  <a:lnTo>
                    <a:pt x="218" y="189"/>
                  </a:lnTo>
                  <a:lnTo>
                    <a:pt x="243" y="142"/>
                  </a:lnTo>
                  <a:lnTo>
                    <a:pt x="272" y="98"/>
                  </a:lnTo>
                  <a:lnTo>
                    <a:pt x="301" y="53"/>
                  </a:lnTo>
                  <a:lnTo>
                    <a:pt x="336" y="10"/>
                  </a:lnTo>
                  <a:lnTo>
                    <a:pt x="336" y="10"/>
                  </a:lnTo>
                  <a:lnTo>
                    <a:pt x="338" y="8"/>
                  </a:lnTo>
                  <a:lnTo>
                    <a:pt x="338" y="6"/>
                  </a:lnTo>
                  <a:lnTo>
                    <a:pt x="334" y="2"/>
                  </a:lnTo>
                  <a:lnTo>
                    <a:pt x="330" y="0"/>
                  </a:lnTo>
                  <a:lnTo>
                    <a:pt x="325" y="0"/>
                  </a:lnTo>
                  <a:lnTo>
                    <a:pt x="325" y="0"/>
                  </a:lnTo>
                  <a:close/>
                </a:path>
              </a:pathLst>
            </a:custGeom>
            <a:grpFill/>
            <a:ln>
              <a:noFill/>
            </a:ln>
          </p:spPr>
          <p:txBody>
            <a:bodyPr/>
            <a:lstStyle/>
            <a:p>
              <a:pPr>
                <a:defRPr/>
              </a:pPr>
              <a:endParaRPr lang="zh-CN" altLang="en-US">
                <a:solidFill>
                  <a:srgbClr val="47494B"/>
                </a:solidFill>
              </a:endParaRPr>
            </a:p>
          </p:txBody>
        </p:sp>
        <p:sp>
          <p:nvSpPr>
            <p:cNvPr id="88" name="Freeform 17"/>
            <p:cNvSpPr/>
            <p:nvPr/>
          </p:nvSpPr>
          <p:spPr bwMode="auto">
            <a:xfrm>
              <a:off x="3104753" y="2114161"/>
              <a:ext cx="476250" cy="103585"/>
            </a:xfrm>
            <a:custGeom>
              <a:avLst/>
              <a:gdLst>
                <a:gd name="T0" fmla="*/ 4 w 854"/>
                <a:gd name="T1" fmla="*/ 250 h 250"/>
                <a:gd name="T2" fmla="*/ 4 w 854"/>
                <a:gd name="T3" fmla="*/ 250 h 250"/>
                <a:gd name="T4" fmla="*/ 14 w 854"/>
                <a:gd name="T5" fmla="*/ 250 h 250"/>
                <a:gd name="T6" fmla="*/ 25 w 854"/>
                <a:gd name="T7" fmla="*/ 250 h 250"/>
                <a:gd name="T8" fmla="*/ 49 w 854"/>
                <a:gd name="T9" fmla="*/ 248 h 250"/>
                <a:gd name="T10" fmla="*/ 95 w 854"/>
                <a:gd name="T11" fmla="*/ 238 h 250"/>
                <a:gd name="T12" fmla="*/ 95 w 854"/>
                <a:gd name="T13" fmla="*/ 238 h 250"/>
                <a:gd name="T14" fmla="*/ 212 w 854"/>
                <a:gd name="T15" fmla="*/ 215 h 250"/>
                <a:gd name="T16" fmla="*/ 212 w 854"/>
                <a:gd name="T17" fmla="*/ 215 h 250"/>
                <a:gd name="T18" fmla="*/ 331 w 854"/>
                <a:gd name="T19" fmla="*/ 189 h 250"/>
                <a:gd name="T20" fmla="*/ 448 w 854"/>
                <a:gd name="T21" fmla="*/ 162 h 250"/>
                <a:gd name="T22" fmla="*/ 448 w 854"/>
                <a:gd name="T23" fmla="*/ 162 h 250"/>
                <a:gd name="T24" fmla="*/ 559 w 854"/>
                <a:gd name="T25" fmla="*/ 133 h 250"/>
                <a:gd name="T26" fmla="*/ 613 w 854"/>
                <a:gd name="T27" fmla="*/ 115 h 250"/>
                <a:gd name="T28" fmla="*/ 670 w 854"/>
                <a:gd name="T29" fmla="*/ 98 h 250"/>
                <a:gd name="T30" fmla="*/ 670 w 854"/>
                <a:gd name="T31" fmla="*/ 98 h 250"/>
                <a:gd name="T32" fmla="*/ 718 w 854"/>
                <a:gd name="T33" fmla="*/ 80 h 250"/>
                <a:gd name="T34" fmla="*/ 769 w 854"/>
                <a:gd name="T35" fmla="*/ 63 h 250"/>
                <a:gd name="T36" fmla="*/ 769 w 854"/>
                <a:gd name="T37" fmla="*/ 63 h 250"/>
                <a:gd name="T38" fmla="*/ 790 w 854"/>
                <a:gd name="T39" fmla="*/ 53 h 250"/>
                <a:gd name="T40" fmla="*/ 816 w 854"/>
                <a:gd name="T41" fmla="*/ 45 h 250"/>
                <a:gd name="T42" fmla="*/ 825 w 854"/>
                <a:gd name="T43" fmla="*/ 39 h 250"/>
                <a:gd name="T44" fmla="*/ 837 w 854"/>
                <a:gd name="T45" fmla="*/ 34 h 250"/>
                <a:gd name="T46" fmla="*/ 845 w 854"/>
                <a:gd name="T47" fmla="*/ 26 h 250"/>
                <a:gd name="T48" fmla="*/ 853 w 854"/>
                <a:gd name="T49" fmla="*/ 16 h 250"/>
                <a:gd name="T50" fmla="*/ 853 w 854"/>
                <a:gd name="T51" fmla="*/ 16 h 250"/>
                <a:gd name="T52" fmla="*/ 854 w 854"/>
                <a:gd name="T53" fmla="*/ 12 h 250"/>
                <a:gd name="T54" fmla="*/ 853 w 854"/>
                <a:gd name="T55" fmla="*/ 6 h 250"/>
                <a:gd name="T56" fmla="*/ 851 w 854"/>
                <a:gd name="T57" fmla="*/ 2 h 250"/>
                <a:gd name="T58" fmla="*/ 845 w 854"/>
                <a:gd name="T59" fmla="*/ 0 h 250"/>
                <a:gd name="T60" fmla="*/ 845 w 854"/>
                <a:gd name="T61" fmla="*/ 0 h 250"/>
                <a:gd name="T62" fmla="*/ 835 w 854"/>
                <a:gd name="T63" fmla="*/ 0 h 250"/>
                <a:gd name="T64" fmla="*/ 825 w 854"/>
                <a:gd name="T65" fmla="*/ 2 h 250"/>
                <a:gd name="T66" fmla="*/ 804 w 854"/>
                <a:gd name="T67" fmla="*/ 10 h 250"/>
                <a:gd name="T68" fmla="*/ 767 w 854"/>
                <a:gd name="T69" fmla="*/ 30 h 250"/>
                <a:gd name="T70" fmla="*/ 767 w 854"/>
                <a:gd name="T71" fmla="*/ 30 h 250"/>
                <a:gd name="T72" fmla="*/ 716 w 854"/>
                <a:gd name="T73" fmla="*/ 49 h 250"/>
                <a:gd name="T74" fmla="*/ 668 w 854"/>
                <a:gd name="T75" fmla="*/ 67 h 250"/>
                <a:gd name="T76" fmla="*/ 668 w 854"/>
                <a:gd name="T77" fmla="*/ 67 h 250"/>
                <a:gd name="T78" fmla="*/ 609 w 854"/>
                <a:gd name="T79" fmla="*/ 86 h 250"/>
                <a:gd name="T80" fmla="*/ 549 w 854"/>
                <a:gd name="T81" fmla="*/ 104 h 250"/>
                <a:gd name="T82" fmla="*/ 430 w 854"/>
                <a:gd name="T83" fmla="*/ 135 h 250"/>
                <a:gd name="T84" fmla="*/ 430 w 854"/>
                <a:gd name="T85" fmla="*/ 135 h 250"/>
                <a:gd name="T86" fmla="*/ 313 w 854"/>
                <a:gd name="T87" fmla="*/ 162 h 250"/>
                <a:gd name="T88" fmla="*/ 197 w 854"/>
                <a:gd name="T89" fmla="*/ 187 h 250"/>
                <a:gd name="T90" fmla="*/ 197 w 854"/>
                <a:gd name="T91" fmla="*/ 187 h 250"/>
                <a:gd name="T92" fmla="*/ 90 w 854"/>
                <a:gd name="T93" fmla="*/ 213 h 250"/>
                <a:gd name="T94" fmla="*/ 90 w 854"/>
                <a:gd name="T95" fmla="*/ 213 h 250"/>
                <a:gd name="T96" fmla="*/ 45 w 854"/>
                <a:gd name="T97" fmla="*/ 222 h 250"/>
                <a:gd name="T98" fmla="*/ 22 w 854"/>
                <a:gd name="T99" fmla="*/ 230 h 250"/>
                <a:gd name="T100" fmla="*/ 10 w 854"/>
                <a:gd name="T101" fmla="*/ 236 h 250"/>
                <a:gd name="T102" fmla="*/ 0 w 854"/>
                <a:gd name="T103" fmla="*/ 242 h 250"/>
                <a:gd name="T104" fmla="*/ 0 w 854"/>
                <a:gd name="T105" fmla="*/ 242 h 250"/>
                <a:gd name="T106" fmla="*/ 0 w 854"/>
                <a:gd name="T107" fmla="*/ 244 h 250"/>
                <a:gd name="T108" fmla="*/ 0 w 854"/>
                <a:gd name="T109" fmla="*/ 246 h 250"/>
                <a:gd name="T110" fmla="*/ 0 w 854"/>
                <a:gd name="T111" fmla="*/ 248 h 250"/>
                <a:gd name="T112" fmla="*/ 4 w 854"/>
                <a:gd name="T113" fmla="*/ 250 h 250"/>
                <a:gd name="T114" fmla="*/ 4 w 854"/>
                <a:gd name="T115" fmla="*/ 25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4" h="250">
                  <a:moveTo>
                    <a:pt x="4" y="250"/>
                  </a:moveTo>
                  <a:lnTo>
                    <a:pt x="4" y="250"/>
                  </a:lnTo>
                  <a:lnTo>
                    <a:pt x="14" y="250"/>
                  </a:lnTo>
                  <a:lnTo>
                    <a:pt x="25" y="250"/>
                  </a:lnTo>
                  <a:lnTo>
                    <a:pt x="49" y="248"/>
                  </a:lnTo>
                  <a:lnTo>
                    <a:pt x="95" y="238"/>
                  </a:lnTo>
                  <a:lnTo>
                    <a:pt x="95" y="238"/>
                  </a:lnTo>
                  <a:lnTo>
                    <a:pt x="212" y="215"/>
                  </a:lnTo>
                  <a:lnTo>
                    <a:pt x="212" y="215"/>
                  </a:lnTo>
                  <a:lnTo>
                    <a:pt x="331" y="189"/>
                  </a:lnTo>
                  <a:lnTo>
                    <a:pt x="448" y="162"/>
                  </a:lnTo>
                  <a:lnTo>
                    <a:pt x="448" y="162"/>
                  </a:lnTo>
                  <a:lnTo>
                    <a:pt x="559" y="133"/>
                  </a:lnTo>
                  <a:lnTo>
                    <a:pt x="613" y="115"/>
                  </a:lnTo>
                  <a:lnTo>
                    <a:pt x="670" y="98"/>
                  </a:lnTo>
                  <a:lnTo>
                    <a:pt x="670" y="98"/>
                  </a:lnTo>
                  <a:lnTo>
                    <a:pt x="718" y="80"/>
                  </a:lnTo>
                  <a:lnTo>
                    <a:pt x="769" y="63"/>
                  </a:lnTo>
                  <a:lnTo>
                    <a:pt x="769" y="63"/>
                  </a:lnTo>
                  <a:lnTo>
                    <a:pt x="790" y="53"/>
                  </a:lnTo>
                  <a:lnTo>
                    <a:pt x="816" y="45"/>
                  </a:lnTo>
                  <a:lnTo>
                    <a:pt x="825" y="39"/>
                  </a:lnTo>
                  <a:lnTo>
                    <a:pt x="837" y="34"/>
                  </a:lnTo>
                  <a:lnTo>
                    <a:pt x="845" y="26"/>
                  </a:lnTo>
                  <a:lnTo>
                    <a:pt x="853" y="16"/>
                  </a:lnTo>
                  <a:lnTo>
                    <a:pt x="853" y="16"/>
                  </a:lnTo>
                  <a:lnTo>
                    <a:pt x="854" y="12"/>
                  </a:lnTo>
                  <a:lnTo>
                    <a:pt x="853" y="6"/>
                  </a:lnTo>
                  <a:lnTo>
                    <a:pt x="851" y="2"/>
                  </a:lnTo>
                  <a:lnTo>
                    <a:pt x="845" y="0"/>
                  </a:lnTo>
                  <a:lnTo>
                    <a:pt x="845" y="0"/>
                  </a:lnTo>
                  <a:lnTo>
                    <a:pt x="835" y="0"/>
                  </a:lnTo>
                  <a:lnTo>
                    <a:pt x="825" y="2"/>
                  </a:lnTo>
                  <a:lnTo>
                    <a:pt x="804" y="10"/>
                  </a:lnTo>
                  <a:lnTo>
                    <a:pt x="767" y="30"/>
                  </a:lnTo>
                  <a:lnTo>
                    <a:pt x="767" y="30"/>
                  </a:lnTo>
                  <a:lnTo>
                    <a:pt x="716" y="49"/>
                  </a:lnTo>
                  <a:lnTo>
                    <a:pt x="668" y="67"/>
                  </a:lnTo>
                  <a:lnTo>
                    <a:pt x="668" y="67"/>
                  </a:lnTo>
                  <a:lnTo>
                    <a:pt x="609" y="86"/>
                  </a:lnTo>
                  <a:lnTo>
                    <a:pt x="549" y="104"/>
                  </a:lnTo>
                  <a:lnTo>
                    <a:pt x="430" y="135"/>
                  </a:lnTo>
                  <a:lnTo>
                    <a:pt x="430" y="135"/>
                  </a:lnTo>
                  <a:lnTo>
                    <a:pt x="313" y="162"/>
                  </a:lnTo>
                  <a:lnTo>
                    <a:pt x="197" y="187"/>
                  </a:lnTo>
                  <a:lnTo>
                    <a:pt x="197" y="187"/>
                  </a:lnTo>
                  <a:lnTo>
                    <a:pt x="90" y="213"/>
                  </a:lnTo>
                  <a:lnTo>
                    <a:pt x="90" y="213"/>
                  </a:lnTo>
                  <a:lnTo>
                    <a:pt x="45" y="222"/>
                  </a:lnTo>
                  <a:lnTo>
                    <a:pt x="22" y="230"/>
                  </a:lnTo>
                  <a:lnTo>
                    <a:pt x="10" y="236"/>
                  </a:lnTo>
                  <a:lnTo>
                    <a:pt x="0" y="242"/>
                  </a:lnTo>
                  <a:lnTo>
                    <a:pt x="0" y="242"/>
                  </a:lnTo>
                  <a:lnTo>
                    <a:pt x="0" y="244"/>
                  </a:lnTo>
                  <a:lnTo>
                    <a:pt x="0" y="246"/>
                  </a:lnTo>
                  <a:lnTo>
                    <a:pt x="0" y="248"/>
                  </a:lnTo>
                  <a:lnTo>
                    <a:pt x="4" y="250"/>
                  </a:lnTo>
                  <a:lnTo>
                    <a:pt x="4" y="250"/>
                  </a:lnTo>
                  <a:close/>
                </a:path>
              </a:pathLst>
            </a:custGeom>
            <a:grpFill/>
            <a:ln>
              <a:noFill/>
            </a:ln>
          </p:spPr>
          <p:txBody>
            <a:bodyPr/>
            <a:lstStyle/>
            <a:p>
              <a:pPr>
                <a:defRPr/>
              </a:pPr>
              <a:endParaRPr lang="zh-CN" altLang="en-US">
                <a:solidFill>
                  <a:srgbClr val="47494B"/>
                </a:solidFill>
              </a:endParaRPr>
            </a:p>
          </p:txBody>
        </p:sp>
        <p:sp>
          <p:nvSpPr>
            <p:cNvPr id="89" name="Freeform 18"/>
            <p:cNvSpPr/>
            <p:nvPr/>
          </p:nvSpPr>
          <p:spPr bwMode="auto">
            <a:xfrm>
              <a:off x="3298428" y="1948664"/>
              <a:ext cx="438150" cy="100013"/>
            </a:xfrm>
            <a:custGeom>
              <a:avLst/>
              <a:gdLst>
                <a:gd name="T0" fmla="*/ 9 w 788"/>
                <a:gd name="T1" fmla="*/ 240 h 240"/>
                <a:gd name="T2" fmla="*/ 9 w 788"/>
                <a:gd name="T3" fmla="*/ 240 h 240"/>
                <a:gd name="T4" fmla="*/ 107 w 788"/>
                <a:gd name="T5" fmla="*/ 203 h 240"/>
                <a:gd name="T6" fmla="*/ 157 w 788"/>
                <a:gd name="T7" fmla="*/ 187 h 240"/>
                <a:gd name="T8" fmla="*/ 206 w 788"/>
                <a:gd name="T9" fmla="*/ 172 h 240"/>
                <a:gd name="T10" fmla="*/ 206 w 788"/>
                <a:gd name="T11" fmla="*/ 172 h 240"/>
                <a:gd name="T12" fmla="*/ 258 w 788"/>
                <a:gd name="T13" fmla="*/ 160 h 240"/>
                <a:gd name="T14" fmla="*/ 309 w 788"/>
                <a:gd name="T15" fmla="*/ 148 h 240"/>
                <a:gd name="T16" fmla="*/ 412 w 788"/>
                <a:gd name="T17" fmla="*/ 127 h 240"/>
                <a:gd name="T18" fmla="*/ 412 w 788"/>
                <a:gd name="T19" fmla="*/ 127 h 240"/>
                <a:gd name="T20" fmla="*/ 515 w 788"/>
                <a:gd name="T21" fmla="*/ 106 h 240"/>
                <a:gd name="T22" fmla="*/ 566 w 788"/>
                <a:gd name="T23" fmla="*/ 96 h 240"/>
                <a:gd name="T24" fmla="*/ 618 w 788"/>
                <a:gd name="T25" fmla="*/ 82 h 240"/>
                <a:gd name="T26" fmla="*/ 618 w 788"/>
                <a:gd name="T27" fmla="*/ 82 h 240"/>
                <a:gd name="T28" fmla="*/ 659 w 788"/>
                <a:gd name="T29" fmla="*/ 70 h 240"/>
                <a:gd name="T30" fmla="*/ 700 w 788"/>
                <a:gd name="T31" fmla="*/ 57 h 240"/>
                <a:gd name="T32" fmla="*/ 700 w 788"/>
                <a:gd name="T33" fmla="*/ 57 h 240"/>
                <a:gd name="T34" fmla="*/ 722 w 788"/>
                <a:gd name="T35" fmla="*/ 51 h 240"/>
                <a:gd name="T36" fmla="*/ 745 w 788"/>
                <a:gd name="T37" fmla="*/ 43 h 240"/>
                <a:gd name="T38" fmla="*/ 766 w 788"/>
                <a:gd name="T39" fmla="*/ 34 h 240"/>
                <a:gd name="T40" fmla="*/ 776 w 788"/>
                <a:gd name="T41" fmla="*/ 26 h 240"/>
                <a:gd name="T42" fmla="*/ 784 w 788"/>
                <a:gd name="T43" fmla="*/ 20 h 240"/>
                <a:gd name="T44" fmla="*/ 784 w 788"/>
                <a:gd name="T45" fmla="*/ 20 h 240"/>
                <a:gd name="T46" fmla="*/ 788 w 788"/>
                <a:gd name="T47" fmla="*/ 12 h 240"/>
                <a:gd name="T48" fmla="*/ 788 w 788"/>
                <a:gd name="T49" fmla="*/ 6 h 240"/>
                <a:gd name="T50" fmla="*/ 782 w 788"/>
                <a:gd name="T51" fmla="*/ 2 h 240"/>
                <a:gd name="T52" fmla="*/ 776 w 788"/>
                <a:gd name="T53" fmla="*/ 0 h 240"/>
                <a:gd name="T54" fmla="*/ 776 w 788"/>
                <a:gd name="T55" fmla="*/ 0 h 240"/>
                <a:gd name="T56" fmla="*/ 766 w 788"/>
                <a:gd name="T57" fmla="*/ 0 h 240"/>
                <a:gd name="T58" fmla="*/ 757 w 788"/>
                <a:gd name="T59" fmla="*/ 4 h 240"/>
                <a:gd name="T60" fmla="*/ 737 w 788"/>
                <a:gd name="T61" fmla="*/ 10 h 240"/>
                <a:gd name="T62" fmla="*/ 698 w 788"/>
                <a:gd name="T63" fmla="*/ 28 h 240"/>
                <a:gd name="T64" fmla="*/ 698 w 788"/>
                <a:gd name="T65" fmla="*/ 28 h 240"/>
                <a:gd name="T66" fmla="*/ 644 w 788"/>
                <a:gd name="T67" fmla="*/ 45 h 240"/>
                <a:gd name="T68" fmla="*/ 589 w 788"/>
                <a:gd name="T69" fmla="*/ 59 h 240"/>
                <a:gd name="T70" fmla="*/ 589 w 788"/>
                <a:gd name="T71" fmla="*/ 59 h 240"/>
                <a:gd name="T72" fmla="*/ 539 w 788"/>
                <a:gd name="T73" fmla="*/ 72 h 240"/>
                <a:gd name="T74" fmla="*/ 486 w 788"/>
                <a:gd name="T75" fmla="*/ 84 h 240"/>
                <a:gd name="T76" fmla="*/ 383 w 788"/>
                <a:gd name="T77" fmla="*/ 106 h 240"/>
                <a:gd name="T78" fmla="*/ 383 w 788"/>
                <a:gd name="T79" fmla="*/ 106 h 240"/>
                <a:gd name="T80" fmla="*/ 286 w 788"/>
                <a:gd name="T81" fmla="*/ 125 h 240"/>
                <a:gd name="T82" fmla="*/ 237 w 788"/>
                <a:gd name="T83" fmla="*/ 135 h 240"/>
                <a:gd name="T84" fmla="*/ 186 w 788"/>
                <a:gd name="T85" fmla="*/ 148 h 240"/>
                <a:gd name="T86" fmla="*/ 138 w 788"/>
                <a:gd name="T87" fmla="*/ 162 h 240"/>
                <a:gd name="T88" fmla="*/ 89 w 788"/>
                <a:gd name="T89" fmla="*/ 179 h 240"/>
                <a:gd name="T90" fmla="*/ 44 w 788"/>
                <a:gd name="T91" fmla="*/ 201 h 240"/>
                <a:gd name="T92" fmla="*/ 23 w 788"/>
                <a:gd name="T93" fmla="*/ 215 h 240"/>
                <a:gd name="T94" fmla="*/ 1 w 788"/>
                <a:gd name="T95" fmla="*/ 226 h 240"/>
                <a:gd name="T96" fmla="*/ 1 w 788"/>
                <a:gd name="T97" fmla="*/ 226 h 240"/>
                <a:gd name="T98" fmla="*/ 0 w 788"/>
                <a:gd name="T99" fmla="*/ 228 h 240"/>
                <a:gd name="T100" fmla="*/ 0 w 788"/>
                <a:gd name="T101" fmla="*/ 232 h 240"/>
                <a:gd name="T102" fmla="*/ 0 w 788"/>
                <a:gd name="T103" fmla="*/ 236 h 240"/>
                <a:gd name="T104" fmla="*/ 5 w 788"/>
                <a:gd name="T105" fmla="*/ 240 h 240"/>
                <a:gd name="T106" fmla="*/ 9 w 788"/>
                <a:gd name="T107" fmla="*/ 240 h 240"/>
                <a:gd name="T108" fmla="*/ 9 w 788"/>
                <a:gd name="T109"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8" h="240">
                  <a:moveTo>
                    <a:pt x="9" y="240"/>
                  </a:moveTo>
                  <a:lnTo>
                    <a:pt x="9" y="240"/>
                  </a:lnTo>
                  <a:lnTo>
                    <a:pt x="107" y="203"/>
                  </a:lnTo>
                  <a:lnTo>
                    <a:pt x="157" y="187"/>
                  </a:lnTo>
                  <a:lnTo>
                    <a:pt x="206" y="172"/>
                  </a:lnTo>
                  <a:lnTo>
                    <a:pt x="206" y="172"/>
                  </a:lnTo>
                  <a:lnTo>
                    <a:pt x="258" y="160"/>
                  </a:lnTo>
                  <a:lnTo>
                    <a:pt x="309" y="148"/>
                  </a:lnTo>
                  <a:lnTo>
                    <a:pt x="412" y="127"/>
                  </a:lnTo>
                  <a:lnTo>
                    <a:pt x="412" y="127"/>
                  </a:lnTo>
                  <a:lnTo>
                    <a:pt x="515" y="106"/>
                  </a:lnTo>
                  <a:lnTo>
                    <a:pt x="566" y="96"/>
                  </a:lnTo>
                  <a:lnTo>
                    <a:pt x="618" y="82"/>
                  </a:lnTo>
                  <a:lnTo>
                    <a:pt x="618" y="82"/>
                  </a:lnTo>
                  <a:lnTo>
                    <a:pt x="659" y="70"/>
                  </a:lnTo>
                  <a:lnTo>
                    <a:pt x="700" y="57"/>
                  </a:lnTo>
                  <a:lnTo>
                    <a:pt x="700" y="57"/>
                  </a:lnTo>
                  <a:lnTo>
                    <a:pt x="722" y="51"/>
                  </a:lnTo>
                  <a:lnTo>
                    <a:pt x="745" y="43"/>
                  </a:lnTo>
                  <a:lnTo>
                    <a:pt x="766" y="34"/>
                  </a:lnTo>
                  <a:lnTo>
                    <a:pt x="776" y="26"/>
                  </a:lnTo>
                  <a:lnTo>
                    <a:pt x="784" y="20"/>
                  </a:lnTo>
                  <a:lnTo>
                    <a:pt x="784" y="20"/>
                  </a:lnTo>
                  <a:lnTo>
                    <a:pt x="788" y="12"/>
                  </a:lnTo>
                  <a:lnTo>
                    <a:pt x="788" y="6"/>
                  </a:lnTo>
                  <a:lnTo>
                    <a:pt x="782" y="2"/>
                  </a:lnTo>
                  <a:lnTo>
                    <a:pt x="776" y="0"/>
                  </a:lnTo>
                  <a:lnTo>
                    <a:pt x="776" y="0"/>
                  </a:lnTo>
                  <a:lnTo>
                    <a:pt x="766" y="0"/>
                  </a:lnTo>
                  <a:lnTo>
                    <a:pt x="757" y="4"/>
                  </a:lnTo>
                  <a:lnTo>
                    <a:pt x="737" y="10"/>
                  </a:lnTo>
                  <a:lnTo>
                    <a:pt x="698" y="28"/>
                  </a:lnTo>
                  <a:lnTo>
                    <a:pt x="698" y="28"/>
                  </a:lnTo>
                  <a:lnTo>
                    <a:pt x="644" y="45"/>
                  </a:lnTo>
                  <a:lnTo>
                    <a:pt x="589" y="59"/>
                  </a:lnTo>
                  <a:lnTo>
                    <a:pt x="589" y="59"/>
                  </a:lnTo>
                  <a:lnTo>
                    <a:pt x="539" y="72"/>
                  </a:lnTo>
                  <a:lnTo>
                    <a:pt x="486" y="84"/>
                  </a:lnTo>
                  <a:lnTo>
                    <a:pt x="383" y="106"/>
                  </a:lnTo>
                  <a:lnTo>
                    <a:pt x="383" y="106"/>
                  </a:lnTo>
                  <a:lnTo>
                    <a:pt x="286" y="125"/>
                  </a:lnTo>
                  <a:lnTo>
                    <a:pt x="237" y="135"/>
                  </a:lnTo>
                  <a:lnTo>
                    <a:pt x="186" y="148"/>
                  </a:lnTo>
                  <a:lnTo>
                    <a:pt x="138" y="162"/>
                  </a:lnTo>
                  <a:lnTo>
                    <a:pt x="89" y="179"/>
                  </a:lnTo>
                  <a:lnTo>
                    <a:pt x="44" y="201"/>
                  </a:lnTo>
                  <a:lnTo>
                    <a:pt x="23" y="215"/>
                  </a:lnTo>
                  <a:lnTo>
                    <a:pt x="1" y="226"/>
                  </a:lnTo>
                  <a:lnTo>
                    <a:pt x="1" y="226"/>
                  </a:lnTo>
                  <a:lnTo>
                    <a:pt x="0" y="228"/>
                  </a:lnTo>
                  <a:lnTo>
                    <a:pt x="0" y="232"/>
                  </a:lnTo>
                  <a:lnTo>
                    <a:pt x="0" y="236"/>
                  </a:lnTo>
                  <a:lnTo>
                    <a:pt x="5" y="240"/>
                  </a:lnTo>
                  <a:lnTo>
                    <a:pt x="9" y="240"/>
                  </a:lnTo>
                  <a:lnTo>
                    <a:pt x="9" y="240"/>
                  </a:lnTo>
                  <a:close/>
                </a:path>
              </a:pathLst>
            </a:custGeom>
            <a:grpFill/>
            <a:ln>
              <a:noFill/>
            </a:ln>
          </p:spPr>
          <p:txBody>
            <a:bodyPr/>
            <a:lstStyle/>
            <a:p>
              <a:pPr>
                <a:defRPr/>
              </a:pPr>
              <a:endParaRPr lang="zh-CN" altLang="en-US">
                <a:solidFill>
                  <a:srgbClr val="47494B"/>
                </a:solidFill>
              </a:endParaRPr>
            </a:p>
          </p:txBody>
        </p:sp>
        <p:sp>
          <p:nvSpPr>
            <p:cNvPr id="90" name="Freeform 19"/>
            <p:cNvSpPr/>
            <p:nvPr/>
          </p:nvSpPr>
          <p:spPr bwMode="auto">
            <a:xfrm>
              <a:off x="3609579" y="1815314"/>
              <a:ext cx="315913" cy="52388"/>
            </a:xfrm>
            <a:custGeom>
              <a:avLst/>
              <a:gdLst>
                <a:gd name="T0" fmla="*/ 6 w 570"/>
                <a:gd name="T1" fmla="*/ 127 h 127"/>
                <a:gd name="T2" fmla="*/ 6 w 570"/>
                <a:gd name="T3" fmla="*/ 127 h 127"/>
                <a:gd name="T4" fmla="*/ 41 w 570"/>
                <a:gd name="T5" fmla="*/ 127 h 127"/>
                <a:gd name="T6" fmla="*/ 74 w 570"/>
                <a:gd name="T7" fmla="*/ 125 h 127"/>
                <a:gd name="T8" fmla="*/ 107 w 570"/>
                <a:gd name="T9" fmla="*/ 121 h 127"/>
                <a:gd name="T10" fmla="*/ 142 w 570"/>
                <a:gd name="T11" fmla="*/ 115 h 127"/>
                <a:gd name="T12" fmla="*/ 208 w 570"/>
                <a:gd name="T13" fmla="*/ 103 h 127"/>
                <a:gd name="T14" fmla="*/ 274 w 570"/>
                <a:gd name="T15" fmla="*/ 92 h 127"/>
                <a:gd name="T16" fmla="*/ 274 w 570"/>
                <a:gd name="T17" fmla="*/ 92 h 127"/>
                <a:gd name="T18" fmla="*/ 346 w 570"/>
                <a:gd name="T19" fmla="*/ 78 h 127"/>
                <a:gd name="T20" fmla="*/ 418 w 570"/>
                <a:gd name="T21" fmla="*/ 64 h 127"/>
                <a:gd name="T22" fmla="*/ 489 w 570"/>
                <a:gd name="T23" fmla="*/ 47 h 127"/>
                <a:gd name="T24" fmla="*/ 559 w 570"/>
                <a:gd name="T25" fmla="*/ 29 h 127"/>
                <a:gd name="T26" fmla="*/ 559 w 570"/>
                <a:gd name="T27" fmla="*/ 29 h 127"/>
                <a:gd name="T28" fmla="*/ 564 w 570"/>
                <a:gd name="T29" fmla="*/ 26 h 127"/>
                <a:gd name="T30" fmla="*/ 568 w 570"/>
                <a:gd name="T31" fmla="*/ 22 h 127"/>
                <a:gd name="T32" fmla="*/ 570 w 570"/>
                <a:gd name="T33" fmla="*/ 16 h 127"/>
                <a:gd name="T34" fmla="*/ 570 w 570"/>
                <a:gd name="T35" fmla="*/ 10 h 127"/>
                <a:gd name="T36" fmla="*/ 568 w 570"/>
                <a:gd name="T37" fmla="*/ 6 h 127"/>
                <a:gd name="T38" fmla="*/ 564 w 570"/>
                <a:gd name="T39" fmla="*/ 2 h 127"/>
                <a:gd name="T40" fmla="*/ 561 w 570"/>
                <a:gd name="T41" fmla="*/ 0 h 127"/>
                <a:gd name="T42" fmla="*/ 553 w 570"/>
                <a:gd name="T43" fmla="*/ 0 h 127"/>
                <a:gd name="T44" fmla="*/ 553 w 570"/>
                <a:gd name="T45" fmla="*/ 0 h 127"/>
                <a:gd name="T46" fmla="*/ 487 w 570"/>
                <a:gd name="T47" fmla="*/ 18 h 127"/>
                <a:gd name="T48" fmla="*/ 418 w 570"/>
                <a:gd name="T49" fmla="*/ 35 h 127"/>
                <a:gd name="T50" fmla="*/ 352 w 570"/>
                <a:gd name="T51" fmla="*/ 49 h 127"/>
                <a:gd name="T52" fmla="*/ 284 w 570"/>
                <a:gd name="T53" fmla="*/ 62 h 127"/>
                <a:gd name="T54" fmla="*/ 284 w 570"/>
                <a:gd name="T55" fmla="*/ 62 h 127"/>
                <a:gd name="T56" fmla="*/ 214 w 570"/>
                <a:gd name="T57" fmla="*/ 74 h 127"/>
                <a:gd name="T58" fmla="*/ 144 w 570"/>
                <a:gd name="T59" fmla="*/ 84 h 127"/>
                <a:gd name="T60" fmla="*/ 74 w 570"/>
                <a:gd name="T61" fmla="*/ 96 h 127"/>
                <a:gd name="T62" fmla="*/ 39 w 570"/>
                <a:gd name="T63" fmla="*/ 103 h 127"/>
                <a:gd name="T64" fmla="*/ 6 w 570"/>
                <a:gd name="T65" fmla="*/ 113 h 127"/>
                <a:gd name="T66" fmla="*/ 6 w 570"/>
                <a:gd name="T67" fmla="*/ 113 h 127"/>
                <a:gd name="T68" fmla="*/ 2 w 570"/>
                <a:gd name="T69" fmla="*/ 115 h 127"/>
                <a:gd name="T70" fmla="*/ 0 w 570"/>
                <a:gd name="T71" fmla="*/ 121 h 127"/>
                <a:gd name="T72" fmla="*/ 2 w 570"/>
                <a:gd name="T73" fmla="*/ 125 h 127"/>
                <a:gd name="T74" fmla="*/ 6 w 570"/>
                <a:gd name="T75" fmla="*/ 127 h 127"/>
                <a:gd name="T76" fmla="*/ 6 w 570"/>
                <a:gd name="T77"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70" h="127">
                  <a:moveTo>
                    <a:pt x="6" y="127"/>
                  </a:moveTo>
                  <a:lnTo>
                    <a:pt x="6" y="127"/>
                  </a:lnTo>
                  <a:lnTo>
                    <a:pt x="41" y="127"/>
                  </a:lnTo>
                  <a:lnTo>
                    <a:pt x="74" y="125"/>
                  </a:lnTo>
                  <a:lnTo>
                    <a:pt x="107" y="121"/>
                  </a:lnTo>
                  <a:lnTo>
                    <a:pt x="142" y="115"/>
                  </a:lnTo>
                  <a:lnTo>
                    <a:pt x="208" y="103"/>
                  </a:lnTo>
                  <a:lnTo>
                    <a:pt x="274" y="92"/>
                  </a:lnTo>
                  <a:lnTo>
                    <a:pt x="274" y="92"/>
                  </a:lnTo>
                  <a:lnTo>
                    <a:pt x="346" y="78"/>
                  </a:lnTo>
                  <a:lnTo>
                    <a:pt x="418" y="64"/>
                  </a:lnTo>
                  <a:lnTo>
                    <a:pt x="489" y="47"/>
                  </a:lnTo>
                  <a:lnTo>
                    <a:pt x="559" y="29"/>
                  </a:lnTo>
                  <a:lnTo>
                    <a:pt x="559" y="29"/>
                  </a:lnTo>
                  <a:lnTo>
                    <a:pt x="564" y="26"/>
                  </a:lnTo>
                  <a:lnTo>
                    <a:pt x="568" y="22"/>
                  </a:lnTo>
                  <a:lnTo>
                    <a:pt x="570" y="16"/>
                  </a:lnTo>
                  <a:lnTo>
                    <a:pt x="570" y="10"/>
                  </a:lnTo>
                  <a:lnTo>
                    <a:pt x="568" y="6"/>
                  </a:lnTo>
                  <a:lnTo>
                    <a:pt x="564" y="2"/>
                  </a:lnTo>
                  <a:lnTo>
                    <a:pt x="561" y="0"/>
                  </a:lnTo>
                  <a:lnTo>
                    <a:pt x="553" y="0"/>
                  </a:lnTo>
                  <a:lnTo>
                    <a:pt x="553" y="0"/>
                  </a:lnTo>
                  <a:lnTo>
                    <a:pt x="487" y="18"/>
                  </a:lnTo>
                  <a:lnTo>
                    <a:pt x="418" y="35"/>
                  </a:lnTo>
                  <a:lnTo>
                    <a:pt x="352" y="49"/>
                  </a:lnTo>
                  <a:lnTo>
                    <a:pt x="284" y="62"/>
                  </a:lnTo>
                  <a:lnTo>
                    <a:pt x="284" y="62"/>
                  </a:lnTo>
                  <a:lnTo>
                    <a:pt x="214" y="74"/>
                  </a:lnTo>
                  <a:lnTo>
                    <a:pt x="144" y="84"/>
                  </a:lnTo>
                  <a:lnTo>
                    <a:pt x="74" y="96"/>
                  </a:lnTo>
                  <a:lnTo>
                    <a:pt x="39" y="103"/>
                  </a:lnTo>
                  <a:lnTo>
                    <a:pt x="6" y="113"/>
                  </a:lnTo>
                  <a:lnTo>
                    <a:pt x="6" y="113"/>
                  </a:lnTo>
                  <a:lnTo>
                    <a:pt x="2" y="115"/>
                  </a:lnTo>
                  <a:lnTo>
                    <a:pt x="0" y="121"/>
                  </a:lnTo>
                  <a:lnTo>
                    <a:pt x="2" y="125"/>
                  </a:lnTo>
                  <a:lnTo>
                    <a:pt x="6" y="127"/>
                  </a:lnTo>
                  <a:lnTo>
                    <a:pt x="6" y="127"/>
                  </a:lnTo>
                  <a:close/>
                </a:path>
              </a:pathLst>
            </a:custGeom>
            <a:grpFill/>
            <a:ln>
              <a:noFill/>
            </a:ln>
          </p:spPr>
          <p:txBody>
            <a:bodyPr/>
            <a:lstStyle/>
            <a:p>
              <a:pPr>
                <a:defRPr/>
              </a:pPr>
              <a:endParaRPr lang="zh-CN" altLang="en-US">
                <a:solidFill>
                  <a:srgbClr val="47494B"/>
                </a:solidFill>
              </a:endParaRPr>
            </a:p>
          </p:txBody>
        </p:sp>
      </p:grpSp>
      <p:cxnSp>
        <p:nvCxnSpPr>
          <p:cNvPr id="91" name="直接连接符 90"/>
          <p:cNvCxnSpPr/>
          <p:nvPr/>
        </p:nvCxnSpPr>
        <p:spPr>
          <a:xfrm>
            <a:off x="3891268" y="3345117"/>
            <a:ext cx="202115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92" name="矩形 91"/>
          <p:cNvSpPr/>
          <p:nvPr/>
        </p:nvSpPr>
        <p:spPr>
          <a:xfrm>
            <a:off x="4697932" y="2882251"/>
            <a:ext cx="1340363" cy="451510"/>
          </a:xfrm>
          <a:prstGeom prst="rect">
            <a:avLst/>
          </a:prstGeom>
        </p:spPr>
        <p:txBody>
          <a:bodyPr wrap="none" lIns="121917" tIns="60958" rIns="121917" bIns="60958">
            <a:spAutoFit/>
          </a:bodyPr>
          <a:lstStyle/>
          <a:p>
            <a:pPr algn="just">
              <a:defRPr/>
            </a:pPr>
            <a:r>
              <a:rPr lang="zh-CN" altLang="en-US" sz="2100" dirty="0">
                <a:latin typeface="微软雅黑" panose="020B0503020204020204" pitchFamily="34" charset="-122"/>
                <a:ea typeface="微软雅黑" panose="020B0503020204020204" pitchFamily="34" charset="-122"/>
              </a:rPr>
              <a:t>标题内容</a:t>
            </a:r>
            <a:endParaRPr lang="zh-CN" altLang="en-US" sz="2100" dirty="0">
              <a:latin typeface="微软雅黑" panose="020B0503020204020204" pitchFamily="34" charset="-122"/>
              <a:ea typeface="微软雅黑" panose="020B0503020204020204" pitchFamily="34" charset="-122"/>
            </a:endParaRPr>
          </a:p>
        </p:txBody>
      </p:sp>
      <p:sp>
        <p:nvSpPr>
          <p:cNvPr id="93" name="Freeform 12"/>
          <p:cNvSpPr/>
          <p:nvPr/>
        </p:nvSpPr>
        <p:spPr bwMode="auto">
          <a:xfrm>
            <a:off x="6464204" y="2200266"/>
            <a:ext cx="1481474" cy="1144853"/>
          </a:xfrm>
          <a:custGeom>
            <a:avLst/>
            <a:gdLst>
              <a:gd name="T0" fmla="*/ 2147483646 w 1999"/>
              <a:gd name="T1" fmla="*/ 2147483646 h 2057"/>
              <a:gd name="T2" fmla="*/ 2147483646 w 1999"/>
              <a:gd name="T3" fmla="*/ 2147483646 h 2057"/>
              <a:gd name="T4" fmla="*/ 2147483646 w 1999"/>
              <a:gd name="T5" fmla="*/ 2147483646 h 2057"/>
              <a:gd name="T6" fmla="*/ 2147483646 w 1999"/>
              <a:gd name="T7" fmla="*/ 2147483646 h 2057"/>
              <a:gd name="T8" fmla="*/ 2147483646 w 1999"/>
              <a:gd name="T9" fmla="*/ 2147483646 h 2057"/>
              <a:gd name="T10" fmla="*/ 2147483646 w 1999"/>
              <a:gd name="T11" fmla="*/ 2147483646 h 2057"/>
              <a:gd name="T12" fmla="*/ 2147483646 w 1999"/>
              <a:gd name="T13" fmla="*/ 2147483646 h 2057"/>
              <a:gd name="T14" fmla="*/ 2147483646 w 1999"/>
              <a:gd name="T15" fmla="*/ 2147483646 h 2057"/>
              <a:gd name="T16" fmla="*/ 2147483646 w 1999"/>
              <a:gd name="T17" fmla="*/ 2147483646 h 2057"/>
              <a:gd name="T18" fmla="*/ 2147483646 w 1999"/>
              <a:gd name="T19" fmla="*/ 2147483646 h 2057"/>
              <a:gd name="T20" fmla="*/ 2147483646 w 1999"/>
              <a:gd name="T21" fmla="*/ 2147483646 h 2057"/>
              <a:gd name="T22" fmla="*/ 2147483646 w 1999"/>
              <a:gd name="T23" fmla="*/ 2147483646 h 2057"/>
              <a:gd name="T24" fmla="*/ 2147483646 w 1999"/>
              <a:gd name="T25" fmla="*/ 2147483646 h 2057"/>
              <a:gd name="T26" fmla="*/ 2147483646 w 1999"/>
              <a:gd name="T27" fmla="*/ 2147483646 h 2057"/>
              <a:gd name="T28" fmla="*/ 2147483646 w 1999"/>
              <a:gd name="T29" fmla="*/ 2147483646 h 2057"/>
              <a:gd name="T30" fmla="*/ 2147483646 w 1999"/>
              <a:gd name="T31" fmla="*/ 2147483646 h 2057"/>
              <a:gd name="T32" fmla="*/ 2147483646 w 1999"/>
              <a:gd name="T33" fmla="*/ 2147483646 h 2057"/>
              <a:gd name="T34" fmla="*/ 2147483646 w 1999"/>
              <a:gd name="T35" fmla="*/ 2147483646 h 2057"/>
              <a:gd name="T36" fmla="*/ 2147483646 w 1999"/>
              <a:gd name="T37" fmla="*/ 2147483646 h 2057"/>
              <a:gd name="T38" fmla="*/ 2147483646 w 1999"/>
              <a:gd name="T39" fmla="*/ 2147483646 h 2057"/>
              <a:gd name="T40" fmla="*/ 2147483646 w 1999"/>
              <a:gd name="T41" fmla="*/ 2147483646 h 2057"/>
              <a:gd name="T42" fmla="*/ 2147483646 w 1999"/>
              <a:gd name="T43" fmla="*/ 2147483646 h 2057"/>
              <a:gd name="T44" fmla="*/ 2147483646 w 1999"/>
              <a:gd name="T45" fmla="*/ 2147483646 h 2057"/>
              <a:gd name="T46" fmla="*/ 2147483646 w 1999"/>
              <a:gd name="T47" fmla="*/ 2147483646 h 2057"/>
              <a:gd name="T48" fmla="*/ 2147483646 w 1999"/>
              <a:gd name="T49" fmla="*/ 2147483646 h 2057"/>
              <a:gd name="T50" fmla="*/ 2147483646 w 1999"/>
              <a:gd name="T51" fmla="*/ 2147483646 h 2057"/>
              <a:gd name="T52" fmla="*/ 2147483646 w 1999"/>
              <a:gd name="T53" fmla="*/ 2147483646 h 2057"/>
              <a:gd name="T54" fmla="*/ 2147483646 w 1999"/>
              <a:gd name="T55" fmla="*/ 2147483646 h 2057"/>
              <a:gd name="T56" fmla="*/ 2147483646 w 1999"/>
              <a:gd name="T57" fmla="*/ 2147483646 h 2057"/>
              <a:gd name="T58" fmla="*/ 2147483646 w 1999"/>
              <a:gd name="T59" fmla="*/ 2147483646 h 2057"/>
              <a:gd name="T60" fmla="*/ 2147483646 w 1999"/>
              <a:gd name="T61" fmla="*/ 2147483646 h 2057"/>
              <a:gd name="T62" fmla="*/ 2147483646 w 1999"/>
              <a:gd name="T63" fmla="*/ 2147483646 h 2057"/>
              <a:gd name="T64" fmla="*/ 2147483646 w 1999"/>
              <a:gd name="T65" fmla="*/ 2147483646 h 2057"/>
              <a:gd name="T66" fmla="*/ 2147483646 w 1999"/>
              <a:gd name="T67" fmla="*/ 2147483646 h 2057"/>
              <a:gd name="T68" fmla="*/ 2147483646 w 1999"/>
              <a:gd name="T69" fmla="*/ 2147483646 h 2057"/>
              <a:gd name="T70" fmla="*/ 2147483646 w 1999"/>
              <a:gd name="T71" fmla="*/ 2147483646 h 2057"/>
              <a:gd name="T72" fmla="*/ 2147483646 w 1999"/>
              <a:gd name="T73" fmla="*/ 2147483646 h 2057"/>
              <a:gd name="T74" fmla="*/ 2147483646 w 1999"/>
              <a:gd name="T75" fmla="*/ 2147483646 h 2057"/>
              <a:gd name="T76" fmla="*/ 2147483646 w 1999"/>
              <a:gd name="T77" fmla="*/ 2147483646 h 2057"/>
              <a:gd name="T78" fmla="*/ 2147483646 w 1999"/>
              <a:gd name="T79" fmla="*/ 2147483646 h 2057"/>
              <a:gd name="T80" fmla="*/ 2147483646 w 1999"/>
              <a:gd name="T81" fmla="*/ 2147483646 h 2057"/>
              <a:gd name="T82" fmla="*/ 2147483646 w 1999"/>
              <a:gd name="T83" fmla="*/ 2147483646 h 2057"/>
              <a:gd name="T84" fmla="*/ 2147483646 w 1999"/>
              <a:gd name="T85" fmla="*/ 2147483646 h 2057"/>
              <a:gd name="T86" fmla="*/ 2147483646 w 1999"/>
              <a:gd name="T87" fmla="*/ 2147483646 h 2057"/>
              <a:gd name="T88" fmla="*/ 2147483646 w 1999"/>
              <a:gd name="T89" fmla="*/ 2147483646 h 2057"/>
              <a:gd name="T90" fmla="*/ 2147483646 w 1999"/>
              <a:gd name="T91" fmla="*/ 2147483646 h 2057"/>
              <a:gd name="T92" fmla="*/ 2147483646 w 1999"/>
              <a:gd name="T93" fmla="*/ 2147483646 h 2057"/>
              <a:gd name="T94" fmla="*/ 2147483646 w 1999"/>
              <a:gd name="T95" fmla="*/ 2147483646 h 2057"/>
              <a:gd name="T96" fmla="*/ 2147483646 w 1999"/>
              <a:gd name="T97" fmla="*/ 2147483646 h 2057"/>
              <a:gd name="T98" fmla="*/ 2147483646 w 1999"/>
              <a:gd name="T99" fmla="*/ 2147483646 h 2057"/>
              <a:gd name="T100" fmla="*/ 2147483646 w 1999"/>
              <a:gd name="T101" fmla="*/ 2147483646 h 2057"/>
              <a:gd name="T102" fmla="*/ 2147483646 w 1999"/>
              <a:gd name="T103" fmla="*/ 2147483646 h 2057"/>
              <a:gd name="T104" fmla="*/ 2147483646 w 1999"/>
              <a:gd name="T105" fmla="*/ 2147483646 h 2057"/>
              <a:gd name="T106" fmla="*/ 2147483646 w 1999"/>
              <a:gd name="T107" fmla="*/ 2147483646 h 2057"/>
              <a:gd name="T108" fmla="*/ 0 w 1999"/>
              <a:gd name="T109" fmla="*/ 2147483646 h 2057"/>
              <a:gd name="T110" fmla="*/ 2147483646 w 1999"/>
              <a:gd name="T111" fmla="*/ 2147483646 h 2057"/>
              <a:gd name="T112" fmla="*/ 2147483646 w 1999"/>
              <a:gd name="T113" fmla="*/ 2147483646 h 2057"/>
              <a:gd name="T114" fmla="*/ 2147483646 w 1999"/>
              <a:gd name="T115" fmla="*/ 2147483646 h 2057"/>
              <a:gd name="T116" fmla="*/ 2147483646 w 1999"/>
              <a:gd name="T117" fmla="*/ 2147483646 h 2057"/>
              <a:gd name="T118" fmla="*/ 2147483646 w 1999"/>
              <a:gd name="T119" fmla="*/ 2147483646 h 205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99"/>
              <a:gd name="T181" fmla="*/ 0 h 2057"/>
              <a:gd name="T182" fmla="*/ 1999 w 1999"/>
              <a:gd name="T183" fmla="*/ 2057 h 205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99" h="2057">
                <a:moveTo>
                  <a:pt x="230" y="1472"/>
                </a:moveTo>
                <a:lnTo>
                  <a:pt x="230" y="1472"/>
                </a:lnTo>
                <a:lnTo>
                  <a:pt x="230" y="1452"/>
                </a:lnTo>
                <a:lnTo>
                  <a:pt x="232" y="1401"/>
                </a:lnTo>
                <a:lnTo>
                  <a:pt x="238" y="1322"/>
                </a:lnTo>
                <a:lnTo>
                  <a:pt x="244" y="1273"/>
                </a:lnTo>
                <a:lnTo>
                  <a:pt x="251" y="1219"/>
                </a:lnTo>
                <a:lnTo>
                  <a:pt x="263" y="1160"/>
                </a:lnTo>
                <a:lnTo>
                  <a:pt x="277" y="1098"/>
                </a:lnTo>
                <a:lnTo>
                  <a:pt x="292" y="1034"/>
                </a:lnTo>
                <a:lnTo>
                  <a:pt x="312" y="966"/>
                </a:lnTo>
                <a:lnTo>
                  <a:pt x="337" y="895"/>
                </a:lnTo>
                <a:lnTo>
                  <a:pt x="364" y="823"/>
                </a:lnTo>
                <a:lnTo>
                  <a:pt x="397" y="751"/>
                </a:lnTo>
                <a:lnTo>
                  <a:pt x="417" y="714"/>
                </a:lnTo>
                <a:lnTo>
                  <a:pt x="436" y="677"/>
                </a:lnTo>
                <a:lnTo>
                  <a:pt x="456" y="642"/>
                </a:lnTo>
                <a:lnTo>
                  <a:pt x="479" y="605"/>
                </a:lnTo>
                <a:lnTo>
                  <a:pt x="502" y="570"/>
                </a:lnTo>
                <a:lnTo>
                  <a:pt x="528" y="535"/>
                </a:lnTo>
                <a:lnTo>
                  <a:pt x="555" y="500"/>
                </a:lnTo>
                <a:lnTo>
                  <a:pt x="582" y="467"/>
                </a:lnTo>
                <a:lnTo>
                  <a:pt x="611" y="432"/>
                </a:lnTo>
                <a:lnTo>
                  <a:pt x="643" y="399"/>
                </a:lnTo>
                <a:lnTo>
                  <a:pt x="676" y="368"/>
                </a:lnTo>
                <a:lnTo>
                  <a:pt x="711" y="337"/>
                </a:lnTo>
                <a:lnTo>
                  <a:pt x="748" y="306"/>
                </a:lnTo>
                <a:lnTo>
                  <a:pt x="787" y="276"/>
                </a:lnTo>
                <a:lnTo>
                  <a:pt x="825" y="247"/>
                </a:lnTo>
                <a:lnTo>
                  <a:pt x="868" y="220"/>
                </a:lnTo>
                <a:lnTo>
                  <a:pt x="911" y="195"/>
                </a:lnTo>
                <a:lnTo>
                  <a:pt x="958" y="169"/>
                </a:lnTo>
                <a:lnTo>
                  <a:pt x="1005" y="146"/>
                </a:lnTo>
                <a:lnTo>
                  <a:pt x="1055" y="125"/>
                </a:lnTo>
                <a:lnTo>
                  <a:pt x="1108" y="103"/>
                </a:lnTo>
                <a:lnTo>
                  <a:pt x="1162" y="84"/>
                </a:lnTo>
                <a:lnTo>
                  <a:pt x="1219" y="68"/>
                </a:lnTo>
                <a:lnTo>
                  <a:pt x="1277" y="53"/>
                </a:lnTo>
                <a:lnTo>
                  <a:pt x="1337" y="39"/>
                </a:lnTo>
                <a:lnTo>
                  <a:pt x="1400" y="27"/>
                </a:lnTo>
                <a:lnTo>
                  <a:pt x="1466" y="18"/>
                </a:lnTo>
                <a:lnTo>
                  <a:pt x="1534" y="10"/>
                </a:lnTo>
                <a:lnTo>
                  <a:pt x="1604" y="4"/>
                </a:lnTo>
                <a:lnTo>
                  <a:pt x="1676" y="2"/>
                </a:lnTo>
                <a:lnTo>
                  <a:pt x="1752" y="0"/>
                </a:lnTo>
                <a:lnTo>
                  <a:pt x="1830" y="2"/>
                </a:lnTo>
                <a:lnTo>
                  <a:pt x="1911" y="6"/>
                </a:lnTo>
                <a:lnTo>
                  <a:pt x="1993" y="12"/>
                </a:lnTo>
                <a:lnTo>
                  <a:pt x="1995" y="29"/>
                </a:lnTo>
                <a:lnTo>
                  <a:pt x="1999" y="76"/>
                </a:lnTo>
                <a:lnTo>
                  <a:pt x="1999" y="109"/>
                </a:lnTo>
                <a:lnTo>
                  <a:pt x="1999" y="148"/>
                </a:lnTo>
                <a:lnTo>
                  <a:pt x="1997" y="193"/>
                </a:lnTo>
                <a:lnTo>
                  <a:pt x="1993" y="243"/>
                </a:lnTo>
                <a:lnTo>
                  <a:pt x="1987" y="298"/>
                </a:lnTo>
                <a:lnTo>
                  <a:pt x="1980" y="356"/>
                </a:lnTo>
                <a:lnTo>
                  <a:pt x="1968" y="417"/>
                </a:lnTo>
                <a:lnTo>
                  <a:pt x="1952" y="481"/>
                </a:lnTo>
                <a:lnTo>
                  <a:pt x="1933" y="547"/>
                </a:lnTo>
                <a:lnTo>
                  <a:pt x="1909" y="615"/>
                </a:lnTo>
                <a:lnTo>
                  <a:pt x="1882" y="685"/>
                </a:lnTo>
                <a:lnTo>
                  <a:pt x="1865" y="720"/>
                </a:lnTo>
                <a:lnTo>
                  <a:pt x="1849" y="755"/>
                </a:lnTo>
                <a:lnTo>
                  <a:pt x="1830" y="790"/>
                </a:lnTo>
                <a:lnTo>
                  <a:pt x="1808" y="825"/>
                </a:lnTo>
                <a:lnTo>
                  <a:pt x="1787" y="860"/>
                </a:lnTo>
                <a:lnTo>
                  <a:pt x="1764" y="895"/>
                </a:lnTo>
                <a:lnTo>
                  <a:pt x="1738" y="929"/>
                </a:lnTo>
                <a:lnTo>
                  <a:pt x="1713" y="964"/>
                </a:lnTo>
                <a:lnTo>
                  <a:pt x="1684" y="999"/>
                </a:lnTo>
                <a:lnTo>
                  <a:pt x="1653" y="1032"/>
                </a:lnTo>
                <a:lnTo>
                  <a:pt x="1621" y="1065"/>
                </a:lnTo>
                <a:lnTo>
                  <a:pt x="1588" y="1096"/>
                </a:lnTo>
                <a:lnTo>
                  <a:pt x="1551" y="1129"/>
                </a:lnTo>
                <a:lnTo>
                  <a:pt x="1514" y="1160"/>
                </a:lnTo>
                <a:lnTo>
                  <a:pt x="1474" y="1189"/>
                </a:lnTo>
                <a:lnTo>
                  <a:pt x="1433" y="1220"/>
                </a:lnTo>
                <a:lnTo>
                  <a:pt x="1388" y="1248"/>
                </a:lnTo>
                <a:lnTo>
                  <a:pt x="1341" y="1277"/>
                </a:lnTo>
                <a:lnTo>
                  <a:pt x="1293" y="1302"/>
                </a:lnTo>
                <a:lnTo>
                  <a:pt x="1242" y="1328"/>
                </a:lnTo>
                <a:lnTo>
                  <a:pt x="1187" y="1353"/>
                </a:lnTo>
                <a:lnTo>
                  <a:pt x="1133" y="1376"/>
                </a:lnTo>
                <a:lnTo>
                  <a:pt x="1075" y="1398"/>
                </a:lnTo>
                <a:lnTo>
                  <a:pt x="1014" y="1419"/>
                </a:lnTo>
                <a:lnTo>
                  <a:pt x="950" y="1438"/>
                </a:lnTo>
                <a:lnTo>
                  <a:pt x="884" y="1456"/>
                </a:lnTo>
                <a:lnTo>
                  <a:pt x="816" y="1472"/>
                </a:lnTo>
                <a:lnTo>
                  <a:pt x="744" y="1487"/>
                </a:lnTo>
                <a:lnTo>
                  <a:pt x="670" y="1499"/>
                </a:lnTo>
                <a:lnTo>
                  <a:pt x="592" y="1510"/>
                </a:lnTo>
                <a:lnTo>
                  <a:pt x="512" y="1520"/>
                </a:lnTo>
                <a:lnTo>
                  <a:pt x="430" y="1528"/>
                </a:lnTo>
                <a:lnTo>
                  <a:pt x="345" y="1532"/>
                </a:lnTo>
                <a:lnTo>
                  <a:pt x="255" y="1536"/>
                </a:lnTo>
                <a:lnTo>
                  <a:pt x="230" y="1586"/>
                </a:lnTo>
                <a:lnTo>
                  <a:pt x="203" y="1641"/>
                </a:lnTo>
                <a:lnTo>
                  <a:pt x="172" y="1711"/>
                </a:lnTo>
                <a:lnTo>
                  <a:pt x="156" y="1750"/>
                </a:lnTo>
                <a:lnTo>
                  <a:pt x="142" y="1791"/>
                </a:lnTo>
                <a:lnTo>
                  <a:pt x="127" y="1834"/>
                </a:lnTo>
                <a:lnTo>
                  <a:pt x="115" y="1876"/>
                </a:lnTo>
                <a:lnTo>
                  <a:pt x="103" y="1919"/>
                </a:lnTo>
                <a:lnTo>
                  <a:pt x="96" y="1962"/>
                </a:lnTo>
                <a:lnTo>
                  <a:pt x="92" y="2003"/>
                </a:lnTo>
                <a:lnTo>
                  <a:pt x="90" y="2044"/>
                </a:lnTo>
                <a:lnTo>
                  <a:pt x="0" y="2057"/>
                </a:lnTo>
                <a:lnTo>
                  <a:pt x="18" y="1991"/>
                </a:lnTo>
                <a:lnTo>
                  <a:pt x="39" y="1919"/>
                </a:lnTo>
                <a:lnTo>
                  <a:pt x="66" y="1832"/>
                </a:lnTo>
                <a:lnTo>
                  <a:pt x="101" y="1736"/>
                </a:lnTo>
                <a:lnTo>
                  <a:pt x="119" y="1688"/>
                </a:lnTo>
                <a:lnTo>
                  <a:pt x="140" y="1639"/>
                </a:lnTo>
                <a:lnTo>
                  <a:pt x="162" y="1592"/>
                </a:lnTo>
                <a:lnTo>
                  <a:pt x="183" y="1547"/>
                </a:lnTo>
                <a:lnTo>
                  <a:pt x="207" y="1507"/>
                </a:lnTo>
                <a:lnTo>
                  <a:pt x="230" y="1472"/>
                </a:lnTo>
                <a:close/>
              </a:path>
            </a:pathLst>
          </a:custGeom>
          <a:solidFill>
            <a:srgbClr val="FF0000"/>
          </a:solidFill>
          <a:ln>
            <a:noFill/>
          </a:ln>
        </p:spPr>
        <p:txBody>
          <a:bodyPr lIns="121917" tIns="60958" rIns="121917" bIns="60958"/>
          <a:lstStyle/>
          <a:p>
            <a:endParaRPr lang="zh-CN" altLang="en-US">
              <a:solidFill>
                <a:srgbClr val="47494B"/>
              </a:solidFill>
            </a:endParaRPr>
          </a:p>
        </p:txBody>
      </p:sp>
      <p:grpSp>
        <p:nvGrpSpPr>
          <p:cNvPr id="94" name="组合 93"/>
          <p:cNvGrpSpPr/>
          <p:nvPr/>
        </p:nvGrpSpPr>
        <p:grpSpPr>
          <a:xfrm>
            <a:off x="6690658" y="2260605"/>
            <a:ext cx="1140734" cy="762176"/>
            <a:chOff x="4855766" y="1695061"/>
            <a:chExt cx="855662" cy="571500"/>
          </a:xfrm>
          <a:solidFill>
            <a:schemeClr val="bg1"/>
          </a:solidFill>
        </p:grpSpPr>
        <p:sp>
          <p:nvSpPr>
            <p:cNvPr id="95" name="Freeform 13"/>
            <p:cNvSpPr/>
            <p:nvPr/>
          </p:nvSpPr>
          <p:spPr bwMode="auto">
            <a:xfrm>
              <a:off x="4855766" y="1720064"/>
              <a:ext cx="842962" cy="546497"/>
            </a:xfrm>
            <a:custGeom>
              <a:avLst/>
              <a:gdLst>
                <a:gd name="T0" fmla="*/ 11 w 1518"/>
                <a:gd name="T1" fmla="*/ 1308 h 1310"/>
                <a:gd name="T2" fmla="*/ 97 w 1518"/>
                <a:gd name="T3" fmla="*/ 1168 h 1310"/>
                <a:gd name="T4" fmla="*/ 128 w 1518"/>
                <a:gd name="T5" fmla="*/ 1124 h 1310"/>
                <a:gd name="T6" fmla="*/ 206 w 1518"/>
                <a:gd name="T7" fmla="*/ 1022 h 1310"/>
                <a:gd name="T8" fmla="*/ 290 w 1518"/>
                <a:gd name="T9" fmla="*/ 925 h 1310"/>
                <a:gd name="T10" fmla="*/ 335 w 1518"/>
                <a:gd name="T11" fmla="*/ 876 h 1310"/>
                <a:gd name="T12" fmla="*/ 428 w 1518"/>
                <a:gd name="T13" fmla="*/ 783 h 1310"/>
                <a:gd name="T14" fmla="*/ 525 w 1518"/>
                <a:gd name="T15" fmla="*/ 695 h 1310"/>
                <a:gd name="T16" fmla="*/ 677 w 1518"/>
                <a:gd name="T17" fmla="*/ 567 h 1310"/>
                <a:gd name="T18" fmla="*/ 782 w 1518"/>
                <a:gd name="T19" fmla="*/ 485 h 1310"/>
                <a:gd name="T20" fmla="*/ 998 w 1518"/>
                <a:gd name="T21" fmla="*/ 331 h 1310"/>
                <a:gd name="T22" fmla="*/ 1111 w 1518"/>
                <a:gd name="T23" fmla="*/ 257 h 1310"/>
                <a:gd name="T24" fmla="*/ 1308 w 1518"/>
                <a:gd name="T25" fmla="*/ 141 h 1310"/>
                <a:gd name="T26" fmla="*/ 1510 w 1518"/>
                <a:gd name="T27" fmla="*/ 30 h 1310"/>
                <a:gd name="T28" fmla="*/ 1518 w 1518"/>
                <a:gd name="T29" fmla="*/ 20 h 1310"/>
                <a:gd name="T30" fmla="*/ 1516 w 1518"/>
                <a:gd name="T31" fmla="*/ 8 h 1310"/>
                <a:gd name="T32" fmla="*/ 1508 w 1518"/>
                <a:gd name="T33" fmla="*/ 0 h 1310"/>
                <a:gd name="T34" fmla="*/ 1496 w 1518"/>
                <a:gd name="T35" fmla="*/ 0 h 1310"/>
                <a:gd name="T36" fmla="*/ 1444 w 1518"/>
                <a:gd name="T37" fmla="*/ 26 h 1310"/>
                <a:gd name="T38" fmla="*/ 1343 w 1518"/>
                <a:gd name="T39" fmla="*/ 78 h 1310"/>
                <a:gd name="T40" fmla="*/ 1195 w 1518"/>
                <a:gd name="T41" fmla="*/ 168 h 1310"/>
                <a:gd name="T42" fmla="*/ 1097 w 1518"/>
                <a:gd name="T43" fmla="*/ 228 h 1310"/>
                <a:gd name="T44" fmla="*/ 872 w 1518"/>
                <a:gd name="T45" fmla="*/ 380 h 1310"/>
                <a:gd name="T46" fmla="*/ 658 w 1518"/>
                <a:gd name="T47" fmla="*/ 544 h 1310"/>
                <a:gd name="T48" fmla="*/ 554 w 1518"/>
                <a:gd name="T49" fmla="*/ 629 h 1310"/>
                <a:gd name="T50" fmla="*/ 455 w 1518"/>
                <a:gd name="T51" fmla="*/ 717 h 1310"/>
                <a:gd name="T52" fmla="*/ 360 w 1518"/>
                <a:gd name="T53" fmla="*/ 810 h 1310"/>
                <a:gd name="T54" fmla="*/ 268 w 1518"/>
                <a:gd name="T55" fmla="*/ 906 h 1310"/>
                <a:gd name="T56" fmla="*/ 228 w 1518"/>
                <a:gd name="T57" fmla="*/ 952 h 1310"/>
                <a:gd name="T58" fmla="*/ 150 w 1518"/>
                <a:gd name="T59" fmla="*/ 1050 h 1310"/>
                <a:gd name="T60" fmla="*/ 113 w 1518"/>
                <a:gd name="T61" fmla="*/ 1100 h 1310"/>
                <a:gd name="T62" fmla="*/ 48 w 1518"/>
                <a:gd name="T63" fmla="*/ 1198 h 1310"/>
                <a:gd name="T64" fmla="*/ 21 w 1518"/>
                <a:gd name="T65" fmla="*/ 1248 h 1310"/>
                <a:gd name="T66" fmla="*/ 0 w 1518"/>
                <a:gd name="T67" fmla="*/ 1303 h 1310"/>
                <a:gd name="T68" fmla="*/ 0 w 1518"/>
                <a:gd name="T69" fmla="*/ 1307 h 1310"/>
                <a:gd name="T70" fmla="*/ 8 w 1518"/>
                <a:gd name="T71" fmla="*/ 1310 h 1310"/>
                <a:gd name="T72" fmla="*/ 11 w 1518"/>
                <a:gd name="T73" fmla="*/ 1308 h 1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18" h="1310">
                  <a:moveTo>
                    <a:pt x="11" y="1308"/>
                  </a:moveTo>
                  <a:lnTo>
                    <a:pt x="11" y="1308"/>
                  </a:lnTo>
                  <a:lnTo>
                    <a:pt x="68" y="1215"/>
                  </a:lnTo>
                  <a:lnTo>
                    <a:pt x="97" y="1168"/>
                  </a:lnTo>
                  <a:lnTo>
                    <a:pt x="128" y="1124"/>
                  </a:lnTo>
                  <a:lnTo>
                    <a:pt x="128" y="1124"/>
                  </a:lnTo>
                  <a:lnTo>
                    <a:pt x="165" y="1071"/>
                  </a:lnTo>
                  <a:lnTo>
                    <a:pt x="206" y="1022"/>
                  </a:lnTo>
                  <a:lnTo>
                    <a:pt x="247" y="972"/>
                  </a:lnTo>
                  <a:lnTo>
                    <a:pt x="290" y="925"/>
                  </a:lnTo>
                  <a:lnTo>
                    <a:pt x="290" y="925"/>
                  </a:lnTo>
                  <a:lnTo>
                    <a:pt x="335" y="876"/>
                  </a:lnTo>
                  <a:lnTo>
                    <a:pt x="381" y="830"/>
                  </a:lnTo>
                  <a:lnTo>
                    <a:pt x="428" y="783"/>
                  </a:lnTo>
                  <a:lnTo>
                    <a:pt x="477" y="738"/>
                  </a:lnTo>
                  <a:lnTo>
                    <a:pt x="525" y="695"/>
                  </a:lnTo>
                  <a:lnTo>
                    <a:pt x="576" y="651"/>
                  </a:lnTo>
                  <a:lnTo>
                    <a:pt x="677" y="567"/>
                  </a:lnTo>
                  <a:lnTo>
                    <a:pt x="677" y="567"/>
                  </a:lnTo>
                  <a:lnTo>
                    <a:pt x="782" y="485"/>
                  </a:lnTo>
                  <a:lnTo>
                    <a:pt x="889" y="407"/>
                  </a:lnTo>
                  <a:lnTo>
                    <a:pt x="998" y="331"/>
                  </a:lnTo>
                  <a:lnTo>
                    <a:pt x="1111" y="257"/>
                  </a:lnTo>
                  <a:lnTo>
                    <a:pt x="1111" y="257"/>
                  </a:lnTo>
                  <a:lnTo>
                    <a:pt x="1208" y="197"/>
                  </a:lnTo>
                  <a:lnTo>
                    <a:pt x="1308" y="141"/>
                  </a:lnTo>
                  <a:lnTo>
                    <a:pt x="1510" y="30"/>
                  </a:lnTo>
                  <a:lnTo>
                    <a:pt x="1510" y="30"/>
                  </a:lnTo>
                  <a:lnTo>
                    <a:pt x="1514" y="24"/>
                  </a:lnTo>
                  <a:lnTo>
                    <a:pt x="1518" y="20"/>
                  </a:lnTo>
                  <a:lnTo>
                    <a:pt x="1518" y="14"/>
                  </a:lnTo>
                  <a:lnTo>
                    <a:pt x="1516" y="8"/>
                  </a:lnTo>
                  <a:lnTo>
                    <a:pt x="1514" y="4"/>
                  </a:lnTo>
                  <a:lnTo>
                    <a:pt x="1508" y="0"/>
                  </a:lnTo>
                  <a:lnTo>
                    <a:pt x="1502" y="0"/>
                  </a:lnTo>
                  <a:lnTo>
                    <a:pt x="1496" y="0"/>
                  </a:lnTo>
                  <a:lnTo>
                    <a:pt x="1496" y="0"/>
                  </a:lnTo>
                  <a:lnTo>
                    <a:pt x="1444" y="26"/>
                  </a:lnTo>
                  <a:lnTo>
                    <a:pt x="1393" y="51"/>
                  </a:lnTo>
                  <a:lnTo>
                    <a:pt x="1343" y="78"/>
                  </a:lnTo>
                  <a:lnTo>
                    <a:pt x="1292" y="108"/>
                  </a:lnTo>
                  <a:lnTo>
                    <a:pt x="1195" y="168"/>
                  </a:lnTo>
                  <a:lnTo>
                    <a:pt x="1097" y="228"/>
                  </a:lnTo>
                  <a:lnTo>
                    <a:pt x="1097" y="228"/>
                  </a:lnTo>
                  <a:lnTo>
                    <a:pt x="985" y="304"/>
                  </a:lnTo>
                  <a:lnTo>
                    <a:pt x="872" y="380"/>
                  </a:lnTo>
                  <a:lnTo>
                    <a:pt x="763" y="462"/>
                  </a:lnTo>
                  <a:lnTo>
                    <a:pt x="658" y="544"/>
                  </a:lnTo>
                  <a:lnTo>
                    <a:pt x="658" y="544"/>
                  </a:lnTo>
                  <a:lnTo>
                    <a:pt x="554" y="629"/>
                  </a:lnTo>
                  <a:lnTo>
                    <a:pt x="504" y="672"/>
                  </a:lnTo>
                  <a:lnTo>
                    <a:pt x="455" y="717"/>
                  </a:lnTo>
                  <a:lnTo>
                    <a:pt x="407" y="763"/>
                  </a:lnTo>
                  <a:lnTo>
                    <a:pt x="360" y="810"/>
                  </a:lnTo>
                  <a:lnTo>
                    <a:pt x="313" y="857"/>
                  </a:lnTo>
                  <a:lnTo>
                    <a:pt x="268" y="906"/>
                  </a:lnTo>
                  <a:lnTo>
                    <a:pt x="268" y="906"/>
                  </a:lnTo>
                  <a:lnTo>
                    <a:pt x="228" y="952"/>
                  </a:lnTo>
                  <a:lnTo>
                    <a:pt x="187" y="1001"/>
                  </a:lnTo>
                  <a:lnTo>
                    <a:pt x="150" y="1050"/>
                  </a:lnTo>
                  <a:lnTo>
                    <a:pt x="113" y="1100"/>
                  </a:lnTo>
                  <a:lnTo>
                    <a:pt x="113" y="1100"/>
                  </a:lnTo>
                  <a:lnTo>
                    <a:pt x="80" y="1147"/>
                  </a:lnTo>
                  <a:lnTo>
                    <a:pt x="48" y="1198"/>
                  </a:lnTo>
                  <a:lnTo>
                    <a:pt x="35" y="1223"/>
                  </a:lnTo>
                  <a:lnTo>
                    <a:pt x="21" y="1248"/>
                  </a:lnTo>
                  <a:lnTo>
                    <a:pt x="10" y="1275"/>
                  </a:lnTo>
                  <a:lnTo>
                    <a:pt x="0" y="1303"/>
                  </a:lnTo>
                  <a:lnTo>
                    <a:pt x="0" y="1303"/>
                  </a:lnTo>
                  <a:lnTo>
                    <a:pt x="0" y="1307"/>
                  </a:lnTo>
                  <a:lnTo>
                    <a:pt x="4" y="1310"/>
                  </a:lnTo>
                  <a:lnTo>
                    <a:pt x="8" y="1310"/>
                  </a:lnTo>
                  <a:lnTo>
                    <a:pt x="11" y="1308"/>
                  </a:lnTo>
                  <a:lnTo>
                    <a:pt x="11" y="1308"/>
                  </a:lnTo>
                  <a:close/>
                </a:path>
              </a:pathLst>
            </a:custGeom>
            <a:grpFill/>
            <a:ln>
              <a:noFill/>
            </a:ln>
          </p:spPr>
          <p:txBody>
            <a:bodyPr/>
            <a:lstStyle/>
            <a:p>
              <a:pPr>
                <a:defRPr/>
              </a:pPr>
              <a:endParaRPr lang="zh-CN" altLang="en-US">
                <a:solidFill>
                  <a:srgbClr val="47494B"/>
                </a:solidFill>
              </a:endParaRPr>
            </a:p>
          </p:txBody>
        </p:sp>
        <p:sp>
          <p:nvSpPr>
            <p:cNvPr id="96" name="Freeform 14"/>
            <p:cNvSpPr/>
            <p:nvPr/>
          </p:nvSpPr>
          <p:spPr bwMode="auto">
            <a:xfrm>
              <a:off x="5481242" y="1695061"/>
              <a:ext cx="117475" cy="122635"/>
            </a:xfrm>
            <a:custGeom>
              <a:avLst/>
              <a:gdLst>
                <a:gd name="T0" fmla="*/ 196 w 212"/>
                <a:gd name="T1" fmla="*/ 0 h 294"/>
                <a:gd name="T2" fmla="*/ 196 w 212"/>
                <a:gd name="T3" fmla="*/ 0 h 294"/>
                <a:gd name="T4" fmla="*/ 181 w 212"/>
                <a:gd name="T5" fmla="*/ 14 h 294"/>
                <a:gd name="T6" fmla="*/ 163 w 212"/>
                <a:gd name="T7" fmla="*/ 25 h 294"/>
                <a:gd name="T8" fmla="*/ 150 w 212"/>
                <a:gd name="T9" fmla="*/ 41 h 294"/>
                <a:gd name="T10" fmla="*/ 134 w 212"/>
                <a:gd name="T11" fmla="*/ 57 h 294"/>
                <a:gd name="T12" fmla="*/ 109 w 212"/>
                <a:gd name="T13" fmla="*/ 90 h 294"/>
                <a:gd name="T14" fmla="*/ 85 w 212"/>
                <a:gd name="T15" fmla="*/ 125 h 294"/>
                <a:gd name="T16" fmla="*/ 64 w 212"/>
                <a:gd name="T17" fmla="*/ 162 h 294"/>
                <a:gd name="T18" fmla="*/ 44 w 212"/>
                <a:gd name="T19" fmla="*/ 199 h 294"/>
                <a:gd name="T20" fmla="*/ 23 w 212"/>
                <a:gd name="T21" fmla="*/ 236 h 294"/>
                <a:gd name="T22" fmla="*/ 2 w 212"/>
                <a:gd name="T23" fmla="*/ 271 h 294"/>
                <a:gd name="T24" fmla="*/ 2 w 212"/>
                <a:gd name="T25" fmla="*/ 271 h 294"/>
                <a:gd name="T26" fmla="*/ 0 w 212"/>
                <a:gd name="T27" fmla="*/ 277 h 294"/>
                <a:gd name="T28" fmla="*/ 0 w 212"/>
                <a:gd name="T29" fmla="*/ 282 h 294"/>
                <a:gd name="T30" fmla="*/ 4 w 212"/>
                <a:gd name="T31" fmla="*/ 288 h 294"/>
                <a:gd name="T32" fmla="*/ 7 w 212"/>
                <a:gd name="T33" fmla="*/ 292 h 294"/>
                <a:gd name="T34" fmla="*/ 11 w 212"/>
                <a:gd name="T35" fmla="*/ 294 h 294"/>
                <a:gd name="T36" fmla="*/ 17 w 212"/>
                <a:gd name="T37" fmla="*/ 294 h 294"/>
                <a:gd name="T38" fmla="*/ 23 w 212"/>
                <a:gd name="T39" fmla="*/ 292 h 294"/>
                <a:gd name="T40" fmla="*/ 27 w 212"/>
                <a:gd name="T41" fmla="*/ 288 h 294"/>
                <a:gd name="T42" fmla="*/ 27 w 212"/>
                <a:gd name="T43" fmla="*/ 288 h 294"/>
                <a:gd name="T44" fmla="*/ 48 w 212"/>
                <a:gd name="T45" fmla="*/ 253 h 294"/>
                <a:gd name="T46" fmla="*/ 68 w 212"/>
                <a:gd name="T47" fmla="*/ 216 h 294"/>
                <a:gd name="T48" fmla="*/ 107 w 212"/>
                <a:gd name="T49" fmla="*/ 146 h 294"/>
                <a:gd name="T50" fmla="*/ 130 w 212"/>
                <a:gd name="T51" fmla="*/ 111 h 294"/>
                <a:gd name="T52" fmla="*/ 153 w 212"/>
                <a:gd name="T53" fmla="*/ 78 h 294"/>
                <a:gd name="T54" fmla="*/ 179 w 212"/>
                <a:gd name="T55" fmla="*/ 47 h 294"/>
                <a:gd name="T56" fmla="*/ 208 w 212"/>
                <a:gd name="T57" fmla="*/ 18 h 294"/>
                <a:gd name="T58" fmla="*/ 208 w 212"/>
                <a:gd name="T59" fmla="*/ 18 h 294"/>
                <a:gd name="T60" fmla="*/ 210 w 212"/>
                <a:gd name="T61" fmla="*/ 16 h 294"/>
                <a:gd name="T62" fmla="*/ 212 w 212"/>
                <a:gd name="T63" fmla="*/ 12 h 294"/>
                <a:gd name="T64" fmla="*/ 212 w 212"/>
                <a:gd name="T65" fmla="*/ 8 h 294"/>
                <a:gd name="T66" fmla="*/ 210 w 212"/>
                <a:gd name="T67" fmla="*/ 4 h 294"/>
                <a:gd name="T68" fmla="*/ 208 w 212"/>
                <a:gd name="T69" fmla="*/ 2 h 294"/>
                <a:gd name="T70" fmla="*/ 204 w 212"/>
                <a:gd name="T71" fmla="*/ 0 h 294"/>
                <a:gd name="T72" fmla="*/ 200 w 212"/>
                <a:gd name="T73" fmla="*/ 0 h 294"/>
                <a:gd name="T74" fmla="*/ 196 w 212"/>
                <a:gd name="T75" fmla="*/ 0 h 294"/>
                <a:gd name="T76" fmla="*/ 196 w 212"/>
                <a:gd name="T77"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2" h="294">
                  <a:moveTo>
                    <a:pt x="196" y="0"/>
                  </a:moveTo>
                  <a:lnTo>
                    <a:pt x="196" y="0"/>
                  </a:lnTo>
                  <a:lnTo>
                    <a:pt x="181" y="14"/>
                  </a:lnTo>
                  <a:lnTo>
                    <a:pt x="163" y="25"/>
                  </a:lnTo>
                  <a:lnTo>
                    <a:pt x="150" y="41"/>
                  </a:lnTo>
                  <a:lnTo>
                    <a:pt x="134" y="57"/>
                  </a:lnTo>
                  <a:lnTo>
                    <a:pt x="109" y="90"/>
                  </a:lnTo>
                  <a:lnTo>
                    <a:pt x="85" y="125"/>
                  </a:lnTo>
                  <a:lnTo>
                    <a:pt x="64" y="162"/>
                  </a:lnTo>
                  <a:lnTo>
                    <a:pt x="44" y="199"/>
                  </a:lnTo>
                  <a:lnTo>
                    <a:pt x="23" y="236"/>
                  </a:lnTo>
                  <a:lnTo>
                    <a:pt x="2" y="271"/>
                  </a:lnTo>
                  <a:lnTo>
                    <a:pt x="2" y="271"/>
                  </a:lnTo>
                  <a:lnTo>
                    <a:pt x="0" y="277"/>
                  </a:lnTo>
                  <a:lnTo>
                    <a:pt x="0" y="282"/>
                  </a:lnTo>
                  <a:lnTo>
                    <a:pt x="4" y="288"/>
                  </a:lnTo>
                  <a:lnTo>
                    <a:pt x="7" y="292"/>
                  </a:lnTo>
                  <a:lnTo>
                    <a:pt x="11" y="294"/>
                  </a:lnTo>
                  <a:lnTo>
                    <a:pt x="17" y="294"/>
                  </a:lnTo>
                  <a:lnTo>
                    <a:pt x="23" y="292"/>
                  </a:lnTo>
                  <a:lnTo>
                    <a:pt x="27" y="288"/>
                  </a:lnTo>
                  <a:lnTo>
                    <a:pt x="27" y="288"/>
                  </a:lnTo>
                  <a:lnTo>
                    <a:pt x="48" y="253"/>
                  </a:lnTo>
                  <a:lnTo>
                    <a:pt x="68" y="216"/>
                  </a:lnTo>
                  <a:lnTo>
                    <a:pt x="107" y="146"/>
                  </a:lnTo>
                  <a:lnTo>
                    <a:pt x="130" y="111"/>
                  </a:lnTo>
                  <a:lnTo>
                    <a:pt x="153" y="78"/>
                  </a:lnTo>
                  <a:lnTo>
                    <a:pt x="179" y="47"/>
                  </a:lnTo>
                  <a:lnTo>
                    <a:pt x="208" y="18"/>
                  </a:lnTo>
                  <a:lnTo>
                    <a:pt x="208" y="18"/>
                  </a:lnTo>
                  <a:lnTo>
                    <a:pt x="210" y="16"/>
                  </a:lnTo>
                  <a:lnTo>
                    <a:pt x="212" y="12"/>
                  </a:lnTo>
                  <a:lnTo>
                    <a:pt x="212" y="8"/>
                  </a:lnTo>
                  <a:lnTo>
                    <a:pt x="210" y="4"/>
                  </a:lnTo>
                  <a:lnTo>
                    <a:pt x="208" y="2"/>
                  </a:lnTo>
                  <a:lnTo>
                    <a:pt x="204" y="0"/>
                  </a:lnTo>
                  <a:lnTo>
                    <a:pt x="200" y="0"/>
                  </a:lnTo>
                  <a:lnTo>
                    <a:pt x="196" y="0"/>
                  </a:lnTo>
                  <a:lnTo>
                    <a:pt x="196" y="0"/>
                  </a:lnTo>
                  <a:close/>
                </a:path>
              </a:pathLst>
            </a:custGeom>
            <a:grpFill/>
            <a:ln>
              <a:noFill/>
            </a:ln>
          </p:spPr>
          <p:txBody>
            <a:bodyPr/>
            <a:lstStyle/>
            <a:p>
              <a:pPr>
                <a:defRPr/>
              </a:pPr>
              <a:endParaRPr lang="zh-CN" altLang="en-US">
                <a:solidFill>
                  <a:srgbClr val="47494B"/>
                </a:solidFill>
              </a:endParaRPr>
            </a:p>
          </p:txBody>
        </p:sp>
        <p:sp>
          <p:nvSpPr>
            <p:cNvPr id="97" name="Freeform 15"/>
            <p:cNvSpPr/>
            <p:nvPr/>
          </p:nvSpPr>
          <p:spPr bwMode="auto">
            <a:xfrm>
              <a:off x="5208192" y="1715302"/>
              <a:ext cx="142875" cy="244078"/>
            </a:xfrm>
            <a:custGeom>
              <a:avLst/>
              <a:gdLst>
                <a:gd name="T0" fmla="*/ 242 w 257"/>
                <a:gd name="T1" fmla="*/ 4 h 584"/>
                <a:gd name="T2" fmla="*/ 242 w 257"/>
                <a:gd name="T3" fmla="*/ 4 h 584"/>
                <a:gd name="T4" fmla="*/ 209 w 257"/>
                <a:gd name="T5" fmla="*/ 70 h 584"/>
                <a:gd name="T6" fmla="*/ 175 w 257"/>
                <a:gd name="T7" fmla="*/ 138 h 584"/>
                <a:gd name="T8" fmla="*/ 113 w 257"/>
                <a:gd name="T9" fmla="*/ 272 h 584"/>
                <a:gd name="T10" fmla="*/ 113 w 257"/>
                <a:gd name="T11" fmla="*/ 272 h 584"/>
                <a:gd name="T12" fmla="*/ 80 w 257"/>
                <a:gd name="T13" fmla="*/ 344 h 584"/>
                <a:gd name="T14" fmla="*/ 51 w 257"/>
                <a:gd name="T15" fmla="*/ 416 h 584"/>
                <a:gd name="T16" fmla="*/ 24 w 257"/>
                <a:gd name="T17" fmla="*/ 488 h 584"/>
                <a:gd name="T18" fmla="*/ 12 w 257"/>
                <a:gd name="T19" fmla="*/ 525 h 584"/>
                <a:gd name="T20" fmla="*/ 2 w 257"/>
                <a:gd name="T21" fmla="*/ 564 h 584"/>
                <a:gd name="T22" fmla="*/ 2 w 257"/>
                <a:gd name="T23" fmla="*/ 564 h 584"/>
                <a:gd name="T24" fmla="*/ 0 w 257"/>
                <a:gd name="T25" fmla="*/ 570 h 584"/>
                <a:gd name="T26" fmla="*/ 2 w 257"/>
                <a:gd name="T27" fmla="*/ 576 h 584"/>
                <a:gd name="T28" fmla="*/ 6 w 257"/>
                <a:gd name="T29" fmla="*/ 580 h 584"/>
                <a:gd name="T30" fmla="*/ 12 w 257"/>
                <a:gd name="T31" fmla="*/ 582 h 584"/>
                <a:gd name="T32" fmla="*/ 18 w 257"/>
                <a:gd name="T33" fmla="*/ 584 h 584"/>
                <a:gd name="T34" fmla="*/ 22 w 257"/>
                <a:gd name="T35" fmla="*/ 582 h 584"/>
                <a:gd name="T36" fmla="*/ 26 w 257"/>
                <a:gd name="T37" fmla="*/ 580 h 584"/>
                <a:gd name="T38" fmla="*/ 29 w 257"/>
                <a:gd name="T39" fmla="*/ 574 h 584"/>
                <a:gd name="T40" fmla="*/ 29 w 257"/>
                <a:gd name="T41" fmla="*/ 574 h 584"/>
                <a:gd name="T42" fmla="*/ 39 w 257"/>
                <a:gd name="T43" fmla="*/ 537 h 584"/>
                <a:gd name="T44" fmla="*/ 51 w 257"/>
                <a:gd name="T45" fmla="*/ 502 h 584"/>
                <a:gd name="T46" fmla="*/ 76 w 257"/>
                <a:gd name="T47" fmla="*/ 432 h 584"/>
                <a:gd name="T48" fmla="*/ 103 w 257"/>
                <a:gd name="T49" fmla="*/ 364 h 584"/>
                <a:gd name="T50" fmla="*/ 135 w 257"/>
                <a:gd name="T51" fmla="*/ 296 h 584"/>
                <a:gd name="T52" fmla="*/ 135 w 257"/>
                <a:gd name="T53" fmla="*/ 296 h 584"/>
                <a:gd name="T54" fmla="*/ 168 w 257"/>
                <a:gd name="T55" fmla="*/ 226 h 584"/>
                <a:gd name="T56" fmla="*/ 201 w 257"/>
                <a:gd name="T57" fmla="*/ 156 h 584"/>
                <a:gd name="T58" fmla="*/ 216 w 257"/>
                <a:gd name="T59" fmla="*/ 120 h 584"/>
                <a:gd name="T60" fmla="*/ 232 w 257"/>
                <a:gd name="T61" fmla="*/ 84 h 584"/>
                <a:gd name="T62" fmla="*/ 245 w 257"/>
                <a:gd name="T63" fmla="*/ 48 h 584"/>
                <a:gd name="T64" fmla="*/ 257 w 257"/>
                <a:gd name="T65" fmla="*/ 11 h 584"/>
                <a:gd name="T66" fmla="*/ 257 w 257"/>
                <a:gd name="T67" fmla="*/ 11 h 584"/>
                <a:gd name="T68" fmla="*/ 255 w 257"/>
                <a:gd name="T69" fmla="*/ 6 h 584"/>
                <a:gd name="T70" fmla="*/ 251 w 257"/>
                <a:gd name="T71" fmla="*/ 2 h 584"/>
                <a:gd name="T72" fmla="*/ 247 w 257"/>
                <a:gd name="T73" fmla="*/ 0 h 584"/>
                <a:gd name="T74" fmla="*/ 244 w 257"/>
                <a:gd name="T75" fmla="*/ 2 h 584"/>
                <a:gd name="T76" fmla="*/ 242 w 257"/>
                <a:gd name="T77" fmla="*/ 4 h 584"/>
                <a:gd name="T78" fmla="*/ 242 w 257"/>
                <a:gd name="T79" fmla="*/ 4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7" h="584">
                  <a:moveTo>
                    <a:pt x="242" y="4"/>
                  </a:moveTo>
                  <a:lnTo>
                    <a:pt x="242" y="4"/>
                  </a:lnTo>
                  <a:lnTo>
                    <a:pt x="209" y="70"/>
                  </a:lnTo>
                  <a:lnTo>
                    <a:pt x="175" y="138"/>
                  </a:lnTo>
                  <a:lnTo>
                    <a:pt x="113" y="272"/>
                  </a:lnTo>
                  <a:lnTo>
                    <a:pt x="113" y="272"/>
                  </a:lnTo>
                  <a:lnTo>
                    <a:pt x="80" y="344"/>
                  </a:lnTo>
                  <a:lnTo>
                    <a:pt x="51" y="416"/>
                  </a:lnTo>
                  <a:lnTo>
                    <a:pt x="24" y="488"/>
                  </a:lnTo>
                  <a:lnTo>
                    <a:pt x="12" y="525"/>
                  </a:lnTo>
                  <a:lnTo>
                    <a:pt x="2" y="564"/>
                  </a:lnTo>
                  <a:lnTo>
                    <a:pt x="2" y="564"/>
                  </a:lnTo>
                  <a:lnTo>
                    <a:pt x="0" y="570"/>
                  </a:lnTo>
                  <a:lnTo>
                    <a:pt x="2" y="576"/>
                  </a:lnTo>
                  <a:lnTo>
                    <a:pt x="6" y="580"/>
                  </a:lnTo>
                  <a:lnTo>
                    <a:pt x="12" y="582"/>
                  </a:lnTo>
                  <a:lnTo>
                    <a:pt x="18" y="584"/>
                  </a:lnTo>
                  <a:lnTo>
                    <a:pt x="22" y="582"/>
                  </a:lnTo>
                  <a:lnTo>
                    <a:pt x="26" y="580"/>
                  </a:lnTo>
                  <a:lnTo>
                    <a:pt x="29" y="574"/>
                  </a:lnTo>
                  <a:lnTo>
                    <a:pt x="29" y="574"/>
                  </a:lnTo>
                  <a:lnTo>
                    <a:pt x="39" y="537"/>
                  </a:lnTo>
                  <a:lnTo>
                    <a:pt x="51" y="502"/>
                  </a:lnTo>
                  <a:lnTo>
                    <a:pt x="76" y="432"/>
                  </a:lnTo>
                  <a:lnTo>
                    <a:pt x="103" y="364"/>
                  </a:lnTo>
                  <a:lnTo>
                    <a:pt x="135" y="296"/>
                  </a:lnTo>
                  <a:lnTo>
                    <a:pt x="135" y="296"/>
                  </a:lnTo>
                  <a:lnTo>
                    <a:pt x="168" y="226"/>
                  </a:lnTo>
                  <a:lnTo>
                    <a:pt x="201" y="156"/>
                  </a:lnTo>
                  <a:lnTo>
                    <a:pt x="216" y="120"/>
                  </a:lnTo>
                  <a:lnTo>
                    <a:pt x="232" y="84"/>
                  </a:lnTo>
                  <a:lnTo>
                    <a:pt x="245" y="48"/>
                  </a:lnTo>
                  <a:lnTo>
                    <a:pt x="257" y="11"/>
                  </a:lnTo>
                  <a:lnTo>
                    <a:pt x="257" y="11"/>
                  </a:lnTo>
                  <a:lnTo>
                    <a:pt x="255" y="6"/>
                  </a:lnTo>
                  <a:lnTo>
                    <a:pt x="251" y="2"/>
                  </a:lnTo>
                  <a:lnTo>
                    <a:pt x="247" y="0"/>
                  </a:lnTo>
                  <a:lnTo>
                    <a:pt x="244" y="2"/>
                  </a:lnTo>
                  <a:lnTo>
                    <a:pt x="242" y="4"/>
                  </a:lnTo>
                  <a:lnTo>
                    <a:pt x="242" y="4"/>
                  </a:lnTo>
                  <a:close/>
                </a:path>
              </a:pathLst>
            </a:custGeom>
            <a:grpFill/>
            <a:ln>
              <a:noFill/>
            </a:ln>
          </p:spPr>
          <p:txBody>
            <a:bodyPr/>
            <a:lstStyle/>
            <a:p>
              <a:pPr>
                <a:defRPr/>
              </a:pPr>
              <a:endParaRPr lang="zh-CN" altLang="en-US">
                <a:solidFill>
                  <a:srgbClr val="47494B"/>
                </a:solidFill>
              </a:endParaRPr>
            </a:p>
          </p:txBody>
        </p:sp>
        <p:sp>
          <p:nvSpPr>
            <p:cNvPr id="98" name="Freeform 16"/>
            <p:cNvSpPr/>
            <p:nvPr/>
          </p:nvSpPr>
          <p:spPr bwMode="auto">
            <a:xfrm>
              <a:off x="4962129" y="1798645"/>
              <a:ext cx="187325" cy="340519"/>
            </a:xfrm>
            <a:custGeom>
              <a:avLst/>
              <a:gdLst>
                <a:gd name="T0" fmla="*/ 325 w 338"/>
                <a:gd name="T1" fmla="*/ 0 h 816"/>
                <a:gd name="T2" fmla="*/ 325 w 338"/>
                <a:gd name="T3" fmla="*/ 0 h 816"/>
                <a:gd name="T4" fmla="*/ 305 w 338"/>
                <a:gd name="T5" fmla="*/ 18 h 816"/>
                <a:gd name="T6" fmla="*/ 286 w 338"/>
                <a:gd name="T7" fmla="*/ 35 h 816"/>
                <a:gd name="T8" fmla="*/ 268 w 338"/>
                <a:gd name="T9" fmla="*/ 55 h 816"/>
                <a:gd name="T10" fmla="*/ 251 w 338"/>
                <a:gd name="T11" fmla="*/ 76 h 816"/>
                <a:gd name="T12" fmla="*/ 235 w 338"/>
                <a:gd name="T13" fmla="*/ 98 h 816"/>
                <a:gd name="T14" fmla="*/ 219 w 338"/>
                <a:gd name="T15" fmla="*/ 121 h 816"/>
                <a:gd name="T16" fmla="*/ 192 w 338"/>
                <a:gd name="T17" fmla="*/ 170 h 816"/>
                <a:gd name="T18" fmla="*/ 169 w 338"/>
                <a:gd name="T19" fmla="*/ 218 h 816"/>
                <a:gd name="T20" fmla="*/ 146 w 338"/>
                <a:gd name="T21" fmla="*/ 269 h 816"/>
                <a:gd name="T22" fmla="*/ 126 w 338"/>
                <a:gd name="T23" fmla="*/ 319 h 816"/>
                <a:gd name="T24" fmla="*/ 109 w 338"/>
                <a:gd name="T25" fmla="*/ 366 h 816"/>
                <a:gd name="T26" fmla="*/ 109 w 338"/>
                <a:gd name="T27" fmla="*/ 366 h 816"/>
                <a:gd name="T28" fmla="*/ 89 w 338"/>
                <a:gd name="T29" fmla="*/ 419 h 816"/>
                <a:gd name="T30" fmla="*/ 72 w 338"/>
                <a:gd name="T31" fmla="*/ 471 h 816"/>
                <a:gd name="T32" fmla="*/ 54 w 338"/>
                <a:gd name="T33" fmla="*/ 526 h 816"/>
                <a:gd name="T34" fmla="*/ 40 w 338"/>
                <a:gd name="T35" fmla="*/ 580 h 816"/>
                <a:gd name="T36" fmla="*/ 27 w 338"/>
                <a:gd name="T37" fmla="*/ 635 h 816"/>
                <a:gd name="T38" fmla="*/ 15 w 338"/>
                <a:gd name="T39" fmla="*/ 689 h 816"/>
                <a:gd name="T40" fmla="*/ 7 w 338"/>
                <a:gd name="T41" fmla="*/ 744 h 816"/>
                <a:gd name="T42" fmla="*/ 0 w 338"/>
                <a:gd name="T43" fmla="*/ 800 h 816"/>
                <a:gd name="T44" fmla="*/ 0 w 338"/>
                <a:gd name="T45" fmla="*/ 800 h 816"/>
                <a:gd name="T46" fmla="*/ 0 w 338"/>
                <a:gd name="T47" fmla="*/ 806 h 816"/>
                <a:gd name="T48" fmla="*/ 3 w 338"/>
                <a:gd name="T49" fmla="*/ 812 h 816"/>
                <a:gd name="T50" fmla="*/ 7 w 338"/>
                <a:gd name="T51" fmla="*/ 814 h 816"/>
                <a:gd name="T52" fmla="*/ 13 w 338"/>
                <a:gd name="T53" fmla="*/ 816 h 816"/>
                <a:gd name="T54" fmla="*/ 19 w 338"/>
                <a:gd name="T55" fmla="*/ 816 h 816"/>
                <a:gd name="T56" fmla="*/ 25 w 338"/>
                <a:gd name="T57" fmla="*/ 814 h 816"/>
                <a:gd name="T58" fmla="*/ 29 w 338"/>
                <a:gd name="T59" fmla="*/ 808 h 816"/>
                <a:gd name="T60" fmla="*/ 31 w 338"/>
                <a:gd name="T61" fmla="*/ 802 h 816"/>
                <a:gd name="T62" fmla="*/ 31 w 338"/>
                <a:gd name="T63" fmla="*/ 802 h 816"/>
                <a:gd name="T64" fmla="*/ 37 w 338"/>
                <a:gd name="T65" fmla="*/ 750 h 816"/>
                <a:gd name="T66" fmla="*/ 46 w 338"/>
                <a:gd name="T67" fmla="*/ 697 h 816"/>
                <a:gd name="T68" fmla="*/ 56 w 338"/>
                <a:gd name="T69" fmla="*/ 645 h 816"/>
                <a:gd name="T70" fmla="*/ 70 w 338"/>
                <a:gd name="T71" fmla="*/ 592 h 816"/>
                <a:gd name="T72" fmla="*/ 83 w 338"/>
                <a:gd name="T73" fmla="*/ 541 h 816"/>
                <a:gd name="T74" fmla="*/ 99 w 338"/>
                <a:gd name="T75" fmla="*/ 489 h 816"/>
                <a:gd name="T76" fmla="*/ 114 w 338"/>
                <a:gd name="T77" fmla="*/ 438 h 816"/>
                <a:gd name="T78" fmla="*/ 132 w 338"/>
                <a:gd name="T79" fmla="*/ 388 h 816"/>
                <a:gd name="T80" fmla="*/ 132 w 338"/>
                <a:gd name="T81" fmla="*/ 388 h 816"/>
                <a:gd name="T82" fmla="*/ 151 w 338"/>
                <a:gd name="T83" fmla="*/ 337 h 816"/>
                <a:gd name="T84" fmla="*/ 171 w 338"/>
                <a:gd name="T85" fmla="*/ 286 h 816"/>
                <a:gd name="T86" fmla="*/ 192 w 338"/>
                <a:gd name="T87" fmla="*/ 238 h 816"/>
                <a:gd name="T88" fmla="*/ 218 w 338"/>
                <a:gd name="T89" fmla="*/ 189 h 816"/>
                <a:gd name="T90" fmla="*/ 243 w 338"/>
                <a:gd name="T91" fmla="*/ 142 h 816"/>
                <a:gd name="T92" fmla="*/ 272 w 338"/>
                <a:gd name="T93" fmla="*/ 98 h 816"/>
                <a:gd name="T94" fmla="*/ 301 w 338"/>
                <a:gd name="T95" fmla="*/ 53 h 816"/>
                <a:gd name="T96" fmla="*/ 336 w 338"/>
                <a:gd name="T97" fmla="*/ 10 h 816"/>
                <a:gd name="T98" fmla="*/ 336 w 338"/>
                <a:gd name="T99" fmla="*/ 10 h 816"/>
                <a:gd name="T100" fmla="*/ 338 w 338"/>
                <a:gd name="T101" fmla="*/ 8 h 816"/>
                <a:gd name="T102" fmla="*/ 338 w 338"/>
                <a:gd name="T103" fmla="*/ 6 h 816"/>
                <a:gd name="T104" fmla="*/ 334 w 338"/>
                <a:gd name="T105" fmla="*/ 2 h 816"/>
                <a:gd name="T106" fmla="*/ 330 w 338"/>
                <a:gd name="T107" fmla="*/ 0 h 816"/>
                <a:gd name="T108" fmla="*/ 325 w 338"/>
                <a:gd name="T109" fmla="*/ 0 h 816"/>
                <a:gd name="T110" fmla="*/ 325 w 338"/>
                <a:gd name="T111" fmla="*/ 0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8" h="816">
                  <a:moveTo>
                    <a:pt x="325" y="0"/>
                  </a:moveTo>
                  <a:lnTo>
                    <a:pt x="325" y="0"/>
                  </a:lnTo>
                  <a:lnTo>
                    <a:pt x="305" y="18"/>
                  </a:lnTo>
                  <a:lnTo>
                    <a:pt x="286" y="35"/>
                  </a:lnTo>
                  <a:lnTo>
                    <a:pt x="268" y="55"/>
                  </a:lnTo>
                  <a:lnTo>
                    <a:pt x="251" y="76"/>
                  </a:lnTo>
                  <a:lnTo>
                    <a:pt x="235" y="98"/>
                  </a:lnTo>
                  <a:lnTo>
                    <a:pt x="219" y="121"/>
                  </a:lnTo>
                  <a:lnTo>
                    <a:pt x="192" y="170"/>
                  </a:lnTo>
                  <a:lnTo>
                    <a:pt x="169" y="218"/>
                  </a:lnTo>
                  <a:lnTo>
                    <a:pt x="146" y="269"/>
                  </a:lnTo>
                  <a:lnTo>
                    <a:pt x="126" y="319"/>
                  </a:lnTo>
                  <a:lnTo>
                    <a:pt x="109" y="366"/>
                  </a:lnTo>
                  <a:lnTo>
                    <a:pt x="109" y="366"/>
                  </a:lnTo>
                  <a:lnTo>
                    <a:pt x="89" y="419"/>
                  </a:lnTo>
                  <a:lnTo>
                    <a:pt x="72" y="471"/>
                  </a:lnTo>
                  <a:lnTo>
                    <a:pt x="54" y="526"/>
                  </a:lnTo>
                  <a:lnTo>
                    <a:pt x="40" y="580"/>
                  </a:lnTo>
                  <a:lnTo>
                    <a:pt x="27" y="635"/>
                  </a:lnTo>
                  <a:lnTo>
                    <a:pt x="15" y="689"/>
                  </a:lnTo>
                  <a:lnTo>
                    <a:pt x="7" y="744"/>
                  </a:lnTo>
                  <a:lnTo>
                    <a:pt x="0" y="800"/>
                  </a:lnTo>
                  <a:lnTo>
                    <a:pt x="0" y="800"/>
                  </a:lnTo>
                  <a:lnTo>
                    <a:pt x="0" y="806"/>
                  </a:lnTo>
                  <a:lnTo>
                    <a:pt x="3" y="812"/>
                  </a:lnTo>
                  <a:lnTo>
                    <a:pt x="7" y="814"/>
                  </a:lnTo>
                  <a:lnTo>
                    <a:pt x="13" y="816"/>
                  </a:lnTo>
                  <a:lnTo>
                    <a:pt x="19" y="816"/>
                  </a:lnTo>
                  <a:lnTo>
                    <a:pt x="25" y="814"/>
                  </a:lnTo>
                  <a:lnTo>
                    <a:pt x="29" y="808"/>
                  </a:lnTo>
                  <a:lnTo>
                    <a:pt x="31" y="802"/>
                  </a:lnTo>
                  <a:lnTo>
                    <a:pt x="31" y="802"/>
                  </a:lnTo>
                  <a:lnTo>
                    <a:pt x="37" y="750"/>
                  </a:lnTo>
                  <a:lnTo>
                    <a:pt x="46" y="697"/>
                  </a:lnTo>
                  <a:lnTo>
                    <a:pt x="56" y="645"/>
                  </a:lnTo>
                  <a:lnTo>
                    <a:pt x="70" y="592"/>
                  </a:lnTo>
                  <a:lnTo>
                    <a:pt x="83" y="541"/>
                  </a:lnTo>
                  <a:lnTo>
                    <a:pt x="99" y="489"/>
                  </a:lnTo>
                  <a:lnTo>
                    <a:pt x="114" y="438"/>
                  </a:lnTo>
                  <a:lnTo>
                    <a:pt x="132" y="388"/>
                  </a:lnTo>
                  <a:lnTo>
                    <a:pt x="132" y="388"/>
                  </a:lnTo>
                  <a:lnTo>
                    <a:pt x="151" y="337"/>
                  </a:lnTo>
                  <a:lnTo>
                    <a:pt x="171" y="286"/>
                  </a:lnTo>
                  <a:lnTo>
                    <a:pt x="192" y="238"/>
                  </a:lnTo>
                  <a:lnTo>
                    <a:pt x="218" y="189"/>
                  </a:lnTo>
                  <a:lnTo>
                    <a:pt x="243" y="142"/>
                  </a:lnTo>
                  <a:lnTo>
                    <a:pt x="272" y="98"/>
                  </a:lnTo>
                  <a:lnTo>
                    <a:pt x="301" y="53"/>
                  </a:lnTo>
                  <a:lnTo>
                    <a:pt x="336" y="10"/>
                  </a:lnTo>
                  <a:lnTo>
                    <a:pt x="336" y="10"/>
                  </a:lnTo>
                  <a:lnTo>
                    <a:pt x="338" y="8"/>
                  </a:lnTo>
                  <a:lnTo>
                    <a:pt x="338" y="6"/>
                  </a:lnTo>
                  <a:lnTo>
                    <a:pt x="334" y="2"/>
                  </a:lnTo>
                  <a:lnTo>
                    <a:pt x="330" y="0"/>
                  </a:lnTo>
                  <a:lnTo>
                    <a:pt x="325" y="0"/>
                  </a:lnTo>
                  <a:lnTo>
                    <a:pt x="325" y="0"/>
                  </a:lnTo>
                  <a:close/>
                </a:path>
              </a:pathLst>
            </a:custGeom>
            <a:grpFill/>
            <a:ln>
              <a:noFill/>
            </a:ln>
          </p:spPr>
          <p:txBody>
            <a:bodyPr/>
            <a:lstStyle/>
            <a:p>
              <a:pPr>
                <a:defRPr/>
              </a:pPr>
              <a:endParaRPr lang="zh-CN" altLang="en-US">
                <a:solidFill>
                  <a:srgbClr val="47494B"/>
                </a:solidFill>
              </a:endParaRPr>
            </a:p>
          </p:txBody>
        </p:sp>
        <p:sp>
          <p:nvSpPr>
            <p:cNvPr id="99" name="Freeform 17"/>
            <p:cNvSpPr/>
            <p:nvPr/>
          </p:nvSpPr>
          <p:spPr bwMode="auto">
            <a:xfrm>
              <a:off x="4890691" y="2114161"/>
              <a:ext cx="474662" cy="103585"/>
            </a:xfrm>
            <a:custGeom>
              <a:avLst/>
              <a:gdLst>
                <a:gd name="T0" fmla="*/ 4 w 854"/>
                <a:gd name="T1" fmla="*/ 250 h 250"/>
                <a:gd name="T2" fmla="*/ 4 w 854"/>
                <a:gd name="T3" fmla="*/ 250 h 250"/>
                <a:gd name="T4" fmla="*/ 14 w 854"/>
                <a:gd name="T5" fmla="*/ 250 h 250"/>
                <a:gd name="T6" fmla="*/ 25 w 854"/>
                <a:gd name="T7" fmla="*/ 250 h 250"/>
                <a:gd name="T8" fmla="*/ 49 w 854"/>
                <a:gd name="T9" fmla="*/ 248 h 250"/>
                <a:gd name="T10" fmla="*/ 95 w 854"/>
                <a:gd name="T11" fmla="*/ 238 h 250"/>
                <a:gd name="T12" fmla="*/ 95 w 854"/>
                <a:gd name="T13" fmla="*/ 238 h 250"/>
                <a:gd name="T14" fmla="*/ 212 w 854"/>
                <a:gd name="T15" fmla="*/ 215 h 250"/>
                <a:gd name="T16" fmla="*/ 212 w 854"/>
                <a:gd name="T17" fmla="*/ 215 h 250"/>
                <a:gd name="T18" fmla="*/ 331 w 854"/>
                <a:gd name="T19" fmla="*/ 189 h 250"/>
                <a:gd name="T20" fmla="*/ 448 w 854"/>
                <a:gd name="T21" fmla="*/ 162 h 250"/>
                <a:gd name="T22" fmla="*/ 448 w 854"/>
                <a:gd name="T23" fmla="*/ 162 h 250"/>
                <a:gd name="T24" fmla="*/ 559 w 854"/>
                <a:gd name="T25" fmla="*/ 133 h 250"/>
                <a:gd name="T26" fmla="*/ 613 w 854"/>
                <a:gd name="T27" fmla="*/ 115 h 250"/>
                <a:gd name="T28" fmla="*/ 670 w 854"/>
                <a:gd name="T29" fmla="*/ 98 h 250"/>
                <a:gd name="T30" fmla="*/ 670 w 854"/>
                <a:gd name="T31" fmla="*/ 98 h 250"/>
                <a:gd name="T32" fmla="*/ 718 w 854"/>
                <a:gd name="T33" fmla="*/ 80 h 250"/>
                <a:gd name="T34" fmla="*/ 769 w 854"/>
                <a:gd name="T35" fmla="*/ 63 h 250"/>
                <a:gd name="T36" fmla="*/ 769 w 854"/>
                <a:gd name="T37" fmla="*/ 63 h 250"/>
                <a:gd name="T38" fmla="*/ 790 w 854"/>
                <a:gd name="T39" fmla="*/ 53 h 250"/>
                <a:gd name="T40" fmla="*/ 816 w 854"/>
                <a:gd name="T41" fmla="*/ 45 h 250"/>
                <a:gd name="T42" fmla="*/ 825 w 854"/>
                <a:gd name="T43" fmla="*/ 39 h 250"/>
                <a:gd name="T44" fmla="*/ 837 w 854"/>
                <a:gd name="T45" fmla="*/ 34 h 250"/>
                <a:gd name="T46" fmla="*/ 845 w 854"/>
                <a:gd name="T47" fmla="*/ 26 h 250"/>
                <a:gd name="T48" fmla="*/ 853 w 854"/>
                <a:gd name="T49" fmla="*/ 16 h 250"/>
                <a:gd name="T50" fmla="*/ 853 w 854"/>
                <a:gd name="T51" fmla="*/ 16 h 250"/>
                <a:gd name="T52" fmla="*/ 854 w 854"/>
                <a:gd name="T53" fmla="*/ 12 h 250"/>
                <a:gd name="T54" fmla="*/ 853 w 854"/>
                <a:gd name="T55" fmla="*/ 6 h 250"/>
                <a:gd name="T56" fmla="*/ 851 w 854"/>
                <a:gd name="T57" fmla="*/ 2 h 250"/>
                <a:gd name="T58" fmla="*/ 845 w 854"/>
                <a:gd name="T59" fmla="*/ 0 h 250"/>
                <a:gd name="T60" fmla="*/ 845 w 854"/>
                <a:gd name="T61" fmla="*/ 0 h 250"/>
                <a:gd name="T62" fmla="*/ 835 w 854"/>
                <a:gd name="T63" fmla="*/ 0 h 250"/>
                <a:gd name="T64" fmla="*/ 825 w 854"/>
                <a:gd name="T65" fmla="*/ 2 h 250"/>
                <a:gd name="T66" fmla="*/ 804 w 854"/>
                <a:gd name="T67" fmla="*/ 10 h 250"/>
                <a:gd name="T68" fmla="*/ 767 w 854"/>
                <a:gd name="T69" fmla="*/ 30 h 250"/>
                <a:gd name="T70" fmla="*/ 767 w 854"/>
                <a:gd name="T71" fmla="*/ 30 h 250"/>
                <a:gd name="T72" fmla="*/ 716 w 854"/>
                <a:gd name="T73" fmla="*/ 49 h 250"/>
                <a:gd name="T74" fmla="*/ 668 w 854"/>
                <a:gd name="T75" fmla="*/ 67 h 250"/>
                <a:gd name="T76" fmla="*/ 668 w 854"/>
                <a:gd name="T77" fmla="*/ 67 h 250"/>
                <a:gd name="T78" fmla="*/ 609 w 854"/>
                <a:gd name="T79" fmla="*/ 86 h 250"/>
                <a:gd name="T80" fmla="*/ 549 w 854"/>
                <a:gd name="T81" fmla="*/ 104 h 250"/>
                <a:gd name="T82" fmla="*/ 430 w 854"/>
                <a:gd name="T83" fmla="*/ 135 h 250"/>
                <a:gd name="T84" fmla="*/ 430 w 854"/>
                <a:gd name="T85" fmla="*/ 135 h 250"/>
                <a:gd name="T86" fmla="*/ 313 w 854"/>
                <a:gd name="T87" fmla="*/ 162 h 250"/>
                <a:gd name="T88" fmla="*/ 197 w 854"/>
                <a:gd name="T89" fmla="*/ 187 h 250"/>
                <a:gd name="T90" fmla="*/ 197 w 854"/>
                <a:gd name="T91" fmla="*/ 187 h 250"/>
                <a:gd name="T92" fmla="*/ 90 w 854"/>
                <a:gd name="T93" fmla="*/ 213 h 250"/>
                <a:gd name="T94" fmla="*/ 90 w 854"/>
                <a:gd name="T95" fmla="*/ 213 h 250"/>
                <a:gd name="T96" fmla="*/ 45 w 854"/>
                <a:gd name="T97" fmla="*/ 222 h 250"/>
                <a:gd name="T98" fmla="*/ 22 w 854"/>
                <a:gd name="T99" fmla="*/ 230 h 250"/>
                <a:gd name="T100" fmla="*/ 10 w 854"/>
                <a:gd name="T101" fmla="*/ 236 h 250"/>
                <a:gd name="T102" fmla="*/ 0 w 854"/>
                <a:gd name="T103" fmla="*/ 242 h 250"/>
                <a:gd name="T104" fmla="*/ 0 w 854"/>
                <a:gd name="T105" fmla="*/ 242 h 250"/>
                <a:gd name="T106" fmla="*/ 0 w 854"/>
                <a:gd name="T107" fmla="*/ 244 h 250"/>
                <a:gd name="T108" fmla="*/ 0 w 854"/>
                <a:gd name="T109" fmla="*/ 246 h 250"/>
                <a:gd name="T110" fmla="*/ 0 w 854"/>
                <a:gd name="T111" fmla="*/ 248 h 250"/>
                <a:gd name="T112" fmla="*/ 4 w 854"/>
                <a:gd name="T113" fmla="*/ 250 h 250"/>
                <a:gd name="T114" fmla="*/ 4 w 854"/>
                <a:gd name="T115" fmla="*/ 25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4" h="250">
                  <a:moveTo>
                    <a:pt x="4" y="250"/>
                  </a:moveTo>
                  <a:lnTo>
                    <a:pt x="4" y="250"/>
                  </a:lnTo>
                  <a:lnTo>
                    <a:pt x="14" y="250"/>
                  </a:lnTo>
                  <a:lnTo>
                    <a:pt x="25" y="250"/>
                  </a:lnTo>
                  <a:lnTo>
                    <a:pt x="49" y="248"/>
                  </a:lnTo>
                  <a:lnTo>
                    <a:pt x="95" y="238"/>
                  </a:lnTo>
                  <a:lnTo>
                    <a:pt x="95" y="238"/>
                  </a:lnTo>
                  <a:lnTo>
                    <a:pt x="212" y="215"/>
                  </a:lnTo>
                  <a:lnTo>
                    <a:pt x="212" y="215"/>
                  </a:lnTo>
                  <a:lnTo>
                    <a:pt x="331" y="189"/>
                  </a:lnTo>
                  <a:lnTo>
                    <a:pt x="448" y="162"/>
                  </a:lnTo>
                  <a:lnTo>
                    <a:pt x="448" y="162"/>
                  </a:lnTo>
                  <a:lnTo>
                    <a:pt x="559" y="133"/>
                  </a:lnTo>
                  <a:lnTo>
                    <a:pt x="613" y="115"/>
                  </a:lnTo>
                  <a:lnTo>
                    <a:pt x="670" y="98"/>
                  </a:lnTo>
                  <a:lnTo>
                    <a:pt x="670" y="98"/>
                  </a:lnTo>
                  <a:lnTo>
                    <a:pt x="718" y="80"/>
                  </a:lnTo>
                  <a:lnTo>
                    <a:pt x="769" y="63"/>
                  </a:lnTo>
                  <a:lnTo>
                    <a:pt x="769" y="63"/>
                  </a:lnTo>
                  <a:lnTo>
                    <a:pt x="790" y="53"/>
                  </a:lnTo>
                  <a:lnTo>
                    <a:pt x="816" y="45"/>
                  </a:lnTo>
                  <a:lnTo>
                    <a:pt x="825" y="39"/>
                  </a:lnTo>
                  <a:lnTo>
                    <a:pt x="837" y="34"/>
                  </a:lnTo>
                  <a:lnTo>
                    <a:pt x="845" y="26"/>
                  </a:lnTo>
                  <a:lnTo>
                    <a:pt x="853" y="16"/>
                  </a:lnTo>
                  <a:lnTo>
                    <a:pt x="853" y="16"/>
                  </a:lnTo>
                  <a:lnTo>
                    <a:pt x="854" y="12"/>
                  </a:lnTo>
                  <a:lnTo>
                    <a:pt x="853" y="6"/>
                  </a:lnTo>
                  <a:lnTo>
                    <a:pt x="851" y="2"/>
                  </a:lnTo>
                  <a:lnTo>
                    <a:pt x="845" y="0"/>
                  </a:lnTo>
                  <a:lnTo>
                    <a:pt x="845" y="0"/>
                  </a:lnTo>
                  <a:lnTo>
                    <a:pt x="835" y="0"/>
                  </a:lnTo>
                  <a:lnTo>
                    <a:pt x="825" y="2"/>
                  </a:lnTo>
                  <a:lnTo>
                    <a:pt x="804" y="10"/>
                  </a:lnTo>
                  <a:lnTo>
                    <a:pt x="767" y="30"/>
                  </a:lnTo>
                  <a:lnTo>
                    <a:pt x="767" y="30"/>
                  </a:lnTo>
                  <a:lnTo>
                    <a:pt x="716" y="49"/>
                  </a:lnTo>
                  <a:lnTo>
                    <a:pt x="668" y="67"/>
                  </a:lnTo>
                  <a:lnTo>
                    <a:pt x="668" y="67"/>
                  </a:lnTo>
                  <a:lnTo>
                    <a:pt x="609" y="86"/>
                  </a:lnTo>
                  <a:lnTo>
                    <a:pt x="549" y="104"/>
                  </a:lnTo>
                  <a:lnTo>
                    <a:pt x="430" y="135"/>
                  </a:lnTo>
                  <a:lnTo>
                    <a:pt x="430" y="135"/>
                  </a:lnTo>
                  <a:lnTo>
                    <a:pt x="313" y="162"/>
                  </a:lnTo>
                  <a:lnTo>
                    <a:pt x="197" y="187"/>
                  </a:lnTo>
                  <a:lnTo>
                    <a:pt x="197" y="187"/>
                  </a:lnTo>
                  <a:lnTo>
                    <a:pt x="90" y="213"/>
                  </a:lnTo>
                  <a:lnTo>
                    <a:pt x="90" y="213"/>
                  </a:lnTo>
                  <a:lnTo>
                    <a:pt x="45" y="222"/>
                  </a:lnTo>
                  <a:lnTo>
                    <a:pt x="22" y="230"/>
                  </a:lnTo>
                  <a:lnTo>
                    <a:pt x="10" y="236"/>
                  </a:lnTo>
                  <a:lnTo>
                    <a:pt x="0" y="242"/>
                  </a:lnTo>
                  <a:lnTo>
                    <a:pt x="0" y="242"/>
                  </a:lnTo>
                  <a:lnTo>
                    <a:pt x="0" y="244"/>
                  </a:lnTo>
                  <a:lnTo>
                    <a:pt x="0" y="246"/>
                  </a:lnTo>
                  <a:lnTo>
                    <a:pt x="0" y="248"/>
                  </a:lnTo>
                  <a:lnTo>
                    <a:pt x="4" y="250"/>
                  </a:lnTo>
                  <a:lnTo>
                    <a:pt x="4" y="250"/>
                  </a:lnTo>
                  <a:close/>
                </a:path>
              </a:pathLst>
            </a:custGeom>
            <a:grpFill/>
            <a:ln>
              <a:noFill/>
            </a:ln>
          </p:spPr>
          <p:txBody>
            <a:bodyPr/>
            <a:lstStyle/>
            <a:p>
              <a:pPr>
                <a:defRPr/>
              </a:pPr>
              <a:endParaRPr lang="zh-CN" altLang="en-US">
                <a:solidFill>
                  <a:srgbClr val="47494B"/>
                </a:solidFill>
              </a:endParaRPr>
            </a:p>
          </p:txBody>
        </p:sp>
        <p:sp>
          <p:nvSpPr>
            <p:cNvPr id="100" name="Freeform 18"/>
            <p:cNvSpPr/>
            <p:nvPr/>
          </p:nvSpPr>
          <p:spPr bwMode="auto">
            <a:xfrm>
              <a:off x="5082778" y="1948664"/>
              <a:ext cx="438150" cy="100013"/>
            </a:xfrm>
            <a:custGeom>
              <a:avLst/>
              <a:gdLst>
                <a:gd name="T0" fmla="*/ 9 w 788"/>
                <a:gd name="T1" fmla="*/ 240 h 240"/>
                <a:gd name="T2" fmla="*/ 9 w 788"/>
                <a:gd name="T3" fmla="*/ 240 h 240"/>
                <a:gd name="T4" fmla="*/ 107 w 788"/>
                <a:gd name="T5" fmla="*/ 203 h 240"/>
                <a:gd name="T6" fmla="*/ 157 w 788"/>
                <a:gd name="T7" fmla="*/ 187 h 240"/>
                <a:gd name="T8" fmla="*/ 206 w 788"/>
                <a:gd name="T9" fmla="*/ 172 h 240"/>
                <a:gd name="T10" fmla="*/ 206 w 788"/>
                <a:gd name="T11" fmla="*/ 172 h 240"/>
                <a:gd name="T12" fmla="*/ 258 w 788"/>
                <a:gd name="T13" fmla="*/ 160 h 240"/>
                <a:gd name="T14" fmla="*/ 309 w 788"/>
                <a:gd name="T15" fmla="*/ 148 h 240"/>
                <a:gd name="T16" fmla="*/ 412 w 788"/>
                <a:gd name="T17" fmla="*/ 127 h 240"/>
                <a:gd name="T18" fmla="*/ 412 w 788"/>
                <a:gd name="T19" fmla="*/ 127 h 240"/>
                <a:gd name="T20" fmla="*/ 515 w 788"/>
                <a:gd name="T21" fmla="*/ 106 h 240"/>
                <a:gd name="T22" fmla="*/ 566 w 788"/>
                <a:gd name="T23" fmla="*/ 96 h 240"/>
                <a:gd name="T24" fmla="*/ 618 w 788"/>
                <a:gd name="T25" fmla="*/ 82 h 240"/>
                <a:gd name="T26" fmla="*/ 618 w 788"/>
                <a:gd name="T27" fmla="*/ 82 h 240"/>
                <a:gd name="T28" fmla="*/ 659 w 788"/>
                <a:gd name="T29" fmla="*/ 70 h 240"/>
                <a:gd name="T30" fmla="*/ 700 w 788"/>
                <a:gd name="T31" fmla="*/ 57 h 240"/>
                <a:gd name="T32" fmla="*/ 700 w 788"/>
                <a:gd name="T33" fmla="*/ 57 h 240"/>
                <a:gd name="T34" fmla="*/ 722 w 788"/>
                <a:gd name="T35" fmla="*/ 51 h 240"/>
                <a:gd name="T36" fmla="*/ 745 w 788"/>
                <a:gd name="T37" fmla="*/ 43 h 240"/>
                <a:gd name="T38" fmla="*/ 766 w 788"/>
                <a:gd name="T39" fmla="*/ 34 h 240"/>
                <a:gd name="T40" fmla="*/ 776 w 788"/>
                <a:gd name="T41" fmla="*/ 26 h 240"/>
                <a:gd name="T42" fmla="*/ 784 w 788"/>
                <a:gd name="T43" fmla="*/ 20 h 240"/>
                <a:gd name="T44" fmla="*/ 784 w 788"/>
                <a:gd name="T45" fmla="*/ 20 h 240"/>
                <a:gd name="T46" fmla="*/ 788 w 788"/>
                <a:gd name="T47" fmla="*/ 12 h 240"/>
                <a:gd name="T48" fmla="*/ 788 w 788"/>
                <a:gd name="T49" fmla="*/ 6 h 240"/>
                <a:gd name="T50" fmla="*/ 782 w 788"/>
                <a:gd name="T51" fmla="*/ 2 h 240"/>
                <a:gd name="T52" fmla="*/ 776 w 788"/>
                <a:gd name="T53" fmla="*/ 0 h 240"/>
                <a:gd name="T54" fmla="*/ 776 w 788"/>
                <a:gd name="T55" fmla="*/ 0 h 240"/>
                <a:gd name="T56" fmla="*/ 766 w 788"/>
                <a:gd name="T57" fmla="*/ 0 h 240"/>
                <a:gd name="T58" fmla="*/ 757 w 788"/>
                <a:gd name="T59" fmla="*/ 4 h 240"/>
                <a:gd name="T60" fmla="*/ 737 w 788"/>
                <a:gd name="T61" fmla="*/ 10 h 240"/>
                <a:gd name="T62" fmla="*/ 698 w 788"/>
                <a:gd name="T63" fmla="*/ 28 h 240"/>
                <a:gd name="T64" fmla="*/ 698 w 788"/>
                <a:gd name="T65" fmla="*/ 28 h 240"/>
                <a:gd name="T66" fmla="*/ 644 w 788"/>
                <a:gd name="T67" fmla="*/ 45 h 240"/>
                <a:gd name="T68" fmla="*/ 589 w 788"/>
                <a:gd name="T69" fmla="*/ 59 h 240"/>
                <a:gd name="T70" fmla="*/ 589 w 788"/>
                <a:gd name="T71" fmla="*/ 59 h 240"/>
                <a:gd name="T72" fmla="*/ 539 w 788"/>
                <a:gd name="T73" fmla="*/ 72 h 240"/>
                <a:gd name="T74" fmla="*/ 486 w 788"/>
                <a:gd name="T75" fmla="*/ 84 h 240"/>
                <a:gd name="T76" fmla="*/ 383 w 788"/>
                <a:gd name="T77" fmla="*/ 106 h 240"/>
                <a:gd name="T78" fmla="*/ 383 w 788"/>
                <a:gd name="T79" fmla="*/ 106 h 240"/>
                <a:gd name="T80" fmla="*/ 286 w 788"/>
                <a:gd name="T81" fmla="*/ 125 h 240"/>
                <a:gd name="T82" fmla="*/ 237 w 788"/>
                <a:gd name="T83" fmla="*/ 135 h 240"/>
                <a:gd name="T84" fmla="*/ 186 w 788"/>
                <a:gd name="T85" fmla="*/ 148 h 240"/>
                <a:gd name="T86" fmla="*/ 138 w 788"/>
                <a:gd name="T87" fmla="*/ 162 h 240"/>
                <a:gd name="T88" fmla="*/ 89 w 788"/>
                <a:gd name="T89" fmla="*/ 179 h 240"/>
                <a:gd name="T90" fmla="*/ 44 w 788"/>
                <a:gd name="T91" fmla="*/ 201 h 240"/>
                <a:gd name="T92" fmla="*/ 23 w 788"/>
                <a:gd name="T93" fmla="*/ 215 h 240"/>
                <a:gd name="T94" fmla="*/ 1 w 788"/>
                <a:gd name="T95" fmla="*/ 226 h 240"/>
                <a:gd name="T96" fmla="*/ 1 w 788"/>
                <a:gd name="T97" fmla="*/ 226 h 240"/>
                <a:gd name="T98" fmla="*/ 0 w 788"/>
                <a:gd name="T99" fmla="*/ 228 h 240"/>
                <a:gd name="T100" fmla="*/ 0 w 788"/>
                <a:gd name="T101" fmla="*/ 232 h 240"/>
                <a:gd name="T102" fmla="*/ 0 w 788"/>
                <a:gd name="T103" fmla="*/ 236 h 240"/>
                <a:gd name="T104" fmla="*/ 5 w 788"/>
                <a:gd name="T105" fmla="*/ 240 h 240"/>
                <a:gd name="T106" fmla="*/ 9 w 788"/>
                <a:gd name="T107" fmla="*/ 240 h 240"/>
                <a:gd name="T108" fmla="*/ 9 w 788"/>
                <a:gd name="T109"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8" h="240">
                  <a:moveTo>
                    <a:pt x="9" y="240"/>
                  </a:moveTo>
                  <a:lnTo>
                    <a:pt x="9" y="240"/>
                  </a:lnTo>
                  <a:lnTo>
                    <a:pt x="107" y="203"/>
                  </a:lnTo>
                  <a:lnTo>
                    <a:pt x="157" y="187"/>
                  </a:lnTo>
                  <a:lnTo>
                    <a:pt x="206" y="172"/>
                  </a:lnTo>
                  <a:lnTo>
                    <a:pt x="206" y="172"/>
                  </a:lnTo>
                  <a:lnTo>
                    <a:pt x="258" y="160"/>
                  </a:lnTo>
                  <a:lnTo>
                    <a:pt x="309" y="148"/>
                  </a:lnTo>
                  <a:lnTo>
                    <a:pt x="412" y="127"/>
                  </a:lnTo>
                  <a:lnTo>
                    <a:pt x="412" y="127"/>
                  </a:lnTo>
                  <a:lnTo>
                    <a:pt x="515" y="106"/>
                  </a:lnTo>
                  <a:lnTo>
                    <a:pt x="566" y="96"/>
                  </a:lnTo>
                  <a:lnTo>
                    <a:pt x="618" y="82"/>
                  </a:lnTo>
                  <a:lnTo>
                    <a:pt x="618" y="82"/>
                  </a:lnTo>
                  <a:lnTo>
                    <a:pt x="659" y="70"/>
                  </a:lnTo>
                  <a:lnTo>
                    <a:pt x="700" y="57"/>
                  </a:lnTo>
                  <a:lnTo>
                    <a:pt x="700" y="57"/>
                  </a:lnTo>
                  <a:lnTo>
                    <a:pt x="722" y="51"/>
                  </a:lnTo>
                  <a:lnTo>
                    <a:pt x="745" y="43"/>
                  </a:lnTo>
                  <a:lnTo>
                    <a:pt x="766" y="34"/>
                  </a:lnTo>
                  <a:lnTo>
                    <a:pt x="776" y="26"/>
                  </a:lnTo>
                  <a:lnTo>
                    <a:pt x="784" y="20"/>
                  </a:lnTo>
                  <a:lnTo>
                    <a:pt x="784" y="20"/>
                  </a:lnTo>
                  <a:lnTo>
                    <a:pt x="788" y="12"/>
                  </a:lnTo>
                  <a:lnTo>
                    <a:pt x="788" y="6"/>
                  </a:lnTo>
                  <a:lnTo>
                    <a:pt x="782" y="2"/>
                  </a:lnTo>
                  <a:lnTo>
                    <a:pt x="776" y="0"/>
                  </a:lnTo>
                  <a:lnTo>
                    <a:pt x="776" y="0"/>
                  </a:lnTo>
                  <a:lnTo>
                    <a:pt x="766" y="0"/>
                  </a:lnTo>
                  <a:lnTo>
                    <a:pt x="757" y="4"/>
                  </a:lnTo>
                  <a:lnTo>
                    <a:pt x="737" y="10"/>
                  </a:lnTo>
                  <a:lnTo>
                    <a:pt x="698" y="28"/>
                  </a:lnTo>
                  <a:lnTo>
                    <a:pt x="698" y="28"/>
                  </a:lnTo>
                  <a:lnTo>
                    <a:pt x="644" y="45"/>
                  </a:lnTo>
                  <a:lnTo>
                    <a:pt x="589" y="59"/>
                  </a:lnTo>
                  <a:lnTo>
                    <a:pt x="589" y="59"/>
                  </a:lnTo>
                  <a:lnTo>
                    <a:pt x="539" y="72"/>
                  </a:lnTo>
                  <a:lnTo>
                    <a:pt x="486" y="84"/>
                  </a:lnTo>
                  <a:lnTo>
                    <a:pt x="383" y="106"/>
                  </a:lnTo>
                  <a:lnTo>
                    <a:pt x="383" y="106"/>
                  </a:lnTo>
                  <a:lnTo>
                    <a:pt x="286" y="125"/>
                  </a:lnTo>
                  <a:lnTo>
                    <a:pt x="237" y="135"/>
                  </a:lnTo>
                  <a:lnTo>
                    <a:pt x="186" y="148"/>
                  </a:lnTo>
                  <a:lnTo>
                    <a:pt x="138" y="162"/>
                  </a:lnTo>
                  <a:lnTo>
                    <a:pt x="89" y="179"/>
                  </a:lnTo>
                  <a:lnTo>
                    <a:pt x="44" y="201"/>
                  </a:lnTo>
                  <a:lnTo>
                    <a:pt x="23" y="215"/>
                  </a:lnTo>
                  <a:lnTo>
                    <a:pt x="1" y="226"/>
                  </a:lnTo>
                  <a:lnTo>
                    <a:pt x="1" y="226"/>
                  </a:lnTo>
                  <a:lnTo>
                    <a:pt x="0" y="228"/>
                  </a:lnTo>
                  <a:lnTo>
                    <a:pt x="0" y="232"/>
                  </a:lnTo>
                  <a:lnTo>
                    <a:pt x="0" y="236"/>
                  </a:lnTo>
                  <a:lnTo>
                    <a:pt x="5" y="240"/>
                  </a:lnTo>
                  <a:lnTo>
                    <a:pt x="9" y="240"/>
                  </a:lnTo>
                  <a:lnTo>
                    <a:pt x="9" y="240"/>
                  </a:lnTo>
                  <a:close/>
                </a:path>
              </a:pathLst>
            </a:custGeom>
            <a:grpFill/>
            <a:ln>
              <a:noFill/>
            </a:ln>
          </p:spPr>
          <p:txBody>
            <a:bodyPr/>
            <a:lstStyle/>
            <a:p>
              <a:pPr>
                <a:defRPr/>
              </a:pPr>
              <a:endParaRPr lang="zh-CN" altLang="en-US">
                <a:solidFill>
                  <a:srgbClr val="47494B"/>
                </a:solidFill>
              </a:endParaRPr>
            </a:p>
          </p:txBody>
        </p:sp>
        <p:sp>
          <p:nvSpPr>
            <p:cNvPr id="101" name="Freeform 19"/>
            <p:cNvSpPr/>
            <p:nvPr/>
          </p:nvSpPr>
          <p:spPr bwMode="auto">
            <a:xfrm>
              <a:off x="5393928" y="1815314"/>
              <a:ext cx="317500" cy="52388"/>
            </a:xfrm>
            <a:custGeom>
              <a:avLst/>
              <a:gdLst>
                <a:gd name="T0" fmla="*/ 6 w 570"/>
                <a:gd name="T1" fmla="*/ 127 h 127"/>
                <a:gd name="T2" fmla="*/ 6 w 570"/>
                <a:gd name="T3" fmla="*/ 127 h 127"/>
                <a:gd name="T4" fmla="*/ 41 w 570"/>
                <a:gd name="T5" fmla="*/ 127 h 127"/>
                <a:gd name="T6" fmla="*/ 74 w 570"/>
                <a:gd name="T7" fmla="*/ 125 h 127"/>
                <a:gd name="T8" fmla="*/ 107 w 570"/>
                <a:gd name="T9" fmla="*/ 121 h 127"/>
                <a:gd name="T10" fmla="*/ 142 w 570"/>
                <a:gd name="T11" fmla="*/ 115 h 127"/>
                <a:gd name="T12" fmla="*/ 208 w 570"/>
                <a:gd name="T13" fmla="*/ 103 h 127"/>
                <a:gd name="T14" fmla="*/ 274 w 570"/>
                <a:gd name="T15" fmla="*/ 92 h 127"/>
                <a:gd name="T16" fmla="*/ 274 w 570"/>
                <a:gd name="T17" fmla="*/ 92 h 127"/>
                <a:gd name="T18" fmla="*/ 346 w 570"/>
                <a:gd name="T19" fmla="*/ 78 h 127"/>
                <a:gd name="T20" fmla="*/ 418 w 570"/>
                <a:gd name="T21" fmla="*/ 64 h 127"/>
                <a:gd name="T22" fmla="*/ 489 w 570"/>
                <a:gd name="T23" fmla="*/ 47 h 127"/>
                <a:gd name="T24" fmla="*/ 559 w 570"/>
                <a:gd name="T25" fmla="*/ 29 h 127"/>
                <a:gd name="T26" fmla="*/ 559 w 570"/>
                <a:gd name="T27" fmla="*/ 29 h 127"/>
                <a:gd name="T28" fmla="*/ 564 w 570"/>
                <a:gd name="T29" fmla="*/ 26 h 127"/>
                <a:gd name="T30" fmla="*/ 568 w 570"/>
                <a:gd name="T31" fmla="*/ 22 h 127"/>
                <a:gd name="T32" fmla="*/ 570 w 570"/>
                <a:gd name="T33" fmla="*/ 16 h 127"/>
                <a:gd name="T34" fmla="*/ 570 w 570"/>
                <a:gd name="T35" fmla="*/ 10 h 127"/>
                <a:gd name="T36" fmla="*/ 568 w 570"/>
                <a:gd name="T37" fmla="*/ 6 h 127"/>
                <a:gd name="T38" fmla="*/ 564 w 570"/>
                <a:gd name="T39" fmla="*/ 2 h 127"/>
                <a:gd name="T40" fmla="*/ 561 w 570"/>
                <a:gd name="T41" fmla="*/ 0 h 127"/>
                <a:gd name="T42" fmla="*/ 553 w 570"/>
                <a:gd name="T43" fmla="*/ 0 h 127"/>
                <a:gd name="T44" fmla="*/ 553 w 570"/>
                <a:gd name="T45" fmla="*/ 0 h 127"/>
                <a:gd name="T46" fmla="*/ 487 w 570"/>
                <a:gd name="T47" fmla="*/ 18 h 127"/>
                <a:gd name="T48" fmla="*/ 418 w 570"/>
                <a:gd name="T49" fmla="*/ 35 h 127"/>
                <a:gd name="T50" fmla="*/ 352 w 570"/>
                <a:gd name="T51" fmla="*/ 49 h 127"/>
                <a:gd name="T52" fmla="*/ 284 w 570"/>
                <a:gd name="T53" fmla="*/ 62 h 127"/>
                <a:gd name="T54" fmla="*/ 284 w 570"/>
                <a:gd name="T55" fmla="*/ 62 h 127"/>
                <a:gd name="T56" fmla="*/ 214 w 570"/>
                <a:gd name="T57" fmla="*/ 74 h 127"/>
                <a:gd name="T58" fmla="*/ 144 w 570"/>
                <a:gd name="T59" fmla="*/ 84 h 127"/>
                <a:gd name="T60" fmla="*/ 74 w 570"/>
                <a:gd name="T61" fmla="*/ 96 h 127"/>
                <a:gd name="T62" fmla="*/ 39 w 570"/>
                <a:gd name="T63" fmla="*/ 103 h 127"/>
                <a:gd name="T64" fmla="*/ 6 w 570"/>
                <a:gd name="T65" fmla="*/ 113 h 127"/>
                <a:gd name="T66" fmla="*/ 6 w 570"/>
                <a:gd name="T67" fmla="*/ 113 h 127"/>
                <a:gd name="T68" fmla="*/ 2 w 570"/>
                <a:gd name="T69" fmla="*/ 115 h 127"/>
                <a:gd name="T70" fmla="*/ 0 w 570"/>
                <a:gd name="T71" fmla="*/ 121 h 127"/>
                <a:gd name="T72" fmla="*/ 2 w 570"/>
                <a:gd name="T73" fmla="*/ 125 h 127"/>
                <a:gd name="T74" fmla="*/ 6 w 570"/>
                <a:gd name="T75" fmla="*/ 127 h 127"/>
                <a:gd name="T76" fmla="*/ 6 w 570"/>
                <a:gd name="T77"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70" h="127">
                  <a:moveTo>
                    <a:pt x="6" y="127"/>
                  </a:moveTo>
                  <a:lnTo>
                    <a:pt x="6" y="127"/>
                  </a:lnTo>
                  <a:lnTo>
                    <a:pt x="41" y="127"/>
                  </a:lnTo>
                  <a:lnTo>
                    <a:pt x="74" y="125"/>
                  </a:lnTo>
                  <a:lnTo>
                    <a:pt x="107" y="121"/>
                  </a:lnTo>
                  <a:lnTo>
                    <a:pt x="142" y="115"/>
                  </a:lnTo>
                  <a:lnTo>
                    <a:pt x="208" y="103"/>
                  </a:lnTo>
                  <a:lnTo>
                    <a:pt x="274" y="92"/>
                  </a:lnTo>
                  <a:lnTo>
                    <a:pt x="274" y="92"/>
                  </a:lnTo>
                  <a:lnTo>
                    <a:pt x="346" y="78"/>
                  </a:lnTo>
                  <a:lnTo>
                    <a:pt x="418" y="64"/>
                  </a:lnTo>
                  <a:lnTo>
                    <a:pt x="489" y="47"/>
                  </a:lnTo>
                  <a:lnTo>
                    <a:pt x="559" y="29"/>
                  </a:lnTo>
                  <a:lnTo>
                    <a:pt x="559" y="29"/>
                  </a:lnTo>
                  <a:lnTo>
                    <a:pt x="564" y="26"/>
                  </a:lnTo>
                  <a:lnTo>
                    <a:pt x="568" y="22"/>
                  </a:lnTo>
                  <a:lnTo>
                    <a:pt x="570" y="16"/>
                  </a:lnTo>
                  <a:lnTo>
                    <a:pt x="570" y="10"/>
                  </a:lnTo>
                  <a:lnTo>
                    <a:pt x="568" y="6"/>
                  </a:lnTo>
                  <a:lnTo>
                    <a:pt x="564" y="2"/>
                  </a:lnTo>
                  <a:lnTo>
                    <a:pt x="561" y="0"/>
                  </a:lnTo>
                  <a:lnTo>
                    <a:pt x="553" y="0"/>
                  </a:lnTo>
                  <a:lnTo>
                    <a:pt x="553" y="0"/>
                  </a:lnTo>
                  <a:lnTo>
                    <a:pt x="487" y="18"/>
                  </a:lnTo>
                  <a:lnTo>
                    <a:pt x="418" y="35"/>
                  </a:lnTo>
                  <a:lnTo>
                    <a:pt x="352" y="49"/>
                  </a:lnTo>
                  <a:lnTo>
                    <a:pt x="284" y="62"/>
                  </a:lnTo>
                  <a:lnTo>
                    <a:pt x="284" y="62"/>
                  </a:lnTo>
                  <a:lnTo>
                    <a:pt x="214" y="74"/>
                  </a:lnTo>
                  <a:lnTo>
                    <a:pt x="144" y="84"/>
                  </a:lnTo>
                  <a:lnTo>
                    <a:pt x="74" y="96"/>
                  </a:lnTo>
                  <a:lnTo>
                    <a:pt x="39" y="103"/>
                  </a:lnTo>
                  <a:lnTo>
                    <a:pt x="6" y="113"/>
                  </a:lnTo>
                  <a:lnTo>
                    <a:pt x="6" y="113"/>
                  </a:lnTo>
                  <a:lnTo>
                    <a:pt x="2" y="115"/>
                  </a:lnTo>
                  <a:lnTo>
                    <a:pt x="0" y="121"/>
                  </a:lnTo>
                  <a:lnTo>
                    <a:pt x="2" y="125"/>
                  </a:lnTo>
                  <a:lnTo>
                    <a:pt x="6" y="127"/>
                  </a:lnTo>
                  <a:lnTo>
                    <a:pt x="6" y="127"/>
                  </a:lnTo>
                  <a:close/>
                </a:path>
              </a:pathLst>
            </a:custGeom>
            <a:grpFill/>
            <a:ln>
              <a:noFill/>
            </a:ln>
          </p:spPr>
          <p:txBody>
            <a:bodyPr/>
            <a:lstStyle/>
            <a:p>
              <a:pPr>
                <a:defRPr/>
              </a:pPr>
              <a:endParaRPr lang="zh-CN" altLang="en-US">
                <a:solidFill>
                  <a:srgbClr val="47494B"/>
                </a:solidFill>
              </a:endParaRPr>
            </a:p>
          </p:txBody>
        </p:sp>
      </p:grpSp>
      <p:cxnSp>
        <p:nvCxnSpPr>
          <p:cNvPr id="102" name="直接连接符 101"/>
          <p:cNvCxnSpPr/>
          <p:nvPr/>
        </p:nvCxnSpPr>
        <p:spPr>
          <a:xfrm>
            <a:off x="6464205" y="3345117"/>
            <a:ext cx="201903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03" name="矩形 102"/>
          <p:cNvSpPr/>
          <p:nvPr/>
        </p:nvSpPr>
        <p:spPr>
          <a:xfrm>
            <a:off x="7269810" y="2882251"/>
            <a:ext cx="1340363" cy="451510"/>
          </a:xfrm>
          <a:prstGeom prst="rect">
            <a:avLst/>
          </a:prstGeom>
        </p:spPr>
        <p:txBody>
          <a:bodyPr wrap="none" lIns="121917" tIns="60958" rIns="121917" bIns="60958">
            <a:spAutoFit/>
          </a:bodyPr>
          <a:lstStyle/>
          <a:p>
            <a:pPr algn="just">
              <a:defRPr/>
            </a:pPr>
            <a:r>
              <a:rPr lang="zh-CN" altLang="en-US" sz="2100" dirty="0">
                <a:latin typeface="微软雅黑" panose="020B0503020204020204" pitchFamily="34" charset="-122"/>
                <a:ea typeface="微软雅黑" panose="020B0503020204020204" pitchFamily="34" charset="-122"/>
              </a:rPr>
              <a:t>标题内容</a:t>
            </a:r>
            <a:endParaRPr lang="zh-CN" altLang="en-US" sz="2100" dirty="0">
              <a:latin typeface="微软雅黑" panose="020B0503020204020204" pitchFamily="34" charset="-122"/>
              <a:ea typeface="微软雅黑" panose="020B0503020204020204" pitchFamily="34" charset="-122"/>
            </a:endParaRPr>
          </a:p>
        </p:txBody>
      </p:sp>
      <p:sp>
        <p:nvSpPr>
          <p:cNvPr id="104" name="Freeform 12"/>
          <p:cNvSpPr/>
          <p:nvPr/>
        </p:nvSpPr>
        <p:spPr bwMode="auto">
          <a:xfrm>
            <a:off x="9037141" y="2200266"/>
            <a:ext cx="1481474" cy="1144853"/>
          </a:xfrm>
          <a:custGeom>
            <a:avLst/>
            <a:gdLst>
              <a:gd name="T0" fmla="*/ 2147483646 w 1999"/>
              <a:gd name="T1" fmla="*/ 2147483646 h 2057"/>
              <a:gd name="T2" fmla="*/ 2147483646 w 1999"/>
              <a:gd name="T3" fmla="*/ 2147483646 h 2057"/>
              <a:gd name="T4" fmla="*/ 2147483646 w 1999"/>
              <a:gd name="T5" fmla="*/ 2147483646 h 2057"/>
              <a:gd name="T6" fmla="*/ 2147483646 w 1999"/>
              <a:gd name="T7" fmla="*/ 2147483646 h 2057"/>
              <a:gd name="T8" fmla="*/ 2147483646 w 1999"/>
              <a:gd name="T9" fmla="*/ 2147483646 h 2057"/>
              <a:gd name="T10" fmla="*/ 2147483646 w 1999"/>
              <a:gd name="T11" fmla="*/ 2147483646 h 2057"/>
              <a:gd name="T12" fmla="*/ 2147483646 w 1999"/>
              <a:gd name="T13" fmla="*/ 2147483646 h 2057"/>
              <a:gd name="T14" fmla="*/ 2147483646 w 1999"/>
              <a:gd name="T15" fmla="*/ 2147483646 h 2057"/>
              <a:gd name="T16" fmla="*/ 2147483646 w 1999"/>
              <a:gd name="T17" fmla="*/ 2147483646 h 2057"/>
              <a:gd name="T18" fmla="*/ 2147483646 w 1999"/>
              <a:gd name="T19" fmla="*/ 2147483646 h 2057"/>
              <a:gd name="T20" fmla="*/ 2147483646 w 1999"/>
              <a:gd name="T21" fmla="*/ 2147483646 h 2057"/>
              <a:gd name="T22" fmla="*/ 2147483646 w 1999"/>
              <a:gd name="T23" fmla="*/ 2147483646 h 2057"/>
              <a:gd name="T24" fmla="*/ 2147483646 w 1999"/>
              <a:gd name="T25" fmla="*/ 2147483646 h 2057"/>
              <a:gd name="T26" fmla="*/ 2147483646 w 1999"/>
              <a:gd name="T27" fmla="*/ 2147483646 h 2057"/>
              <a:gd name="T28" fmla="*/ 2147483646 w 1999"/>
              <a:gd name="T29" fmla="*/ 2147483646 h 2057"/>
              <a:gd name="T30" fmla="*/ 2147483646 w 1999"/>
              <a:gd name="T31" fmla="*/ 2147483646 h 2057"/>
              <a:gd name="T32" fmla="*/ 2147483646 w 1999"/>
              <a:gd name="T33" fmla="*/ 2147483646 h 2057"/>
              <a:gd name="T34" fmla="*/ 2147483646 w 1999"/>
              <a:gd name="T35" fmla="*/ 2147483646 h 2057"/>
              <a:gd name="T36" fmla="*/ 2147483646 w 1999"/>
              <a:gd name="T37" fmla="*/ 2147483646 h 2057"/>
              <a:gd name="T38" fmla="*/ 2147483646 w 1999"/>
              <a:gd name="T39" fmla="*/ 2147483646 h 2057"/>
              <a:gd name="T40" fmla="*/ 2147483646 w 1999"/>
              <a:gd name="T41" fmla="*/ 2147483646 h 2057"/>
              <a:gd name="T42" fmla="*/ 2147483646 w 1999"/>
              <a:gd name="T43" fmla="*/ 2147483646 h 2057"/>
              <a:gd name="T44" fmla="*/ 2147483646 w 1999"/>
              <a:gd name="T45" fmla="*/ 2147483646 h 2057"/>
              <a:gd name="T46" fmla="*/ 2147483646 w 1999"/>
              <a:gd name="T47" fmla="*/ 2147483646 h 2057"/>
              <a:gd name="T48" fmla="*/ 2147483646 w 1999"/>
              <a:gd name="T49" fmla="*/ 2147483646 h 2057"/>
              <a:gd name="T50" fmla="*/ 2147483646 w 1999"/>
              <a:gd name="T51" fmla="*/ 2147483646 h 2057"/>
              <a:gd name="T52" fmla="*/ 2147483646 w 1999"/>
              <a:gd name="T53" fmla="*/ 2147483646 h 2057"/>
              <a:gd name="T54" fmla="*/ 2147483646 w 1999"/>
              <a:gd name="T55" fmla="*/ 2147483646 h 2057"/>
              <a:gd name="T56" fmla="*/ 2147483646 w 1999"/>
              <a:gd name="T57" fmla="*/ 2147483646 h 2057"/>
              <a:gd name="T58" fmla="*/ 2147483646 w 1999"/>
              <a:gd name="T59" fmla="*/ 2147483646 h 2057"/>
              <a:gd name="T60" fmla="*/ 2147483646 w 1999"/>
              <a:gd name="T61" fmla="*/ 2147483646 h 2057"/>
              <a:gd name="T62" fmla="*/ 2147483646 w 1999"/>
              <a:gd name="T63" fmla="*/ 2147483646 h 2057"/>
              <a:gd name="T64" fmla="*/ 2147483646 w 1999"/>
              <a:gd name="T65" fmla="*/ 2147483646 h 2057"/>
              <a:gd name="T66" fmla="*/ 2147483646 w 1999"/>
              <a:gd name="T67" fmla="*/ 2147483646 h 2057"/>
              <a:gd name="T68" fmla="*/ 2147483646 w 1999"/>
              <a:gd name="T69" fmla="*/ 2147483646 h 2057"/>
              <a:gd name="T70" fmla="*/ 2147483646 w 1999"/>
              <a:gd name="T71" fmla="*/ 2147483646 h 2057"/>
              <a:gd name="T72" fmla="*/ 2147483646 w 1999"/>
              <a:gd name="T73" fmla="*/ 2147483646 h 2057"/>
              <a:gd name="T74" fmla="*/ 2147483646 w 1999"/>
              <a:gd name="T75" fmla="*/ 2147483646 h 2057"/>
              <a:gd name="T76" fmla="*/ 2147483646 w 1999"/>
              <a:gd name="T77" fmla="*/ 2147483646 h 2057"/>
              <a:gd name="T78" fmla="*/ 2147483646 w 1999"/>
              <a:gd name="T79" fmla="*/ 2147483646 h 2057"/>
              <a:gd name="T80" fmla="*/ 2147483646 w 1999"/>
              <a:gd name="T81" fmla="*/ 2147483646 h 2057"/>
              <a:gd name="T82" fmla="*/ 2147483646 w 1999"/>
              <a:gd name="T83" fmla="*/ 2147483646 h 2057"/>
              <a:gd name="T84" fmla="*/ 2147483646 w 1999"/>
              <a:gd name="T85" fmla="*/ 2147483646 h 2057"/>
              <a:gd name="T86" fmla="*/ 2147483646 w 1999"/>
              <a:gd name="T87" fmla="*/ 2147483646 h 2057"/>
              <a:gd name="T88" fmla="*/ 2147483646 w 1999"/>
              <a:gd name="T89" fmla="*/ 2147483646 h 2057"/>
              <a:gd name="T90" fmla="*/ 2147483646 w 1999"/>
              <a:gd name="T91" fmla="*/ 2147483646 h 2057"/>
              <a:gd name="T92" fmla="*/ 2147483646 w 1999"/>
              <a:gd name="T93" fmla="*/ 2147483646 h 2057"/>
              <a:gd name="T94" fmla="*/ 2147483646 w 1999"/>
              <a:gd name="T95" fmla="*/ 2147483646 h 2057"/>
              <a:gd name="T96" fmla="*/ 2147483646 w 1999"/>
              <a:gd name="T97" fmla="*/ 2147483646 h 2057"/>
              <a:gd name="T98" fmla="*/ 2147483646 w 1999"/>
              <a:gd name="T99" fmla="*/ 2147483646 h 2057"/>
              <a:gd name="T100" fmla="*/ 2147483646 w 1999"/>
              <a:gd name="T101" fmla="*/ 2147483646 h 2057"/>
              <a:gd name="T102" fmla="*/ 2147483646 w 1999"/>
              <a:gd name="T103" fmla="*/ 2147483646 h 2057"/>
              <a:gd name="T104" fmla="*/ 2147483646 w 1999"/>
              <a:gd name="T105" fmla="*/ 2147483646 h 2057"/>
              <a:gd name="T106" fmla="*/ 2147483646 w 1999"/>
              <a:gd name="T107" fmla="*/ 2147483646 h 2057"/>
              <a:gd name="T108" fmla="*/ 0 w 1999"/>
              <a:gd name="T109" fmla="*/ 2147483646 h 2057"/>
              <a:gd name="T110" fmla="*/ 2147483646 w 1999"/>
              <a:gd name="T111" fmla="*/ 2147483646 h 2057"/>
              <a:gd name="T112" fmla="*/ 2147483646 w 1999"/>
              <a:gd name="T113" fmla="*/ 2147483646 h 2057"/>
              <a:gd name="T114" fmla="*/ 2147483646 w 1999"/>
              <a:gd name="T115" fmla="*/ 2147483646 h 2057"/>
              <a:gd name="T116" fmla="*/ 2147483646 w 1999"/>
              <a:gd name="T117" fmla="*/ 2147483646 h 2057"/>
              <a:gd name="T118" fmla="*/ 2147483646 w 1999"/>
              <a:gd name="T119" fmla="*/ 2147483646 h 205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99"/>
              <a:gd name="T181" fmla="*/ 0 h 2057"/>
              <a:gd name="T182" fmla="*/ 1999 w 1999"/>
              <a:gd name="T183" fmla="*/ 2057 h 205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99" h="2057">
                <a:moveTo>
                  <a:pt x="230" y="1472"/>
                </a:moveTo>
                <a:lnTo>
                  <a:pt x="230" y="1472"/>
                </a:lnTo>
                <a:lnTo>
                  <a:pt x="230" y="1452"/>
                </a:lnTo>
                <a:lnTo>
                  <a:pt x="232" y="1401"/>
                </a:lnTo>
                <a:lnTo>
                  <a:pt x="238" y="1322"/>
                </a:lnTo>
                <a:lnTo>
                  <a:pt x="244" y="1273"/>
                </a:lnTo>
                <a:lnTo>
                  <a:pt x="251" y="1219"/>
                </a:lnTo>
                <a:lnTo>
                  <a:pt x="263" y="1160"/>
                </a:lnTo>
                <a:lnTo>
                  <a:pt x="277" y="1098"/>
                </a:lnTo>
                <a:lnTo>
                  <a:pt x="292" y="1034"/>
                </a:lnTo>
                <a:lnTo>
                  <a:pt x="312" y="966"/>
                </a:lnTo>
                <a:lnTo>
                  <a:pt x="337" y="895"/>
                </a:lnTo>
                <a:lnTo>
                  <a:pt x="364" y="823"/>
                </a:lnTo>
                <a:lnTo>
                  <a:pt x="397" y="751"/>
                </a:lnTo>
                <a:lnTo>
                  <a:pt x="417" y="714"/>
                </a:lnTo>
                <a:lnTo>
                  <a:pt x="436" y="677"/>
                </a:lnTo>
                <a:lnTo>
                  <a:pt x="456" y="642"/>
                </a:lnTo>
                <a:lnTo>
                  <a:pt x="479" y="605"/>
                </a:lnTo>
                <a:lnTo>
                  <a:pt x="502" y="570"/>
                </a:lnTo>
                <a:lnTo>
                  <a:pt x="528" y="535"/>
                </a:lnTo>
                <a:lnTo>
                  <a:pt x="555" y="500"/>
                </a:lnTo>
                <a:lnTo>
                  <a:pt x="582" y="467"/>
                </a:lnTo>
                <a:lnTo>
                  <a:pt x="611" y="432"/>
                </a:lnTo>
                <a:lnTo>
                  <a:pt x="643" y="399"/>
                </a:lnTo>
                <a:lnTo>
                  <a:pt x="676" y="368"/>
                </a:lnTo>
                <a:lnTo>
                  <a:pt x="711" y="337"/>
                </a:lnTo>
                <a:lnTo>
                  <a:pt x="748" y="306"/>
                </a:lnTo>
                <a:lnTo>
                  <a:pt x="787" y="276"/>
                </a:lnTo>
                <a:lnTo>
                  <a:pt x="825" y="247"/>
                </a:lnTo>
                <a:lnTo>
                  <a:pt x="868" y="220"/>
                </a:lnTo>
                <a:lnTo>
                  <a:pt x="911" y="195"/>
                </a:lnTo>
                <a:lnTo>
                  <a:pt x="958" y="169"/>
                </a:lnTo>
                <a:lnTo>
                  <a:pt x="1005" y="146"/>
                </a:lnTo>
                <a:lnTo>
                  <a:pt x="1055" y="125"/>
                </a:lnTo>
                <a:lnTo>
                  <a:pt x="1108" y="103"/>
                </a:lnTo>
                <a:lnTo>
                  <a:pt x="1162" y="84"/>
                </a:lnTo>
                <a:lnTo>
                  <a:pt x="1219" y="68"/>
                </a:lnTo>
                <a:lnTo>
                  <a:pt x="1277" y="53"/>
                </a:lnTo>
                <a:lnTo>
                  <a:pt x="1337" y="39"/>
                </a:lnTo>
                <a:lnTo>
                  <a:pt x="1400" y="27"/>
                </a:lnTo>
                <a:lnTo>
                  <a:pt x="1466" y="18"/>
                </a:lnTo>
                <a:lnTo>
                  <a:pt x="1534" y="10"/>
                </a:lnTo>
                <a:lnTo>
                  <a:pt x="1604" y="4"/>
                </a:lnTo>
                <a:lnTo>
                  <a:pt x="1676" y="2"/>
                </a:lnTo>
                <a:lnTo>
                  <a:pt x="1752" y="0"/>
                </a:lnTo>
                <a:lnTo>
                  <a:pt x="1830" y="2"/>
                </a:lnTo>
                <a:lnTo>
                  <a:pt x="1911" y="6"/>
                </a:lnTo>
                <a:lnTo>
                  <a:pt x="1993" y="12"/>
                </a:lnTo>
                <a:lnTo>
                  <a:pt x="1995" y="29"/>
                </a:lnTo>
                <a:lnTo>
                  <a:pt x="1999" y="76"/>
                </a:lnTo>
                <a:lnTo>
                  <a:pt x="1999" y="109"/>
                </a:lnTo>
                <a:lnTo>
                  <a:pt x="1999" y="148"/>
                </a:lnTo>
                <a:lnTo>
                  <a:pt x="1997" y="193"/>
                </a:lnTo>
                <a:lnTo>
                  <a:pt x="1993" y="243"/>
                </a:lnTo>
                <a:lnTo>
                  <a:pt x="1987" y="298"/>
                </a:lnTo>
                <a:lnTo>
                  <a:pt x="1980" y="356"/>
                </a:lnTo>
                <a:lnTo>
                  <a:pt x="1968" y="417"/>
                </a:lnTo>
                <a:lnTo>
                  <a:pt x="1952" y="481"/>
                </a:lnTo>
                <a:lnTo>
                  <a:pt x="1933" y="547"/>
                </a:lnTo>
                <a:lnTo>
                  <a:pt x="1909" y="615"/>
                </a:lnTo>
                <a:lnTo>
                  <a:pt x="1882" y="685"/>
                </a:lnTo>
                <a:lnTo>
                  <a:pt x="1865" y="720"/>
                </a:lnTo>
                <a:lnTo>
                  <a:pt x="1849" y="755"/>
                </a:lnTo>
                <a:lnTo>
                  <a:pt x="1830" y="790"/>
                </a:lnTo>
                <a:lnTo>
                  <a:pt x="1808" y="825"/>
                </a:lnTo>
                <a:lnTo>
                  <a:pt x="1787" y="860"/>
                </a:lnTo>
                <a:lnTo>
                  <a:pt x="1764" y="895"/>
                </a:lnTo>
                <a:lnTo>
                  <a:pt x="1738" y="929"/>
                </a:lnTo>
                <a:lnTo>
                  <a:pt x="1713" y="964"/>
                </a:lnTo>
                <a:lnTo>
                  <a:pt x="1684" y="999"/>
                </a:lnTo>
                <a:lnTo>
                  <a:pt x="1653" y="1032"/>
                </a:lnTo>
                <a:lnTo>
                  <a:pt x="1621" y="1065"/>
                </a:lnTo>
                <a:lnTo>
                  <a:pt x="1588" y="1096"/>
                </a:lnTo>
                <a:lnTo>
                  <a:pt x="1551" y="1129"/>
                </a:lnTo>
                <a:lnTo>
                  <a:pt x="1514" y="1160"/>
                </a:lnTo>
                <a:lnTo>
                  <a:pt x="1474" y="1189"/>
                </a:lnTo>
                <a:lnTo>
                  <a:pt x="1433" y="1220"/>
                </a:lnTo>
                <a:lnTo>
                  <a:pt x="1388" y="1248"/>
                </a:lnTo>
                <a:lnTo>
                  <a:pt x="1341" y="1277"/>
                </a:lnTo>
                <a:lnTo>
                  <a:pt x="1293" y="1302"/>
                </a:lnTo>
                <a:lnTo>
                  <a:pt x="1242" y="1328"/>
                </a:lnTo>
                <a:lnTo>
                  <a:pt x="1187" y="1353"/>
                </a:lnTo>
                <a:lnTo>
                  <a:pt x="1133" y="1376"/>
                </a:lnTo>
                <a:lnTo>
                  <a:pt x="1075" y="1398"/>
                </a:lnTo>
                <a:lnTo>
                  <a:pt x="1014" y="1419"/>
                </a:lnTo>
                <a:lnTo>
                  <a:pt x="950" y="1438"/>
                </a:lnTo>
                <a:lnTo>
                  <a:pt x="884" y="1456"/>
                </a:lnTo>
                <a:lnTo>
                  <a:pt x="816" y="1472"/>
                </a:lnTo>
                <a:lnTo>
                  <a:pt x="744" y="1487"/>
                </a:lnTo>
                <a:lnTo>
                  <a:pt x="670" y="1499"/>
                </a:lnTo>
                <a:lnTo>
                  <a:pt x="592" y="1510"/>
                </a:lnTo>
                <a:lnTo>
                  <a:pt x="512" y="1520"/>
                </a:lnTo>
                <a:lnTo>
                  <a:pt x="430" y="1528"/>
                </a:lnTo>
                <a:lnTo>
                  <a:pt x="345" y="1532"/>
                </a:lnTo>
                <a:lnTo>
                  <a:pt x="255" y="1536"/>
                </a:lnTo>
                <a:lnTo>
                  <a:pt x="230" y="1586"/>
                </a:lnTo>
                <a:lnTo>
                  <a:pt x="203" y="1641"/>
                </a:lnTo>
                <a:lnTo>
                  <a:pt x="172" y="1711"/>
                </a:lnTo>
                <a:lnTo>
                  <a:pt x="156" y="1750"/>
                </a:lnTo>
                <a:lnTo>
                  <a:pt x="142" y="1791"/>
                </a:lnTo>
                <a:lnTo>
                  <a:pt x="127" y="1834"/>
                </a:lnTo>
                <a:lnTo>
                  <a:pt x="115" y="1876"/>
                </a:lnTo>
                <a:lnTo>
                  <a:pt x="103" y="1919"/>
                </a:lnTo>
                <a:lnTo>
                  <a:pt x="96" y="1962"/>
                </a:lnTo>
                <a:lnTo>
                  <a:pt x="92" y="2003"/>
                </a:lnTo>
                <a:lnTo>
                  <a:pt x="90" y="2044"/>
                </a:lnTo>
                <a:lnTo>
                  <a:pt x="0" y="2057"/>
                </a:lnTo>
                <a:lnTo>
                  <a:pt x="18" y="1991"/>
                </a:lnTo>
                <a:lnTo>
                  <a:pt x="39" y="1919"/>
                </a:lnTo>
                <a:lnTo>
                  <a:pt x="66" y="1832"/>
                </a:lnTo>
                <a:lnTo>
                  <a:pt x="101" y="1736"/>
                </a:lnTo>
                <a:lnTo>
                  <a:pt x="119" y="1688"/>
                </a:lnTo>
                <a:lnTo>
                  <a:pt x="140" y="1639"/>
                </a:lnTo>
                <a:lnTo>
                  <a:pt x="162" y="1592"/>
                </a:lnTo>
                <a:lnTo>
                  <a:pt x="183" y="1547"/>
                </a:lnTo>
                <a:lnTo>
                  <a:pt x="207" y="1507"/>
                </a:lnTo>
                <a:lnTo>
                  <a:pt x="230" y="1472"/>
                </a:lnTo>
                <a:close/>
              </a:path>
            </a:pathLst>
          </a:custGeom>
          <a:solidFill>
            <a:srgbClr val="FF3399"/>
          </a:solidFill>
          <a:ln>
            <a:noFill/>
          </a:ln>
        </p:spPr>
        <p:txBody>
          <a:bodyPr lIns="121917" tIns="60958" rIns="121917" bIns="60958"/>
          <a:lstStyle/>
          <a:p>
            <a:endParaRPr lang="zh-CN" altLang="en-US">
              <a:solidFill>
                <a:srgbClr val="47494B"/>
              </a:solidFill>
            </a:endParaRPr>
          </a:p>
        </p:txBody>
      </p:sp>
      <p:grpSp>
        <p:nvGrpSpPr>
          <p:cNvPr id="105" name="组合 104"/>
          <p:cNvGrpSpPr/>
          <p:nvPr/>
        </p:nvGrpSpPr>
        <p:grpSpPr>
          <a:xfrm>
            <a:off x="9261478" y="2260605"/>
            <a:ext cx="1142851" cy="762176"/>
            <a:chOff x="6640116" y="1695061"/>
            <a:chExt cx="857250" cy="571500"/>
          </a:xfrm>
          <a:solidFill>
            <a:schemeClr val="bg1"/>
          </a:solidFill>
        </p:grpSpPr>
        <p:sp>
          <p:nvSpPr>
            <p:cNvPr id="106" name="Freeform 13"/>
            <p:cNvSpPr/>
            <p:nvPr/>
          </p:nvSpPr>
          <p:spPr bwMode="auto">
            <a:xfrm>
              <a:off x="6640116" y="1720064"/>
              <a:ext cx="844550" cy="546497"/>
            </a:xfrm>
            <a:custGeom>
              <a:avLst/>
              <a:gdLst>
                <a:gd name="T0" fmla="*/ 11 w 1518"/>
                <a:gd name="T1" fmla="*/ 1308 h 1310"/>
                <a:gd name="T2" fmla="*/ 97 w 1518"/>
                <a:gd name="T3" fmla="*/ 1168 h 1310"/>
                <a:gd name="T4" fmla="*/ 128 w 1518"/>
                <a:gd name="T5" fmla="*/ 1124 h 1310"/>
                <a:gd name="T6" fmla="*/ 206 w 1518"/>
                <a:gd name="T7" fmla="*/ 1022 h 1310"/>
                <a:gd name="T8" fmla="*/ 290 w 1518"/>
                <a:gd name="T9" fmla="*/ 925 h 1310"/>
                <a:gd name="T10" fmla="*/ 335 w 1518"/>
                <a:gd name="T11" fmla="*/ 876 h 1310"/>
                <a:gd name="T12" fmla="*/ 428 w 1518"/>
                <a:gd name="T13" fmla="*/ 783 h 1310"/>
                <a:gd name="T14" fmla="*/ 525 w 1518"/>
                <a:gd name="T15" fmla="*/ 695 h 1310"/>
                <a:gd name="T16" fmla="*/ 677 w 1518"/>
                <a:gd name="T17" fmla="*/ 567 h 1310"/>
                <a:gd name="T18" fmla="*/ 782 w 1518"/>
                <a:gd name="T19" fmla="*/ 485 h 1310"/>
                <a:gd name="T20" fmla="*/ 998 w 1518"/>
                <a:gd name="T21" fmla="*/ 331 h 1310"/>
                <a:gd name="T22" fmla="*/ 1111 w 1518"/>
                <a:gd name="T23" fmla="*/ 257 h 1310"/>
                <a:gd name="T24" fmla="*/ 1308 w 1518"/>
                <a:gd name="T25" fmla="*/ 141 h 1310"/>
                <a:gd name="T26" fmla="*/ 1510 w 1518"/>
                <a:gd name="T27" fmla="*/ 30 h 1310"/>
                <a:gd name="T28" fmla="*/ 1518 w 1518"/>
                <a:gd name="T29" fmla="*/ 20 h 1310"/>
                <a:gd name="T30" fmla="*/ 1516 w 1518"/>
                <a:gd name="T31" fmla="*/ 8 h 1310"/>
                <a:gd name="T32" fmla="*/ 1508 w 1518"/>
                <a:gd name="T33" fmla="*/ 0 h 1310"/>
                <a:gd name="T34" fmla="*/ 1496 w 1518"/>
                <a:gd name="T35" fmla="*/ 0 h 1310"/>
                <a:gd name="T36" fmla="*/ 1444 w 1518"/>
                <a:gd name="T37" fmla="*/ 26 h 1310"/>
                <a:gd name="T38" fmla="*/ 1343 w 1518"/>
                <a:gd name="T39" fmla="*/ 78 h 1310"/>
                <a:gd name="T40" fmla="*/ 1195 w 1518"/>
                <a:gd name="T41" fmla="*/ 168 h 1310"/>
                <a:gd name="T42" fmla="*/ 1097 w 1518"/>
                <a:gd name="T43" fmla="*/ 228 h 1310"/>
                <a:gd name="T44" fmla="*/ 872 w 1518"/>
                <a:gd name="T45" fmla="*/ 380 h 1310"/>
                <a:gd name="T46" fmla="*/ 658 w 1518"/>
                <a:gd name="T47" fmla="*/ 544 h 1310"/>
                <a:gd name="T48" fmla="*/ 554 w 1518"/>
                <a:gd name="T49" fmla="*/ 629 h 1310"/>
                <a:gd name="T50" fmla="*/ 455 w 1518"/>
                <a:gd name="T51" fmla="*/ 717 h 1310"/>
                <a:gd name="T52" fmla="*/ 360 w 1518"/>
                <a:gd name="T53" fmla="*/ 810 h 1310"/>
                <a:gd name="T54" fmla="*/ 268 w 1518"/>
                <a:gd name="T55" fmla="*/ 906 h 1310"/>
                <a:gd name="T56" fmla="*/ 228 w 1518"/>
                <a:gd name="T57" fmla="*/ 952 h 1310"/>
                <a:gd name="T58" fmla="*/ 150 w 1518"/>
                <a:gd name="T59" fmla="*/ 1050 h 1310"/>
                <a:gd name="T60" fmla="*/ 113 w 1518"/>
                <a:gd name="T61" fmla="*/ 1100 h 1310"/>
                <a:gd name="T62" fmla="*/ 48 w 1518"/>
                <a:gd name="T63" fmla="*/ 1198 h 1310"/>
                <a:gd name="T64" fmla="*/ 21 w 1518"/>
                <a:gd name="T65" fmla="*/ 1248 h 1310"/>
                <a:gd name="T66" fmla="*/ 0 w 1518"/>
                <a:gd name="T67" fmla="*/ 1303 h 1310"/>
                <a:gd name="T68" fmla="*/ 0 w 1518"/>
                <a:gd name="T69" fmla="*/ 1307 h 1310"/>
                <a:gd name="T70" fmla="*/ 8 w 1518"/>
                <a:gd name="T71" fmla="*/ 1310 h 1310"/>
                <a:gd name="T72" fmla="*/ 11 w 1518"/>
                <a:gd name="T73" fmla="*/ 1308 h 1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18" h="1310">
                  <a:moveTo>
                    <a:pt x="11" y="1308"/>
                  </a:moveTo>
                  <a:lnTo>
                    <a:pt x="11" y="1308"/>
                  </a:lnTo>
                  <a:lnTo>
                    <a:pt x="68" y="1215"/>
                  </a:lnTo>
                  <a:lnTo>
                    <a:pt x="97" y="1168"/>
                  </a:lnTo>
                  <a:lnTo>
                    <a:pt x="128" y="1124"/>
                  </a:lnTo>
                  <a:lnTo>
                    <a:pt x="128" y="1124"/>
                  </a:lnTo>
                  <a:lnTo>
                    <a:pt x="165" y="1071"/>
                  </a:lnTo>
                  <a:lnTo>
                    <a:pt x="206" y="1022"/>
                  </a:lnTo>
                  <a:lnTo>
                    <a:pt x="247" y="972"/>
                  </a:lnTo>
                  <a:lnTo>
                    <a:pt x="290" y="925"/>
                  </a:lnTo>
                  <a:lnTo>
                    <a:pt x="290" y="925"/>
                  </a:lnTo>
                  <a:lnTo>
                    <a:pt x="335" y="876"/>
                  </a:lnTo>
                  <a:lnTo>
                    <a:pt x="381" y="830"/>
                  </a:lnTo>
                  <a:lnTo>
                    <a:pt x="428" y="783"/>
                  </a:lnTo>
                  <a:lnTo>
                    <a:pt x="477" y="738"/>
                  </a:lnTo>
                  <a:lnTo>
                    <a:pt x="525" y="695"/>
                  </a:lnTo>
                  <a:lnTo>
                    <a:pt x="576" y="651"/>
                  </a:lnTo>
                  <a:lnTo>
                    <a:pt x="677" y="567"/>
                  </a:lnTo>
                  <a:lnTo>
                    <a:pt x="677" y="567"/>
                  </a:lnTo>
                  <a:lnTo>
                    <a:pt x="782" y="485"/>
                  </a:lnTo>
                  <a:lnTo>
                    <a:pt x="889" y="407"/>
                  </a:lnTo>
                  <a:lnTo>
                    <a:pt x="998" y="331"/>
                  </a:lnTo>
                  <a:lnTo>
                    <a:pt x="1111" y="257"/>
                  </a:lnTo>
                  <a:lnTo>
                    <a:pt x="1111" y="257"/>
                  </a:lnTo>
                  <a:lnTo>
                    <a:pt x="1208" y="197"/>
                  </a:lnTo>
                  <a:lnTo>
                    <a:pt x="1308" y="141"/>
                  </a:lnTo>
                  <a:lnTo>
                    <a:pt x="1510" y="30"/>
                  </a:lnTo>
                  <a:lnTo>
                    <a:pt x="1510" y="30"/>
                  </a:lnTo>
                  <a:lnTo>
                    <a:pt x="1514" y="24"/>
                  </a:lnTo>
                  <a:lnTo>
                    <a:pt x="1518" y="20"/>
                  </a:lnTo>
                  <a:lnTo>
                    <a:pt x="1518" y="14"/>
                  </a:lnTo>
                  <a:lnTo>
                    <a:pt x="1516" y="8"/>
                  </a:lnTo>
                  <a:lnTo>
                    <a:pt x="1514" y="4"/>
                  </a:lnTo>
                  <a:lnTo>
                    <a:pt x="1508" y="0"/>
                  </a:lnTo>
                  <a:lnTo>
                    <a:pt x="1502" y="0"/>
                  </a:lnTo>
                  <a:lnTo>
                    <a:pt x="1496" y="0"/>
                  </a:lnTo>
                  <a:lnTo>
                    <a:pt x="1496" y="0"/>
                  </a:lnTo>
                  <a:lnTo>
                    <a:pt x="1444" y="26"/>
                  </a:lnTo>
                  <a:lnTo>
                    <a:pt x="1393" y="51"/>
                  </a:lnTo>
                  <a:lnTo>
                    <a:pt x="1343" y="78"/>
                  </a:lnTo>
                  <a:lnTo>
                    <a:pt x="1292" y="108"/>
                  </a:lnTo>
                  <a:lnTo>
                    <a:pt x="1195" y="168"/>
                  </a:lnTo>
                  <a:lnTo>
                    <a:pt x="1097" y="228"/>
                  </a:lnTo>
                  <a:lnTo>
                    <a:pt x="1097" y="228"/>
                  </a:lnTo>
                  <a:lnTo>
                    <a:pt x="985" y="304"/>
                  </a:lnTo>
                  <a:lnTo>
                    <a:pt x="872" y="380"/>
                  </a:lnTo>
                  <a:lnTo>
                    <a:pt x="763" y="462"/>
                  </a:lnTo>
                  <a:lnTo>
                    <a:pt x="658" y="544"/>
                  </a:lnTo>
                  <a:lnTo>
                    <a:pt x="658" y="544"/>
                  </a:lnTo>
                  <a:lnTo>
                    <a:pt x="554" y="629"/>
                  </a:lnTo>
                  <a:lnTo>
                    <a:pt x="504" y="672"/>
                  </a:lnTo>
                  <a:lnTo>
                    <a:pt x="455" y="717"/>
                  </a:lnTo>
                  <a:lnTo>
                    <a:pt x="407" y="763"/>
                  </a:lnTo>
                  <a:lnTo>
                    <a:pt x="360" y="810"/>
                  </a:lnTo>
                  <a:lnTo>
                    <a:pt x="313" y="857"/>
                  </a:lnTo>
                  <a:lnTo>
                    <a:pt x="268" y="906"/>
                  </a:lnTo>
                  <a:lnTo>
                    <a:pt x="268" y="906"/>
                  </a:lnTo>
                  <a:lnTo>
                    <a:pt x="228" y="952"/>
                  </a:lnTo>
                  <a:lnTo>
                    <a:pt x="187" y="1001"/>
                  </a:lnTo>
                  <a:lnTo>
                    <a:pt x="150" y="1050"/>
                  </a:lnTo>
                  <a:lnTo>
                    <a:pt x="113" y="1100"/>
                  </a:lnTo>
                  <a:lnTo>
                    <a:pt x="113" y="1100"/>
                  </a:lnTo>
                  <a:lnTo>
                    <a:pt x="80" y="1147"/>
                  </a:lnTo>
                  <a:lnTo>
                    <a:pt x="48" y="1198"/>
                  </a:lnTo>
                  <a:lnTo>
                    <a:pt x="35" y="1223"/>
                  </a:lnTo>
                  <a:lnTo>
                    <a:pt x="21" y="1248"/>
                  </a:lnTo>
                  <a:lnTo>
                    <a:pt x="10" y="1275"/>
                  </a:lnTo>
                  <a:lnTo>
                    <a:pt x="0" y="1303"/>
                  </a:lnTo>
                  <a:lnTo>
                    <a:pt x="0" y="1303"/>
                  </a:lnTo>
                  <a:lnTo>
                    <a:pt x="0" y="1307"/>
                  </a:lnTo>
                  <a:lnTo>
                    <a:pt x="4" y="1310"/>
                  </a:lnTo>
                  <a:lnTo>
                    <a:pt x="8" y="1310"/>
                  </a:lnTo>
                  <a:lnTo>
                    <a:pt x="11" y="1308"/>
                  </a:lnTo>
                  <a:lnTo>
                    <a:pt x="11" y="1308"/>
                  </a:lnTo>
                  <a:close/>
                </a:path>
              </a:pathLst>
            </a:custGeom>
            <a:grpFill/>
            <a:ln>
              <a:noFill/>
            </a:ln>
          </p:spPr>
          <p:txBody>
            <a:bodyPr/>
            <a:lstStyle/>
            <a:p>
              <a:pPr>
                <a:defRPr/>
              </a:pPr>
              <a:endParaRPr lang="zh-CN" altLang="en-US">
                <a:solidFill>
                  <a:srgbClr val="47494B"/>
                </a:solidFill>
              </a:endParaRPr>
            </a:p>
          </p:txBody>
        </p:sp>
        <p:sp>
          <p:nvSpPr>
            <p:cNvPr id="107" name="Freeform 14"/>
            <p:cNvSpPr/>
            <p:nvPr/>
          </p:nvSpPr>
          <p:spPr bwMode="auto">
            <a:xfrm>
              <a:off x="7267179" y="1695061"/>
              <a:ext cx="117475" cy="122635"/>
            </a:xfrm>
            <a:custGeom>
              <a:avLst/>
              <a:gdLst>
                <a:gd name="T0" fmla="*/ 196 w 212"/>
                <a:gd name="T1" fmla="*/ 0 h 294"/>
                <a:gd name="T2" fmla="*/ 196 w 212"/>
                <a:gd name="T3" fmla="*/ 0 h 294"/>
                <a:gd name="T4" fmla="*/ 181 w 212"/>
                <a:gd name="T5" fmla="*/ 14 h 294"/>
                <a:gd name="T6" fmla="*/ 163 w 212"/>
                <a:gd name="T7" fmla="*/ 25 h 294"/>
                <a:gd name="T8" fmla="*/ 150 w 212"/>
                <a:gd name="T9" fmla="*/ 41 h 294"/>
                <a:gd name="T10" fmla="*/ 134 w 212"/>
                <a:gd name="T11" fmla="*/ 57 h 294"/>
                <a:gd name="T12" fmla="*/ 109 w 212"/>
                <a:gd name="T13" fmla="*/ 90 h 294"/>
                <a:gd name="T14" fmla="*/ 85 w 212"/>
                <a:gd name="T15" fmla="*/ 125 h 294"/>
                <a:gd name="T16" fmla="*/ 64 w 212"/>
                <a:gd name="T17" fmla="*/ 162 h 294"/>
                <a:gd name="T18" fmla="*/ 44 w 212"/>
                <a:gd name="T19" fmla="*/ 199 h 294"/>
                <a:gd name="T20" fmla="*/ 23 w 212"/>
                <a:gd name="T21" fmla="*/ 236 h 294"/>
                <a:gd name="T22" fmla="*/ 2 w 212"/>
                <a:gd name="T23" fmla="*/ 271 h 294"/>
                <a:gd name="T24" fmla="*/ 2 w 212"/>
                <a:gd name="T25" fmla="*/ 271 h 294"/>
                <a:gd name="T26" fmla="*/ 0 w 212"/>
                <a:gd name="T27" fmla="*/ 277 h 294"/>
                <a:gd name="T28" fmla="*/ 0 w 212"/>
                <a:gd name="T29" fmla="*/ 282 h 294"/>
                <a:gd name="T30" fmla="*/ 4 w 212"/>
                <a:gd name="T31" fmla="*/ 288 h 294"/>
                <a:gd name="T32" fmla="*/ 7 w 212"/>
                <a:gd name="T33" fmla="*/ 292 h 294"/>
                <a:gd name="T34" fmla="*/ 11 w 212"/>
                <a:gd name="T35" fmla="*/ 294 h 294"/>
                <a:gd name="T36" fmla="*/ 17 w 212"/>
                <a:gd name="T37" fmla="*/ 294 h 294"/>
                <a:gd name="T38" fmla="*/ 23 w 212"/>
                <a:gd name="T39" fmla="*/ 292 h 294"/>
                <a:gd name="T40" fmla="*/ 27 w 212"/>
                <a:gd name="T41" fmla="*/ 288 h 294"/>
                <a:gd name="T42" fmla="*/ 27 w 212"/>
                <a:gd name="T43" fmla="*/ 288 h 294"/>
                <a:gd name="T44" fmla="*/ 48 w 212"/>
                <a:gd name="T45" fmla="*/ 253 h 294"/>
                <a:gd name="T46" fmla="*/ 68 w 212"/>
                <a:gd name="T47" fmla="*/ 216 h 294"/>
                <a:gd name="T48" fmla="*/ 107 w 212"/>
                <a:gd name="T49" fmla="*/ 146 h 294"/>
                <a:gd name="T50" fmla="*/ 130 w 212"/>
                <a:gd name="T51" fmla="*/ 111 h 294"/>
                <a:gd name="T52" fmla="*/ 153 w 212"/>
                <a:gd name="T53" fmla="*/ 78 h 294"/>
                <a:gd name="T54" fmla="*/ 179 w 212"/>
                <a:gd name="T55" fmla="*/ 47 h 294"/>
                <a:gd name="T56" fmla="*/ 208 w 212"/>
                <a:gd name="T57" fmla="*/ 18 h 294"/>
                <a:gd name="T58" fmla="*/ 208 w 212"/>
                <a:gd name="T59" fmla="*/ 18 h 294"/>
                <a:gd name="T60" fmla="*/ 210 w 212"/>
                <a:gd name="T61" fmla="*/ 16 h 294"/>
                <a:gd name="T62" fmla="*/ 212 w 212"/>
                <a:gd name="T63" fmla="*/ 12 h 294"/>
                <a:gd name="T64" fmla="*/ 212 w 212"/>
                <a:gd name="T65" fmla="*/ 8 h 294"/>
                <a:gd name="T66" fmla="*/ 210 w 212"/>
                <a:gd name="T67" fmla="*/ 4 h 294"/>
                <a:gd name="T68" fmla="*/ 208 w 212"/>
                <a:gd name="T69" fmla="*/ 2 h 294"/>
                <a:gd name="T70" fmla="*/ 204 w 212"/>
                <a:gd name="T71" fmla="*/ 0 h 294"/>
                <a:gd name="T72" fmla="*/ 200 w 212"/>
                <a:gd name="T73" fmla="*/ 0 h 294"/>
                <a:gd name="T74" fmla="*/ 196 w 212"/>
                <a:gd name="T75" fmla="*/ 0 h 294"/>
                <a:gd name="T76" fmla="*/ 196 w 212"/>
                <a:gd name="T77"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2" h="294">
                  <a:moveTo>
                    <a:pt x="196" y="0"/>
                  </a:moveTo>
                  <a:lnTo>
                    <a:pt x="196" y="0"/>
                  </a:lnTo>
                  <a:lnTo>
                    <a:pt x="181" y="14"/>
                  </a:lnTo>
                  <a:lnTo>
                    <a:pt x="163" y="25"/>
                  </a:lnTo>
                  <a:lnTo>
                    <a:pt x="150" y="41"/>
                  </a:lnTo>
                  <a:lnTo>
                    <a:pt x="134" y="57"/>
                  </a:lnTo>
                  <a:lnTo>
                    <a:pt x="109" y="90"/>
                  </a:lnTo>
                  <a:lnTo>
                    <a:pt x="85" y="125"/>
                  </a:lnTo>
                  <a:lnTo>
                    <a:pt x="64" y="162"/>
                  </a:lnTo>
                  <a:lnTo>
                    <a:pt x="44" y="199"/>
                  </a:lnTo>
                  <a:lnTo>
                    <a:pt x="23" y="236"/>
                  </a:lnTo>
                  <a:lnTo>
                    <a:pt x="2" y="271"/>
                  </a:lnTo>
                  <a:lnTo>
                    <a:pt x="2" y="271"/>
                  </a:lnTo>
                  <a:lnTo>
                    <a:pt x="0" y="277"/>
                  </a:lnTo>
                  <a:lnTo>
                    <a:pt x="0" y="282"/>
                  </a:lnTo>
                  <a:lnTo>
                    <a:pt x="4" y="288"/>
                  </a:lnTo>
                  <a:lnTo>
                    <a:pt x="7" y="292"/>
                  </a:lnTo>
                  <a:lnTo>
                    <a:pt x="11" y="294"/>
                  </a:lnTo>
                  <a:lnTo>
                    <a:pt x="17" y="294"/>
                  </a:lnTo>
                  <a:lnTo>
                    <a:pt x="23" y="292"/>
                  </a:lnTo>
                  <a:lnTo>
                    <a:pt x="27" y="288"/>
                  </a:lnTo>
                  <a:lnTo>
                    <a:pt x="27" y="288"/>
                  </a:lnTo>
                  <a:lnTo>
                    <a:pt x="48" y="253"/>
                  </a:lnTo>
                  <a:lnTo>
                    <a:pt x="68" y="216"/>
                  </a:lnTo>
                  <a:lnTo>
                    <a:pt x="107" y="146"/>
                  </a:lnTo>
                  <a:lnTo>
                    <a:pt x="130" y="111"/>
                  </a:lnTo>
                  <a:lnTo>
                    <a:pt x="153" y="78"/>
                  </a:lnTo>
                  <a:lnTo>
                    <a:pt x="179" y="47"/>
                  </a:lnTo>
                  <a:lnTo>
                    <a:pt x="208" y="18"/>
                  </a:lnTo>
                  <a:lnTo>
                    <a:pt x="208" y="18"/>
                  </a:lnTo>
                  <a:lnTo>
                    <a:pt x="210" y="16"/>
                  </a:lnTo>
                  <a:lnTo>
                    <a:pt x="212" y="12"/>
                  </a:lnTo>
                  <a:lnTo>
                    <a:pt x="212" y="8"/>
                  </a:lnTo>
                  <a:lnTo>
                    <a:pt x="210" y="4"/>
                  </a:lnTo>
                  <a:lnTo>
                    <a:pt x="208" y="2"/>
                  </a:lnTo>
                  <a:lnTo>
                    <a:pt x="204" y="0"/>
                  </a:lnTo>
                  <a:lnTo>
                    <a:pt x="200" y="0"/>
                  </a:lnTo>
                  <a:lnTo>
                    <a:pt x="196" y="0"/>
                  </a:lnTo>
                  <a:lnTo>
                    <a:pt x="196" y="0"/>
                  </a:lnTo>
                  <a:close/>
                </a:path>
              </a:pathLst>
            </a:custGeom>
            <a:grpFill/>
            <a:ln>
              <a:noFill/>
            </a:ln>
          </p:spPr>
          <p:txBody>
            <a:bodyPr/>
            <a:lstStyle/>
            <a:p>
              <a:pPr>
                <a:defRPr/>
              </a:pPr>
              <a:endParaRPr lang="zh-CN" altLang="en-US">
                <a:solidFill>
                  <a:srgbClr val="47494B"/>
                </a:solidFill>
              </a:endParaRPr>
            </a:p>
          </p:txBody>
        </p:sp>
        <p:sp>
          <p:nvSpPr>
            <p:cNvPr id="108" name="Freeform 15"/>
            <p:cNvSpPr/>
            <p:nvPr/>
          </p:nvSpPr>
          <p:spPr bwMode="auto">
            <a:xfrm>
              <a:off x="6994129" y="1715302"/>
              <a:ext cx="142875" cy="244078"/>
            </a:xfrm>
            <a:custGeom>
              <a:avLst/>
              <a:gdLst>
                <a:gd name="T0" fmla="*/ 242 w 257"/>
                <a:gd name="T1" fmla="*/ 4 h 584"/>
                <a:gd name="T2" fmla="*/ 242 w 257"/>
                <a:gd name="T3" fmla="*/ 4 h 584"/>
                <a:gd name="T4" fmla="*/ 209 w 257"/>
                <a:gd name="T5" fmla="*/ 70 h 584"/>
                <a:gd name="T6" fmla="*/ 175 w 257"/>
                <a:gd name="T7" fmla="*/ 138 h 584"/>
                <a:gd name="T8" fmla="*/ 113 w 257"/>
                <a:gd name="T9" fmla="*/ 272 h 584"/>
                <a:gd name="T10" fmla="*/ 113 w 257"/>
                <a:gd name="T11" fmla="*/ 272 h 584"/>
                <a:gd name="T12" fmla="*/ 80 w 257"/>
                <a:gd name="T13" fmla="*/ 344 h 584"/>
                <a:gd name="T14" fmla="*/ 51 w 257"/>
                <a:gd name="T15" fmla="*/ 416 h 584"/>
                <a:gd name="T16" fmla="*/ 24 w 257"/>
                <a:gd name="T17" fmla="*/ 488 h 584"/>
                <a:gd name="T18" fmla="*/ 12 w 257"/>
                <a:gd name="T19" fmla="*/ 525 h 584"/>
                <a:gd name="T20" fmla="*/ 2 w 257"/>
                <a:gd name="T21" fmla="*/ 564 h 584"/>
                <a:gd name="T22" fmla="*/ 2 w 257"/>
                <a:gd name="T23" fmla="*/ 564 h 584"/>
                <a:gd name="T24" fmla="*/ 0 w 257"/>
                <a:gd name="T25" fmla="*/ 570 h 584"/>
                <a:gd name="T26" fmla="*/ 2 w 257"/>
                <a:gd name="T27" fmla="*/ 576 h 584"/>
                <a:gd name="T28" fmla="*/ 6 w 257"/>
                <a:gd name="T29" fmla="*/ 580 h 584"/>
                <a:gd name="T30" fmla="*/ 12 w 257"/>
                <a:gd name="T31" fmla="*/ 582 h 584"/>
                <a:gd name="T32" fmla="*/ 18 w 257"/>
                <a:gd name="T33" fmla="*/ 584 h 584"/>
                <a:gd name="T34" fmla="*/ 22 w 257"/>
                <a:gd name="T35" fmla="*/ 582 h 584"/>
                <a:gd name="T36" fmla="*/ 26 w 257"/>
                <a:gd name="T37" fmla="*/ 580 h 584"/>
                <a:gd name="T38" fmla="*/ 29 w 257"/>
                <a:gd name="T39" fmla="*/ 574 h 584"/>
                <a:gd name="T40" fmla="*/ 29 w 257"/>
                <a:gd name="T41" fmla="*/ 574 h 584"/>
                <a:gd name="T42" fmla="*/ 39 w 257"/>
                <a:gd name="T43" fmla="*/ 537 h 584"/>
                <a:gd name="T44" fmla="*/ 51 w 257"/>
                <a:gd name="T45" fmla="*/ 502 h 584"/>
                <a:gd name="T46" fmla="*/ 76 w 257"/>
                <a:gd name="T47" fmla="*/ 432 h 584"/>
                <a:gd name="T48" fmla="*/ 103 w 257"/>
                <a:gd name="T49" fmla="*/ 364 h 584"/>
                <a:gd name="T50" fmla="*/ 135 w 257"/>
                <a:gd name="T51" fmla="*/ 296 h 584"/>
                <a:gd name="T52" fmla="*/ 135 w 257"/>
                <a:gd name="T53" fmla="*/ 296 h 584"/>
                <a:gd name="T54" fmla="*/ 168 w 257"/>
                <a:gd name="T55" fmla="*/ 226 h 584"/>
                <a:gd name="T56" fmla="*/ 201 w 257"/>
                <a:gd name="T57" fmla="*/ 156 h 584"/>
                <a:gd name="T58" fmla="*/ 216 w 257"/>
                <a:gd name="T59" fmla="*/ 120 h 584"/>
                <a:gd name="T60" fmla="*/ 232 w 257"/>
                <a:gd name="T61" fmla="*/ 84 h 584"/>
                <a:gd name="T62" fmla="*/ 245 w 257"/>
                <a:gd name="T63" fmla="*/ 48 h 584"/>
                <a:gd name="T64" fmla="*/ 257 w 257"/>
                <a:gd name="T65" fmla="*/ 11 h 584"/>
                <a:gd name="T66" fmla="*/ 257 w 257"/>
                <a:gd name="T67" fmla="*/ 11 h 584"/>
                <a:gd name="T68" fmla="*/ 255 w 257"/>
                <a:gd name="T69" fmla="*/ 6 h 584"/>
                <a:gd name="T70" fmla="*/ 251 w 257"/>
                <a:gd name="T71" fmla="*/ 2 h 584"/>
                <a:gd name="T72" fmla="*/ 247 w 257"/>
                <a:gd name="T73" fmla="*/ 0 h 584"/>
                <a:gd name="T74" fmla="*/ 244 w 257"/>
                <a:gd name="T75" fmla="*/ 2 h 584"/>
                <a:gd name="T76" fmla="*/ 242 w 257"/>
                <a:gd name="T77" fmla="*/ 4 h 584"/>
                <a:gd name="T78" fmla="*/ 242 w 257"/>
                <a:gd name="T79" fmla="*/ 4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7" h="584">
                  <a:moveTo>
                    <a:pt x="242" y="4"/>
                  </a:moveTo>
                  <a:lnTo>
                    <a:pt x="242" y="4"/>
                  </a:lnTo>
                  <a:lnTo>
                    <a:pt x="209" y="70"/>
                  </a:lnTo>
                  <a:lnTo>
                    <a:pt x="175" y="138"/>
                  </a:lnTo>
                  <a:lnTo>
                    <a:pt x="113" y="272"/>
                  </a:lnTo>
                  <a:lnTo>
                    <a:pt x="113" y="272"/>
                  </a:lnTo>
                  <a:lnTo>
                    <a:pt x="80" y="344"/>
                  </a:lnTo>
                  <a:lnTo>
                    <a:pt x="51" y="416"/>
                  </a:lnTo>
                  <a:lnTo>
                    <a:pt x="24" y="488"/>
                  </a:lnTo>
                  <a:lnTo>
                    <a:pt x="12" y="525"/>
                  </a:lnTo>
                  <a:lnTo>
                    <a:pt x="2" y="564"/>
                  </a:lnTo>
                  <a:lnTo>
                    <a:pt x="2" y="564"/>
                  </a:lnTo>
                  <a:lnTo>
                    <a:pt x="0" y="570"/>
                  </a:lnTo>
                  <a:lnTo>
                    <a:pt x="2" y="576"/>
                  </a:lnTo>
                  <a:lnTo>
                    <a:pt x="6" y="580"/>
                  </a:lnTo>
                  <a:lnTo>
                    <a:pt x="12" y="582"/>
                  </a:lnTo>
                  <a:lnTo>
                    <a:pt x="18" y="584"/>
                  </a:lnTo>
                  <a:lnTo>
                    <a:pt x="22" y="582"/>
                  </a:lnTo>
                  <a:lnTo>
                    <a:pt x="26" y="580"/>
                  </a:lnTo>
                  <a:lnTo>
                    <a:pt x="29" y="574"/>
                  </a:lnTo>
                  <a:lnTo>
                    <a:pt x="29" y="574"/>
                  </a:lnTo>
                  <a:lnTo>
                    <a:pt x="39" y="537"/>
                  </a:lnTo>
                  <a:lnTo>
                    <a:pt x="51" y="502"/>
                  </a:lnTo>
                  <a:lnTo>
                    <a:pt x="76" y="432"/>
                  </a:lnTo>
                  <a:lnTo>
                    <a:pt x="103" y="364"/>
                  </a:lnTo>
                  <a:lnTo>
                    <a:pt x="135" y="296"/>
                  </a:lnTo>
                  <a:lnTo>
                    <a:pt x="135" y="296"/>
                  </a:lnTo>
                  <a:lnTo>
                    <a:pt x="168" y="226"/>
                  </a:lnTo>
                  <a:lnTo>
                    <a:pt x="201" y="156"/>
                  </a:lnTo>
                  <a:lnTo>
                    <a:pt x="216" y="120"/>
                  </a:lnTo>
                  <a:lnTo>
                    <a:pt x="232" y="84"/>
                  </a:lnTo>
                  <a:lnTo>
                    <a:pt x="245" y="48"/>
                  </a:lnTo>
                  <a:lnTo>
                    <a:pt x="257" y="11"/>
                  </a:lnTo>
                  <a:lnTo>
                    <a:pt x="257" y="11"/>
                  </a:lnTo>
                  <a:lnTo>
                    <a:pt x="255" y="6"/>
                  </a:lnTo>
                  <a:lnTo>
                    <a:pt x="251" y="2"/>
                  </a:lnTo>
                  <a:lnTo>
                    <a:pt x="247" y="0"/>
                  </a:lnTo>
                  <a:lnTo>
                    <a:pt x="244" y="2"/>
                  </a:lnTo>
                  <a:lnTo>
                    <a:pt x="242" y="4"/>
                  </a:lnTo>
                  <a:lnTo>
                    <a:pt x="242" y="4"/>
                  </a:lnTo>
                  <a:close/>
                </a:path>
              </a:pathLst>
            </a:custGeom>
            <a:grpFill/>
            <a:ln>
              <a:noFill/>
            </a:ln>
          </p:spPr>
          <p:txBody>
            <a:bodyPr/>
            <a:lstStyle/>
            <a:p>
              <a:pPr>
                <a:defRPr/>
              </a:pPr>
              <a:endParaRPr lang="zh-CN" altLang="en-US">
                <a:solidFill>
                  <a:srgbClr val="47494B"/>
                </a:solidFill>
              </a:endParaRPr>
            </a:p>
          </p:txBody>
        </p:sp>
        <p:sp>
          <p:nvSpPr>
            <p:cNvPr id="109" name="Freeform 16"/>
            <p:cNvSpPr/>
            <p:nvPr/>
          </p:nvSpPr>
          <p:spPr bwMode="auto">
            <a:xfrm>
              <a:off x="6746479" y="1798645"/>
              <a:ext cx="188913" cy="340519"/>
            </a:xfrm>
            <a:custGeom>
              <a:avLst/>
              <a:gdLst>
                <a:gd name="T0" fmla="*/ 325 w 338"/>
                <a:gd name="T1" fmla="*/ 0 h 816"/>
                <a:gd name="T2" fmla="*/ 325 w 338"/>
                <a:gd name="T3" fmla="*/ 0 h 816"/>
                <a:gd name="T4" fmla="*/ 305 w 338"/>
                <a:gd name="T5" fmla="*/ 18 h 816"/>
                <a:gd name="T6" fmla="*/ 286 w 338"/>
                <a:gd name="T7" fmla="*/ 35 h 816"/>
                <a:gd name="T8" fmla="*/ 268 w 338"/>
                <a:gd name="T9" fmla="*/ 55 h 816"/>
                <a:gd name="T10" fmla="*/ 251 w 338"/>
                <a:gd name="T11" fmla="*/ 76 h 816"/>
                <a:gd name="T12" fmla="*/ 235 w 338"/>
                <a:gd name="T13" fmla="*/ 98 h 816"/>
                <a:gd name="T14" fmla="*/ 219 w 338"/>
                <a:gd name="T15" fmla="*/ 121 h 816"/>
                <a:gd name="T16" fmla="*/ 192 w 338"/>
                <a:gd name="T17" fmla="*/ 170 h 816"/>
                <a:gd name="T18" fmla="*/ 169 w 338"/>
                <a:gd name="T19" fmla="*/ 218 h 816"/>
                <a:gd name="T20" fmla="*/ 146 w 338"/>
                <a:gd name="T21" fmla="*/ 269 h 816"/>
                <a:gd name="T22" fmla="*/ 126 w 338"/>
                <a:gd name="T23" fmla="*/ 319 h 816"/>
                <a:gd name="T24" fmla="*/ 109 w 338"/>
                <a:gd name="T25" fmla="*/ 366 h 816"/>
                <a:gd name="T26" fmla="*/ 109 w 338"/>
                <a:gd name="T27" fmla="*/ 366 h 816"/>
                <a:gd name="T28" fmla="*/ 89 w 338"/>
                <a:gd name="T29" fmla="*/ 419 h 816"/>
                <a:gd name="T30" fmla="*/ 72 w 338"/>
                <a:gd name="T31" fmla="*/ 471 h 816"/>
                <a:gd name="T32" fmla="*/ 54 w 338"/>
                <a:gd name="T33" fmla="*/ 526 h 816"/>
                <a:gd name="T34" fmla="*/ 40 w 338"/>
                <a:gd name="T35" fmla="*/ 580 h 816"/>
                <a:gd name="T36" fmla="*/ 27 w 338"/>
                <a:gd name="T37" fmla="*/ 635 h 816"/>
                <a:gd name="T38" fmla="*/ 15 w 338"/>
                <a:gd name="T39" fmla="*/ 689 h 816"/>
                <a:gd name="T40" fmla="*/ 7 w 338"/>
                <a:gd name="T41" fmla="*/ 744 h 816"/>
                <a:gd name="T42" fmla="*/ 0 w 338"/>
                <a:gd name="T43" fmla="*/ 800 h 816"/>
                <a:gd name="T44" fmla="*/ 0 w 338"/>
                <a:gd name="T45" fmla="*/ 800 h 816"/>
                <a:gd name="T46" fmla="*/ 0 w 338"/>
                <a:gd name="T47" fmla="*/ 806 h 816"/>
                <a:gd name="T48" fmla="*/ 3 w 338"/>
                <a:gd name="T49" fmla="*/ 812 h 816"/>
                <a:gd name="T50" fmla="*/ 7 w 338"/>
                <a:gd name="T51" fmla="*/ 814 h 816"/>
                <a:gd name="T52" fmla="*/ 13 w 338"/>
                <a:gd name="T53" fmla="*/ 816 h 816"/>
                <a:gd name="T54" fmla="*/ 19 w 338"/>
                <a:gd name="T55" fmla="*/ 816 h 816"/>
                <a:gd name="T56" fmla="*/ 25 w 338"/>
                <a:gd name="T57" fmla="*/ 814 h 816"/>
                <a:gd name="T58" fmla="*/ 29 w 338"/>
                <a:gd name="T59" fmla="*/ 808 h 816"/>
                <a:gd name="T60" fmla="*/ 31 w 338"/>
                <a:gd name="T61" fmla="*/ 802 h 816"/>
                <a:gd name="T62" fmla="*/ 31 w 338"/>
                <a:gd name="T63" fmla="*/ 802 h 816"/>
                <a:gd name="T64" fmla="*/ 37 w 338"/>
                <a:gd name="T65" fmla="*/ 750 h 816"/>
                <a:gd name="T66" fmla="*/ 46 w 338"/>
                <a:gd name="T67" fmla="*/ 697 h 816"/>
                <a:gd name="T68" fmla="*/ 56 w 338"/>
                <a:gd name="T69" fmla="*/ 645 h 816"/>
                <a:gd name="T70" fmla="*/ 70 w 338"/>
                <a:gd name="T71" fmla="*/ 592 h 816"/>
                <a:gd name="T72" fmla="*/ 83 w 338"/>
                <a:gd name="T73" fmla="*/ 541 h 816"/>
                <a:gd name="T74" fmla="*/ 99 w 338"/>
                <a:gd name="T75" fmla="*/ 489 h 816"/>
                <a:gd name="T76" fmla="*/ 114 w 338"/>
                <a:gd name="T77" fmla="*/ 438 h 816"/>
                <a:gd name="T78" fmla="*/ 132 w 338"/>
                <a:gd name="T79" fmla="*/ 388 h 816"/>
                <a:gd name="T80" fmla="*/ 132 w 338"/>
                <a:gd name="T81" fmla="*/ 388 h 816"/>
                <a:gd name="T82" fmla="*/ 151 w 338"/>
                <a:gd name="T83" fmla="*/ 337 h 816"/>
                <a:gd name="T84" fmla="*/ 171 w 338"/>
                <a:gd name="T85" fmla="*/ 286 h 816"/>
                <a:gd name="T86" fmla="*/ 192 w 338"/>
                <a:gd name="T87" fmla="*/ 238 h 816"/>
                <a:gd name="T88" fmla="*/ 218 w 338"/>
                <a:gd name="T89" fmla="*/ 189 h 816"/>
                <a:gd name="T90" fmla="*/ 243 w 338"/>
                <a:gd name="T91" fmla="*/ 142 h 816"/>
                <a:gd name="T92" fmla="*/ 272 w 338"/>
                <a:gd name="T93" fmla="*/ 98 h 816"/>
                <a:gd name="T94" fmla="*/ 301 w 338"/>
                <a:gd name="T95" fmla="*/ 53 h 816"/>
                <a:gd name="T96" fmla="*/ 336 w 338"/>
                <a:gd name="T97" fmla="*/ 10 h 816"/>
                <a:gd name="T98" fmla="*/ 336 w 338"/>
                <a:gd name="T99" fmla="*/ 10 h 816"/>
                <a:gd name="T100" fmla="*/ 338 w 338"/>
                <a:gd name="T101" fmla="*/ 8 h 816"/>
                <a:gd name="T102" fmla="*/ 338 w 338"/>
                <a:gd name="T103" fmla="*/ 6 h 816"/>
                <a:gd name="T104" fmla="*/ 334 w 338"/>
                <a:gd name="T105" fmla="*/ 2 h 816"/>
                <a:gd name="T106" fmla="*/ 330 w 338"/>
                <a:gd name="T107" fmla="*/ 0 h 816"/>
                <a:gd name="T108" fmla="*/ 325 w 338"/>
                <a:gd name="T109" fmla="*/ 0 h 816"/>
                <a:gd name="T110" fmla="*/ 325 w 338"/>
                <a:gd name="T111" fmla="*/ 0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8" h="816">
                  <a:moveTo>
                    <a:pt x="325" y="0"/>
                  </a:moveTo>
                  <a:lnTo>
                    <a:pt x="325" y="0"/>
                  </a:lnTo>
                  <a:lnTo>
                    <a:pt x="305" y="18"/>
                  </a:lnTo>
                  <a:lnTo>
                    <a:pt x="286" y="35"/>
                  </a:lnTo>
                  <a:lnTo>
                    <a:pt x="268" y="55"/>
                  </a:lnTo>
                  <a:lnTo>
                    <a:pt x="251" y="76"/>
                  </a:lnTo>
                  <a:lnTo>
                    <a:pt x="235" y="98"/>
                  </a:lnTo>
                  <a:lnTo>
                    <a:pt x="219" y="121"/>
                  </a:lnTo>
                  <a:lnTo>
                    <a:pt x="192" y="170"/>
                  </a:lnTo>
                  <a:lnTo>
                    <a:pt x="169" y="218"/>
                  </a:lnTo>
                  <a:lnTo>
                    <a:pt x="146" y="269"/>
                  </a:lnTo>
                  <a:lnTo>
                    <a:pt x="126" y="319"/>
                  </a:lnTo>
                  <a:lnTo>
                    <a:pt x="109" y="366"/>
                  </a:lnTo>
                  <a:lnTo>
                    <a:pt x="109" y="366"/>
                  </a:lnTo>
                  <a:lnTo>
                    <a:pt x="89" y="419"/>
                  </a:lnTo>
                  <a:lnTo>
                    <a:pt x="72" y="471"/>
                  </a:lnTo>
                  <a:lnTo>
                    <a:pt x="54" y="526"/>
                  </a:lnTo>
                  <a:lnTo>
                    <a:pt x="40" y="580"/>
                  </a:lnTo>
                  <a:lnTo>
                    <a:pt x="27" y="635"/>
                  </a:lnTo>
                  <a:lnTo>
                    <a:pt x="15" y="689"/>
                  </a:lnTo>
                  <a:lnTo>
                    <a:pt x="7" y="744"/>
                  </a:lnTo>
                  <a:lnTo>
                    <a:pt x="0" y="800"/>
                  </a:lnTo>
                  <a:lnTo>
                    <a:pt x="0" y="800"/>
                  </a:lnTo>
                  <a:lnTo>
                    <a:pt x="0" y="806"/>
                  </a:lnTo>
                  <a:lnTo>
                    <a:pt x="3" y="812"/>
                  </a:lnTo>
                  <a:lnTo>
                    <a:pt x="7" y="814"/>
                  </a:lnTo>
                  <a:lnTo>
                    <a:pt x="13" y="816"/>
                  </a:lnTo>
                  <a:lnTo>
                    <a:pt x="19" y="816"/>
                  </a:lnTo>
                  <a:lnTo>
                    <a:pt x="25" y="814"/>
                  </a:lnTo>
                  <a:lnTo>
                    <a:pt x="29" y="808"/>
                  </a:lnTo>
                  <a:lnTo>
                    <a:pt x="31" y="802"/>
                  </a:lnTo>
                  <a:lnTo>
                    <a:pt x="31" y="802"/>
                  </a:lnTo>
                  <a:lnTo>
                    <a:pt x="37" y="750"/>
                  </a:lnTo>
                  <a:lnTo>
                    <a:pt x="46" y="697"/>
                  </a:lnTo>
                  <a:lnTo>
                    <a:pt x="56" y="645"/>
                  </a:lnTo>
                  <a:lnTo>
                    <a:pt x="70" y="592"/>
                  </a:lnTo>
                  <a:lnTo>
                    <a:pt x="83" y="541"/>
                  </a:lnTo>
                  <a:lnTo>
                    <a:pt x="99" y="489"/>
                  </a:lnTo>
                  <a:lnTo>
                    <a:pt x="114" y="438"/>
                  </a:lnTo>
                  <a:lnTo>
                    <a:pt x="132" y="388"/>
                  </a:lnTo>
                  <a:lnTo>
                    <a:pt x="132" y="388"/>
                  </a:lnTo>
                  <a:lnTo>
                    <a:pt x="151" y="337"/>
                  </a:lnTo>
                  <a:lnTo>
                    <a:pt x="171" y="286"/>
                  </a:lnTo>
                  <a:lnTo>
                    <a:pt x="192" y="238"/>
                  </a:lnTo>
                  <a:lnTo>
                    <a:pt x="218" y="189"/>
                  </a:lnTo>
                  <a:lnTo>
                    <a:pt x="243" y="142"/>
                  </a:lnTo>
                  <a:lnTo>
                    <a:pt x="272" y="98"/>
                  </a:lnTo>
                  <a:lnTo>
                    <a:pt x="301" y="53"/>
                  </a:lnTo>
                  <a:lnTo>
                    <a:pt x="336" y="10"/>
                  </a:lnTo>
                  <a:lnTo>
                    <a:pt x="336" y="10"/>
                  </a:lnTo>
                  <a:lnTo>
                    <a:pt x="338" y="8"/>
                  </a:lnTo>
                  <a:lnTo>
                    <a:pt x="338" y="6"/>
                  </a:lnTo>
                  <a:lnTo>
                    <a:pt x="334" y="2"/>
                  </a:lnTo>
                  <a:lnTo>
                    <a:pt x="330" y="0"/>
                  </a:lnTo>
                  <a:lnTo>
                    <a:pt x="325" y="0"/>
                  </a:lnTo>
                  <a:lnTo>
                    <a:pt x="325" y="0"/>
                  </a:lnTo>
                  <a:close/>
                </a:path>
              </a:pathLst>
            </a:custGeom>
            <a:grpFill/>
            <a:ln>
              <a:noFill/>
            </a:ln>
          </p:spPr>
          <p:txBody>
            <a:bodyPr/>
            <a:lstStyle/>
            <a:p>
              <a:pPr>
                <a:defRPr/>
              </a:pPr>
              <a:endParaRPr lang="zh-CN" altLang="en-US">
                <a:solidFill>
                  <a:srgbClr val="47494B"/>
                </a:solidFill>
              </a:endParaRPr>
            </a:p>
          </p:txBody>
        </p:sp>
        <p:sp>
          <p:nvSpPr>
            <p:cNvPr id="110" name="Freeform 17"/>
            <p:cNvSpPr/>
            <p:nvPr/>
          </p:nvSpPr>
          <p:spPr bwMode="auto">
            <a:xfrm>
              <a:off x="6675041" y="2114161"/>
              <a:ext cx="476250" cy="103585"/>
            </a:xfrm>
            <a:custGeom>
              <a:avLst/>
              <a:gdLst>
                <a:gd name="T0" fmla="*/ 4 w 854"/>
                <a:gd name="T1" fmla="*/ 250 h 250"/>
                <a:gd name="T2" fmla="*/ 4 w 854"/>
                <a:gd name="T3" fmla="*/ 250 h 250"/>
                <a:gd name="T4" fmla="*/ 14 w 854"/>
                <a:gd name="T5" fmla="*/ 250 h 250"/>
                <a:gd name="T6" fmla="*/ 25 w 854"/>
                <a:gd name="T7" fmla="*/ 250 h 250"/>
                <a:gd name="T8" fmla="*/ 49 w 854"/>
                <a:gd name="T9" fmla="*/ 248 h 250"/>
                <a:gd name="T10" fmla="*/ 95 w 854"/>
                <a:gd name="T11" fmla="*/ 238 h 250"/>
                <a:gd name="T12" fmla="*/ 95 w 854"/>
                <a:gd name="T13" fmla="*/ 238 h 250"/>
                <a:gd name="T14" fmla="*/ 212 w 854"/>
                <a:gd name="T15" fmla="*/ 215 h 250"/>
                <a:gd name="T16" fmla="*/ 212 w 854"/>
                <a:gd name="T17" fmla="*/ 215 h 250"/>
                <a:gd name="T18" fmla="*/ 331 w 854"/>
                <a:gd name="T19" fmla="*/ 189 h 250"/>
                <a:gd name="T20" fmla="*/ 448 w 854"/>
                <a:gd name="T21" fmla="*/ 162 h 250"/>
                <a:gd name="T22" fmla="*/ 448 w 854"/>
                <a:gd name="T23" fmla="*/ 162 h 250"/>
                <a:gd name="T24" fmla="*/ 559 w 854"/>
                <a:gd name="T25" fmla="*/ 133 h 250"/>
                <a:gd name="T26" fmla="*/ 613 w 854"/>
                <a:gd name="T27" fmla="*/ 115 h 250"/>
                <a:gd name="T28" fmla="*/ 670 w 854"/>
                <a:gd name="T29" fmla="*/ 98 h 250"/>
                <a:gd name="T30" fmla="*/ 670 w 854"/>
                <a:gd name="T31" fmla="*/ 98 h 250"/>
                <a:gd name="T32" fmla="*/ 718 w 854"/>
                <a:gd name="T33" fmla="*/ 80 h 250"/>
                <a:gd name="T34" fmla="*/ 769 w 854"/>
                <a:gd name="T35" fmla="*/ 63 h 250"/>
                <a:gd name="T36" fmla="*/ 769 w 854"/>
                <a:gd name="T37" fmla="*/ 63 h 250"/>
                <a:gd name="T38" fmla="*/ 790 w 854"/>
                <a:gd name="T39" fmla="*/ 53 h 250"/>
                <a:gd name="T40" fmla="*/ 816 w 854"/>
                <a:gd name="T41" fmla="*/ 45 h 250"/>
                <a:gd name="T42" fmla="*/ 825 w 854"/>
                <a:gd name="T43" fmla="*/ 39 h 250"/>
                <a:gd name="T44" fmla="*/ 837 w 854"/>
                <a:gd name="T45" fmla="*/ 34 h 250"/>
                <a:gd name="T46" fmla="*/ 845 w 854"/>
                <a:gd name="T47" fmla="*/ 26 h 250"/>
                <a:gd name="T48" fmla="*/ 853 w 854"/>
                <a:gd name="T49" fmla="*/ 16 h 250"/>
                <a:gd name="T50" fmla="*/ 853 w 854"/>
                <a:gd name="T51" fmla="*/ 16 h 250"/>
                <a:gd name="T52" fmla="*/ 854 w 854"/>
                <a:gd name="T53" fmla="*/ 12 h 250"/>
                <a:gd name="T54" fmla="*/ 853 w 854"/>
                <a:gd name="T55" fmla="*/ 6 h 250"/>
                <a:gd name="T56" fmla="*/ 851 w 854"/>
                <a:gd name="T57" fmla="*/ 2 h 250"/>
                <a:gd name="T58" fmla="*/ 845 w 854"/>
                <a:gd name="T59" fmla="*/ 0 h 250"/>
                <a:gd name="T60" fmla="*/ 845 w 854"/>
                <a:gd name="T61" fmla="*/ 0 h 250"/>
                <a:gd name="T62" fmla="*/ 835 w 854"/>
                <a:gd name="T63" fmla="*/ 0 h 250"/>
                <a:gd name="T64" fmla="*/ 825 w 854"/>
                <a:gd name="T65" fmla="*/ 2 h 250"/>
                <a:gd name="T66" fmla="*/ 804 w 854"/>
                <a:gd name="T67" fmla="*/ 10 h 250"/>
                <a:gd name="T68" fmla="*/ 767 w 854"/>
                <a:gd name="T69" fmla="*/ 30 h 250"/>
                <a:gd name="T70" fmla="*/ 767 w 854"/>
                <a:gd name="T71" fmla="*/ 30 h 250"/>
                <a:gd name="T72" fmla="*/ 716 w 854"/>
                <a:gd name="T73" fmla="*/ 49 h 250"/>
                <a:gd name="T74" fmla="*/ 668 w 854"/>
                <a:gd name="T75" fmla="*/ 67 h 250"/>
                <a:gd name="T76" fmla="*/ 668 w 854"/>
                <a:gd name="T77" fmla="*/ 67 h 250"/>
                <a:gd name="T78" fmla="*/ 609 w 854"/>
                <a:gd name="T79" fmla="*/ 86 h 250"/>
                <a:gd name="T80" fmla="*/ 549 w 854"/>
                <a:gd name="T81" fmla="*/ 104 h 250"/>
                <a:gd name="T82" fmla="*/ 430 w 854"/>
                <a:gd name="T83" fmla="*/ 135 h 250"/>
                <a:gd name="T84" fmla="*/ 430 w 854"/>
                <a:gd name="T85" fmla="*/ 135 h 250"/>
                <a:gd name="T86" fmla="*/ 313 w 854"/>
                <a:gd name="T87" fmla="*/ 162 h 250"/>
                <a:gd name="T88" fmla="*/ 197 w 854"/>
                <a:gd name="T89" fmla="*/ 187 h 250"/>
                <a:gd name="T90" fmla="*/ 197 w 854"/>
                <a:gd name="T91" fmla="*/ 187 h 250"/>
                <a:gd name="T92" fmla="*/ 90 w 854"/>
                <a:gd name="T93" fmla="*/ 213 h 250"/>
                <a:gd name="T94" fmla="*/ 90 w 854"/>
                <a:gd name="T95" fmla="*/ 213 h 250"/>
                <a:gd name="T96" fmla="*/ 45 w 854"/>
                <a:gd name="T97" fmla="*/ 222 h 250"/>
                <a:gd name="T98" fmla="*/ 22 w 854"/>
                <a:gd name="T99" fmla="*/ 230 h 250"/>
                <a:gd name="T100" fmla="*/ 10 w 854"/>
                <a:gd name="T101" fmla="*/ 236 h 250"/>
                <a:gd name="T102" fmla="*/ 0 w 854"/>
                <a:gd name="T103" fmla="*/ 242 h 250"/>
                <a:gd name="T104" fmla="*/ 0 w 854"/>
                <a:gd name="T105" fmla="*/ 242 h 250"/>
                <a:gd name="T106" fmla="*/ 0 w 854"/>
                <a:gd name="T107" fmla="*/ 244 h 250"/>
                <a:gd name="T108" fmla="*/ 0 w 854"/>
                <a:gd name="T109" fmla="*/ 246 h 250"/>
                <a:gd name="T110" fmla="*/ 0 w 854"/>
                <a:gd name="T111" fmla="*/ 248 h 250"/>
                <a:gd name="T112" fmla="*/ 4 w 854"/>
                <a:gd name="T113" fmla="*/ 250 h 250"/>
                <a:gd name="T114" fmla="*/ 4 w 854"/>
                <a:gd name="T115" fmla="*/ 25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4" h="250">
                  <a:moveTo>
                    <a:pt x="4" y="250"/>
                  </a:moveTo>
                  <a:lnTo>
                    <a:pt x="4" y="250"/>
                  </a:lnTo>
                  <a:lnTo>
                    <a:pt x="14" y="250"/>
                  </a:lnTo>
                  <a:lnTo>
                    <a:pt x="25" y="250"/>
                  </a:lnTo>
                  <a:lnTo>
                    <a:pt x="49" y="248"/>
                  </a:lnTo>
                  <a:lnTo>
                    <a:pt x="95" y="238"/>
                  </a:lnTo>
                  <a:lnTo>
                    <a:pt x="95" y="238"/>
                  </a:lnTo>
                  <a:lnTo>
                    <a:pt x="212" y="215"/>
                  </a:lnTo>
                  <a:lnTo>
                    <a:pt x="212" y="215"/>
                  </a:lnTo>
                  <a:lnTo>
                    <a:pt x="331" y="189"/>
                  </a:lnTo>
                  <a:lnTo>
                    <a:pt x="448" y="162"/>
                  </a:lnTo>
                  <a:lnTo>
                    <a:pt x="448" y="162"/>
                  </a:lnTo>
                  <a:lnTo>
                    <a:pt x="559" y="133"/>
                  </a:lnTo>
                  <a:lnTo>
                    <a:pt x="613" y="115"/>
                  </a:lnTo>
                  <a:lnTo>
                    <a:pt x="670" y="98"/>
                  </a:lnTo>
                  <a:lnTo>
                    <a:pt x="670" y="98"/>
                  </a:lnTo>
                  <a:lnTo>
                    <a:pt x="718" y="80"/>
                  </a:lnTo>
                  <a:lnTo>
                    <a:pt x="769" y="63"/>
                  </a:lnTo>
                  <a:lnTo>
                    <a:pt x="769" y="63"/>
                  </a:lnTo>
                  <a:lnTo>
                    <a:pt x="790" y="53"/>
                  </a:lnTo>
                  <a:lnTo>
                    <a:pt x="816" y="45"/>
                  </a:lnTo>
                  <a:lnTo>
                    <a:pt x="825" y="39"/>
                  </a:lnTo>
                  <a:lnTo>
                    <a:pt x="837" y="34"/>
                  </a:lnTo>
                  <a:lnTo>
                    <a:pt x="845" y="26"/>
                  </a:lnTo>
                  <a:lnTo>
                    <a:pt x="853" y="16"/>
                  </a:lnTo>
                  <a:lnTo>
                    <a:pt x="853" y="16"/>
                  </a:lnTo>
                  <a:lnTo>
                    <a:pt x="854" y="12"/>
                  </a:lnTo>
                  <a:lnTo>
                    <a:pt x="853" y="6"/>
                  </a:lnTo>
                  <a:lnTo>
                    <a:pt x="851" y="2"/>
                  </a:lnTo>
                  <a:lnTo>
                    <a:pt x="845" y="0"/>
                  </a:lnTo>
                  <a:lnTo>
                    <a:pt x="845" y="0"/>
                  </a:lnTo>
                  <a:lnTo>
                    <a:pt x="835" y="0"/>
                  </a:lnTo>
                  <a:lnTo>
                    <a:pt x="825" y="2"/>
                  </a:lnTo>
                  <a:lnTo>
                    <a:pt x="804" y="10"/>
                  </a:lnTo>
                  <a:lnTo>
                    <a:pt x="767" y="30"/>
                  </a:lnTo>
                  <a:lnTo>
                    <a:pt x="767" y="30"/>
                  </a:lnTo>
                  <a:lnTo>
                    <a:pt x="716" y="49"/>
                  </a:lnTo>
                  <a:lnTo>
                    <a:pt x="668" y="67"/>
                  </a:lnTo>
                  <a:lnTo>
                    <a:pt x="668" y="67"/>
                  </a:lnTo>
                  <a:lnTo>
                    <a:pt x="609" y="86"/>
                  </a:lnTo>
                  <a:lnTo>
                    <a:pt x="549" y="104"/>
                  </a:lnTo>
                  <a:lnTo>
                    <a:pt x="430" y="135"/>
                  </a:lnTo>
                  <a:lnTo>
                    <a:pt x="430" y="135"/>
                  </a:lnTo>
                  <a:lnTo>
                    <a:pt x="313" y="162"/>
                  </a:lnTo>
                  <a:lnTo>
                    <a:pt x="197" y="187"/>
                  </a:lnTo>
                  <a:lnTo>
                    <a:pt x="197" y="187"/>
                  </a:lnTo>
                  <a:lnTo>
                    <a:pt x="90" y="213"/>
                  </a:lnTo>
                  <a:lnTo>
                    <a:pt x="90" y="213"/>
                  </a:lnTo>
                  <a:lnTo>
                    <a:pt x="45" y="222"/>
                  </a:lnTo>
                  <a:lnTo>
                    <a:pt x="22" y="230"/>
                  </a:lnTo>
                  <a:lnTo>
                    <a:pt x="10" y="236"/>
                  </a:lnTo>
                  <a:lnTo>
                    <a:pt x="0" y="242"/>
                  </a:lnTo>
                  <a:lnTo>
                    <a:pt x="0" y="242"/>
                  </a:lnTo>
                  <a:lnTo>
                    <a:pt x="0" y="244"/>
                  </a:lnTo>
                  <a:lnTo>
                    <a:pt x="0" y="246"/>
                  </a:lnTo>
                  <a:lnTo>
                    <a:pt x="0" y="248"/>
                  </a:lnTo>
                  <a:lnTo>
                    <a:pt x="4" y="250"/>
                  </a:lnTo>
                  <a:lnTo>
                    <a:pt x="4" y="250"/>
                  </a:lnTo>
                  <a:close/>
                </a:path>
              </a:pathLst>
            </a:custGeom>
            <a:grpFill/>
            <a:ln>
              <a:noFill/>
            </a:ln>
          </p:spPr>
          <p:txBody>
            <a:bodyPr/>
            <a:lstStyle/>
            <a:p>
              <a:pPr>
                <a:defRPr/>
              </a:pPr>
              <a:endParaRPr lang="zh-CN" altLang="en-US">
                <a:solidFill>
                  <a:srgbClr val="47494B"/>
                </a:solidFill>
              </a:endParaRPr>
            </a:p>
          </p:txBody>
        </p:sp>
        <p:sp>
          <p:nvSpPr>
            <p:cNvPr id="111" name="Freeform 18"/>
            <p:cNvSpPr/>
            <p:nvPr/>
          </p:nvSpPr>
          <p:spPr bwMode="auto">
            <a:xfrm>
              <a:off x="6868716" y="1948664"/>
              <a:ext cx="438150" cy="100013"/>
            </a:xfrm>
            <a:custGeom>
              <a:avLst/>
              <a:gdLst>
                <a:gd name="T0" fmla="*/ 9 w 788"/>
                <a:gd name="T1" fmla="*/ 240 h 240"/>
                <a:gd name="T2" fmla="*/ 9 w 788"/>
                <a:gd name="T3" fmla="*/ 240 h 240"/>
                <a:gd name="T4" fmla="*/ 107 w 788"/>
                <a:gd name="T5" fmla="*/ 203 h 240"/>
                <a:gd name="T6" fmla="*/ 157 w 788"/>
                <a:gd name="T7" fmla="*/ 187 h 240"/>
                <a:gd name="T8" fmla="*/ 206 w 788"/>
                <a:gd name="T9" fmla="*/ 172 h 240"/>
                <a:gd name="T10" fmla="*/ 206 w 788"/>
                <a:gd name="T11" fmla="*/ 172 h 240"/>
                <a:gd name="T12" fmla="*/ 258 w 788"/>
                <a:gd name="T13" fmla="*/ 160 h 240"/>
                <a:gd name="T14" fmla="*/ 309 w 788"/>
                <a:gd name="T15" fmla="*/ 148 h 240"/>
                <a:gd name="T16" fmla="*/ 412 w 788"/>
                <a:gd name="T17" fmla="*/ 127 h 240"/>
                <a:gd name="T18" fmla="*/ 412 w 788"/>
                <a:gd name="T19" fmla="*/ 127 h 240"/>
                <a:gd name="T20" fmla="*/ 515 w 788"/>
                <a:gd name="T21" fmla="*/ 106 h 240"/>
                <a:gd name="T22" fmla="*/ 566 w 788"/>
                <a:gd name="T23" fmla="*/ 96 h 240"/>
                <a:gd name="T24" fmla="*/ 618 w 788"/>
                <a:gd name="T25" fmla="*/ 82 h 240"/>
                <a:gd name="T26" fmla="*/ 618 w 788"/>
                <a:gd name="T27" fmla="*/ 82 h 240"/>
                <a:gd name="T28" fmla="*/ 659 w 788"/>
                <a:gd name="T29" fmla="*/ 70 h 240"/>
                <a:gd name="T30" fmla="*/ 700 w 788"/>
                <a:gd name="T31" fmla="*/ 57 h 240"/>
                <a:gd name="T32" fmla="*/ 700 w 788"/>
                <a:gd name="T33" fmla="*/ 57 h 240"/>
                <a:gd name="T34" fmla="*/ 722 w 788"/>
                <a:gd name="T35" fmla="*/ 51 h 240"/>
                <a:gd name="T36" fmla="*/ 745 w 788"/>
                <a:gd name="T37" fmla="*/ 43 h 240"/>
                <a:gd name="T38" fmla="*/ 766 w 788"/>
                <a:gd name="T39" fmla="*/ 34 h 240"/>
                <a:gd name="T40" fmla="*/ 776 w 788"/>
                <a:gd name="T41" fmla="*/ 26 h 240"/>
                <a:gd name="T42" fmla="*/ 784 w 788"/>
                <a:gd name="T43" fmla="*/ 20 h 240"/>
                <a:gd name="T44" fmla="*/ 784 w 788"/>
                <a:gd name="T45" fmla="*/ 20 h 240"/>
                <a:gd name="T46" fmla="*/ 788 w 788"/>
                <a:gd name="T47" fmla="*/ 12 h 240"/>
                <a:gd name="T48" fmla="*/ 788 w 788"/>
                <a:gd name="T49" fmla="*/ 6 h 240"/>
                <a:gd name="T50" fmla="*/ 782 w 788"/>
                <a:gd name="T51" fmla="*/ 2 h 240"/>
                <a:gd name="T52" fmla="*/ 776 w 788"/>
                <a:gd name="T53" fmla="*/ 0 h 240"/>
                <a:gd name="T54" fmla="*/ 776 w 788"/>
                <a:gd name="T55" fmla="*/ 0 h 240"/>
                <a:gd name="T56" fmla="*/ 766 w 788"/>
                <a:gd name="T57" fmla="*/ 0 h 240"/>
                <a:gd name="T58" fmla="*/ 757 w 788"/>
                <a:gd name="T59" fmla="*/ 4 h 240"/>
                <a:gd name="T60" fmla="*/ 737 w 788"/>
                <a:gd name="T61" fmla="*/ 10 h 240"/>
                <a:gd name="T62" fmla="*/ 698 w 788"/>
                <a:gd name="T63" fmla="*/ 28 h 240"/>
                <a:gd name="T64" fmla="*/ 698 w 788"/>
                <a:gd name="T65" fmla="*/ 28 h 240"/>
                <a:gd name="T66" fmla="*/ 644 w 788"/>
                <a:gd name="T67" fmla="*/ 45 h 240"/>
                <a:gd name="T68" fmla="*/ 589 w 788"/>
                <a:gd name="T69" fmla="*/ 59 h 240"/>
                <a:gd name="T70" fmla="*/ 589 w 788"/>
                <a:gd name="T71" fmla="*/ 59 h 240"/>
                <a:gd name="T72" fmla="*/ 539 w 788"/>
                <a:gd name="T73" fmla="*/ 72 h 240"/>
                <a:gd name="T74" fmla="*/ 486 w 788"/>
                <a:gd name="T75" fmla="*/ 84 h 240"/>
                <a:gd name="T76" fmla="*/ 383 w 788"/>
                <a:gd name="T77" fmla="*/ 106 h 240"/>
                <a:gd name="T78" fmla="*/ 383 w 788"/>
                <a:gd name="T79" fmla="*/ 106 h 240"/>
                <a:gd name="T80" fmla="*/ 286 w 788"/>
                <a:gd name="T81" fmla="*/ 125 h 240"/>
                <a:gd name="T82" fmla="*/ 237 w 788"/>
                <a:gd name="T83" fmla="*/ 135 h 240"/>
                <a:gd name="T84" fmla="*/ 186 w 788"/>
                <a:gd name="T85" fmla="*/ 148 h 240"/>
                <a:gd name="T86" fmla="*/ 138 w 788"/>
                <a:gd name="T87" fmla="*/ 162 h 240"/>
                <a:gd name="T88" fmla="*/ 89 w 788"/>
                <a:gd name="T89" fmla="*/ 179 h 240"/>
                <a:gd name="T90" fmla="*/ 44 w 788"/>
                <a:gd name="T91" fmla="*/ 201 h 240"/>
                <a:gd name="T92" fmla="*/ 23 w 788"/>
                <a:gd name="T93" fmla="*/ 215 h 240"/>
                <a:gd name="T94" fmla="*/ 1 w 788"/>
                <a:gd name="T95" fmla="*/ 226 h 240"/>
                <a:gd name="T96" fmla="*/ 1 w 788"/>
                <a:gd name="T97" fmla="*/ 226 h 240"/>
                <a:gd name="T98" fmla="*/ 0 w 788"/>
                <a:gd name="T99" fmla="*/ 228 h 240"/>
                <a:gd name="T100" fmla="*/ 0 w 788"/>
                <a:gd name="T101" fmla="*/ 232 h 240"/>
                <a:gd name="T102" fmla="*/ 0 w 788"/>
                <a:gd name="T103" fmla="*/ 236 h 240"/>
                <a:gd name="T104" fmla="*/ 5 w 788"/>
                <a:gd name="T105" fmla="*/ 240 h 240"/>
                <a:gd name="T106" fmla="*/ 9 w 788"/>
                <a:gd name="T107" fmla="*/ 240 h 240"/>
                <a:gd name="T108" fmla="*/ 9 w 788"/>
                <a:gd name="T109"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8" h="240">
                  <a:moveTo>
                    <a:pt x="9" y="240"/>
                  </a:moveTo>
                  <a:lnTo>
                    <a:pt x="9" y="240"/>
                  </a:lnTo>
                  <a:lnTo>
                    <a:pt x="107" y="203"/>
                  </a:lnTo>
                  <a:lnTo>
                    <a:pt x="157" y="187"/>
                  </a:lnTo>
                  <a:lnTo>
                    <a:pt x="206" y="172"/>
                  </a:lnTo>
                  <a:lnTo>
                    <a:pt x="206" y="172"/>
                  </a:lnTo>
                  <a:lnTo>
                    <a:pt x="258" y="160"/>
                  </a:lnTo>
                  <a:lnTo>
                    <a:pt x="309" y="148"/>
                  </a:lnTo>
                  <a:lnTo>
                    <a:pt x="412" y="127"/>
                  </a:lnTo>
                  <a:lnTo>
                    <a:pt x="412" y="127"/>
                  </a:lnTo>
                  <a:lnTo>
                    <a:pt x="515" y="106"/>
                  </a:lnTo>
                  <a:lnTo>
                    <a:pt x="566" y="96"/>
                  </a:lnTo>
                  <a:lnTo>
                    <a:pt x="618" y="82"/>
                  </a:lnTo>
                  <a:lnTo>
                    <a:pt x="618" y="82"/>
                  </a:lnTo>
                  <a:lnTo>
                    <a:pt x="659" y="70"/>
                  </a:lnTo>
                  <a:lnTo>
                    <a:pt x="700" y="57"/>
                  </a:lnTo>
                  <a:lnTo>
                    <a:pt x="700" y="57"/>
                  </a:lnTo>
                  <a:lnTo>
                    <a:pt x="722" y="51"/>
                  </a:lnTo>
                  <a:lnTo>
                    <a:pt x="745" y="43"/>
                  </a:lnTo>
                  <a:lnTo>
                    <a:pt x="766" y="34"/>
                  </a:lnTo>
                  <a:lnTo>
                    <a:pt x="776" y="26"/>
                  </a:lnTo>
                  <a:lnTo>
                    <a:pt x="784" y="20"/>
                  </a:lnTo>
                  <a:lnTo>
                    <a:pt x="784" y="20"/>
                  </a:lnTo>
                  <a:lnTo>
                    <a:pt x="788" y="12"/>
                  </a:lnTo>
                  <a:lnTo>
                    <a:pt x="788" y="6"/>
                  </a:lnTo>
                  <a:lnTo>
                    <a:pt x="782" y="2"/>
                  </a:lnTo>
                  <a:lnTo>
                    <a:pt x="776" y="0"/>
                  </a:lnTo>
                  <a:lnTo>
                    <a:pt x="776" y="0"/>
                  </a:lnTo>
                  <a:lnTo>
                    <a:pt x="766" y="0"/>
                  </a:lnTo>
                  <a:lnTo>
                    <a:pt x="757" y="4"/>
                  </a:lnTo>
                  <a:lnTo>
                    <a:pt x="737" y="10"/>
                  </a:lnTo>
                  <a:lnTo>
                    <a:pt x="698" y="28"/>
                  </a:lnTo>
                  <a:lnTo>
                    <a:pt x="698" y="28"/>
                  </a:lnTo>
                  <a:lnTo>
                    <a:pt x="644" y="45"/>
                  </a:lnTo>
                  <a:lnTo>
                    <a:pt x="589" y="59"/>
                  </a:lnTo>
                  <a:lnTo>
                    <a:pt x="589" y="59"/>
                  </a:lnTo>
                  <a:lnTo>
                    <a:pt x="539" y="72"/>
                  </a:lnTo>
                  <a:lnTo>
                    <a:pt x="486" y="84"/>
                  </a:lnTo>
                  <a:lnTo>
                    <a:pt x="383" y="106"/>
                  </a:lnTo>
                  <a:lnTo>
                    <a:pt x="383" y="106"/>
                  </a:lnTo>
                  <a:lnTo>
                    <a:pt x="286" y="125"/>
                  </a:lnTo>
                  <a:lnTo>
                    <a:pt x="237" y="135"/>
                  </a:lnTo>
                  <a:lnTo>
                    <a:pt x="186" y="148"/>
                  </a:lnTo>
                  <a:lnTo>
                    <a:pt x="138" y="162"/>
                  </a:lnTo>
                  <a:lnTo>
                    <a:pt x="89" y="179"/>
                  </a:lnTo>
                  <a:lnTo>
                    <a:pt x="44" y="201"/>
                  </a:lnTo>
                  <a:lnTo>
                    <a:pt x="23" y="215"/>
                  </a:lnTo>
                  <a:lnTo>
                    <a:pt x="1" y="226"/>
                  </a:lnTo>
                  <a:lnTo>
                    <a:pt x="1" y="226"/>
                  </a:lnTo>
                  <a:lnTo>
                    <a:pt x="0" y="228"/>
                  </a:lnTo>
                  <a:lnTo>
                    <a:pt x="0" y="232"/>
                  </a:lnTo>
                  <a:lnTo>
                    <a:pt x="0" y="236"/>
                  </a:lnTo>
                  <a:lnTo>
                    <a:pt x="5" y="240"/>
                  </a:lnTo>
                  <a:lnTo>
                    <a:pt x="9" y="240"/>
                  </a:lnTo>
                  <a:lnTo>
                    <a:pt x="9" y="240"/>
                  </a:lnTo>
                  <a:close/>
                </a:path>
              </a:pathLst>
            </a:custGeom>
            <a:grpFill/>
            <a:ln>
              <a:noFill/>
            </a:ln>
          </p:spPr>
          <p:txBody>
            <a:bodyPr/>
            <a:lstStyle/>
            <a:p>
              <a:pPr>
                <a:defRPr/>
              </a:pPr>
              <a:endParaRPr lang="zh-CN" altLang="en-US">
                <a:solidFill>
                  <a:srgbClr val="47494B"/>
                </a:solidFill>
              </a:endParaRPr>
            </a:p>
          </p:txBody>
        </p:sp>
        <p:sp>
          <p:nvSpPr>
            <p:cNvPr id="112" name="Freeform 19"/>
            <p:cNvSpPr/>
            <p:nvPr/>
          </p:nvSpPr>
          <p:spPr bwMode="auto">
            <a:xfrm>
              <a:off x="7179866" y="1815314"/>
              <a:ext cx="317500" cy="52388"/>
            </a:xfrm>
            <a:custGeom>
              <a:avLst/>
              <a:gdLst>
                <a:gd name="T0" fmla="*/ 6 w 570"/>
                <a:gd name="T1" fmla="*/ 127 h 127"/>
                <a:gd name="T2" fmla="*/ 6 w 570"/>
                <a:gd name="T3" fmla="*/ 127 h 127"/>
                <a:gd name="T4" fmla="*/ 41 w 570"/>
                <a:gd name="T5" fmla="*/ 127 h 127"/>
                <a:gd name="T6" fmla="*/ 74 w 570"/>
                <a:gd name="T7" fmla="*/ 125 h 127"/>
                <a:gd name="T8" fmla="*/ 107 w 570"/>
                <a:gd name="T9" fmla="*/ 121 h 127"/>
                <a:gd name="T10" fmla="*/ 142 w 570"/>
                <a:gd name="T11" fmla="*/ 115 h 127"/>
                <a:gd name="T12" fmla="*/ 208 w 570"/>
                <a:gd name="T13" fmla="*/ 103 h 127"/>
                <a:gd name="T14" fmla="*/ 274 w 570"/>
                <a:gd name="T15" fmla="*/ 92 h 127"/>
                <a:gd name="T16" fmla="*/ 274 w 570"/>
                <a:gd name="T17" fmla="*/ 92 h 127"/>
                <a:gd name="T18" fmla="*/ 346 w 570"/>
                <a:gd name="T19" fmla="*/ 78 h 127"/>
                <a:gd name="T20" fmla="*/ 418 w 570"/>
                <a:gd name="T21" fmla="*/ 64 h 127"/>
                <a:gd name="T22" fmla="*/ 489 w 570"/>
                <a:gd name="T23" fmla="*/ 47 h 127"/>
                <a:gd name="T24" fmla="*/ 559 w 570"/>
                <a:gd name="T25" fmla="*/ 29 h 127"/>
                <a:gd name="T26" fmla="*/ 559 w 570"/>
                <a:gd name="T27" fmla="*/ 29 h 127"/>
                <a:gd name="T28" fmla="*/ 564 w 570"/>
                <a:gd name="T29" fmla="*/ 26 h 127"/>
                <a:gd name="T30" fmla="*/ 568 w 570"/>
                <a:gd name="T31" fmla="*/ 22 h 127"/>
                <a:gd name="T32" fmla="*/ 570 w 570"/>
                <a:gd name="T33" fmla="*/ 16 h 127"/>
                <a:gd name="T34" fmla="*/ 570 w 570"/>
                <a:gd name="T35" fmla="*/ 10 h 127"/>
                <a:gd name="T36" fmla="*/ 568 w 570"/>
                <a:gd name="T37" fmla="*/ 6 h 127"/>
                <a:gd name="T38" fmla="*/ 564 w 570"/>
                <a:gd name="T39" fmla="*/ 2 h 127"/>
                <a:gd name="T40" fmla="*/ 561 w 570"/>
                <a:gd name="T41" fmla="*/ 0 h 127"/>
                <a:gd name="T42" fmla="*/ 553 w 570"/>
                <a:gd name="T43" fmla="*/ 0 h 127"/>
                <a:gd name="T44" fmla="*/ 553 w 570"/>
                <a:gd name="T45" fmla="*/ 0 h 127"/>
                <a:gd name="T46" fmla="*/ 487 w 570"/>
                <a:gd name="T47" fmla="*/ 18 h 127"/>
                <a:gd name="T48" fmla="*/ 418 w 570"/>
                <a:gd name="T49" fmla="*/ 35 h 127"/>
                <a:gd name="T50" fmla="*/ 352 w 570"/>
                <a:gd name="T51" fmla="*/ 49 h 127"/>
                <a:gd name="T52" fmla="*/ 284 w 570"/>
                <a:gd name="T53" fmla="*/ 62 h 127"/>
                <a:gd name="T54" fmla="*/ 284 w 570"/>
                <a:gd name="T55" fmla="*/ 62 h 127"/>
                <a:gd name="T56" fmla="*/ 214 w 570"/>
                <a:gd name="T57" fmla="*/ 74 h 127"/>
                <a:gd name="T58" fmla="*/ 144 w 570"/>
                <a:gd name="T59" fmla="*/ 84 h 127"/>
                <a:gd name="T60" fmla="*/ 74 w 570"/>
                <a:gd name="T61" fmla="*/ 96 h 127"/>
                <a:gd name="T62" fmla="*/ 39 w 570"/>
                <a:gd name="T63" fmla="*/ 103 h 127"/>
                <a:gd name="T64" fmla="*/ 6 w 570"/>
                <a:gd name="T65" fmla="*/ 113 h 127"/>
                <a:gd name="T66" fmla="*/ 6 w 570"/>
                <a:gd name="T67" fmla="*/ 113 h 127"/>
                <a:gd name="T68" fmla="*/ 2 w 570"/>
                <a:gd name="T69" fmla="*/ 115 h 127"/>
                <a:gd name="T70" fmla="*/ 0 w 570"/>
                <a:gd name="T71" fmla="*/ 121 h 127"/>
                <a:gd name="T72" fmla="*/ 2 w 570"/>
                <a:gd name="T73" fmla="*/ 125 h 127"/>
                <a:gd name="T74" fmla="*/ 6 w 570"/>
                <a:gd name="T75" fmla="*/ 127 h 127"/>
                <a:gd name="T76" fmla="*/ 6 w 570"/>
                <a:gd name="T77"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70" h="127">
                  <a:moveTo>
                    <a:pt x="6" y="127"/>
                  </a:moveTo>
                  <a:lnTo>
                    <a:pt x="6" y="127"/>
                  </a:lnTo>
                  <a:lnTo>
                    <a:pt x="41" y="127"/>
                  </a:lnTo>
                  <a:lnTo>
                    <a:pt x="74" y="125"/>
                  </a:lnTo>
                  <a:lnTo>
                    <a:pt x="107" y="121"/>
                  </a:lnTo>
                  <a:lnTo>
                    <a:pt x="142" y="115"/>
                  </a:lnTo>
                  <a:lnTo>
                    <a:pt x="208" y="103"/>
                  </a:lnTo>
                  <a:lnTo>
                    <a:pt x="274" y="92"/>
                  </a:lnTo>
                  <a:lnTo>
                    <a:pt x="274" y="92"/>
                  </a:lnTo>
                  <a:lnTo>
                    <a:pt x="346" y="78"/>
                  </a:lnTo>
                  <a:lnTo>
                    <a:pt x="418" y="64"/>
                  </a:lnTo>
                  <a:lnTo>
                    <a:pt x="489" y="47"/>
                  </a:lnTo>
                  <a:lnTo>
                    <a:pt x="559" y="29"/>
                  </a:lnTo>
                  <a:lnTo>
                    <a:pt x="559" y="29"/>
                  </a:lnTo>
                  <a:lnTo>
                    <a:pt x="564" y="26"/>
                  </a:lnTo>
                  <a:lnTo>
                    <a:pt x="568" y="22"/>
                  </a:lnTo>
                  <a:lnTo>
                    <a:pt x="570" y="16"/>
                  </a:lnTo>
                  <a:lnTo>
                    <a:pt x="570" y="10"/>
                  </a:lnTo>
                  <a:lnTo>
                    <a:pt x="568" y="6"/>
                  </a:lnTo>
                  <a:lnTo>
                    <a:pt x="564" y="2"/>
                  </a:lnTo>
                  <a:lnTo>
                    <a:pt x="561" y="0"/>
                  </a:lnTo>
                  <a:lnTo>
                    <a:pt x="553" y="0"/>
                  </a:lnTo>
                  <a:lnTo>
                    <a:pt x="553" y="0"/>
                  </a:lnTo>
                  <a:lnTo>
                    <a:pt x="487" y="18"/>
                  </a:lnTo>
                  <a:lnTo>
                    <a:pt x="418" y="35"/>
                  </a:lnTo>
                  <a:lnTo>
                    <a:pt x="352" y="49"/>
                  </a:lnTo>
                  <a:lnTo>
                    <a:pt x="284" y="62"/>
                  </a:lnTo>
                  <a:lnTo>
                    <a:pt x="284" y="62"/>
                  </a:lnTo>
                  <a:lnTo>
                    <a:pt x="214" y="74"/>
                  </a:lnTo>
                  <a:lnTo>
                    <a:pt x="144" y="84"/>
                  </a:lnTo>
                  <a:lnTo>
                    <a:pt x="74" y="96"/>
                  </a:lnTo>
                  <a:lnTo>
                    <a:pt x="39" y="103"/>
                  </a:lnTo>
                  <a:lnTo>
                    <a:pt x="6" y="113"/>
                  </a:lnTo>
                  <a:lnTo>
                    <a:pt x="6" y="113"/>
                  </a:lnTo>
                  <a:lnTo>
                    <a:pt x="2" y="115"/>
                  </a:lnTo>
                  <a:lnTo>
                    <a:pt x="0" y="121"/>
                  </a:lnTo>
                  <a:lnTo>
                    <a:pt x="2" y="125"/>
                  </a:lnTo>
                  <a:lnTo>
                    <a:pt x="6" y="127"/>
                  </a:lnTo>
                  <a:lnTo>
                    <a:pt x="6" y="127"/>
                  </a:lnTo>
                  <a:close/>
                </a:path>
              </a:pathLst>
            </a:custGeom>
            <a:grpFill/>
            <a:ln>
              <a:noFill/>
            </a:ln>
          </p:spPr>
          <p:txBody>
            <a:bodyPr/>
            <a:lstStyle/>
            <a:p>
              <a:pPr>
                <a:defRPr/>
              </a:pPr>
              <a:endParaRPr lang="zh-CN" altLang="en-US">
                <a:solidFill>
                  <a:srgbClr val="47494B"/>
                </a:solidFill>
              </a:endParaRPr>
            </a:p>
          </p:txBody>
        </p:sp>
      </p:grpSp>
      <p:cxnSp>
        <p:nvCxnSpPr>
          <p:cNvPr id="113" name="直接连接符 112"/>
          <p:cNvCxnSpPr/>
          <p:nvPr/>
        </p:nvCxnSpPr>
        <p:spPr>
          <a:xfrm>
            <a:off x="9037143" y="3345117"/>
            <a:ext cx="201903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14" name="矩形 113"/>
          <p:cNvSpPr/>
          <p:nvPr/>
        </p:nvSpPr>
        <p:spPr>
          <a:xfrm>
            <a:off x="9842747" y="2882251"/>
            <a:ext cx="1340363" cy="451510"/>
          </a:xfrm>
          <a:prstGeom prst="rect">
            <a:avLst/>
          </a:prstGeom>
        </p:spPr>
        <p:txBody>
          <a:bodyPr wrap="none" lIns="121917" tIns="60958" rIns="121917" bIns="60958">
            <a:spAutoFit/>
          </a:bodyPr>
          <a:lstStyle/>
          <a:p>
            <a:pPr algn="just">
              <a:defRPr/>
            </a:pPr>
            <a:r>
              <a:rPr lang="zh-CN" altLang="en-US" sz="2100" dirty="0">
                <a:latin typeface="微软雅黑" panose="020B0503020204020204" pitchFamily="34" charset="-122"/>
                <a:ea typeface="微软雅黑" panose="020B0503020204020204" pitchFamily="34" charset="-122"/>
              </a:rPr>
              <a:t>标题内容</a:t>
            </a:r>
            <a:endParaRPr lang="zh-CN" altLang="en-US" sz="2100" dirty="0">
              <a:latin typeface="微软雅黑" panose="020B0503020204020204" pitchFamily="34" charset="-122"/>
              <a:ea typeface="微软雅黑" panose="020B0503020204020204" pitchFamily="34" charset="-122"/>
            </a:endParaRPr>
          </a:p>
        </p:txBody>
      </p:sp>
      <p:sp>
        <p:nvSpPr>
          <p:cNvPr id="115" name="文本框 164"/>
          <p:cNvSpPr txBox="1"/>
          <p:nvPr/>
        </p:nvSpPr>
        <p:spPr>
          <a:xfrm>
            <a:off x="1391298" y="3519784"/>
            <a:ext cx="2019037" cy="92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defPPr>
              <a:defRPr lang="zh-CN"/>
            </a:defPPr>
            <a:lvl1pPr defTabSz="1216025" eaLnBrk="1" hangingPunct="1">
              <a:lnSpc>
                <a:spcPct val="120000"/>
              </a:lnSpc>
              <a:spcBef>
                <a:spcPct val="20000"/>
              </a:spcBef>
              <a:defRPr sz="900">
                <a:solidFill>
                  <a:srgbClr val="445469"/>
                </a:solidFill>
                <a:latin typeface="微软雅黑" panose="020B0503020204020204" pitchFamily="34" charset="-122"/>
                <a:ea typeface="微软雅黑" panose="020B0503020204020204" pitchFamily="34" charset="-122"/>
              </a:defRPr>
            </a:lvl1pPr>
            <a:lvl2pPr marL="742950" indent="-285750" defTabSz="1216025">
              <a:defRPr>
                <a:latin typeface="Calibri" panose="020F0502020204030204" pitchFamily="34" charset="0"/>
                <a:ea typeface="宋体" panose="02010600030101010101" pitchFamily="2" charset="-122"/>
              </a:defRPr>
            </a:lvl2pPr>
            <a:lvl3pPr marL="1143000" indent="-228600" defTabSz="1216025">
              <a:defRPr>
                <a:latin typeface="Calibri" panose="020F0502020204030204" pitchFamily="34" charset="0"/>
                <a:ea typeface="宋体" panose="02010600030101010101" pitchFamily="2" charset="-122"/>
              </a:defRPr>
            </a:lvl3pPr>
            <a:lvl4pPr marL="1600200" indent="-228600" defTabSz="1216025">
              <a:defRPr>
                <a:latin typeface="Calibri" panose="020F0502020204030204" pitchFamily="34" charset="0"/>
                <a:ea typeface="宋体" panose="02010600030101010101" pitchFamily="2" charset="-122"/>
              </a:defRPr>
            </a:lvl4pPr>
            <a:lvl5pPr marL="2057400" indent="-228600" defTabSz="1216025">
              <a:defRPr>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dirty="0">
              <a:sym typeface="Arial" panose="020B0604020202020204" pitchFamily="34" charset="0"/>
            </a:endParaRPr>
          </a:p>
        </p:txBody>
      </p:sp>
      <p:sp>
        <p:nvSpPr>
          <p:cNvPr id="116" name="文本框 165"/>
          <p:cNvSpPr txBox="1"/>
          <p:nvPr/>
        </p:nvSpPr>
        <p:spPr>
          <a:xfrm>
            <a:off x="3891268" y="3519784"/>
            <a:ext cx="2021153" cy="92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defPPr>
              <a:defRPr lang="zh-CN"/>
            </a:defPPr>
            <a:lvl1pPr defTabSz="1216025" eaLnBrk="1" hangingPunct="1">
              <a:lnSpc>
                <a:spcPct val="120000"/>
              </a:lnSpc>
              <a:spcBef>
                <a:spcPct val="20000"/>
              </a:spcBef>
              <a:defRPr sz="900">
                <a:solidFill>
                  <a:srgbClr val="445469"/>
                </a:solidFill>
                <a:latin typeface="微软雅黑" panose="020B0503020204020204" pitchFamily="34" charset="-122"/>
                <a:ea typeface="微软雅黑" panose="020B0503020204020204" pitchFamily="34" charset="-122"/>
              </a:defRPr>
            </a:lvl1pPr>
            <a:lvl2pPr marL="742950" indent="-285750" defTabSz="1216025">
              <a:defRPr>
                <a:latin typeface="Calibri" panose="020F0502020204030204" pitchFamily="34" charset="0"/>
                <a:ea typeface="宋体" panose="02010600030101010101" pitchFamily="2" charset="-122"/>
              </a:defRPr>
            </a:lvl2pPr>
            <a:lvl3pPr marL="1143000" indent="-228600" defTabSz="1216025">
              <a:defRPr>
                <a:latin typeface="Calibri" panose="020F0502020204030204" pitchFamily="34" charset="0"/>
                <a:ea typeface="宋体" panose="02010600030101010101" pitchFamily="2" charset="-122"/>
              </a:defRPr>
            </a:lvl3pPr>
            <a:lvl4pPr marL="1600200" indent="-228600" defTabSz="1216025">
              <a:defRPr>
                <a:latin typeface="Calibri" panose="020F0502020204030204" pitchFamily="34" charset="0"/>
                <a:ea typeface="宋体" panose="02010600030101010101" pitchFamily="2" charset="-122"/>
              </a:defRPr>
            </a:lvl4pPr>
            <a:lvl5pPr marL="2057400" indent="-228600" defTabSz="1216025">
              <a:defRPr>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dirty="0">
              <a:sym typeface="Arial" panose="020B0604020202020204" pitchFamily="34" charset="0"/>
            </a:endParaRPr>
          </a:p>
        </p:txBody>
      </p:sp>
      <p:sp>
        <p:nvSpPr>
          <p:cNvPr id="117" name="文本框 166"/>
          <p:cNvSpPr txBox="1"/>
          <p:nvPr/>
        </p:nvSpPr>
        <p:spPr>
          <a:xfrm>
            <a:off x="6464205" y="3519784"/>
            <a:ext cx="2019037" cy="92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defPPr>
              <a:defRPr lang="zh-CN"/>
            </a:defPPr>
            <a:lvl1pPr defTabSz="1216025" eaLnBrk="1" hangingPunct="1">
              <a:lnSpc>
                <a:spcPct val="120000"/>
              </a:lnSpc>
              <a:spcBef>
                <a:spcPct val="20000"/>
              </a:spcBef>
              <a:defRPr sz="900">
                <a:solidFill>
                  <a:srgbClr val="445469"/>
                </a:solidFill>
                <a:latin typeface="微软雅黑" panose="020B0503020204020204" pitchFamily="34" charset="-122"/>
                <a:ea typeface="微软雅黑" panose="020B0503020204020204" pitchFamily="34" charset="-122"/>
              </a:defRPr>
            </a:lvl1pPr>
            <a:lvl2pPr marL="742950" indent="-285750" defTabSz="1216025">
              <a:defRPr>
                <a:latin typeface="Calibri" panose="020F0502020204030204" pitchFamily="34" charset="0"/>
                <a:ea typeface="宋体" panose="02010600030101010101" pitchFamily="2" charset="-122"/>
              </a:defRPr>
            </a:lvl2pPr>
            <a:lvl3pPr marL="1143000" indent="-228600" defTabSz="1216025">
              <a:defRPr>
                <a:latin typeface="Calibri" panose="020F0502020204030204" pitchFamily="34" charset="0"/>
                <a:ea typeface="宋体" panose="02010600030101010101" pitchFamily="2" charset="-122"/>
              </a:defRPr>
            </a:lvl3pPr>
            <a:lvl4pPr marL="1600200" indent="-228600" defTabSz="1216025">
              <a:defRPr>
                <a:latin typeface="Calibri" panose="020F0502020204030204" pitchFamily="34" charset="0"/>
                <a:ea typeface="宋体" panose="02010600030101010101" pitchFamily="2" charset="-122"/>
              </a:defRPr>
            </a:lvl4pPr>
            <a:lvl5pPr marL="2057400" indent="-228600" defTabSz="1216025">
              <a:defRPr>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dirty="0">
              <a:sym typeface="Arial" panose="020B0604020202020204" pitchFamily="34" charset="0"/>
            </a:endParaRPr>
          </a:p>
        </p:txBody>
      </p:sp>
      <p:sp>
        <p:nvSpPr>
          <p:cNvPr id="118" name="文本框 167"/>
          <p:cNvSpPr txBox="1"/>
          <p:nvPr/>
        </p:nvSpPr>
        <p:spPr>
          <a:xfrm>
            <a:off x="9037143" y="3519783"/>
            <a:ext cx="2019037" cy="92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defPPr>
              <a:defRPr lang="zh-CN"/>
            </a:defPPr>
            <a:lvl1pPr defTabSz="1216025" eaLnBrk="1" hangingPunct="1">
              <a:lnSpc>
                <a:spcPct val="120000"/>
              </a:lnSpc>
              <a:spcBef>
                <a:spcPct val="20000"/>
              </a:spcBef>
              <a:defRPr sz="900">
                <a:solidFill>
                  <a:srgbClr val="445469"/>
                </a:solidFill>
                <a:latin typeface="微软雅黑" panose="020B0503020204020204" pitchFamily="34" charset="-122"/>
                <a:ea typeface="微软雅黑" panose="020B0503020204020204" pitchFamily="34" charset="-122"/>
              </a:defRPr>
            </a:lvl1pPr>
            <a:lvl2pPr marL="742950" indent="-285750" defTabSz="1216025">
              <a:defRPr>
                <a:latin typeface="Calibri" panose="020F0502020204030204" pitchFamily="34" charset="0"/>
                <a:ea typeface="宋体" panose="02010600030101010101" pitchFamily="2" charset="-122"/>
              </a:defRPr>
            </a:lvl2pPr>
            <a:lvl3pPr marL="1143000" indent="-228600" defTabSz="1216025">
              <a:defRPr>
                <a:latin typeface="Calibri" panose="020F0502020204030204" pitchFamily="34" charset="0"/>
                <a:ea typeface="宋体" panose="02010600030101010101" pitchFamily="2" charset="-122"/>
              </a:defRPr>
            </a:lvl3pPr>
            <a:lvl4pPr marL="1600200" indent="-228600" defTabSz="1216025">
              <a:defRPr>
                <a:latin typeface="Calibri" panose="020F0502020204030204" pitchFamily="34" charset="0"/>
                <a:ea typeface="宋体" panose="02010600030101010101" pitchFamily="2" charset="-122"/>
              </a:defRPr>
            </a:lvl4pPr>
            <a:lvl5pPr marL="2057400" indent="-228600" defTabSz="1216025">
              <a:defRPr>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dirty="0">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Tm="12600">
        <p14:prism isInverted="1"/>
      </p:transition>
    </mc:Choice>
    <mc:Fallback>
      <p:transition spd="slow" advTm="126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4)">
                                      <p:cBhvr>
                                        <p:cTn id="7" dur="1000"/>
                                        <p:tgtEl>
                                          <p:spTgt spid="26"/>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wipe(down)">
                                      <p:cBhvr>
                                        <p:cTn id="11" dur="500"/>
                                        <p:tgtEl>
                                          <p:spTgt spid="70"/>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71"/>
                                        </p:tgtEl>
                                        <p:attrNameLst>
                                          <p:attrName>style.visibility</p:attrName>
                                        </p:attrNameLst>
                                      </p:cBhvr>
                                      <p:to>
                                        <p:strVal val="visible"/>
                                      </p:to>
                                    </p:set>
                                    <p:animEffect transition="in" filter="wipe(down)">
                                      <p:cBhvr>
                                        <p:cTn id="15" dur="500"/>
                                        <p:tgtEl>
                                          <p:spTgt spid="71"/>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80"/>
                                        </p:tgtEl>
                                        <p:attrNameLst>
                                          <p:attrName>style.visibility</p:attrName>
                                        </p:attrNameLst>
                                      </p:cBhvr>
                                      <p:to>
                                        <p:strVal val="visible"/>
                                      </p:to>
                                    </p:set>
                                    <p:animEffect transition="in" filter="wipe(left)">
                                      <p:cBhvr>
                                        <p:cTn id="19" dur="500"/>
                                        <p:tgtEl>
                                          <p:spTgt spid="80"/>
                                        </p:tgtEl>
                                      </p:cBhvr>
                                    </p:animEffect>
                                  </p:childTnLst>
                                </p:cTn>
                              </p:par>
                            </p:childTnLst>
                          </p:cTn>
                        </p:par>
                        <p:par>
                          <p:cTn id="20" fill="hold">
                            <p:stCondLst>
                              <p:cond delay="2500"/>
                            </p:stCondLst>
                            <p:childTnLst>
                              <p:par>
                                <p:cTn id="21" presetID="16" presetClass="entr" presetSubtype="21" fill="hold" grpId="0" nodeType="afterEffect">
                                  <p:stCondLst>
                                    <p:cond delay="0"/>
                                  </p:stCondLst>
                                  <p:childTnLst>
                                    <p:set>
                                      <p:cBhvr>
                                        <p:cTn id="22" dur="1" fill="hold">
                                          <p:stCondLst>
                                            <p:cond delay="0"/>
                                          </p:stCondLst>
                                        </p:cTn>
                                        <p:tgtEl>
                                          <p:spTgt spid="81"/>
                                        </p:tgtEl>
                                        <p:attrNameLst>
                                          <p:attrName>style.visibility</p:attrName>
                                        </p:attrNameLst>
                                      </p:cBhvr>
                                      <p:to>
                                        <p:strVal val="visible"/>
                                      </p:to>
                                    </p:set>
                                    <p:animEffect transition="in" filter="barn(inVertical)">
                                      <p:cBhvr>
                                        <p:cTn id="23" dur="500"/>
                                        <p:tgtEl>
                                          <p:spTgt spid="81"/>
                                        </p:tgtEl>
                                      </p:cBhvr>
                                    </p:animEffect>
                                  </p:childTnLst>
                                </p:cTn>
                              </p:par>
                            </p:childTnLst>
                          </p:cTn>
                        </p:par>
                        <p:par>
                          <p:cTn id="24" fill="hold">
                            <p:stCondLst>
                              <p:cond delay="3000"/>
                            </p:stCondLst>
                            <p:childTnLst>
                              <p:par>
                                <p:cTn id="25" presetID="2" presetClass="entr" presetSubtype="4" fill="hold" grpId="0" nodeType="afterEffect">
                                  <p:stCondLst>
                                    <p:cond delay="0"/>
                                  </p:stCondLst>
                                  <p:childTnLst>
                                    <p:set>
                                      <p:cBhvr>
                                        <p:cTn id="26" dur="1" fill="hold">
                                          <p:stCondLst>
                                            <p:cond delay="0"/>
                                          </p:stCondLst>
                                        </p:cTn>
                                        <p:tgtEl>
                                          <p:spTgt spid="115"/>
                                        </p:tgtEl>
                                        <p:attrNameLst>
                                          <p:attrName>style.visibility</p:attrName>
                                        </p:attrNameLst>
                                      </p:cBhvr>
                                      <p:to>
                                        <p:strVal val="visible"/>
                                      </p:to>
                                    </p:set>
                                    <p:anim calcmode="lin" valueType="num">
                                      <p:cBhvr additive="base">
                                        <p:cTn id="27" dur="500" fill="hold"/>
                                        <p:tgtEl>
                                          <p:spTgt spid="115"/>
                                        </p:tgtEl>
                                        <p:attrNameLst>
                                          <p:attrName>ppt_x</p:attrName>
                                        </p:attrNameLst>
                                      </p:cBhvr>
                                      <p:tavLst>
                                        <p:tav tm="0">
                                          <p:val>
                                            <p:strVal val="#ppt_x"/>
                                          </p:val>
                                        </p:tav>
                                        <p:tav tm="100000">
                                          <p:val>
                                            <p:strVal val="#ppt_x"/>
                                          </p:val>
                                        </p:tav>
                                      </p:tavLst>
                                    </p:anim>
                                    <p:anim calcmode="lin" valueType="num">
                                      <p:cBhvr additive="base">
                                        <p:cTn id="28" dur="500" fill="hold"/>
                                        <p:tgtEl>
                                          <p:spTgt spid="115"/>
                                        </p:tgtEl>
                                        <p:attrNameLst>
                                          <p:attrName>ppt_y</p:attrName>
                                        </p:attrNameLst>
                                      </p:cBhvr>
                                      <p:tavLst>
                                        <p:tav tm="0">
                                          <p:val>
                                            <p:strVal val="1+#ppt_h/2"/>
                                          </p:val>
                                        </p:tav>
                                        <p:tav tm="100000">
                                          <p:val>
                                            <p:strVal val="#ppt_y"/>
                                          </p:val>
                                        </p:tav>
                                      </p:tavLst>
                                    </p:anim>
                                  </p:childTnLst>
                                </p:cTn>
                              </p:par>
                            </p:childTnLst>
                          </p:cTn>
                        </p:par>
                        <p:par>
                          <p:cTn id="29" fill="hold">
                            <p:stCondLst>
                              <p:cond delay="3500"/>
                            </p:stCondLst>
                            <p:childTnLst>
                              <p:par>
                                <p:cTn id="30" presetID="22" presetClass="entr" presetSubtype="4" fill="hold" grpId="0" nodeType="afterEffect">
                                  <p:stCondLst>
                                    <p:cond delay="0"/>
                                  </p:stCondLst>
                                  <p:childTnLst>
                                    <p:set>
                                      <p:cBhvr>
                                        <p:cTn id="31" dur="1" fill="hold">
                                          <p:stCondLst>
                                            <p:cond delay="0"/>
                                          </p:stCondLst>
                                        </p:cTn>
                                        <p:tgtEl>
                                          <p:spTgt spid="82"/>
                                        </p:tgtEl>
                                        <p:attrNameLst>
                                          <p:attrName>style.visibility</p:attrName>
                                        </p:attrNameLst>
                                      </p:cBhvr>
                                      <p:to>
                                        <p:strVal val="visible"/>
                                      </p:to>
                                    </p:set>
                                    <p:animEffect transition="in" filter="wipe(down)">
                                      <p:cBhvr>
                                        <p:cTn id="32" dur="500"/>
                                        <p:tgtEl>
                                          <p:spTgt spid="82"/>
                                        </p:tgtEl>
                                      </p:cBhvr>
                                    </p:animEffect>
                                  </p:childTnLst>
                                </p:cTn>
                              </p:par>
                            </p:childTnLst>
                          </p:cTn>
                        </p:par>
                        <p:par>
                          <p:cTn id="33" fill="hold">
                            <p:stCondLst>
                              <p:cond delay="4000"/>
                            </p:stCondLst>
                            <p:childTnLst>
                              <p:par>
                                <p:cTn id="34" presetID="22" presetClass="entr" presetSubtype="4" fill="hold" nodeType="afterEffect">
                                  <p:stCondLst>
                                    <p:cond delay="0"/>
                                  </p:stCondLst>
                                  <p:childTnLst>
                                    <p:set>
                                      <p:cBhvr>
                                        <p:cTn id="35" dur="1" fill="hold">
                                          <p:stCondLst>
                                            <p:cond delay="0"/>
                                          </p:stCondLst>
                                        </p:cTn>
                                        <p:tgtEl>
                                          <p:spTgt spid="83"/>
                                        </p:tgtEl>
                                        <p:attrNameLst>
                                          <p:attrName>style.visibility</p:attrName>
                                        </p:attrNameLst>
                                      </p:cBhvr>
                                      <p:to>
                                        <p:strVal val="visible"/>
                                      </p:to>
                                    </p:set>
                                    <p:animEffect transition="in" filter="wipe(down)">
                                      <p:cBhvr>
                                        <p:cTn id="36" dur="500"/>
                                        <p:tgtEl>
                                          <p:spTgt spid="83"/>
                                        </p:tgtEl>
                                      </p:cBhvr>
                                    </p:animEffect>
                                  </p:childTnLst>
                                </p:cTn>
                              </p:par>
                            </p:childTnLst>
                          </p:cTn>
                        </p:par>
                        <p:par>
                          <p:cTn id="37" fill="hold">
                            <p:stCondLst>
                              <p:cond delay="4500"/>
                            </p:stCondLst>
                            <p:childTnLst>
                              <p:par>
                                <p:cTn id="38" presetID="22" presetClass="entr" presetSubtype="8" fill="hold" nodeType="afterEffect">
                                  <p:stCondLst>
                                    <p:cond delay="0"/>
                                  </p:stCondLst>
                                  <p:childTnLst>
                                    <p:set>
                                      <p:cBhvr>
                                        <p:cTn id="39" dur="1" fill="hold">
                                          <p:stCondLst>
                                            <p:cond delay="0"/>
                                          </p:stCondLst>
                                        </p:cTn>
                                        <p:tgtEl>
                                          <p:spTgt spid="91"/>
                                        </p:tgtEl>
                                        <p:attrNameLst>
                                          <p:attrName>style.visibility</p:attrName>
                                        </p:attrNameLst>
                                      </p:cBhvr>
                                      <p:to>
                                        <p:strVal val="visible"/>
                                      </p:to>
                                    </p:set>
                                    <p:animEffect transition="in" filter="wipe(left)">
                                      <p:cBhvr>
                                        <p:cTn id="40" dur="500"/>
                                        <p:tgtEl>
                                          <p:spTgt spid="91"/>
                                        </p:tgtEl>
                                      </p:cBhvr>
                                    </p:animEffect>
                                  </p:childTnLst>
                                </p:cTn>
                              </p:par>
                            </p:childTnLst>
                          </p:cTn>
                        </p:par>
                        <p:par>
                          <p:cTn id="41" fill="hold">
                            <p:stCondLst>
                              <p:cond delay="5000"/>
                            </p:stCondLst>
                            <p:childTnLst>
                              <p:par>
                                <p:cTn id="42" presetID="16" presetClass="entr" presetSubtype="21" fill="hold" grpId="0" nodeType="afterEffect">
                                  <p:stCondLst>
                                    <p:cond delay="0"/>
                                  </p:stCondLst>
                                  <p:childTnLst>
                                    <p:set>
                                      <p:cBhvr>
                                        <p:cTn id="43" dur="1" fill="hold">
                                          <p:stCondLst>
                                            <p:cond delay="0"/>
                                          </p:stCondLst>
                                        </p:cTn>
                                        <p:tgtEl>
                                          <p:spTgt spid="92"/>
                                        </p:tgtEl>
                                        <p:attrNameLst>
                                          <p:attrName>style.visibility</p:attrName>
                                        </p:attrNameLst>
                                      </p:cBhvr>
                                      <p:to>
                                        <p:strVal val="visible"/>
                                      </p:to>
                                    </p:set>
                                    <p:animEffect transition="in" filter="barn(inVertical)">
                                      <p:cBhvr>
                                        <p:cTn id="44" dur="500"/>
                                        <p:tgtEl>
                                          <p:spTgt spid="92"/>
                                        </p:tgtEl>
                                      </p:cBhvr>
                                    </p:animEffect>
                                  </p:childTnLst>
                                </p:cTn>
                              </p:par>
                            </p:childTnLst>
                          </p:cTn>
                        </p:par>
                        <p:par>
                          <p:cTn id="45" fill="hold">
                            <p:stCondLst>
                              <p:cond delay="5500"/>
                            </p:stCondLst>
                            <p:childTnLst>
                              <p:par>
                                <p:cTn id="46" presetID="2" presetClass="entr" presetSubtype="4" fill="hold" grpId="0" nodeType="afterEffect">
                                  <p:stCondLst>
                                    <p:cond delay="0"/>
                                  </p:stCondLst>
                                  <p:childTnLst>
                                    <p:set>
                                      <p:cBhvr>
                                        <p:cTn id="47" dur="1" fill="hold">
                                          <p:stCondLst>
                                            <p:cond delay="0"/>
                                          </p:stCondLst>
                                        </p:cTn>
                                        <p:tgtEl>
                                          <p:spTgt spid="116"/>
                                        </p:tgtEl>
                                        <p:attrNameLst>
                                          <p:attrName>style.visibility</p:attrName>
                                        </p:attrNameLst>
                                      </p:cBhvr>
                                      <p:to>
                                        <p:strVal val="visible"/>
                                      </p:to>
                                    </p:set>
                                    <p:anim calcmode="lin" valueType="num">
                                      <p:cBhvr additive="base">
                                        <p:cTn id="48" dur="500" fill="hold"/>
                                        <p:tgtEl>
                                          <p:spTgt spid="116"/>
                                        </p:tgtEl>
                                        <p:attrNameLst>
                                          <p:attrName>ppt_x</p:attrName>
                                        </p:attrNameLst>
                                      </p:cBhvr>
                                      <p:tavLst>
                                        <p:tav tm="0">
                                          <p:val>
                                            <p:strVal val="#ppt_x"/>
                                          </p:val>
                                        </p:tav>
                                        <p:tav tm="100000">
                                          <p:val>
                                            <p:strVal val="#ppt_x"/>
                                          </p:val>
                                        </p:tav>
                                      </p:tavLst>
                                    </p:anim>
                                    <p:anim calcmode="lin" valueType="num">
                                      <p:cBhvr additive="base">
                                        <p:cTn id="49" dur="500" fill="hold"/>
                                        <p:tgtEl>
                                          <p:spTgt spid="116"/>
                                        </p:tgtEl>
                                        <p:attrNameLst>
                                          <p:attrName>ppt_y</p:attrName>
                                        </p:attrNameLst>
                                      </p:cBhvr>
                                      <p:tavLst>
                                        <p:tav tm="0">
                                          <p:val>
                                            <p:strVal val="1+#ppt_h/2"/>
                                          </p:val>
                                        </p:tav>
                                        <p:tav tm="100000">
                                          <p:val>
                                            <p:strVal val="#ppt_y"/>
                                          </p:val>
                                        </p:tav>
                                      </p:tavLst>
                                    </p:anim>
                                  </p:childTnLst>
                                </p:cTn>
                              </p:par>
                            </p:childTnLst>
                          </p:cTn>
                        </p:par>
                        <p:par>
                          <p:cTn id="50" fill="hold">
                            <p:stCondLst>
                              <p:cond delay="6000"/>
                            </p:stCondLst>
                            <p:childTnLst>
                              <p:par>
                                <p:cTn id="51" presetID="22" presetClass="entr" presetSubtype="4" fill="hold" grpId="0" nodeType="afterEffect">
                                  <p:stCondLst>
                                    <p:cond delay="0"/>
                                  </p:stCondLst>
                                  <p:childTnLst>
                                    <p:set>
                                      <p:cBhvr>
                                        <p:cTn id="52" dur="1" fill="hold">
                                          <p:stCondLst>
                                            <p:cond delay="0"/>
                                          </p:stCondLst>
                                        </p:cTn>
                                        <p:tgtEl>
                                          <p:spTgt spid="93"/>
                                        </p:tgtEl>
                                        <p:attrNameLst>
                                          <p:attrName>style.visibility</p:attrName>
                                        </p:attrNameLst>
                                      </p:cBhvr>
                                      <p:to>
                                        <p:strVal val="visible"/>
                                      </p:to>
                                    </p:set>
                                    <p:animEffect transition="in" filter="wipe(down)">
                                      <p:cBhvr>
                                        <p:cTn id="53" dur="500"/>
                                        <p:tgtEl>
                                          <p:spTgt spid="93"/>
                                        </p:tgtEl>
                                      </p:cBhvr>
                                    </p:animEffect>
                                  </p:childTnLst>
                                </p:cTn>
                              </p:par>
                            </p:childTnLst>
                          </p:cTn>
                        </p:par>
                        <p:par>
                          <p:cTn id="54" fill="hold">
                            <p:stCondLst>
                              <p:cond delay="6500"/>
                            </p:stCondLst>
                            <p:childTnLst>
                              <p:par>
                                <p:cTn id="55" presetID="22" presetClass="entr" presetSubtype="4" fill="hold" nodeType="afterEffect">
                                  <p:stCondLst>
                                    <p:cond delay="0"/>
                                  </p:stCondLst>
                                  <p:childTnLst>
                                    <p:set>
                                      <p:cBhvr>
                                        <p:cTn id="56" dur="1" fill="hold">
                                          <p:stCondLst>
                                            <p:cond delay="0"/>
                                          </p:stCondLst>
                                        </p:cTn>
                                        <p:tgtEl>
                                          <p:spTgt spid="94"/>
                                        </p:tgtEl>
                                        <p:attrNameLst>
                                          <p:attrName>style.visibility</p:attrName>
                                        </p:attrNameLst>
                                      </p:cBhvr>
                                      <p:to>
                                        <p:strVal val="visible"/>
                                      </p:to>
                                    </p:set>
                                    <p:animEffect transition="in" filter="wipe(down)">
                                      <p:cBhvr>
                                        <p:cTn id="57" dur="500"/>
                                        <p:tgtEl>
                                          <p:spTgt spid="94"/>
                                        </p:tgtEl>
                                      </p:cBhvr>
                                    </p:animEffect>
                                  </p:childTnLst>
                                </p:cTn>
                              </p:par>
                            </p:childTnLst>
                          </p:cTn>
                        </p:par>
                        <p:par>
                          <p:cTn id="58" fill="hold">
                            <p:stCondLst>
                              <p:cond delay="7000"/>
                            </p:stCondLst>
                            <p:childTnLst>
                              <p:par>
                                <p:cTn id="59" presetID="22" presetClass="entr" presetSubtype="8" fill="hold" nodeType="afterEffect">
                                  <p:stCondLst>
                                    <p:cond delay="0"/>
                                  </p:stCondLst>
                                  <p:childTnLst>
                                    <p:set>
                                      <p:cBhvr>
                                        <p:cTn id="60" dur="1" fill="hold">
                                          <p:stCondLst>
                                            <p:cond delay="0"/>
                                          </p:stCondLst>
                                        </p:cTn>
                                        <p:tgtEl>
                                          <p:spTgt spid="102"/>
                                        </p:tgtEl>
                                        <p:attrNameLst>
                                          <p:attrName>style.visibility</p:attrName>
                                        </p:attrNameLst>
                                      </p:cBhvr>
                                      <p:to>
                                        <p:strVal val="visible"/>
                                      </p:to>
                                    </p:set>
                                    <p:animEffect transition="in" filter="wipe(left)">
                                      <p:cBhvr>
                                        <p:cTn id="61" dur="500"/>
                                        <p:tgtEl>
                                          <p:spTgt spid="102"/>
                                        </p:tgtEl>
                                      </p:cBhvr>
                                    </p:animEffect>
                                  </p:childTnLst>
                                </p:cTn>
                              </p:par>
                            </p:childTnLst>
                          </p:cTn>
                        </p:par>
                        <p:par>
                          <p:cTn id="62" fill="hold">
                            <p:stCondLst>
                              <p:cond delay="7500"/>
                            </p:stCondLst>
                            <p:childTnLst>
                              <p:par>
                                <p:cTn id="63" presetID="16" presetClass="entr" presetSubtype="21" fill="hold" grpId="0" nodeType="afterEffect">
                                  <p:stCondLst>
                                    <p:cond delay="0"/>
                                  </p:stCondLst>
                                  <p:childTnLst>
                                    <p:set>
                                      <p:cBhvr>
                                        <p:cTn id="64" dur="1" fill="hold">
                                          <p:stCondLst>
                                            <p:cond delay="0"/>
                                          </p:stCondLst>
                                        </p:cTn>
                                        <p:tgtEl>
                                          <p:spTgt spid="103"/>
                                        </p:tgtEl>
                                        <p:attrNameLst>
                                          <p:attrName>style.visibility</p:attrName>
                                        </p:attrNameLst>
                                      </p:cBhvr>
                                      <p:to>
                                        <p:strVal val="visible"/>
                                      </p:to>
                                    </p:set>
                                    <p:animEffect transition="in" filter="barn(inVertical)">
                                      <p:cBhvr>
                                        <p:cTn id="65" dur="500"/>
                                        <p:tgtEl>
                                          <p:spTgt spid="103"/>
                                        </p:tgtEl>
                                      </p:cBhvr>
                                    </p:animEffect>
                                  </p:childTnLst>
                                </p:cTn>
                              </p:par>
                            </p:childTnLst>
                          </p:cTn>
                        </p:par>
                        <p:par>
                          <p:cTn id="66" fill="hold">
                            <p:stCondLst>
                              <p:cond delay="8000"/>
                            </p:stCondLst>
                            <p:childTnLst>
                              <p:par>
                                <p:cTn id="67" presetID="2" presetClass="entr" presetSubtype="4" fill="hold" grpId="0" nodeType="afterEffect">
                                  <p:stCondLst>
                                    <p:cond delay="0"/>
                                  </p:stCondLst>
                                  <p:childTnLst>
                                    <p:set>
                                      <p:cBhvr>
                                        <p:cTn id="68" dur="1" fill="hold">
                                          <p:stCondLst>
                                            <p:cond delay="0"/>
                                          </p:stCondLst>
                                        </p:cTn>
                                        <p:tgtEl>
                                          <p:spTgt spid="117"/>
                                        </p:tgtEl>
                                        <p:attrNameLst>
                                          <p:attrName>style.visibility</p:attrName>
                                        </p:attrNameLst>
                                      </p:cBhvr>
                                      <p:to>
                                        <p:strVal val="visible"/>
                                      </p:to>
                                    </p:set>
                                    <p:anim calcmode="lin" valueType="num">
                                      <p:cBhvr additive="base">
                                        <p:cTn id="69" dur="500" fill="hold"/>
                                        <p:tgtEl>
                                          <p:spTgt spid="117"/>
                                        </p:tgtEl>
                                        <p:attrNameLst>
                                          <p:attrName>ppt_x</p:attrName>
                                        </p:attrNameLst>
                                      </p:cBhvr>
                                      <p:tavLst>
                                        <p:tav tm="0">
                                          <p:val>
                                            <p:strVal val="#ppt_x"/>
                                          </p:val>
                                        </p:tav>
                                        <p:tav tm="100000">
                                          <p:val>
                                            <p:strVal val="#ppt_x"/>
                                          </p:val>
                                        </p:tav>
                                      </p:tavLst>
                                    </p:anim>
                                    <p:anim calcmode="lin" valueType="num">
                                      <p:cBhvr additive="base">
                                        <p:cTn id="70" dur="500" fill="hold"/>
                                        <p:tgtEl>
                                          <p:spTgt spid="117"/>
                                        </p:tgtEl>
                                        <p:attrNameLst>
                                          <p:attrName>ppt_y</p:attrName>
                                        </p:attrNameLst>
                                      </p:cBhvr>
                                      <p:tavLst>
                                        <p:tav tm="0">
                                          <p:val>
                                            <p:strVal val="1+#ppt_h/2"/>
                                          </p:val>
                                        </p:tav>
                                        <p:tav tm="100000">
                                          <p:val>
                                            <p:strVal val="#ppt_y"/>
                                          </p:val>
                                        </p:tav>
                                      </p:tavLst>
                                    </p:anim>
                                  </p:childTnLst>
                                </p:cTn>
                              </p:par>
                            </p:childTnLst>
                          </p:cTn>
                        </p:par>
                        <p:par>
                          <p:cTn id="71" fill="hold">
                            <p:stCondLst>
                              <p:cond delay="8500"/>
                            </p:stCondLst>
                            <p:childTnLst>
                              <p:par>
                                <p:cTn id="72" presetID="22" presetClass="entr" presetSubtype="4" fill="hold" grpId="0" nodeType="afterEffect">
                                  <p:stCondLst>
                                    <p:cond delay="0"/>
                                  </p:stCondLst>
                                  <p:childTnLst>
                                    <p:set>
                                      <p:cBhvr>
                                        <p:cTn id="73" dur="1" fill="hold">
                                          <p:stCondLst>
                                            <p:cond delay="0"/>
                                          </p:stCondLst>
                                        </p:cTn>
                                        <p:tgtEl>
                                          <p:spTgt spid="104"/>
                                        </p:tgtEl>
                                        <p:attrNameLst>
                                          <p:attrName>style.visibility</p:attrName>
                                        </p:attrNameLst>
                                      </p:cBhvr>
                                      <p:to>
                                        <p:strVal val="visible"/>
                                      </p:to>
                                    </p:set>
                                    <p:animEffect transition="in" filter="wipe(down)">
                                      <p:cBhvr>
                                        <p:cTn id="74" dur="500"/>
                                        <p:tgtEl>
                                          <p:spTgt spid="104"/>
                                        </p:tgtEl>
                                      </p:cBhvr>
                                    </p:animEffect>
                                  </p:childTnLst>
                                </p:cTn>
                              </p:par>
                            </p:childTnLst>
                          </p:cTn>
                        </p:par>
                        <p:par>
                          <p:cTn id="75" fill="hold">
                            <p:stCondLst>
                              <p:cond delay="9000"/>
                            </p:stCondLst>
                            <p:childTnLst>
                              <p:par>
                                <p:cTn id="76" presetID="22" presetClass="entr" presetSubtype="4" fill="hold" nodeType="afterEffect">
                                  <p:stCondLst>
                                    <p:cond delay="0"/>
                                  </p:stCondLst>
                                  <p:childTnLst>
                                    <p:set>
                                      <p:cBhvr>
                                        <p:cTn id="77" dur="1" fill="hold">
                                          <p:stCondLst>
                                            <p:cond delay="0"/>
                                          </p:stCondLst>
                                        </p:cTn>
                                        <p:tgtEl>
                                          <p:spTgt spid="105"/>
                                        </p:tgtEl>
                                        <p:attrNameLst>
                                          <p:attrName>style.visibility</p:attrName>
                                        </p:attrNameLst>
                                      </p:cBhvr>
                                      <p:to>
                                        <p:strVal val="visible"/>
                                      </p:to>
                                    </p:set>
                                    <p:animEffect transition="in" filter="wipe(down)">
                                      <p:cBhvr>
                                        <p:cTn id="78" dur="500"/>
                                        <p:tgtEl>
                                          <p:spTgt spid="105"/>
                                        </p:tgtEl>
                                      </p:cBhvr>
                                    </p:animEffect>
                                  </p:childTnLst>
                                </p:cTn>
                              </p:par>
                            </p:childTnLst>
                          </p:cTn>
                        </p:par>
                        <p:par>
                          <p:cTn id="79" fill="hold">
                            <p:stCondLst>
                              <p:cond delay="9500"/>
                            </p:stCondLst>
                            <p:childTnLst>
                              <p:par>
                                <p:cTn id="80" presetID="22" presetClass="entr" presetSubtype="8" fill="hold" nodeType="afterEffect">
                                  <p:stCondLst>
                                    <p:cond delay="0"/>
                                  </p:stCondLst>
                                  <p:childTnLst>
                                    <p:set>
                                      <p:cBhvr>
                                        <p:cTn id="81" dur="1" fill="hold">
                                          <p:stCondLst>
                                            <p:cond delay="0"/>
                                          </p:stCondLst>
                                        </p:cTn>
                                        <p:tgtEl>
                                          <p:spTgt spid="113"/>
                                        </p:tgtEl>
                                        <p:attrNameLst>
                                          <p:attrName>style.visibility</p:attrName>
                                        </p:attrNameLst>
                                      </p:cBhvr>
                                      <p:to>
                                        <p:strVal val="visible"/>
                                      </p:to>
                                    </p:set>
                                    <p:animEffect transition="in" filter="wipe(left)">
                                      <p:cBhvr>
                                        <p:cTn id="82" dur="500"/>
                                        <p:tgtEl>
                                          <p:spTgt spid="113"/>
                                        </p:tgtEl>
                                      </p:cBhvr>
                                    </p:animEffect>
                                  </p:childTnLst>
                                </p:cTn>
                              </p:par>
                            </p:childTnLst>
                          </p:cTn>
                        </p:par>
                        <p:par>
                          <p:cTn id="83" fill="hold">
                            <p:stCondLst>
                              <p:cond delay="10000"/>
                            </p:stCondLst>
                            <p:childTnLst>
                              <p:par>
                                <p:cTn id="84" presetID="16" presetClass="entr" presetSubtype="21" fill="hold" grpId="0" nodeType="afterEffect">
                                  <p:stCondLst>
                                    <p:cond delay="0"/>
                                  </p:stCondLst>
                                  <p:childTnLst>
                                    <p:set>
                                      <p:cBhvr>
                                        <p:cTn id="85" dur="1" fill="hold">
                                          <p:stCondLst>
                                            <p:cond delay="0"/>
                                          </p:stCondLst>
                                        </p:cTn>
                                        <p:tgtEl>
                                          <p:spTgt spid="114"/>
                                        </p:tgtEl>
                                        <p:attrNameLst>
                                          <p:attrName>style.visibility</p:attrName>
                                        </p:attrNameLst>
                                      </p:cBhvr>
                                      <p:to>
                                        <p:strVal val="visible"/>
                                      </p:to>
                                    </p:set>
                                    <p:animEffect transition="in" filter="barn(inVertical)">
                                      <p:cBhvr>
                                        <p:cTn id="86" dur="500"/>
                                        <p:tgtEl>
                                          <p:spTgt spid="114"/>
                                        </p:tgtEl>
                                      </p:cBhvr>
                                    </p:animEffect>
                                  </p:childTnLst>
                                </p:cTn>
                              </p:par>
                            </p:childTnLst>
                          </p:cTn>
                        </p:par>
                        <p:par>
                          <p:cTn id="87" fill="hold">
                            <p:stCondLst>
                              <p:cond delay="10500"/>
                            </p:stCondLst>
                            <p:childTnLst>
                              <p:par>
                                <p:cTn id="88" presetID="2" presetClass="entr" presetSubtype="4" fill="hold" grpId="0" nodeType="afterEffect">
                                  <p:stCondLst>
                                    <p:cond delay="0"/>
                                  </p:stCondLst>
                                  <p:childTnLst>
                                    <p:set>
                                      <p:cBhvr>
                                        <p:cTn id="89" dur="1" fill="hold">
                                          <p:stCondLst>
                                            <p:cond delay="0"/>
                                          </p:stCondLst>
                                        </p:cTn>
                                        <p:tgtEl>
                                          <p:spTgt spid="118"/>
                                        </p:tgtEl>
                                        <p:attrNameLst>
                                          <p:attrName>style.visibility</p:attrName>
                                        </p:attrNameLst>
                                      </p:cBhvr>
                                      <p:to>
                                        <p:strVal val="visible"/>
                                      </p:to>
                                    </p:set>
                                    <p:anim calcmode="lin" valueType="num">
                                      <p:cBhvr additive="base">
                                        <p:cTn id="90" dur="500" fill="hold"/>
                                        <p:tgtEl>
                                          <p:spTgt spid="118"/>
                                        </p:tgtEl>
                                        <p:attrNameLst>
                                          <p:attrName>ppt_x</p:attrName>
                                        </p:attrNameLst>
                                      </p:cBhvr>
                                      <p:tavLst>
                                        <p:tav tm="0">
                                          <p:val>
                                            <p:strVal val="#ppt_x"/>
                                          </p:val>
                                        </p:tav>
                                        <p:tav tm="100000">
                                          <p:val>
                                            <p:strVal val="#ppt_x"/>
                                          </p:val>
                                        </p:tav>
                                      </p:tavLst>
                                    </p:anim>
                                    <p:anim calcmode="lin" valueType="num">
                                      <p:cBhvr additive="base">
                                        <p:cTn id="91" dur="500" fill="hold"/>
                                        <p:tgtEl>
                                          <p:spTgt spid="1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70" grpId="0" animBg="1"/>
      <p:bldP spid="81" grpId="0"/>
      <p:bldP spid="82" grpId="0" animBg="1"/>
      <p:bldP spid="92" grpId="0"/>
      <p:bldP spid="93" grpId="0" animBg="1"/>
      <p:bldP spid="103" grpId="0"/>
      <p:bldP spid="104" grpId="0" animBg="1"/>
      <p:bldP spid="114" grpId="0"/>
      <p:bldP spid="115" grpId="0"/>
      <p:bldP spid="116" grpId="0"/>
      <p:bldP spid="117" grpId="0"/>
      <p:bldP spid="118"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任意多边形 22"/>
          <p:cNvSpPr/>
          <p:nvPr/>
        </p:nvSpPr>
        <p:spPr bwMode="auto">
          <a:xfrm>
            <a:off x="0" y="1"/>
            <a:ext cx="6069810" cy="6881818"/>
          </a:xfrm>
          <a:custGeom>
            <a:avLst/>
            <a:gdLst>
              <a:gd name="T0" fmla="*/ 0 w 6071317"/>
              <a:gd name="T1" fmla="*/ 0 h 6858000"/>
              <a:gd name="T2" fmla="*/ 4102435 w 6071317"/>
              <a:gd name="T3" fmla="*/ 0 h 6858000"/>
              <a:gd name="T4" fmla="*/ 6071317 w 6071317"/>
              <a:gd name="T5" fmla="*/ 3429000 h 6858000"/>
              <a:gd name="T6" fmla="*/ 4102435 w 6071317"/>
              <a:gd name="T7" fmla="*/ 6858000 h 6858000"/>
              <a:gd name="T8" fmla="*/ 0 w 6071317"/>
              <a:gd name="T9" fmla="*/ 6858000 h 6858000"/>
              <a:gd name="T10" fmla="*/ 0 w 6071317"/>
              <a:gd name="T11" fmla="*/ 0 h 6858000"/>
            </a:gdLst>
            <a:ahLst/>
            <a:cxnLst>
              <a:cxn ang="0">
                <a:pos x="T0" y="T1"/>
              </a:cxn>
              <a:cxn ang="0">
                <a:pos x="T2" y="T3"/>
              </a:cxn>
              <a:cxn ang="0">
                <a:pos x="T4" y="T5"/>
              </a:cxn>
              <a:cxn ang="0">
                <a:pos x="T6" y="T7"/>
              </a:cxn>
              <a:cxn ang="0">
                <a:pos x="T8" y="T9"/>
              </a:cxn>
              <a:cxn ang="0">
                <a:pos x="T10" y="T11"/>
              </a:cxn>
            </a:cxnLst>
            <a:rect l="0" t="0" r="r" b="b"/>
            <a:pathLst>
              <a:path w="6071317" h="6858000">
                <a:moveTo>
                  <a:pt x="0" y="0"/>
                </a:moveTo>
                <a:lnTo>
                  <a:pt x="4102435" y="0"/>
                </a:lnTo>
                <a:lnTo>
                  <a:pt x="6071317" y="3429000"/>
                </a:lnTo>
                <a:lnTo>
                  <a:pt x="4102435" y="6858000"/>
                </a:lnTo>
                <a:lnTo>
                  <a:pt x="0" y="6858000"/>
                </a:lnTo>
                <a:lnTo>
                  <a:pt x="0" y="0"/>
                </a:lnTo>
                <a:close/>
              </a:path>
            </a:pathLst>
          </a:custGeom>
          <a:solidFill>
            <a:srgbClr val="FF0066"/>
          </a:solidFill>
          <a:ln>
            <a:noFill/>
          </a:ln>
        </p:spPr>
        <p:txBody>
          <a:bodyPr lIns="91438" tIns="45719" rIns="91438" bIns="45719" anchor="ctr"/>
          <a:lstStyle/>
          <a:p>
            <a:endParaRPr lang="zh-CN" altLang="en-US"/>
          </a:p>
        </p:txBody>
      </p:sp>
      <p:sp>
        <p:nvSpPr>
          <p:cNvPr id="8" name="矩形 15"/>
          <p:cNvSpPr>
            <a:spLocks noChangeArrowheads="1"/>
          </p:cNvSpPr>
          <p:nvPr/>
        </p:nvSpPr>
        <p:spPr bwMode="auto">
          <a:xfrm>
            <a:off x="6850759" y="3134451"/>
            <a:ext cx="3877481" cy="64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600" dirty="0">
                <a:latin typeface="微软雅黑" panose="020B0503020204020204" pitchFamily="34" charset="-122"/>
                <a:ea typeface="微软雅黑" panose="020B0503020204020204" pitchFamily="34" charset="-122"/>
              </a:rPr>
              <a:t>点击添加文字内容</a:t>
            </a:r>
            <a:endParaRPr lang="zh-CN" altLang="en-US" sz="3600" dirty="0">
              <a:latin typeface="微软雅黑" panose="020B0503020204020204" pitchFamily="34" charset="-122"/>
              <a:ea typeface="微软雅黑" panose="020B0503020204020204" pitchFamily="34" charset="-122"/>
            </a:endParaRPr>
          </a:p>
        </p:txBody>
      </p:sp>
      <p:sp>
        <p:nvSpPr>
          <p:cNvPr id="9" name="矩形 18"/>
          <p:cNvSpPr>
            <a:spLocks noChangeArrowheads="1"/>
          </p:cNvSpPr>
          <p:nvPr/>
        </p:nvSpPr>
        <p:spPr bwMode="auto">
          <a:xfrm>
            <a:off x="6955520" y="3868046"/>
            <a:ext cx="465235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buFont typeface="Arial" panose="020B0604020202020204" pitchFamily="34" charset="0"/>
              <a:buNone/>
            </a:pPr>
            <a:r>
              <a:rPr lang="zh-CN" altLang="en-US" sz="1500">
                <a:solidFill>
                  <a:srgbClr val="000000"/>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a:t>
            </a:r>
            <a:endParaRPr lang="en-US" altLang="zh-CN" sz="150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cxnSp>
        <p:nvCxnSpPr>
          <p:cNvPr id="13" name="直接连接符 18"/>
          <p:cNvCxnSpPr>
            <a:cxnSpLocks noChangeShapeType="1"/>
          </p:cNvCxnSpPr>
          <p:nvPr/>
        </p:nvCxnSpPr>
        <p:spPr bwMode="auto">
          <a:xfrm>
            <a:off x="6879330" y="3795004"/>
            <a:ext cx="4685690" cy="0"/>
          </a:xfrm>
          <a:prstGeom prst="line">
            <a:avLst/>
          </a:prstGeom>
          <a:noFill/>
          <a:ln w="6350" cmpd="sng">
            <a:solidFill>
              <a:srgbClr val="0D0D0D"/>
            </a:solidFill>
            <a:round/>
          </a:ln>
          <a:extLst>
            <a:ext uri="{909E8E84-426E-40DD-AFC4-6F175D3DCCD1}">
              <a14:hiddenFill xmlns:a14="http://schemas.microsoft.com/office/drawing/2010/main">
                <a:noFill/>
              </a14:hiddenFill>
            </a:ext>
          </a:extLst>
        </p:spPr>
      </p:cxnSp>
      <p:pic>
        <p:nvPicPr>
          <p:cNvPr id="14" name="图片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1"/>
            <a:ext cx="5949176" cy="6896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椭圆 23"/>
          <p:cNvSpPr>
            <a:spLocks noChangeArrowheads="1"/>
          </p:cNvSpPr>
          <p:nvPr/>
        </p:nvSpPr>
        <p:spPr bwMode="auto">
          <a:xfrm>
            <a:off x="5447591" y="2834344"/>
            <a:ext cx="1188884" cy="1189313"/>
          </a:xfrm>
          <a:prstGeom prst="ellipse">
            <a:avLst/>
          </a:prstGeom>
          <a:solidFill>
            <a:srgbClr val="FF3399"/>
          </a:solidFill>
          <a:ln>
            <a:noFill/>
          </a:ln>
        </p:spPr>
        <p:txBody>
          <a:bodyPr lIns="91438" tIns="45719" rIns="91438" bIns="45719"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16" name="矩形 24"/>
          <p:cNvSpPr>
            <a:spLocks noChangeArrowheads="1"/>
          </p:cNvSpPr>
          <p:nvPr/>
        </p:nvSpPr>
        <p:spPr bwMode="auto">
          <a:xfrm>
            <a:off x="5699972" y="2881981"/>
            <a:ext cx="795234" cy="1123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6700" dirty="0">
                <a:solidFill>
                  <a:schemeClr val="bg1"/>
                </a:solidFill>
                <a:latin typeface="微软雅黑" panose="020B0503020204020204" pitchFamily="34" charset="-122"/>
                <a:ea typeface="微软雅黑" panose="020B0503020204020204" pitchFamily="34" charset="-122"/>
              </a:rPr>
              <a:t>2</a:t>
            </a:r>
            <a:endParaRPr lang="zh-CN" altLang="en-US" sz="6700" dirty="0">
              <a:solidFill>
                <a:schemeClr val="bg1"/>
              </a:solidFill>
              <a:latin typeface="微软雅黑" panose="020B0503020204020204" pitchFamily="34" charset="-122"/>
              <a:ea typeface="微软雅黑" panose="020B0503020204020204" pitchFamily="34"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100" advTm="5978">
        <p14:switch dir="r"/>
      </p:transition>
    </mc:Choice>
    <mc:Fallback>
      <p:transition spd="slow" advTm="597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trips(downRigh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5" grpId="0" animBg="1"/>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cxnSp>
        <p:nvCxnSpPr>
          <p:cNvPr id="34" name="Straight Connector 30"/>
          <p:cNvCxnSpPr>
            <a:cxnSpLocks noChangeShapeType="1"/>
          </p:cNvCxnSpPr>
          <p:nvPr/>
        </p:nvCxnSpPr>
        <p:spPr bwMode="auto">
          <a:xfrm>
            <a:off x="25398" y="6103765"/>
            <a:ext cx="12068192" cy="1588"/>
          </a:xfrm>
          <a:prstGeom prst="line">
            <a:avLst/>
          </a:prstGeom>
          <a:noFill/>
          <a:ln w="12700" cmpd="sng">
            <a:solidFill>
              <a:srgbClr val="FF0996"/>
            </a:solidFill>
            <a:prstDash val="sysDot"/>
            <a:round/>
          </a:ln>
          <a:extLst>
            <a:ext uri="{909E8E84-426E-40DD-AFC4-6F175D3DCCD1}">
              <a14:hiddenFill xmlns:a14="http://schemas.microsoft.com/office/drawing/2010/main">
                <a:noFill/>
              </a14:hiddenFill>
            </a:ext>
          </a:extLst>
        </p:spPr>
      </p:cxnSp>
      <p:grpSp>
        <p:nvGrpSpPr>
          <p:cNvPr id="35" name="组合 34"/>
          <p:cNvGrpSpPr/>
          <p:nvPr/>
        </p:nvGrpSpPr>
        <p:grpSpPr>
          <a:xfrm>
            <a:off x="968249" y="2577111"/>
            <a:ext cx="2338084" cy="3661622"/>
            <a:chOff x="726281" y="1932385"/>
            <a:chExt cx="1753791" cy="2745581"/>
          </a:xfrm>
        </p:grpSpPr>
        <p:sp>
          <p:nvSpPr>
            <p:cNvPr id="36" name="Oval 25"/>
            <p:cNvSpPr>
              <a:spLocks noChangeArrowheads="1"/>
            </p:cNvSpPr>
            <p:nvPr/>
          </p:nvSpPr>
          <p:spPr bwMode="auto">
            <a:xfrm>
              <a:off x="806054" y="1932385"/>
              <a:ext cx="1551384" cy="1551384"/>
            </a:xfrm>
            <a:prstGeom prst="ellipse">
              <a:avLst/>
            </a:prstGeom>
            <a:noFill/>
            <a:ln w="25400" cmpd="sng">
              <a:solidFill>
                <a:srgbClr val="FF0996"/>
              </a:solidFill>
              <a:round/>
            </a:ln>
            <a:extLst>
              <a:ext uri="{909E8E84-426E-40DD-AFC4-6F175D3DCCD1}">
                <a14:hiddenFill xmlns:a14="http://schemas.microsoft.com/office/drawing/2010/main">
                  <a:solidFill>
                    <a:srgbClr val="FFFFFF"/>
                  </a:solidFill>
                </a14:hiddenFill>
              </a:ext>
            </a:extLst>
          </p:spPr>
          <p:txBody>
            <a:bodyPr lIns="68580" tIns="34290" rIns="68580" bIns="34290" anchor="ctr"/>
            <a:lstStyle>
              <a:lvl1pPr defTabSz="1372870">
                <a:defRPr>
                  <a:solidFill>
                    <a:schemeClr val="tx1"/>
                  </a:solidFill>
                  <a:latin typeface="Calibri" panose="020F0502020204030204" pitchFamily="34" charset="0"/>
                  <a:ea typeface="宋体" panose="02010600030101010101" pitchFamily="2" charset="-122"/>
                </a:defRPr>
              </a:lvl1pPr>
              <a:lvl2pPr marL="742950" indent="-285750" defTabSz="1372870">
                <a:defRPr>
                  <a:solidFill>
                    <a:schemeClr val="tx1"/>
                  </a:solidFill>
                  <a:latin typeface="Calibri" panose="020F0502020204030204" pitchFamily="34" charset="0"/>
                  <a:ea typeface="宋体" panose="02010600030101010101" pitchFamily="2" charset="-122"/>
                </a:defRPr>
              </a:lvl2pPr>
              <a:lvl3pPr marL="1143000" indent="-228600" defTabSz="1372870">
                <a:defRPr>
                  <a:solidFill>
                    <a:schemeClr val="tx1"/>
                  </a:solidFill>
                  <a:latin typeface="Calibri" panose="020F0502020204030204" pitchFamily="34" charset="0"/>
                  <a:ea typeface="宋体" panose="02010600030101010101" pitchFamily="2" charset="-122"/>
                </a:defRPr>
              </a:lvl3pPr>
              <a:lvl4pPr marL="1600200" indent="-228600" defTabSz="1372870">
                <a:defRPr>
                  <a:solidFill>
                    <a:schemeClr val="tx1"/>
                  </a:solidFill>
                  <a:latin typeface="Calibri" panose="020F0502020204030204" pitchFamily="34" charset="0"/>
                  <a:ea typeface="宋体" panose="02010600030101010101" pitchFamily="2" charset="-122"/>
                </a:defRPr>
              </a:lvl4pPr>
              <a:lvl5pPr marL="2057400" indent="-228600" defTabSz="1372870">
                <a:defRPr>
                  <a:solidFill>
                    <a:schemeClr val="tx1"/>
                  </a:solidFill>
                  <a:latin typeface="Calibri" panose="020F0502020204030204" pitchFamily="34" charset="0"/>
                  <a:ea typeface="宋体" panose="02010600030101010101" pitchFamily="2" charset="-122"/>
                </a:defRPr>
              </a:lvl5pPr>
              <a:lvl6pPr marL="25146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sz="3500" b="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7" name="任意多边形 10"/>
            <p:cNvSpPr/>
            <p:nvPr/>
          </p:nvSpPr>
          <p:spPr bwMode="auto">
            <a:xfrm>
              <a:off x="1277541" y="3292078"/>
              <a:ext cx="608409" cy="1385888"/>
            </a:xfrm>
            <a:custGeom>
              <a:avLst/>
              <a:gdLst>
                <a:gd name="T0" fmla="*/ 393224 w 811214"/>
                <a:gd name="T1" fmla="*/ 1580390 h 1848522"/>
                <a:gd name="T2" fmla="*/ 527290 w 811214"/>
                <a:gd name="T3" fmla="*/ 1714456 h 1848522"/>
                <a:gd name="T4" fmla="*/ 393224 w 811214"/>
                <a:gd name="T5" fmla="*/ 1848522 h 1848522"/>
                <a:gd name="T6" fmla="*/ 259158 w 811214"/>
                <a:gd name="T7" fmla="*/ 1714456 h 1848522"/>
                <a:gd name="T8" fmla="*/ 393224 w 811214"/>
                <a:gd name="T9" fmla="*/ 1580390 h 1848522"/>
                <a:gd name="T10" fmla="*/ 405607 w 811214"/>
                <a:gd name="T11" fmla="*/ 0 h 1848522"/>
                <a:gd name="T12" fmla="*/ 811214 w 811214"/>
                <a:gd name="T13" fmla="*/ 405606 h 1848522"/>
                <a:gd name="T14" fmla="*/ 487351 w 811214"/>
                <a:gd name="T15" fmla="*/ 802972 h 1848522"/>
                <a:gd name="T16" fmla="*/ 445590 w 811214"/>
                <a:gd name="T17" fmla="*/ 807182 h 1848522"/>
                <a:gd name="T18" fmla="*/ 405607 w 811214"/>
                <a:gd name="T19" fmla="*/ 1574843 h 1848522"/>
                <a:gd name="T20" fmla="*/ 365625 w 811214"/>
                <a:gd name="T21" fmla="*/ 807182 h 1848522"/>
                <a:gd name="T22" fmla="*/ 323863 w 811214"/>
                <a:gd name="T23" fmla="*/ 802972 h 1848522"/>
                <a:gd name="T24" fmla="*/ 0 w 811214"/>
                <a:gd name="T25" fmla="*/ 405606 h 1848522"/>
                <a:gd name="T26" fmla="*/ 405607 w 811214"/>
                <a:gd name="T27" fmla="*/ 0 h 1848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1214" h="1848522">
                  <a:moveTo>
                    <a:pt x="393224" y="1580390"/>
                  </a:moveTo>
                  <a:cubicBezTo>
                    <a:pt x="467267" y="1580390"/>
                    <a:pt x="527290" y="1640413"/>
                    <a:pt x="527290" y="1714456"/>
                  </a:cubicBezTo>
                  <a:cubicBezTo>
                    <a:pt x="527290" y="1788499"/>
                    <a:pt x="467267" y="1848522"/>
                    <a:pt x="393224" y="1848522"/>
                  </a:cubicBezTo>
                  <a:cubicBezTo>
                    <a:pt x="319181" y="1848522"/>
                    <a:pt x="259158" y="1788499"/>
                    <a:pt x="259158" y="1714456"/>
                  </a:cubicBezTo>
                  <a:cubicBezTo>
                    <a:pt x="259158" y="1640413"/>
                    <a:pt x="319181" y="1580390"/>
                    <a:pt x="393224" y="1580390"/>
                  </a:cubicBezTo>
                  <a:close/>
                  <a:moveTo>
                    <a:pt x="405607" y="0"/>
                  </a:moveTo>
                  <a:cubicBezTo>
                    <a:pt x="629618" y="0"/>
                    <a:pt x="811214" y="181596"/>
                    <a:pt x="811214" y="405606"/>
                  </a:cubicBezTo>
                  <a:cubicBezTo>
                    <a:pt x="811214" y="601615"/>
                    <a:pt x="672180" y="765151"/>
                    <a:pt x="487351" y="802972"/>
                  </a:cubicBezTo>
                  <a:lnTo>
                    <a:pt x="445590" y="807182"/>
                  </a:lnTo>
                  <a:lnTo>
                    <a:pt x="405607" y="1574843"/>
                  </a:lnTo>
                  <a:lnTo>
                    <a:pt x="365625" y="807182"/>
                  </a:lnTo>
                  <a:lnTo>
                    <a:pt x="323863" y="802972"/>
                  </a:lnTo>
                  <a:cubicBezTo>
                    <a:pt x="139035" y="765151"/>
                    <a:pt x="0" y="601615"/>
                    <a:pt x="0" y="405606"/>
                  </a:cubicBezTo>
                  <a:cubicBezTo>
                    <a:pt x="0" y="181596"/>
                    <a:pt x="181596" y="0"/>
                    <a:pt x="405607" y="0"/>
                  </a:cubicBezTo>
                  <a:close/>
                </a:path>
              </a:pathLst>
            </a:custGeom>
            <a:solidFill>
              <a:srgbClr val="FF099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b="0"/>
            </a:p>
          </p:txBody>
        </p:sp>
        <p:sp>
          <p:nvSpPr>
            <p:cNvPr id="38" name="TextBox 13"/>
            <p:cNvSpPr txBox="1">
              <a:spLocks noChangeArrowheads="1"/>
            </p:cNvSpPr>
            <p:nvPr/>
          </p:nvSpPr>
          <p:spPr bwMode="auto">
            <a:xfrm>
              <a:off x="726281" y="2364582"/>
              <a:ext cx="1753791"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zh-CN" altLang="en-US" sz="1600" b="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b="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TextBox 13"/>
            <p:cNvSpPr txBox="1">
              <a:spLocks noChangeArrowheads="1"/>
            </p:cNvSpPr>
            <p:nvPr/>
          </p:nvSpPr>
          <p:spPr bwMode="auto">
            <a:xfrm>
              <a:off x="987029" y="2578894"/>
              <a:ext cx="1235869" cy="69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zh-CN" altLang="en-US" sz="1500" b="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500" b="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TextBox 13"/>
            <p:cNvSpPr txBox="1">
              <a:spLocks noChangeArrowheads="1"/>
            </p:cNvSpPr>
            <p:nvPr/>
          </p:nvSpPr>
          <p:spPr bwMode="auto">
            <a:xfrm>
              <a:off x="1220391" y="3481388"/>
              <a:ext cx="722709" cy="27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en-US" altLang="zh-CN" sz="2400" b="0" dirty="0">
                  <a:solidFill>
                    <a:srgbClr val="FFFFFF"/>
                  </a:solidFill>
                  <a:latin typeface="Arial" panose="020B0604020202020204" pitchFamily="34" charset="0"/>
                  <a:ea typeface="微软雅黑" panose="020B0503020204020204" pitchFamily="34" charset="-122"/>
                  <a:sym typeface="Arial" panose="020B0604020202020204" pitchFamily="34" charset="0"/>
                </a:rPr>
                <a:t>01</a:t>
              </a:r>
              <a:endParaRPr lang="en-US" altLang="zh-CN" sz="2400" b="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1" name="组合 40"/>
          <p:cNvGrpSpPr/>
          <p:nvPr/>
        </p:nvGrpSpPr>
        <p:grpSpPr>
          <a:xfrm>
            <a:off x="4909500" y="2278591"/>
            <a:ext cx="2338082" cy="3960142"/>
            <a:chOff x="3682604" y="1708547"/>
            <a:chExt cx="1753790" cy="2969419"/>
          </a:xfrm>
        </p:grpSpPr>
        <p:sp>
          <p:nvSpPr>
            <p:cNvPr id="42" name="Oval 15"/>
            <p:cNvSpPr>
              <a:spLocks noChangeArrowheads="1"/>
            </p:cNvSpPr>
            <p:nvPr/>
          </p:nvSpPr>
          <p:spPr bwMode="auto">
            <a:xfrm>
              <a:off x="3714750" y="1708547"/>
              <a:ext cx="1551385" cy="1551384"/>
            </a:xfrm>
            <a:prstGeom prst="ellipse">
              <a:avLst/>
            </a:prstGeom>
            <a:noFill/>
            <a:ln w="25400" cmpd="sng">
              <a:solidFill>
                <a:srgbClr val="FF0996"/>
              </a:solidFill>
              <a:round/>
            </a:ln>
            <a:extLst>
              <a:ext uri="{909E8E84-426E-40DD-AFC4-6F175D3DCCD1}">
                <a14:hiddenFill xmlns:a14="http://schemas.microsoft.com/office/drawing/2010/main">
                  <a:solidFill>
                    <a:srgbClr val="FFFFFF"/>
                  </a:solidFill>
                </a14:hiddenFill>
              </a:ext>
            </a:extLst>
          </p:spPr>
          <p:txBody>
            <a:bodyPr lIns="68580" tIns="34290" rIns="68580" bIns="34290" anchor="ctr"/>
            <a:lstStyle>
              <a:lvl1pPr defTabSz="1372870">
                <a:defRPr>
                  <a:solidFill>
                    <a:schemeClr val="tx1"/>
                  </a:solidFill>
                  <a:latin typeface="Calibri" panose="020F0502020204030204" pitchFamily="34" charset="0"/>
                  <a:ea typeface="宋体" panose="02010600030101010101" pitchFamily="2" charset="-122"/>
                </a:defRPr>
              </a:lvl1pPr>
              <a:lvl2pPr marL="742950" indent="-285750" defTabSz="1372870">
                <a:defRPr>
                  <a:solidFill>
                    <a:schemeClr val="tx1"/>
                  </a:solidFill>
                  <a:latin typeface="Calibri" panose="020F0502020204030204" pitchFamily="34" charset="0"/>
                  <a:ea typeface="宋体" panose="02010600030101010101" pitchFamily="2" charset="-122"/>
                </a:defRPr>
              </a:lvl2pPr>
              <a:lvl3pPr marL="1143000" indent="-228600" defTabSz="1372870">
                <a:defRPr>
                  <a:solidFill>
                    <a:schemeClr val="tx1"/>
                  </a:solidFill>
                  <a:latin typeface="Calibri" panose="020F0502020204030204" pitchFamily="34" charset="0"/>
                  <a:ea typeface="宋体" panose="02010600030101010101" pitchFamily="2" charset="-122"/>
                </a:defRPr>
              </a:lvl3pPr>
              <a:lvl4pPr marL="1600200" indent="-228600" defTabSz="1372870">
                <a:defRPr>
                  <a:solidFill>
                    <a:schemeClr val="tx1"/>
                  </a:solidFill>
                  <a:latin typeface="Calibri" panose="020F0502020204030204" pitchFamily="34" charset="0"/>
                  <a:ea typeface="宋体" panose="02010600030101010101" pitchFamily="2" charset="-122"/>
                </a:defRPr>
              </a:lvl4pPr>
              <a:lvl5pPr marL="2057400" indent="-228600" defTabSz="1372870">
                <a:defRPr>
                  <a:solidFill>
                    <a:schemeClr val="tx1"/>
                  </a:solidFill>
                  <a:latin typeface="Calibri" panose="020F0502020204030204" pitchFamily="34" charset="0"/>
                  <a:ea typeface="宋体" panose="02010600030101010101" pitchFamily="2" charset="-122"/>
                </a:defRPr>
              </a:lvl5pPr>
              <a:lvl6pPr marL="25146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sz="3500" b="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3" name="任意多边形 42"/>
            <p:cNvSpPr/>
            <p:nvPr/>
          </p:nvSpPr>
          <p:spPr bwMode="auto">
            <a:xfrm>
              <a:off x="4186238" y="3109912"/>
              <a:ext cx="608410" cy="1568054"/>
            </a:xfrm>
            <a:custGeom>
              <a:avLst/>
              <a:gdLst>
                <a:gd name="T0" fmla="*/ 405898 w 811214"/>
                <a:gd name="T1" fmla="*/ 1823754 h 2091886"/>
                <a:gd name="T2" fmla="*/ 539964 w 811214"/>
                <a:gd name="T3" fmla="*/ 1957820 h 2091886"/>
                <a:gd name="T4" fmla="*/ 405898 w 811214"/>
                <a:gd name="T5" fmla="*/ 2091886 h 2091886"/>
                <a:gd name="T6" fmla="*/ 271832 w 811214"/>
                <a:gd name="T7" fmla="*/ 1957820 h 2091886"/>
                <a:gd name="T8" fmla="*/ 405898 w 811214"/>
                <a:gd name="T9" fmla="*/ 1823754 h 2091886"/>
                <a:gd name="T10" fmla="*/ 405607 w 811214"/>
                <a:gd name="T11" fmla="*/ 0 h 2091886"/>
                <a:gd name="T12" fmla="*/ 811214 w 811214"/>
                <a:gd name="T13" fmla="*/ 405606 h 2091886"/>
                <a:gd name="T14" fmla="*/ 487351 w 811214"/>
                <a:gd name="T15" fmla="*/ 802972 h 2091886"/>
                <a:gd name="T16" fmla="*/ 455836 w 811214"/>
                <a:gd name="T17" fmla="*/ 806149 h 2091886"/>
                <a:gd name="T18" fmla="*/ 405607 w 811214"/>
                <a:gd name="T19" fmla="*/ 1770540 h 2091886"/>
                <a:gd name="T20" fmla="*/ 355378 w 811214"/>
                <a:gd name="T21" fmla="*/ 806149 h 2091886"/>
                <a:gd name="T22" fmla="*/ 323863 w 811214"/>
                <a:gd name="T23" fmla="*/ 802972 h 2091886"/>
                <a:gd name="T24" fmla="*/ 0 w 811214"/>
                <a:gd name="T25" fmla="*/ 405606 h 2091886"/>
                <a:gd name="T26" fmla="*/ 405607 w 811214"/>
                <a:gd name="T27" fmla="*/ 0 h 2091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1214" h="2091886">
                  <a:moveTo>
                    <a:pt x="405898" y="1823754"/>
                  </a:moveTo>
                  <a:cubicBezTo>
                    <a:pt x="479941" y="1823754"/>
                    <a:pt x="539964" y="1883777"/>
                    <a:pt x="539964" y="1957820"/>
                  </a:cubicBezTo>
                  <a:cubicBezTo>
                    <a:pt x="539964" y="2031863"/>
                    <a:pt x="479941" y="2091886"/>
                    <a:pt x="405898" y="2091886"/>
                  </a:cubicBezTo>
                  <a:cubicBezTo>
                    <a:pt x="331855" y="2091886"/>
                    <a:pt x="271832" y="2031863"/>
                    <a:pt x="271832" y="1957820"/>
                  </a:cubicBezTo>
                  <a:cubicBezTo>
                    <a:pt x="271832" y="1883777"/>
                    <a:pt x="331855" y="1823754"/>
                    <a:pt x="405898" y="1823754"/>
                  </a:cubicBezTo>
                  <a:close/>
                  <a:moveTo>
                    <a:pt x="405607" y="0"/>
                  </a:moveTo>
                  <a:cubicBezTo>
                    <a:pt x="629618" y="0"/>
                    <a:pt x="811214" y="181596"/>
                    <a:pt x="811214" y="405606"/>
                  </a:cubicBezTo>
                  <a:cubicBezTo>
                    <a:pt x="811214" y="601615"/>
                    <a:pt x="672180" y="765151"/>
                    <a:pt x="487351" y="802972"/>
                  </a:cubicBezTo>
                  <a:lnTo>
                    <a:pt x="455836" y="806149"/>
                  </a:lnTo>
                  <a:lnTo>
                    <a:pt x="405607" y="1770540"/>
                  </a:lnTo>
                  <a:lnTo>
                    <a:pt x="355378" y="806149"/>
                  </a:lnTo>
                  <a:lnTo>
                    <a:pt x="323863" y="802972"/>
                  </a:lnTo>
                  <a:cubicBezTo>
                    <a:pt x="139035" y="765151"/>
                    <a:pt x="0" y="601615"/>
                    <a:pt x="0" y="405606"/>
                  </a:cubicBezTo>
                  <a:cubicBezTo>
                    <a:pt x="0" y="181596"/>
                    <a:pt x="181596" y="0"/>
                    <a:pt x="405607" y="0"/>
                  </a:cubicBezTo>
                  <a:close/>
                </a:path>
              </a:pathLst>
            </a:custGeom>
            <a:solidFill>
              <a:srgbClr val="FF099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b="0"/>
            </a:p>
          </p:txBody>
        </p:sp>
        <p:sp>
          <p:nvSpPr>
            <p:cNvPr id="44" name="TextBox 13"/>
            <p:cNvSpPr txBox="1">
              <a:spLocks noChangeArrowheads="1"/>
            </p:cNvSpPr>
            <p:nvPr/>
          </p:nvSpPr>
          <p:spPr bwMode="auto">
            <a:xfrm>
              <a:off x="3682604" y="2165747"/>
              <a:ext cx="1753790"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zh-CN" altLang="en-US" sz="1600" b="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b="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45" name="TextBox 44"/>
            <p:cNvSpPr txBox="1">
              <a:spLocks noChangeArrowheads="1"/>
            </p:cNvSpPr>
            <p:nvPr/>
          </p:nvSpPr>
          <p:spPr bwMode="auto">
            <a:xfrm>
              <a:off x="3943350" y="2380060"/>
              <a:ext cx="1235869" cy="69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zh-CN" altLang="en-US" sz="1500" b="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500" b="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TextBox 13"/>
            <p:cNvSpPr txBox="1">
              <a:spLocks noChangeArrowheads="1"/>
            </p:cNvSpPr>
            <p:nvPr/>
          </p:nvSpPr>
          <p:spPr bwMode="auto">
            <a:xfrm>
              <a:off x="4152900" y="3280172"/>
              <a:ext cx="723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en-US" altLang="zh-CN" sz="2400" b="0">
                  <a:solidFill>
                    <a:srgbClr val="FFFFFF"/>
                  </a:solidFill>
                  <a:latin typeface="Arial" panose="020B0604020202020204" pitchFamily="34" charset="0"/>
                  <a:ea typeface="微软雅黑" panose="020B0503020204020204" pitchFamily="34" charset="-122"/>
                  <a:sym typeface="Arial" panose="020B0604020202020204" pitchFamily="34" charset="0"/>
                </a:rPr>
                <a:t>03</a:t>
              </a:r>
              <a:endParaRPr lang="en-US" altLang="zh-CN" sz="2400" b="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7" name="组合 46"/>
          <p:cNvGrpSpPr/>
          <p:nvPr/>
        </p:nvGrpSpPr>
        <p:grpSpPr>
          <a:xfrm>
            <a:off x="8960272" y="2326226"/>
            <a:ext cx="2338082" cy="3912506"/>
            <a:chOff x="6721079" y="1744266"/>
            <a:chExt cx="1753790" cy="2933700"/>
          </a:xfrm>
        </p:grpSpPr>
        <p:sp>
          <p:nvSpPr>
            <p:cNvPr id="48" name="Oval 5"/>
            <p:cNvSpPr>
              <a:spLocks noChangeArrowheads="1"/>
            </p:cNvSpPr>
            <p:nvPr/>
          </p:nvSpPr>
          <p:spPr bwMode="auto">
            <a:xfrm>
              <a:off x="6728222" y="1744266"/>
              <a:ext cx="1551384" cy="1551384"/>
            </a:xfrm>
            <a:prstGeom prst="ellipse">
              <a:avLst/>
            </a:prstGeom>
            <a:noFill/>
            <a:ln w="25400" cmpd="sng">
              <a:solidFill>
                <a:srgbClr val="FF0996"/>
              </a:solidFill>
              <a:round/>
            </a:ln>
            <a:extLst>
              <a:ext uri="{909E8E84-426E-40DD-AFC4-6F175D3DCCD1}">
                <a14:hiddenFill xmlns:a14="http://schemas.microsoft.com/office/drawing/2010/main">
                  <a:solidFill>
                    <a:srgbClr val="FFFFFF"/>
                  </a:solidFill>
                </a14:hiddenFill>
              </a:ext>
            </a:extLst>
          </p:spPr>
          <p:txBody>
            <a:bodyPr lIns="68580" tIns="34290" rIns="68580" bIns="34290" anchor="ctr"/>
            <a:lstStyle>
              <a:lvl1pPr defTabSz="1372870">
                <a:defRPr>
                  <a:solidFill>
                    <a:schemeClr val="tx1"/>
                  </a:solidFill>
                  <a:latin typeface="Calibri" panose="020F0502020204030204" pitchFamily="34" charset="0"/>
                  <a:ea typeface="宋体" panose="02010600030101010101" pitchFamily="2" charset="-122"/>
                </a:defRPr>
              </a:lvl1pPr>
              <a:lvl2pPr marL="742950" indent="-285750" defTabSz="1372870">
                <a:defRPr>
                  <a:solidFill>
                    <a:schemeClr val="tx1"/>
                  </a:solidFill>
                  <a:latin typeface="Calibri" panose="020F0502020204030204" pitchFamily="34" charset="0"/>
                  <a:ea typeface="宋体" panose="02010600030101010101" pitchFamily="2" charset="-122"/>
                </a:defRPr>
              </a:lvl2pPr>
              <a:lvl3pPr marL="1143000" indent="-228600" defTabSz="1372870">
                <a:defRPr>
                  <a:solidFill>
                    <a:schemeClr val="tx1"/>
                  </a:solidFill>
                  <a:latin typeface="Calibri" panose="020F0502020204030204" pitchFamily="34" charset="0"/>
                  <a:ea typeface="宋体" panose="02010600030101010101" pitchFamily="2" charset="-122"/>
                </a:defRPr>
              </a:lvl3pPr>
              <a:lvl4pPr marL="1600200" indent="-228600" defTabSz="1372870">
                <a:defRPr>
                  <a:solidFill>
                    <a:schemeClr val="tx1"/>
                  </a:solidFill>
                  <a:latin typeface="Calibri" panose="020F0502020204030204" pitchFamily="34" charset="0"/>
                  <a:ea typeface="宋体" panose="02010600030101010101" pitchFamily="2" charset="-122"/>
                </a:defRPr>
              </a:lvl4pPr>
              <a:lvl5pPr marL="2057400" indent="-228600" defTabSz="1372870">
                <a:defRPr>
                  <a:solidFill>
                    <a:schemeClr val="tx1"/>
                  </a:solidFill>
                  <a:latin typeface="Calibri" panose="020F0502020204030204" pitchFamily="34" charset="0"/>
                  <a:ea typeface="宋体" panose="02010600030101010101" pitchFamily="2" charset="-122"/>
                </a:defRPr>
              </a:lvl5pPr>
              <a:lvl6pPr marL="25146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sz="3500" b="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9" name="任意多边形 13"/>
            <p:cNvSpPr/>
            <p:nvPr/>
          </p:nvSpPr>
          <p:spPr bwMode="auto">
            <a:xfrm>
              <a:off x="7199710" y="3109912"/>
              <a:ext cx="608409" cy="1568054"/>
            </a:xfrm>
            <a:custGeom>
              <a:avLst/>
              <a:gdLst>
                <a:gd name="T0" fmla="*/ 418574 w 811214"/>
                <a:gd name="T1" fmla="*/ 1823754 h 2091886"/>
                <a:gd name="T2" fmla="*/ 552640 w 811214"/>
                <a:gd name="T3" fmla="*/ 1957820 h 2091886"/>
                <a:gd name="T4" fmla="*/ 418574 w 811214"/>
                <a:gd name="T5" fmla="*/ 2091886 h 2091886"/>
                <a:gd name="T6" fmla="*/ 284508 w 811214"/>
                <a:gd name="T7" fmla="*/ 1957820 h 2091886"/>
                <a:gd name="T8" fmla="*/ 418574 w 811214"/>
                <a:gd name="T9" fmla="*/ 1823754 h 2091886"/>
                <a:gd name="T10" fmla="*/ 405607 w 811214"/>
                <a:gd name="T11" fmla="*/ 0 h 2091886"/>
                <a:gd name="T12" fmla="*/ 811214 w 811214"/>
                <a:gd name="T13" fmla="*/ 405606 h 2091886"/>
                <a:gd name="T14" fmla="*/ 487351 w 811214"/>
                <a:gd name="T15" fmla="*/ 802972 h 2091886"/>
                <a:gd name="T16" fmla="*/ 455836 w 811214"/>
                <a:gd name="T17" fmla="*/ 806149 h 2091886"/>
                <a:gd name="T18" fmla="*/ 405607 w 811214"/>
                <a:gd name="T19" fmla="*/ 1770540 h 2091886"/>
                <a:gd name="T20" fmla="*/ 355378 w 811214"/>
                <a:gd name="T21" fmla="*/ 806149 h 2091886"/>
                <a:gd name="T22" fmla="*/ 323863 w 811214"/>
                <a:gd name="T23" fmla="*/ 802972 h 2091886"/>
                <a:gd name="T24" fmla="*/ 0 w 811214"/>
                <a:gd name="T25" fmla="*/ 405606 h 2091886"/>
                <a:gd name="T26" fmla="*/ 405607 w 811214"/>
                <a:gd name="T27" fmla="*/ 0 h 2091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1214" h="2091886">
                  <a:moveTo>
                    <a:pt x="418574" y="1823754"/>
                  </a:moveTo>
                  <a:cubicBezTo>
                    <a:pt x="492617" y="1823754"/>
                    <a:pt x="552640" y="1883777"/>
                    <a:pt x="552640" y="1957820"/>
                  </a:cubicBezTo>
                  <a:cubicBezTo>
                    <a:pt x="552640" y="2031863"/>
                    <a:pt x="492617" y="2091886"/>
                    <a:pt x="418574" y="2091886"/>
                  </a:cubicBezTo>
                  <a:cubicBezTo>
                    <a:pt x="344531" y="2091886"/>
                    <a:pt x="284508" y="2031863"/>
                    <a:pt x="284508" y="1957820"/>
                  </a:cubicBezTo>
                  <a:cubicBezTo>
                    <a:pt x="284508" y="1883777"/>
                    <a:pt x="344531" y="1823754"/>
                    <a:pt x="418574" y="1823754"/>
                  </a:cubicBezTo>
                  <a:close/>
                  <a:moveTo>
                    <a:pt x="405607" y="0"/>
                  </a:moveTo>
                  <a:cubicBezTo>
                    <a:pt x="629618" y="0"/>
                    <a:pt x="811214" y="181596"/>
                    <a:pt x="811214" y="405606"/>
                  </a:cubicBezTo>
                  <a:cubicBezTo>
                    <a:pt x="811214" y="601615"/>
                    <a:pt x="672180" y="765151"/>
                    <a:pt x="487351" y="802972"/>
                  </a:cubicBezTo>
                  <a:lnTo>
                    <a:pt x="455836" y="806149"/>
                  </a:lnTo>
                  <a:lnTo>
                    <a:pt x="405607" y="1770540"/>
                  </a:lnTo>
                  <a:lnTo>
                    <a:pt x="355378" y="806149"/>
                  </a:lnTo>
                  <a:lnTo>
                    <a:pt x="323863" y="802972"/>
                  </a:lnTo>
                  <a:cubicBezTo>
                    <a:pt x="139034" y="765151"/>
                    <a:pt x="0" y="601615"/>
                    <a:pt x="0" y="405606"/>
                  </a:cubicBezTo>
                  <a:cubicBezTo>
                    <a:pt x="0" y="181596"/>
                    <a:pt x="181596" y="0"/>
                    <a:pt x="405607" y="0"/>
                  </a:cubicBezTo>
                  <a:close/>
                </a:path>
              </a:pathLst>
            </a:custGeom>
            <a:solidFill>
              <a:srgbClr val="FF099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b="0"/>
            </a:p>
          </p:txBody>
        </p:sp>
        <p:sp>
          <p:nvSpPr>
            <p:cNvPr id="50" name="TextBox 13"/>
            <p:cNvSpPr txBox="1">
              <a:spLocks noChangeArrowheads="1"/>
            </p:cNvSpPr>
            <p:nvPr/>
          </p:nvSpPr>
          <p:spPr bwMode="auto">
            <a:xfrm>
              <a:off x="6721079" y="2165747"/>
              <a:ext cx="1753790"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zh-CN" altLang="en-US" sz="1600" b="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b="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51" name="TextBox 13"/>
            <p:cNvSpPr txBox="1">
              <a:spLocks noChangeArrowheads="1"/>
            </p:cNvSpPr>
            <p:nvPr/>
          </p:nvSpPr>
          <p:spPr bwMode="auto">
            <a:xfrm>
              <a:off x="6981825" y="2380060"/>
              <a:ext cx="1235869" cy="69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zh-CN" altLang="en-US" sz="1500" b="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500" b="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52" name="TextBox 13"/>
            <p:cNvSpPr txBox="1">
              <a:spLocks noChangeArrowheads="1"/>
            </p:cNvSpPr>
            <p:nvPr/>
          </p:nvSpPr>
          <p:spPr bwMode="auto">
            <a:xfrm>
              <a:off x="7152085" y="3298031"/>
              <a:ext cx="723900" cy="27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en-US" altLang="zh-CN" sz="2400" b="0">
                  <a:solidFill>
                    <a:srgbClr val="FFFFFF"/>
                  </a:solidFill>
                  <a:latin typeface="Arial" panose="020B0604020202020204" pitchFamily="34" charset="0"/>
                  <a:ea typeface="微软雅黑" panose="020B0503020204020204" pitchFamily="34" charset="-122"/>
                  <a:sym typeface="Arial" panose="020B0604020202020204" pitchFamily="34" charset="0"/>
                </a:rPr>
                <a:t>05</a:t>
              </a:r>
              <a:endParaRPr lang="en-US" altLang="zh-CN" sz="2400" b="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3" name="组合 52"/>
          <p:cNvGrpSpPr/>
          <p:nvPr/>
        </p:nvGrpSpPr>
        <p:grpSpPr>
          <a:xfrm>
            <a:off x="6819013" y="1564050"/>
            <a:ext cx="2338084" cy="4674682"/>
            <a:chOff x="5114925" y="1172766"/>
            <a:chExt cx="1753791" cy="3505200"/>
          </a:xfrm>
        </p:grpSpPr>
        <p:sp>
          <p:nvSpPr>
            <p:cNvPr id="54" name="Oval 10"/>
            <p:cNvSpPr>
              <a:spLocks noChangeArrowheads="1"/>
            </p:cNvSpPr>
            <p:nvPr/>
          </p:nvSpPr>
          <p:spPr bwMode="auto">
            <a:xfrm>
              <a:off x="5224463" y="1172766"/>
              <a:ext cx="1551385" cy="1551384"/>
            </a:xfrm>
            <a:prstGeom prst="ellipse">
              <a:avLst/>
            </a:prstGeom>
            <a:noFill/>
            <a:ln w="25400" cmpd="sng">
              <a:solidFill>
                <a:srgbClr val="FF0996"/>
              </a:solidFill>
              <a:round/>
            </a:ln>
            <a:extLst>
              <a:ext uri="{909E8E84-426E-40DD-AFC4-6F175D3DCCD1}">
                <a14:hiddenFill xmlns:a14="http://schemas.microsoft.com/office/drawing/2010/main">
                  <a:solidFill>
                    <a:srgbClr val="FFFFFF"/>
                  </a:solidFill>
                </a14:hiddenFill>
              </a:ext>
            </a:extLst>
          </p:spPr>
          <p:txBody>
            <a:bodyPr lIns="68580" tIns="34290" rIns="68580" bIns="34290" anchor="ctr"/>
            <a:lstStyle>
              <a:lvl1pPr defTabSz="1372870">
                <a:defRPr>
                  <a:solidFill>
                    <a:schemeClr val="tx1"/>
                  </a:solidFill>
                  <a:latin typeface="Calibri" panose="020F0502020204030204" pitchFamily="34" charset="0"/>
                  <a:ea typeface="宋体" panose="02010600030101010101" pitchFamily="2" charset="-122"/>
                </a:defRPr>
              </a:lvl1pPr>
              <a:lvl2pPr marL="742950" indent="-285750" defTabSz="1372870">
                <a:defRPr>
                  <a:solidFill>
                    <a:schemeClr val="tx1"/>
                  </a:solidFill>
                  <a:latin typeface="Calibri" panose="020F0502020204030204" pitchFamily="34" charset="0"/>
                  <a:ea typeface="宋体" panose="02010600030101010101" pitchFamily="2" charset="-122"/>
                </a:defRPr>
              </a:lvl2pPr>
              <a:lvl3pPr marL="1143000" indent="-228600" defTabSz="1372870">
                <a:defRPr>
                  <a:solidFill>
                    <a:schemeClr val="tx1"/>
                  </a:solidFill>
                  <a:latin typeface="Calibri" panose="020F0502020204030204" pitchFamily="34" charset="0"/>
                  <a:ea typeface="宋体" panose="02010600030101010101" pitchFamily="2" charset="-122"/>
                </a:defRPr>
              </a:lvl3pPr>
              <a:lvl4pPr marL="1600200" indent="-228600" defTabSz="1372870">
                <a:defRPr>
                  <a:solidFill>
                    <a:schemeClr val="tx1"/>
                  </a:solidFill>
                  <a:latin typeface="Calibri" panose="020F0502020204030204" pitchFamily="34" charset="0"/>
                  <a:ea typeface="宋体" panose="02010600030101010101" pitchFamily="2" charset="-122"/>
                </a:defRPr>
              </a:lvl4pPr>
              <a:lvl5pPr marL="2057400" indent="-228600" defTabSz="1372870">
                <a:defRPr>
                  <a:solidFill>
                    <a:schemeClr val="tx1"/>
                  </a:solidFill>
                  <a:latin typeface="Calibri" panose="020F0502020204030204" pitchFamily="34" charset="0"/>
                  <a:ea typeface="宋体" panose="02010600030101010101" pitchFamily="2" charset="-122"/>
                </a:defRPr>
              </a:lvl5pPr>
              <a:lvl6pPr marL="25146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sz="3500" b="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55" name="任意多边形 12"/>
            <p:cNvSpPr/>
            <p:nvPr/>
          </p:nvSpPr>
          <p:spPr bwMode="auto">
            <a:xfrm>
              <a:off x="5695950" y="2490787"/>
              <a:ext cx="608410" cy="2187179"/>
            </a:xfrm>
            <a:custGeom>
              <a:avLst/>
              <a:gdLst>
                <a:gd name="T0" fmla="*/ 395758 w 811214"/>
                <a:gd name="T1" fmla="*/ 2648181 h 2916313"/>
                <a:gd name="T2" fmla="*/ 529824 w 811214"/>
                <a:gd name="T3" fmla="*/ 2782247 h 2916313"/>
                <a:gd name="T4" fmla="*/ 395758 w 811214"/>
                <a:gd name="T5" fmla="*/ 2916313 h 2916313"/>
                <a:gd name="T6" fmla="*/ 261692 w 811214"/>
                <a:gd name="T7" fmla="*/ 2782247 h 2916313"/>
                <a:gd name="T8" fmla="*/ 395758 w 811214"/>
                <a:gd name="T9" fmla="*/ 2648181 h 2916313"/>
                <a:gd name="T10" fmla="*/ 405607 w 811214"/>
                <a:gd name="T11" fmla="*/ 0 h 2916313"/>
                <a:gd name="T12" fmla="*/ 811214 w 811214"/>
                <a:gd name="T13" fmla="*/ 405607 h 2916313"/>
                <a:gd name="T14" fmla="*/ 563488 w 811214"/>
                <a:gd name="T15" fmla="*/ 779340 h 2916313"/>
                <a:gd name="T16" fmla="*/ 455088 w 811214"/>
                <a:gd name="T17" fmla="*/ 801225 h 2916313"/>
                <a:gd name="T18" fmla="*/ 405605 w 811214"/>
                <a:gd name="T19" fmla="*/ 2582584 h 2916313"/>
                <a:gd name="T20" fmla="*/ 356123 w 811214"/>
                <a:gd name="T21" fmla="*/ 801224 h 2916313"/>
                <a:gd name="T22" fmla="*/ 247727 w 811214"/>
                <a:gd name="T23" fmla="*/ 779340 h 2916313"/>
                <a:gd name="T24" fmla="*/ 0 w 811214"/>
                <a:gd name="T25" fmla="*/ 405607 h 2916313"/>
                <a:gd name="T26" fmla="*/ 405607 w 811214"/>
                <a:gd name="T27" fmla="*/ 0 h 2916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1214" h="2916313">
                  <a:moveTo>
                    <a:pt x="395758" y="2648181"/>
                  </a:moveTo>
                  <a:cubicBezTo>
                    <a:pt x="469801" y="2648181"/>
                    <a:pt x="529824" y="2708204"/>
                    <a:pt x="529824" y="2782247"/>
                  </a:cubicBezTo>
                  <a:cubicBezTo>
                    <a:pt x="529824" y="2856290"/>
                    <a:pt x="469801" y="2916313"/>
                    <a:pt x="395758" y="2916313"/>
                  </a:cubicBezTo>
                  <a:cubicBezTo>
                    <a:pt x="321715" y="2916313"/>
                    <a:pt x="261692" y="2856290"/>
                    <a:pt x="261692" y="2782247"/>
                  </a:cubicBezTo>
                  <a:cubicBezTo>
                    <a:pt x="261692" y="2708204"/>
                    <a:pt x="321715" y="2648181"/>
                    <a:pt x="395758" y="2648181"/>
                  </a:cubicBezTo>
                  <a:close/>
                  <a:moveTo>
                    <a:pt x="405607" y="0"/>
                  </a:moveTo>
                  <a:cubicBezTo>
                    <a:pt x="629618" y="0"/>
                    <a:pt x="811214" y="181596"/>
                    <a:pt x="811214" y="405607"/>
                  </a:cubicBezTo>
                  <a:cubicBezTo>
                    <a:pt x="811214" y="573615"/>
                    <a:pt x="709067" y="717765"/>
                    <a:pt x="563488" y="779340"/>
                  </a:cubicBezTo>
                  <a:lnTo>
                    <a:pt x="455088" y="801225"/>
                  </a:lnTo>
                  <a:lnTo>
                    <a:pt x="405605" y="2582584"/>
                  </a:lnTo>
                  <a:lnTo>
                    <a:pt x="356123" y="801224"/>
                  </a:lnTo>
                  <a:lnTo>
                    <a:pt x="247727" y="779340"/>
                  </a:lnTo>
                  <a:cubicBezTo>
                    <a:pt x="102148" y="717765"/>
                    <a:pt x="0" y="573615"/>
                    <a:pt x="0" y="405607"/>
                  </a:cubicBezTo>
                  <a:cubicBezTo>
                    <a:pt x="0" y="181596"/>
                    <a:pt x="181596" y="0"/>
                    <a:pt x="405607" y="0"/>
                  </a:cubicBezTo>
                  <a:close/>
                </a:path>
              </a:pathLst>
            </a:custGeom>
            <a:solidFill>
              <a:srgbClr val="FF099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b="0"/>
            </a:p>
          </p:txBody>
        </p:sp>
        <p:sp>
          <p:nvSpPr>
            <p:cNvPr id="56" name="TextBox 13"/>
            <p:cNvSpPr txBox="1">
              <a:spLocks noChangeArrowheads="1"/>
            </p:cNvSpPr>
            <p:nvPr/>
          </p:nvSpPr>
          <p:spPr bwMode="auto">
            <a:xfrm>
              <a:off x="5114925" y="1558528"/>
              <a:ext cx="1753791"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zh-CN" altLang="en-US" sz="1600" b="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b="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57" name="TextBox 13"/>
            <p:cNvSpPr txBox="1">
              <a:spLocks noChangeArrowheads="1"/>
            </p:cNvSpPr>
            <p:nvPr/>
          </p:nvSpPr>
          <p:spPr bwMode="auto">
            <a:xfrm>
              <a:off x="5375673" y="1772841"/>
              <a:ext cx="1235869" cy="69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zh-CN" altLang="en-US" sz="1500" b="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500" b="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58" name="TextBox 13"/>
            <p:cNvSpPr txBox="1">
              <a:spLocks noChangeArrowheads="1"/>
            </p:cNvSpPr>
            <p:nvPr/>
          </p:nvSpPr>
          <p:spPr bwMode="auto">
            <a:xfrm>
              <a:off x="5643563" y="2653904"/>
              <a:ext cx="72271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en-US" altLang="zh-CN" sz="2400" b="0">
                  <a:solidFill>
                    <a:srgbClr val="FFFFFF"/>
                  </a:solidFill>
                  <a:latin typeface="Arial" panose="020B0604020202020204" pitchFamily="34" charset="0"/>
                  <a:ea typeface="微软雅黑" panose="020B0503020204020204" pitchFamily="34" charset="-122"/>
                  <a:sym typeface="Arial" panose="020B0604020202020204" pitchFamily="34" charset="0"/>
                </a:rPr>
                <a:t>04</a:t>
              </a:r>
              <a:endParaRPr lang="en-US" altLang="zh-CN" sz="2400" b="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5" name="组合 84"/>
          <p:cNvGrpSpPr/>
          <p:nvPr/>
        </p:nvGrpSpPr>
        <p:grpSpPr>
          <a:xfrm>
            <a:off x="2822208" y="1529116"/>
            <a:ext cx="2338084" cy="4709616"/>
            <a:chOff x="2116931" y="1146572"/>
            <a:chExt cx="1753791" cy="3531394"/>
          </a:xfrm>
        </p:grpSpPr>
        <p:sp>
          <p:nvSpPr>
            <p:cNvPr id="86" name="Oval 20"/>
            <p:cNvSpPr>
              <a:spLocks noChangeArrowheads="1"/>
            </p:cNvSpPr>
            <p:nvPr/>
          </p:nvSpPr>
          <p:spPr bwMode="auto">
            <a:xfrm>
              <a:off x="2213372" y="1146572"/>
              <a:ext cx="1551384" cy="1551384"/>
            </a:xfrm>
            <a:prstGeom prst="ellipse">
              <a:avLst/>
            </a:prstGeom>
            <a:noFill/>
            <a:ln w="25400" cmpd="sng">
              <a:solidFill>
                <a:srgbClr val="FF0996"/>
              </a:solidFill>
              <a:round/>
            </a:ln>
            <a:extLst>
              <a:ext uri="{909E8E84-426E-40DD-AFC4-6F175D3DCCD1}">
                <a14:hiddenFill xmlns:a14="http://schemas.microsoft.com/office/drawing/2010/main">
                  <a:solidFill>
                    <a:srgbClr val="FFFFFF"/>
                  </a:solidFill>
                </a14:hiddenFill>
              </a:ext>
            </a:extLst>
          </p:spPr>
          <p:txBody>
            <a:bodyPr lIns="68580" tIns="34290" rIns="68580" bIns="34290" anchor="ctr"/>
            <a:lstStyle>
              <a:lvl1pPr defTabSz="1372870">
                <a:defRPr>
                  <a:solidFill>
                    <a:schemeClr val="tx1"/>
                  </a:solidFill>
                  <a:latin typeface="Calibri" panose="020F0502020204030204" pitchFamily="34" charset="0"/>
                  <a:ea typeface="宋体" panose="02010600030101010101" pitchFamily="2" charset="-122"/>
                </a:defRPr>
              </a:lvl1pPr>
              <a:lvl2pPr marL="742950" indent="-285750" defTabSz="1372870">
                <a:defRPr>
                  <a:solidFill>
                    <a:schemeClr val="tx1"/>
                  </a:solidFill>
                  <a:latin typeface="Calibri" panose="020F0502020204030204" pitchFamily="34" charset="0"/>
                  <a:ea typeface="宋体" panose="02010600030101010101" pitchFamily="2" charset="-122"/>
                </a:defRPr>
              </a:lvl2pPr>
              <a:lvl3pPr marL="1143000" indent="-228600" defTabSz="1372870">
                <a:defRPr>
                  <a:solidFill>
                    <a:schemeClr val="tx1"/>
                  </a:solidFill>
                  <a:latin typeface="Calibri" panose="020F0502020204030204" pitchFamily="34" charset="0"/>
                  <a:ea typeface="宋体" panose="02010600030101010101" pitchFamily="2" charset="-122"/>
                </a:defRPr>
              </a:lvl3pPr>
              <a:lvl4pPr marL="1600200" indent="-228600" defTabSz="1372870">
                <a:defRPr>
                  <a:solidFill>
                    <a:schemeClr val="tx1"/>
                  </a:solidFill>
                  <a:latin typeface="Calibri" panose="020F0502020204030204" pitchFamily="34" charset="0"/>
                  <a:ea typeface="宋体" panose="02010600030101010101" pitchFamily="2" charset="-122"/>
                </a:defRPr>
              </a:lvl4pPr>
              <a:lvl5pPr marL="2057400" indent="-228600" defTabSz="1372870">
                <a:defRPr>
                  <a:solidFill>
                    <a:schemeClr val="tx1"/>
                  </a:solidFill>
                  <a:latin typeface="Calibri" panose="020F0502020204030204" pitchFamily="34" charset="0"/>
                  <a:ea typeface="宋体" panose="02010600030101010101" pitchFamily="2" charset="-122"/>
                </a:defRPr>
              </a:lvl5pPr>
              <a:lvl6pPr marL="25146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sz="3500" b="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87" name="任意多边形 9"/>
            <p:cNvSpPr/>
            <p:nvPr/>
          </p:nvSpPr>
          <p:spPr bwMode="auto">
            <a:xfrm>
              <a:off x="2684860" y="2490787"/>
              <a:ext cx="608409" cy="2187179"/>
            </a:xfrm>
            <a:custGeom>
              <a:avLst/>
              <a:gdLst>
                <a:gd name="T0" fmla="*/ 405898 w 811214"/>
                <a:gd name="T1" fmla="*/ 2648181 h 2916313"/>
                <a:gd name="T2" fmla="*/ 539964 w 811214"/>
                <a:gd name="T3" fmla="*/ 2782247 h 2916313"/>
                <a:gd name="T4" fmla="*/ 405898 w 811214"/>
                <a:gd name="T5" fmla="*/ 2916313 h 2916313"/>
                <a:gd name="T6" fmla="*/ 271832 w 811214"/>
                <a:gd name="T7" fmla="*/ 2782247 h 2916313"/>
                <a:gd name="T8" fmla="*/ 405898 w 811214"/>
                <a:gd name="T9" fmla="*/ 2648181 h 2916313"/>
                <a:gd name="T10" fmla="*/ 405607 w 811214"/>
                <a:gd name="T11" fmla="*/ 0 h 2916313"/>
                <a:gd name="T12" fmla="*/ 811214 w 811214"/>
                <a:gd name="T13" fmla="*/ 405607 h 2916313"/>
                <a:gd name="T14" fmla="*/ 563488 w 811214"/>
                <a:gd name="T15" fmla="*/ 779340 h 2916313"/>
                <a:gd name="T16" fmla="*/ 456199 w 811214"/>
                <a:gd name="T17" fmla="*/ 801000 h 2916313"/>
                <a:gd name="T18" fmla="*/ 405607 w 811214"/>
                <a:gd name="T19" fmla="*/ 2622314 h 2916313"/>
                <a:gd name="T20" fmla="*/ 355015 w 811214"/>
                <a:gd name="T21" fmla="*/ 801000 h 2916313"/>
                <a:gd name="T22" fmla="*/ 247726 w 811214"/>
                <a:gd name="T23" fmla="*/ 779340 h 2916313"/>
                <a:gd name="T24" fmla="*/ 0 w 811214"/>
                <a:gd name="T25" fmla="*/ 405607 h 2916313"/>
                <a:gd name="T26" fmla="*/ 405607 w 811214"/>
                <a:gd name="T27" fmla="*/ 0 h 2916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1214" h="2916313">
                  <a:moveTo>
                    <a:pt x="405898" y="2648181"/>
                  </a:moveTo>
                  <a:cubicBezTo>
                    <a:pt x="479941" y="2648181"/>
                    <a:pt x="539964" y="2708204"/>
                    <a:pt x="539964" y="2782247"/>
                  </a:cubicBezTo>
                  <a:cubicBezTo>
                    <a:pt x="539964" y="2856290"/>
                    <a:pt x="479941" y="2916313"/>
                    <a:pt x="405898" y="2916313"/>
                  </a:cubicBezTo>
                  <a:cubicBezTo>
                    <a:pt x="331855" y="2916313"/>
                    <a:pt x="271832" y="2856290"/>
                    <a:pt x="271832" y="2782247"/>
                  </a:cubicBezTo>
                  <a:cubicBezTo>
                    <a:pt x="271832" y="2708204"/>
                    <a:pt x="331855" y="2648181"/>
                    <a:pt x="405898" y="2648181"/>
                  </a:cubicBezTo>
                  <a:close/>
                  <a:moveTo>
                    <a:pt x="405607" y="0"/>
                  </a:moveTo>
                  <a:cubicBezTo>
                    <a:pt x="629618" y="0"/>
                    <a:pt x="811214" y="181596"/>
                    <a:pt x="811214" y="405607"/>
                  </a:cubicBezTo>
                  <a:cubicBezTo>
                    <a:pt x="811214" y="573615"/>
                    <a:pt x="709067" y="717765"/>
                    <a:pt x="563488" y="779340"/>
                  </a:cubicBezTo>
                  <a:lnTo>
                    <a:pt x="456199" y="801000"/>
                  </a:lnTo>
                  <a:lnTo>
                    <a:pt x="405607" y="2622314"/>
                  </a:lnTo>
                  <a:lnTo>
                    <a:pt x="355015" y="801000"/>
                  </a:lnTo>
                  <a:lnTo>
                    <a:pt x="247726" y="779340"/>
                  </a:lnTo>
                  <a:cubicBezTo>
                    <a:pt x="102148" y="717765"/>
                    <a:pt x="0" y="573615"/>
                    <a:pt x="0" y="405607"/>
                  </a:cubicBezTo>
                  <a:cubicBezTo>
                    <a:pt x="0" y="181596"/>
                    <a:pt x="181596" y="0"/>
                    <a:pt x="405607" y="0"/>
                  </a:cubicBezTo>
                  <a:close/>
                </a:path>
              </a:pathLst>
            </a:custGeom>
            <a:solidFill>
              <a:srgbClr val="FF099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b="0"/>
            </a:p>
          </p:txBody>
        </p:sp>
        <p:sp>
          <p:nvSpPr>
            <p:cNvPr id="88" name="TextBox 13"/>
            <p:cNvSpPr txBox="1">
              <a:spLocks noChangeArrowheads="1"/>
            </p:cNvSpPr>
            <p:nvPr/>
          </p:nvSpPr>
          <p:spPr bwMode="auto">
            <a:xfrm>
              <a:off x="2116931" y="1554957"/>
              <a:ext cx="1753791"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zh-CN" altLang="en-US" sz="1600" b="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b="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89" name="TextBox 13"/>
            <p:cNvSpPr txBox="1">
              <a:spLocks noChangeArrowheads="1"/>
            </p:cNvSpPr>
            <p:nvPr/>
          </p:nvSpPr>
          <p:spPr bwMode="auto">
            <a:xfrm>
              <a:off x="2377679" y="1769269"/>
              <a:ext cx="1235869" cy="69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zh-CN" altLang="en-US" sz="1500" b="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500" b="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90" name="TextBox 13"/>
            <p:cNvSpPr txBox="1">
              <a:spLocks noChangeArrowheads="1"/>
            </p:cNvSpPr>
            <p:nvPr/>
          </p:nvSpPr>
          <p:spPr bwMode="auto">
            <a:xfrm>
              <a:off x="2622947" y="2653904"/>
              <a:ext cx="722709"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en-US" altLang="zh-CN" sz="2400" b="0">
                  <a:solidFill>
                    <a:srgbClr val="FFFFFF"/>
                  </a:solidFill>
                  <a:latin typeface="Arial" panose="020B0604020202020204" pitchFamily="34" charset="0"/>
                  <a:ea typeface="微软雅黑" panose="020B0503020204020204" pitchFamily="34" charset="-122"/>
                  <a:sym typeface="Arial" panose="020B0604020202020204" pitchFamily="34" charset="0"/>
                </a:rPr>
                <a:t>02</a:t>
              </a:r>
              <a:endParaRPr lang="en-US" altLang="zh-CN" sz="2400" b="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750" advTm="5633">
        <p14:gallery dir="l"/>
      </p:transition>
    </mc:Choice>
    <mc:Fallback>
      <p:transition spd="slow" advTm="56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heel(4)">
                                      <p:cBhvr>
                                        <p:cTn id="7" dur="1000"/>
                                        <p:tgtEl>
                                          <p:spTgt spid="28"/>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left)">
                                      <p:cBhvr>
                                        <p:cTn id="11" dur="500"/>
                                        <p:tgtEl>
                                          <p:spTgt spid="34"/>
                                        </p:tgtEl>
                                      </p:cBhvr>
                                    </p:animEffect>
                                  </p:childTnLst>
                                </p:cTn>
                              </p:par>
                            </p:childTnLst>
                          </p:cTn>
                        </p:par>
                        <p:par>
                          <p:cTn id="12" fill="hold">
                            <p:stCondLst>
                              <p:cond delay="1500"/>
                            </p:stCondLst>
                            <p:childTnLst>
                              <p:par>
                                <p:cTn id="13" presetID="26" presetClass="entr" presetSubtype="0"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down)">
                                      <p:cBhvr>
                                        <p:cTn id="15" dur="580">
                                          <p:stCondLst>
                                            <p:cond delay="0"/>
                                          </p:stCondLst>
                                        </p:cTn>
                                        <p:tgtEl>
                                          <p:spTgt spid="35"/>
                                        </p:tgtEl>
                                      </p:cBhvr>
                                    </p:animEffect>
                                    <p:anim calcmode="lin" valueType="num">
                                      <p:cBhvr>
                                        <p:cTn id="16"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21" dur="26">
                                          <p:stCondLst>
                                            <p:cond delay="650"/>
                                          </p:stCondLst>
                                        </p:cTn>
                                        <p:tgtEl>
                                          <p:spTgt spid="35"/>
                                        </p:tgtEl>
                                      </p:cBhvr>
                                      <p:to x="100000" y="60000"/>
                                    </p:animScale>
                                    <p:animScale>
                                      <p:cBhvr>
                                        <p:cTn id="22" dur="166" decel="50000">
                                          <p:stCondLst>
                                            <p:cond delay="676"/>
                                          </p:stCondLst>
                                        </p:cTn>
                                        <p:tgtEl>
                                          <p:spTgt spid="35"/>
                                        </p:tgtEl>
                                      </p:cBhvr>
                                      <p:to x="100000" y="100000"/>
                                    </p:animScale>
                                    <p:animScale>
                                      <p:cBhvr>
                                        <p:cTn id="23" dur="26">
                                          <p:stCondLst>
                                            <p:cond delay="1312"/>
                                          </p:stCondLst>
                                        </p:cTn>
                                        <p:tgtEl>
                                          <p:spTgt spid="35"/>
                                        </p:tgtEl>
                                      </p:cBhvr>
                                      <p:to x="100000" y="80000"/>
                                    </p:animScale>
                                    <p:animScale>
                                      <p:cBhvr>
                                        <p:cTn id="24" dur="166" decel="50000">
                                          <p:stCondLst>
                                            <p:cond delay="1338"/>
                                          </p:stCondLst>
                                        </p:cTn>
                                        <p:tgtEl>
                                          <p:spTgt spid="35"/>
                                        </p:tgtEl>
                                      </p:cBhvr>
                                      <p:to x="100000" y="100000"/>
                                    </p:animScale>
                                    <p:animScale>
                                      <p:cBhvr>
                                        <p:cTn id="25" dur="26">
                                          <p:stCondLst>
                                            <p:cond delay="1642"/>
                                          </p:stCondLst>
                                        </p:cTn>
                                        <p:tgtEl>
                                          <p:spTgt spid="35"/>
                                        </p:tgtEl>
                                      </p:cBhvr>
                                      <p:to x="100000" y="90000"/>
                                    </p:animScale>
                                    <p:animScale>
                                      <p:cBhvr>
                                        <p:cTn id="26" dur="166" decel="50000">
                                          <p:stCondLst>
                                            <p:cond delay="1668"/>
                                          </p:stCondLst>
                                        </p:cTn>
                                        <p:tgtEl>
                                          <p:spTgt spid="35"/>
                                        </p:tgtEl>
                                      </p:cBhvr>
                                      <p:to x="100000" y="100000"/>
                                    </p:animScale>
                                    <p:animScale>
                                      <p:cBhvr>
                                        <p:cTn id="27" dur="26">
                                          <p:stCondLst>
                                            <p:cond delay="1808"/>
                                          </p:stCondLst>
                                        </p:cTn>
                                        <p:tgtEl>
                                          <p:spTgt spid="35"/>
                                        </p:tgtEl>
                                      </p:cBhvr>
                                      <p:to x="100000" y="95000"/>
                                    </p:animScale>
                                    <p:animScale>
                                      <p:cBhvr>
                                        <p:cTn id="28" dur="166" decel="50000">
                                          <p:stCondLst>
                                            <p:cond delay="1834"/>
                                          </p:stCondLst>
                                        </p:cTn>
                                        <p:tgtEl>
                                          <p:spTgt spid="35"/>
                                        </p:tgtEl>
                                      </p:cBhvr>
                                      <p:to x="100000" y="100000"/>
                                    </p:animScale>
                                  </p:childTnLst>
                                </p:cTn>
                              </p:par>
                              <p:par>
                                <p:cTn id="29" presetID="26" presetClass="entr" presetSubtype="0" fill="hold" nodeType="withEffect">
                                  <p:stCondLst>
                                    <p:cond delay="200"/>
                                  </p:stCondLst>
                                  <p:childTnLst>
                                    <p:set>
                                      <p:cBhvr>
                                        <p:cTn id="30" dur="1" fill="hold">
                                          <p:stCondLst>
                                            <p:cond delay="0"/>
                                          </p:stCondLst>
                                        </p:cTn>
                                        <p:tgtEl>
                                          <p:spTgt spid="85"/>
                                        </p:tgtEl>
                                        <p:attrNameLst>
                                          <p:attrName>style.visibility</p:attrName>
                                        </p:attrNameLst>
                                      </p:cBhvr>
                                      <p:to>
                                        <p:strVal val="visible"/>
                                      </p:to>
                                    </p:set>
                                    <p:animEffect transition="in" filter="wipe(down)">
                                      <p:cBhvr>
                                        <p:cTn id="31" dur="580">
                                          <p:stCondLst>
                                            <p:cond delay="0"/>
                                          </p:stCondLst>
                                        </p:cTn>
                                        <p:tgtEl>
                                          <p:spTgt spid="85"/>
                                        </p:tgtEl>
                                      </p:cBhvr>
                                    </p:animEffect>
                                    <p:anim calcmode="lin" valueType="num">
                                      <p:cBhvr>
                                        <p:cTn id="32" dur="1822" tmFilter="0,0; 0.14,0.36; 0.43,0.73; 0.71,0.91; 1.0,1.0">
                                          <p:stCondLst>
                                            <p:cond delay="0"/>
                                          </p:stCondLst>
                                        </p:cTn>
                                        <p:tgtEl>
                                          <p:spTgt spid="85"/>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85"/>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85"/>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85"/>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85"/>
                                        </p:tgtEl>
                                        <p:attrNameLst>
                                          <p:attrName>ppt_y</p:attrName>
                                        </p:attrNameLst>
                                      </p:cBhvr>
                                      <p:tavLst>
                                        <p:tav tm="0" fmla="#ppt_y-sin(pi*$)/81">
                                          <p:val>
                                            <p:fltVal val="0"/>
                                          </p:val>
                                        </p:tav>
                                        <p:tav tm="100000">
                                          <p:val>
                                            <p:fltVal val="1"/>
                                          </p:val>
                                        </p:tav>
                                      </p:tavLst>
                                    </p:anim>
                                    <p:animScale>
                                      <p:cBhvr>
                                        <p:cTn id="37" dur="26">
                                          <p:stCondLst>
                                            <p:cond delay="650"/>
                                          </p:stCondLst>
                                        </p:cTn>
                                        <p:tgtEl>
                                          <p:spTgt spid="85"/>
                                        </p:tgtEl>
                                      </p:cBhvr>
                                      <p:to x="100000" y="60000"/>
                                    </p:animScale>
                                    <p:animScale>
                                      <p:cBhvr>
                                        <p:cTn id="38" dur="166" decel="50000">
                                          <p:stCondLst>
                                            <p:cond delay="676"/>
                                          </p:stCondLst>
                                        </p:cTn>
                                        <p:tgtEl>
                                          <p:spTgt spid="85"/>
                                        </p:tgtEl>
                                      </p:cBhvr>
                                      <p:to x="100000" y="100000"/>
                                    </p:animScale>
                                    <p:animScale>
                                      <p:cBhvr>
                                        <p:cTn id="39" dur="26">
                                          <p:stCondLst>
                                            <p:cond delay="1312"/>
                                          </p:stCondLst>
                                        </p:cTn>
                                        <p:tgtEl>
                                          <p:spTgt spid="85"/>
                                        </p:tgtEl>
                                      </p:cBhvr>
                                      <p:to x="100000" y="80000"/>
                                    </p:animScale>
                                    <p:animScale>
                                      <p:cBhvr>
                                        <p:cTn id="40" dur="166" decel="50000">
                                          <p:stCondLst>
                                            <p:cond delay="1338"/>
                                          </p:stCondLst>
                                        </p:cTn>
                                        <p:tgtEl>
                                          <p:spTgt spid="85"/>
                                        </p:tgtEl>
                                      </p:cBhvr>
                                      <p:to x="100000" y="100000"/>
                                    </p:animScale>
                                    <p:animScale>
                                      <p:cBhvr>
                                        <p:cTn id="41" dur="26">
                                          <p:stCondLst>
                                            <p:cond delay="1642"/>
                                          </p:stCondLst>
                                        </p:cTn>
                                        <p:tgtEl>
                                          <p:spTgt spid="85"/>
                                        </p:tgtEl>
                                      </p:cBhvr>
                                      <p:to x="100000" y="90000"/>
                                    </p:animScale>
                                    <p:animScale>
                                      <p:cBhvr>
                                        <p:cTn id="42" dur="166" decel="50000">
                                          <p:stCondLst>
                                            <p:cond delay="1668"/>
                                          </p:stCondLst>
                                        </p:cTn>
                                        <p:tgtEl>
                                          <p:spTgt spid="85"/>
                                        </p:tgtEl>
                                      </p:cBhvr>
                                      <p:to x="100000" y="100000"/>
                                    </p:animScale>
                                    <p:animScale>
                                      <p:cBhvr>
                                        <p:cTn id="43" dur="26">
                                          <p:stCondLst>
                                            <p:cond delay="1808"/>
                                          </p:stCondLst>
                                        </p:cTn>
                                        <p:tgtEl>
                                          <p:spTgt spid="85"/>
                                        </p:tgtEl>
                                      </p:cBhvr>
                                      <p:to x="100000" y="95000"/>
                                    </p:animScale>
                                    <p:animScale>
                                      <p:cBhvr>
                                        <p:cTn id="44" dur="166" decel="50000">
                                          <p:stCondLst>
                                            <p:cond delay="1834"/>
                                          </p:stCondLst>
                                        </p:cTn>
                                        <p:tgtEl>
                                          <p:spTgt spid="85"/>
                                        </p:tgtEl>
                                      </p:cBhvr>
                                      <p:to x="100000" y="100000"/>
                                    </p:animScale>
                                  </p:childTnLst>
                                </p:cTn>
                              </p:par>
                              <p:par>
                                <p:cTn id="45" presetID="26" presetClass="entr" presetSubtype="0" fill="hold" nodeType="withEffect">
                                  <p:stCondLst>
                                    <p:cond delay="400"/>
                                  </p:stCondLst>
                                  <p:childTnLst>
                                    <p:set>
                                      <p:cBhvr>
                                        <p:cTn id="46" dur="1" fill="hold">
                                          <p:stCondLst>
                                            <p:cond delay="0"/>
                                          </p:stCondLst>
                                        </p:cTn>
                                        <p:tgtEl>
                                          <p:spTgt spid="41"/>
                                        </p:tgtEl>
                                        <p:attrNameLst>
                                          <p:attrName>style.visibility</p:attrName>
                                        </p:attrNameLst>
                                      </p:cBhvr>
                                      <p:to>
                                        <p:strVal val="visible"/>
                                      </p:to>
                                    </p:set>
                                    <p:animEffect transition="in" filter="wipe(down)">
                                      <p:cBhvr>
                                        <p:cTn id="47" dur="580">
                                          <p:stCondLst>
                                            <p:cond delay="0"/>
                                          </p:stCondLst>
                                        </p:cTn>
                                        <p:tgtEl>
                                          <p:spTgt spid="41"/>
                                        </p:tgtEl>
                                      </p:cBhvr>
                                    </p:animEffect>
                                    <p:anim calcmode="lin" valueType="num">
                                      <p:cBhvr>
                                        <p:cTn id="48"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53" dur="26">
                                          <p:stCondLst>
                                            <p:cond delay="650"/>
                                          </p:stCondLst>
                                        </p:cTn>
                                        <p:tgtEl>
                                          <p:spTgt spid="41"/>
                                        </p:tgtEl>
                                      </p:cBhvr>
                                      <p:to x="100000" y="60000"/>
                                    </p:animScale>
                                    <p:animScale>
                                      <p:cBhvr>
                                        <p:cTn id="54" dur="166" decel="50000">
                                          <p:stCondLst>
                                            <p:cond delay="676"/>
                                          </p:stCondLst>
                                        </p:cTn>
                                        <p:tgtEl>
                                          <p:spTgt spid="41"/>
                                        </p:tgtEl>
                                      </p:cBhvr>
                                      <p:to x="100000" y="100000"/>
                                    </p:animScale>
                                    <p:animScale>
                                      <p:cBhvr>
                                        <p:cTn id="55" dur="26">
                                          <p:stCondLst>
                                            <p:cond delay="1312"/>
                                          </p:stCondLst>
                                        </p:cTn>
                                        <p:tgtEl>
                                          <p:spTgt spid="41"/>
                                        </p:tgtEl>
                                      </p:cBhvr>
                                      <p:to x="100000" y="80000"/>
                                    </p:animScale>
                                    <p:animScale>
                                      <p:cBhvr>
                                        <p:cTn id="56" dur="166" decel="50000">
                                          <p:stCondLst>
                                            <p:cond delay="1338"/>
                                          </p:stCondLst>
                                        </p:cTn>
                                        <p:tgtEl>
                                          <p:spTgt spid="41"/>
                                        </p:tgtEl>
                                      </p:cBhvr>
                                      <p:to x="100000" y="100000"/>
                                    </p:animScale>
                                    <p:animScale>
                                      <p:cBhvr>
                                        <p:cTn id="57" dur="26">
                                          <p:stCondLst>
                                            <p:cond delay="1642"/>
                                          </p:stCondLst>
                                        </p:cTn>
                                        <p:tgtEl>
                                          <p:spTgt spid="41"/>
                                        </p:tgtEl>
                                      </p:cBhvr>
                                      <p:to x="100000" y="90000"/>
                                    </p:animScale>
                                    <p:animScale>
                                      <p:cBhvr>
                                        <p:cTn id="58" dur="166" decel="50000">
                                          <p:stCondLst>
                                            <p:cond delay="1668"/>
                                          </p:stCondLst>
                                        </p:cTn>
                                        <p:tgtEl>
                                          <p:spTgt spid="41"/>
                                        </p:tgtEl>
                                      </p:cBhvr>
                                      <p:to x="100000" y="100000"/>
                                    </p:animScale>
                                    <p:animScale>
                                      <p:cBhvr>
                                        <p:cTn id="59" dur="26">
                                          <p:stCondLst>
                                            <p:cond delay="1808"/>
                                          </p:stCondLst>
                                        </p:cTn>
                                        <p:tgtEl>
                                          <p:spTgt spid="41"/>
                                        </p:tgtEl>
                                      </p:cBhvr>
                                      <p:to x="100000" y="95000"/>
                                    </p:animScale>
                                    <p:animScale>
                                      <p:cBhvr>
                                        <p:cTn id="60" dur="166" decel="50000">
                                          <p:stCondLst>
                                            <p:cond delay="1834"/>
                                          </p:stCondLst>
                                        </p:cTn>
                                        <p:tgtEl>
                                          <p:spTgt spid="41"/>
                                        </p:tgtEl>
                                      </p:cBhvr>
                                      <p:to x="100000" y="100000"/>
                                    </p:animScale>
                                  </p:childTnLst>
                                </p:cTn>
                              </p:par>
                              <p:par>
                                <p:cTn id="61" presetID="26" presetClass="entr" presetSubtype="0" fill="hold" nodeType="withEffect">
                                  <p:stCondLst>
                                    <p:cond delay="600"/>
                                  </p:stCondLst>
                                  <p:childTnLst>
                                    <p:set>
                                      <p:cBhvr>
                                        <p:cTn id="62" dur="1" fill="hold">
                                          <p:stCondLst>
                                            <p:cond delay="0"/>
                                          </p:stCondLst>
                                        </p:cTn>
                                        <p:tgtEl>
                                          <p:spTgt spid="53"/>
                                        </p:tgtEl>
                                        <p:attrNameLst>
                                          <p:attrName>style.visibility</p:attrName>
                                        </p:attrNameLst>
                                      </p:cBhvr>
                                      <p:to>
                                        <p:strVal val="visible"/>
                                      </p:to>
                                    </p:set>
                                    <p:animEffect transition="in" filter="wipe(down)">
                                      <p:cBhvr>
                                        <p:cTn id="63" dur="580">
                                          <p:stCondLst>
                                            <p:cond delay="0"/>
                                          </p:stCondLst>
                                        </p:cTn>
                                        <p:tgtEl>
                                          <p:spTgt spid="53"/>
                                        </p:tgtEl>
                                      </p:cBhvr>
                                    </p:animEffect>
                                    <p:anim calcmode="lin" valueType="num">
                                      <p:cBhvr>
                                        <p:cTn id="64"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69" dur="26">
                                          <p:stCondLst>
                                            <p:cond delay="650"/>
                                          </p:stCondLst>
                                        </p:cTn>
                                        <p:tgtEl>
                                          <p:spTgt spid="53"/>
                                        </p:tgtEl>
                                      </p:cBhvr>
                                      <p:to x="100000" y="60000"/>
                                    </p:animScale>
                                    <p:animScale>
                                      <p:cBhvr>
                                        <p:cTn id="70" dur="166" decel="50000">
                                          <p:stCondLst>
                                            <p:cond delay="676"/>
                                          </p:stCondLst>
                                        </p:cTn>
                                        <p:tgtEl>
                                          <p:spTgt spid="53"/>
                                        </p:tgtEl>
                                      </p:cBhvr>
                                      <p:to x="100000" y="100000"/>
                                    </p:animScale>
                                    <p:animScale>
                                      <p:cBhvr>
                                        <p:cTn id="71" dur="26">
                                          <p:stCondLst>
                                            <p:cond delay="1312"/>
                                          </p:stCondLst>
                                        </p:cTn>
                                        <p:tgtEl>
                                          <p:spTgt spid="53"/>
                                        </p:tgtEl>
                                      </p:cBhvr>
                                      <p:to x="100000" y="80000"/>
                                    </p:animScale>
                                    <p:animScale>
                                      <p:cBhvr>
                                        <p:cTn id="72" dur="166" decel="50000">
                                          <p:stCondLst>
                                            <p:cond delay="1338"/>
                                          </p:stCondLst>
                                        </p:cTn>
                                        <p:tgtEl>
                                          <p:spTgt spid="53"/>
                                        </p:tgtEl>
                                      </p:cBhvr>
                                      <p:to x="100000" y="100000"/>
                                    </p:animScale>
                                    <p:animScale>
                                      <p:cBhvr>
                                        <p:cTn id="73" dur="26">
                                          <p:stCondLst>
                                            <p:cond delay="1642"/>
                                          </p:stCondLst>
                                        </p:cTn>
                                        <p:tgtEl>
                                          <p:spTgt spid="53"/>
                                        </p:tgtEl>
                                      </p:cBhvr>
                                      <p:to x="100000" y="90000"/>
                                    </p:animScale>
                                    <p:animScale>
                                      <p:cBhvr>
                                        <p:cTn id="74" dur="166" decel="50000">
                                          <p:stCondLst>
                                            <p:cond delay="1668"/>
                                          </p:stCondLst>
                                        </p:cTn>
                                        <p:tgtEl>
                                          <p:spTgt spid="53"/>
                                        </p:tgtEl>
                                      </p:cBhvr>
                                      <p:to x="100000" y="100000"/>
                                    </p:animScale>
                                    <p:animScale>
                                      <p:cBhvr>
                                        <p:cTn id="75" dur="26">
                                          <p:stCondLst>
                                            <p:cond delay="1808"/>
                                          </p:stCondLst>
                                        </p:cTn>
                                        <p:tgtEl>
                                          <p:spTgt spid="53"/>
                                        </p:tgtEl>
                                      </p:cBhvr>
                                      <p:to x="100000" y="95000"/>
                                    </p:animScale>
                                    <p:animScale>
                                      <p:cBhvr>
                                        <p:cTn id="76" dur="166" decel="50000">
                                          <p:stCondLst>
                                            <p:cond delay="1834"/>
                                          </p:stCondLst>
                                        </p:cTn>
                                        <p:tgtEl>
                                          <p:spTgt spid="53"/>
                                        </p:tgtEl>
                                      </p:cBhvr>
                                      <p:to x="100000" y="100000"/>
                                    </p:animScale>
                                  </p:childTnLst>
                                </p:cTn>
                              </p:par>
                              <p:par>
                                <p:cTn id="77" presetID="26" presetClass="entr" presetSubtype="0" fill="hold" nodeType="withEffect">
                                  <p:stCondLst>
                                    <p:cond delay="800"/>
                                  </p:stCondLst>
                                  <p:childTnLst>
                                    <p:set>
                                      <p:cBhvr>
                                        <p:cTn id="78" dur="1" fill="hold">
                                          <p:stCondLst>
                                            <p:cond delay="0"/>
                                          </p:stCondLst>
                                        </p:cTn>
                                        <p:tgtEl>
                                          <p:spTgt spid="47"/>
                                        </p:tgtEl>
                                        <p:attrNameLst>
                                          <p:attrName>style.visibility</p:attrName>
                                        </p:attrNameLst>
                                      </p:cBhvr>
                                      <p:to>
                                        <p:strVal val="visible"/>
                                      </p:to>
                                    </p:set>
                                    <p:animEffect transition="in" filter="wipe(down)">
                                      <p:cBhvr>
                                        <p:cTn id="79" dur="580">
                                          <p:stCondLst>
                                            <p:cond delay="0"/>
                                          </p:stCondLst>
                                        </p:cTn>
                                        <p:tgtEl>
                                          <p:spTgt spid="47"/>
                                        </p:tgtEl>
                                      </p:cBhvr>
                                    </p:animEffect>
                                    <p:anim calcmode="lin" valueType="num">
                                      <p:cBhvr>
                                        <p:cTn id="80"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85" dur="26">
                                          <p:stCondLst>
                                            <p:cond delay="650"/>
                                          </p:stCondLst>
                                        </p:cTn>
                                        <p:tgtEl>
                                          <p:spTgt spid="47"/>
                                        </p:tgtEl>
                                      </p:cBhvr>
                                      <p:to x="100000" y="60000"/>
                                    </p:animScale>
                                    <p:animScale>
                                      <p:cBhvr>
                                        <p:cTn id="86" dur="166" decel="50000">
                                          <p:stCondLst>
                                            <p:cond delay="676"/>
                                          </p:stCondLst>
                                        </p:cTn>
                                        <p:tgtEl>
                                          <p:spTgt spid="47"/>
                                        </p:tgtEl>
                                      </p:cBhvr>
                                      <p:to x="100000" y="100000"/>
                                    </p:animScale>
                                    <p:animScale>
                                      <p:cBhvr>
                                        <p:cTn id="87" dur="26">
                                          <p:stCondLst>
                                            <p:cond delay="1312"/>
                                          </p:stCondLst>
                                        </p:cTn>
                                        <p:tgtEl>
                                          <p:spTgt spid="47"/>
                                        </p:tgtEl>
                                      </p:cBhvr>
                                      <p:to x="100000" y="80000"/>
                                    </p:animScale>
                                    <p:animScale>
                                      <p:cBhvr>
                                        <p:cTn id="88" dur="166" decel="50000">
                                          <p:stCondLst>
                                            <p:cond delay="1338"/>
                                          </p:stCondLst>
                                        </p:cTn>
                                        <p:tgtEl>
                                          <p:spTgt spid="47"/>
                                        </p:tgtEl>
                                      </p:cBhvr>
                                      <p:to x="100000" y="100000"/>
                                    </p:animScale>
                                    <p:animScale>
                                      <p:cBhvr>
                                        <p:cTn id="89" dur="26">
                                          <p:stCondLst>
                                            <p:cond delay="1642"/>
                                          </p:stCondLst>
                                        </p:cTn>
                                        <p:tgtEl>
                                          <p:spTgt spid="47"/>
                                        </p:tgtEl>
                                      </p:cBhvr>
                                      <p:to x="100000" y="90000"/>
                                    </p:animScale>
                                    <p:animScale>
                                      <p:cBhvr>
                                        <p:cTn id="90" dur="166" decel="50000">
                                          <p:stCondLst>
                                            <p:cond delay="1668"/>
                                          </p:stCondLst>
                                        </p:cTn>
                                        <p:tgtEl>
                                          <p:spTgt spid="47"/>
                                        </p:tgtEl>
                                      </p:cBhvr>
                                      <p:to x="100000" y="100000"/>
                                    </p:animScale>
                                    <p:animScale>
                                      <p:cBhvr>
                                        <p:cTn id="91" dur="26">
                                          <p:stCondLst>
                                            <p:cond delay="1808"/>
                                          </p:stCondLst>
                                        </p:cTn>
                                        <p:tgtEl>
                                          <p:spTgt spid="47"/>
                                        </p:tgtEl>
                                      </p:cBhvr>
                                      <p:to x="100000" y="95000"/>
                                    </p:animScale>
                                    <p:animScale>
                                      <p:cBhvr>
                                        <p:cTn id="92" dur="166" decel="50000">
                                          <p:stCondLst>
                                            <p:cond delay="1834"/>
                                          </p:stCondLst>
                                        </p:cTn>
                                        <p:tgtEl>
                                          <p:spTgt spid="4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sp>
        <p:nvSpPr>
          <p:cNvPr id="13" name="矩形 27"/>
          <p:cNvSpPr>
            <a:spLocks noChangeArrowheads="1"/>
          </p:cNvSpPr>
          <p:nvPr/>
        </p:nvSpPr>
        <p:spPr bwMode="auto">
          <a:xfrm>
            <a:off x="0" y="1413036"/>
            <a:ext cx="12190413" cy="4801712"/>
          </a:xfrm>
          <a:prstGeom prst="rect">
            <a:avLst/>
          </a:prstGeom>
          <a:solidFill>
            <a:srgbClr val="FF3399"/>
          </a:solidFill>
          <a:ln>
            <a:noFill/>
          </a:ln>
        </p:spPr>
        <p:txBody>
          <a:bodyPr lIns="91438" tIns="45719" rIns="91438" bIns="45719"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grpSp>
        <p:nvGrpSpPr>
          <p:cNvPr id="3" name="组合 2"/>
          <p:cNvGrpSpPr/>
          <p:nvPr/>
        </p:nvGrpSpPr>
        <p:grpSpPr>
          <a:xfrm>
            <a:off x="5836479" y="2338763"/>
            <a:ext cx="5034894" cy="649438"/>
            <a:chOff x="4377929" y="1753666"/>
            <a:chExt cx="3776662" cy="486966"/>
          </a:xfrm>
        </p:grpSpPr>
        <p:grpSp>
          <p:nvGrpSpPr>
            <p:cNvPr id="14" name="组合 28"/>
            <p:cNvGrpSpPr/>
            <p:nvPr/>
          </p:nvGrpSpPr>
          <p:grpSpPr bwMode="auto">
            <a:xfrm>
              <a:off x="4377929" y="1753666"/>
              <a:ext cx="485775" cy="486966"/>
              <a:chOff x="0" y="0"/>
              <a:chExt cx="649224" cy="649224"/>
            </a:xfrm>
          </p:grpSpPr>
          <p:sp>
            <p:nvSpPr>
              <p:cNvPr id="25" name="Freeform 620"/>
              <p:cNvSpPr/>
              <p:nvPr/>
            </p:nvSpPr>
            <p:spPr bwMode="auto">
              <a:xfrm>
                <a:off x="157988" y="160591"/>
                <a:ext cx="333248" cy="328041"/>
              </a:xfrm>
              <a:custGeom>
                <a:avLst/>
                <a:gdLst>
                  <a:gd name="T0" fmla="*/ 280 w 287"/>
                  <a:gd name="T1" fmla="*/ 3 h 283"/>
                  <a:gd name="T2" fmla="*/ 208 w 287"/>
                  <a:gd name="T3" fmla="*/ 14 h 283"/>
                  <a:gd name="T4" fmla="*/ 143 w 287"/>
                  <a:gd name="T5" fmla="*/ 0 h 283"/>
                  <a:gd name="T6" fmla="*/ 79 w 287"/>
                  <a:gd name="T7" fmla="*/ 14 h 283"/>
                  <a:gd name="T8" fmla="*/ 7 w 287"/>
                  <a:gd name="T9" fmla="*/ 3 h 283"/>
                  <a:gd name="T10" fmla="*/ 0 w 287"/>
                  <a:gd name="T11" fmla="*/ 60 h 283"/>
                  <a:gd name="T12" fmla="*/ 67 w 287"/>
                  <a:gd name="T13" fmla="*/ 237 h 283"/>
                  <a:gd name="T14" fmla="*/ 143 w 287"/>
                  <a:gd name="T15" fmla="*/ 283 h 283"/>
                  <a:gd name="T16" fmla="*/ 220 w 287"/>
                  <a:gd name="T17" fmla="*/ 237 h 283"/>
                  <a:gd name="T18" fmla="*/ 287 w 287"/>
                  <a:gd name="T19" fmla="*/ 60 h 283"/>
                  <a:gd name="T20" fmla="*/ 280 w 287"/>
                  <a:gd name="T21" fmla="*/ 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7" h="283">
                    <a:moveTo>
                      <a:pt x="280" y="3"/>
                    </a:moveTo>
                    <a:cubicBezTo>
                      <a:pt x="280" y="3"/>
                      <a:pt x="240" y="14"/>
                      <a:pt x="208" y="14"/>
                    </a:cubicBezTo>
                    <a:cubicBezTo>
                      <a:pt x="176" y="14"/>
                      <a:pt x="143" y="0"/>
                      <a:pt x="143" y="0"/>
                    </a:cubicBezTo>
                    <a:cubicBezTo>
                      <a:pt x="143" y="0"/>
                      <a:pt x="111" y="14"/>
                      <a:pt x="79" y="14"/>
                    </a:cubicBezTo>
                    <a:cubicBezTo>
                      <a:pt x="46" y="14"/>
                      <a:pt x="7" y="3"/>
                      <a:pt x="7" y="3"/>
                    </a:cubicBezTo>
                    <a:cubicBezTo>
                      <a:pt x="7" y="3"/>
                      <a:pt x="0" y="26"/>
                      <a:pt x="0" y="60"/>
                    </a:cubicBezTo>
                    <a:cubicBezTo>
                      <a:pt x="0" y="149"/>
                      <a:pt x="28" y="206"/>
                      <a:pt x="67" y="237"/>
                    </a:cubicBezTo>
                    <a:cubicBezTo>
                      <a:pt x="90" y="256"/>
                      <a:pt x="128" y="283"/>
                      <a:pt x="143" y="283"/>
                    </a:cubicBezTo>
                    <a:cubicBezTo>
                      <a:pt x="159" y="283"/>
                      <a:pt x="196" y="256"/>
                      <a:pt x="220" y="237"/>
                    </a:cubicBezTo>
                    <a:cubicBezTo>
                      <a:pt x="258" y="205"/>
                      <a:pt x="287" y="149"/>
                      <a:pt x="287" y="60"/>
                    </a:cubicBezTo>
                    <a:cubicBezTo>
                      <a:pt x="287" y="26"/>
                      <a:pt x="280" y="3"/>
                      <a:pt x="280" y="3"/>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6" name="椭圆 30"/>
              <p:cNvSpPr>
                <a:spLocks noChangeArrowheads="1"/>
              </p:cNvSpPr>
              <p:nvPr/>
            </p:nvSpPr>
            <p:spPr bwMode="auto">
              <a:xfrm>
                <a:off x="0" y="0"/>
                <a:ext cx="649224" cy="649224"/>
              </a:xfrm>
              <a:prstGeom prst="ellipse">
                <a:avLst/>
              </a:prstGeom>
              <a:noFill/>
              <a:ln w="12700" cmpd="sng">
                <a:solidFill>
                  <a:schemeClr val="bg1"/>
                </a:solidFill>
                <a:rou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grpSp>
        <p:sp>
          <p:nvSpPr>
            <p:cNvPr id="37" name="TextBox 13"/>
            <p:cNvSpPr txBox="1">
              <a:spLocks noChangeArrowheads="1"/>
            </p:cNvSpPr>
            <p:nvPr/>
          </p:nvSpPr>
          <p:spPr bwMode="auto">
            <a:xfrm>
              <a:off x="4787504" y="1850106"/>
              <a:ext cx="1753790"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a:solidFill>
                    <a:schemeClr val="bg1"/>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8" name="TextBox 13"/>
            <p:cNvSpPr txBox="1">
              <a:spLocks noChangeArrowheads="1"/>
            </p:cNvSpPr>
            <p:nvPr/>
          </p:nvSpPr>
          <p:spPr bwMode="auto">
            <a:xfrm>
              <a:off x="5094685" y="2065609"/>
              <a:ext cx="3059906"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 name="组合 3"/>
          <p:cNvGrpSpPr/>
          <p:nvPr/>
        </p:nvGrpSpPr>
        <p:grpSpPr>
          <a:xfrm>
            <a:off x="5836479" y="3426454"/>
            <a:ext cx="5004735" cy="649437"/>
            <a:chOff x="4377929" y="2569245"/>
            <a:chExt cx="3754040" cy="486965"/>
          </a:xfrm>
        </p:grpSpPr>
        <p:grpSp>
          <p:nvGrpSpPr>
            <p:cNvPr id="27" name="组合 31"/>
            <p:cNvGrpSpPr/>
            <p:nvPr/>
          </p:nvGrpSpPr>
          <p:grpSpPr bwMode="auto">
            <a:xfrm>
              <a:off x="4377929" y="2569245"/>
              <a:ext cx="485775" cy="486965"/>
              <a:chOff x="0" y="0"/>
              <a:chExt cx="649224" cy="649224"/>
            </a:xfrm>
          </p:grpSpPr>
          <p:sp>
            <p:nvSpPr>
              <p:cNvPr id="28" name="Freeform 112"/>
              <p:cNvSpPr>
                <a:spLocks noEditPoints="1"/>
              </p:cNvSpPr>
              <p:nvPr/>
            </p:nvSpPr>
            <p:spPr bwMode="auto">
              <a:xfrm>
                <a:off x="198343" y="157988"/>
                <a:ext cx="252539" cy="333248"/>
              </a:xfrm>
              <a:custGeom>
                <a:avLst/>
                <a:gdLst>
                  <a:gd name="T0" fmla="*/ 188 w 216"/>
                  <a:gd name="T1" fmla="*/ 126 h 288"/>
                  <a:gd name="T2" fmla="*/ 188 w 216"/>
                  <a:gd name="T3" fmla="*/ 79 h 288"/>
                  <a:gd name="T4" fmla="*/ 109 w 216"/>
                  <a:gd name="T5" fmla="*/ 0 h 288"/>
                  <a:gd name="T6" fmla="*/ 108 w 216"/>
                  <a:gd name="T7" fmla="*/ 0 h 288"/>
                  <a:gd name="T8" fmla="*/ 106 w 216"/>
                  <a:gd name="T9" fmla="*/ 0 h 288"/>
                  <a:gd name="T10" fmla="*/ 28 w 216"/>
                  <a:gd name="T11" fmla="*/ 79 h 288"/>
                  <a:gd name="T12" fmla="*/ 28 w 216"/>
                  <a:gd name="T13" fmla="*/ 126 h 288"/>
                  <a:gd name="T14" fmla="*/ 0 w 216"/>
                  <a:gd name="T15" fmla="*/ 126 h 288"/>
                  <a:gd name="T16" fmla="*/ 0 w 216"/>
                  <a:gd name="T17" fmla="*/ 288 h 288"/>
                  <a:gd name="T18" fmla="*/ 216 w 216"/>
                  <a:gd name="T19" fmla="*/ 288 h 288"/>
                  <a:gd name="T20" fmla="*/ 216 w 216"/>
                  <a:gd name="T21" fmla="*/ 126 h 288"/>
                  <a:gd name="T22" fmla="*/ 188 w 216"/>
                  <a:gd name="T23" fmla="*/ 126 h 288"/>
                  <a:gd name="T24" fmla="*/ 67 w 216"/>
                  <a:gd name="T25" fmla="*/ 79 h 288"/>
                  <a:gd name="T26" fmla="*/ 106 w 216"/>
                  <a:gd name="T27" fmla="*/ 39 h 288"/>
                  <a:gd name="T28" fmla="*/ 108 w 216"/>
                  <a:gd name="T29" fmla="*/ 39 h 288"/>
                  <a:gd name="T30" fmla="*/ 109 w 216"/>
                  <a:gd name="T31" fmla="*/ 39 h 288"/>
                  <a:gd name="T32" fmla="*/ 148 w 216"/>
                  <a:gd name="T33" fmla="*/ 79 h 288"/>
                  <a:gd name="T34" fmla="*/ 148 w 216"/>
                  <a:gd name="T35" fmla="*/ 126 h 288"/>
                  <a:gd name="T36" fmla="*/ 67 w 216"/>
                  <a:gd name="T37" fmla="*/ 126 h 288"/>
                  <a:gd name="T38" fmla="*/ 67 w 216"/>
                  <a:gd name="T39" fmla="*/ 79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6" h="288">
                    <a:moveTo>
                      <a:pt x="188" y="126"/>
                    </a:moveTo>
                    <a:cubicBezTo>
                      <a:pt x="188" y="79"/>
                      <a:pt x="188" y="79"/>
                      <a:pt x="188" y="79"/>
                    </a:cubicBezTo>
                    <a:cubicBezTo>
                      <a:pt x="188" y="35"/>
                      <a:pt x="152" y="0"/>
                      <a:pt x="109" y="0"/>
                    </a:cubicBezTo>
                    <a:cubicBezTo>
                      <a:pt x="109" y="0"/>
                      <a:pt x="108" y="0"/>
                      <a:pt x="108" y="0"/>
                    </a:cubicBezTo>
                    <a:cubicBezTo>
                      <a:pt x="107" y="0"/>
                      <a:pt x="107" y="0"/>
                      <a:pt x="106" y="0"/>
                    </a:cubicBezTo>
                    <a:cubicBezTo>
                      <a:pt x="63" y="0"/>
                      <a:pt x="28" y="35"/>
                      <a:pt x="28" y="79"/>
                    </a:cubicBezTo>
                    <a:cubicBezTo>
                      <a:pt x="28" y="126"/>
                      <a:pt x="28" y="126"/>
                      <a:pt x="28" y="126"/>
                    </a:cubicBezTo>
                    <a:cubicBezTo>
                      <a:pt x="0" y="126"/>
                      <a:pt x="0" y="126"/>
                      <a:pt x="0" y="126"/>
                    </a:cubicBezTo>
                    <a:cubicBezTo>
                      <a:pt x="0" y="288"/>
                      <a:pt x="0" y="288"/>
                      <a:pt x="0" y="288"/>
                    </a:cubicBezTo>
                    <a:cubicBezTo>
                      <a:pt x="216" y="288"/>
                      <a:pt x="216" y="288"/>
                      <a:pt x="216" y="288"/>
                    </a:cubicBezTo>
                    <a:cubicBezTo>
                      <a:pt x="216" y="126"/>
                      <a:pt x="216" y="126"/>
                      <a:pt x="216" y="126"/>
                    </a:cubicBezTo>
                    <a:lnTo>
                      <a:pt x="188" y="126"/>
                    </a:lnTo>
                    <a:close/>
                    <a:moveTo>
                      <a:pt x="67" y="79"/>
                    </a:moveTo>
                    <a:cubicBezTo>
                      <a:pt x="67" y="57"/>
                      <a:pt x="85" y="39"/>
                      <a:pt x="106" y="39"/>
                    </a:cubicBezTo>
                    <a:cubicBezTo>
                      <a:pt x="107" y="39"/>
                      <a:pt x="108" y="39"/>
                      <a:pt x="108" y="39"/>
                    </a:cubicBezTo>
                    <a:cubicBezTo>
                      <a:pt x="108" y="39"/>
                      <a:pt x="109" y="39"/>
                      <a:pt x="109" y="39"/>
                    </a:cubicBezTo>
                    <a:cubicBezTo>
                      <a:pt x="131" y="39"/>
                      <a:pt x="148" y="57"/>
                      <a:pt x="148" y="79"/>
                    </a:cubicBezTo>
                    <a:cubicBezTo>
                      <a:pt x="148" y="126"/>
                      <a:pt x="148" y="126"/>
                      <a:pt x="148" y="126"/>
                    </a:cubicBezTo>
                    <a:cubicBezTo>
                      <a:pt x="67" y="126"/>
                      <a:pt x="67" y="126"/>
                      <a:pt x="67" y="126"/>
                    </a:cubicBezTo>
                    <a:lnTo>
                      <a:pt x="67" y="79"/>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9" name="椭圆 33"/>
              <p:cNvSpPr>
                <a:spLocks noChangeArrowheads="1"/>
              </p:cNvSpPr>
              <p:nvPr/>
            </p:nvSpPr>
            <p:spPr bwMode="auto">
              <a:xfrm>
                <a:off x="0" y="0"/>
                <a:ext cx="649224" cy="649224"/>
              </a:xfrm>
              <a:prstGeom prst="ellipse">
                <a:avLst/>
              </a:prstGeom>
              <a:noFill/>
              <a:ln w="12700" cmpd="sng">
                <a:solidFill>
                  <a:schemeClr val="bg1"/>
                </a:solidFill>
                <a:rou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grpSp>
        <p:sp>
          <p:nvSpPr>
            <p:cNvPr id="39" name="TextBox 13"/>
            <p:cNvSpPr txBox="1">
              <a:spLocks noChangeArrowheads="1"/>
            </p:cNvSpPr>
            <p:nvPr/>
          </p:nvSpPr>
          <p:spPr bwMode="auto">
            <a:xfrm>
              <a:off x="4764881" y="2634729"/>
              <a:ext cx="1753791"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a:solidFill>
                    <a:schemeClr val="bg1"/>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TextBox 13"/>
            <p:cNvSpPr txBox="1">
              <a:spLocks noChangeArrowheads="1"/>
            </p:cNvSpPr>
            <p:nvPr/>
          </p:nvSpPr>
          <p:spPr bwMode="auto">
            <a:xfrm>
              <a:off x="5072063" y="2850232"/>
              <a:ext cx="3059906" cy="139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200">
                  <a:solidFill>
                    <a:schemeClr val="bg1"/>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 name="组合 4"/>
          <p:cNvGrpSpPr/>
          <p:nvPr/>
        </p:nvGrpSpPr>
        <p:grpSpPr>
          <a:xfrm>
            <a:off x="5838066" y="4512555"/>
            <a:ext cx="5033307" cy="649437"/>
            <a:chOff x="4379119" y="3383632"/>
            <a:chExt cx="3775472" cy="486965"/>
          </a:xfrm>
        </p:grpSpPr>
        <p:grpSp>
          <p:nvGrpSpPr>
            <p:cNvPr id="30" name="组合 34"/>
            <p:cNvGrpSpPr/>
            <p:nvPr/>
          </p:nvGrpSpPr>
          <p:grpSpPr bwMode="auto">
            <a:xfrm>
              <a:off x="4379119" y="3383632"/>
              <a:ext cx="486966" cy="486965"/>
              <a:chOff x="0" y="0"/>
              <a:chExt cx="649224" cy="649224"/>
            </a:xfrm>
          </p:grpSpPr>
          <p:sp>
            <p:nvSpPr>
              <p:cNvPr id="31" name="Freeform 240"/>
              <p:cNvSpPr/>
              <p:nvPr/>
            </p:nvSpPr>
            <p:spPr bwMode="auto">
              <a:xfrm>
                <a:off x="173388" y="155448"/>
                <a:ext cx="333248" cy="312420"/>
              </a:xfrm>
              <a:custGeom>
                <a:avLst/>
                <a:gdLst>
                  <a:gd name="T0" fmla="*/ 215 w 288"/>
                  <a:gd name="T1" fmla="*/ 0 h 270"/>
                  <a:gd name="T2" fmla="*/ 213 w 288"/>
                  <a:gd name="T3" fmla="*/ 0 h 270"/>
                  <a:gd name="T4" fmla="*/ 212 w 288"/>
                  <a:gd name="T5" fmla="*/ 0 h 270"/>
                  <a:gd name="T6" fmla="*/ 139 w 288"/>
                  <a:gd name="T7" fmla="*/ 74 h 270"/>
                  <a:gd name="T8" fmla="*/ 139 w 288"/>
                  <a:gd name="T9" fmla="*/ 118 h 270"/>
                  <a:gd name="T10" fmla="*/ 0 w 288"/>
                  <a:gd name="T11" fmla="*/ 118 h 270"/>
                  <a:gd name="T12" fmla="*/ 0 w 288"/>
                  <a:gd name="T13" fmla="*/ 270 h 270"/>
                  <a:gd name="T14" fmla="*/ 202 w 288"/>
                  <a:gd name="T15" fmla="*/ 270 h 270"/>
                  <a:gd name="T16" fmla="*/ 202 w 288"/>
                  <a:gd name="T17" fmla="*/ 118 h 270"/>
                  <a:gd name="T18" fmla="*/ 175 w 288"/>
                  <a:gd name="T19" fmla="*/ 118 h 270"/>
                  <a:gd name="T20" fmla="*/ 175 w 288"/>
                  <a:gd name="T21" fmla="*/ 74 h 270"/>
                  <a:gd name="T22" fmla="*/ 212 w 288"/>
                  <a:gd name="T23" fmla="*/ 37 h 270"/>
                  <a:gd name="T24" fmla="*/ 214 w 288"/>
                  <a:gd name="T25" fmla="*/ 37 h 270"/>
                  <a:gd name="T26" fmla="*/ 215 w 288"/>
                  <a:gd name="T27" fmla="*/ 37 h 270"/>
                  <a:gd name="T28" fmla="*/ 251 w 288"/>
                  <a:gd name="T29" fmla="*/ 74 h 270"/>
                  <a:gd name="T30" fmla="*/ 251 w 288"/>
                  <a:gd name="T31" fmla="*/ 91 h 270"/>
                  <a:gd name="T32" fmla="*/ 264 w 288"/>
                  <a:gd name="T33" fmla="*/ 91 h 270"/>
                  <a:gd name="T34" fmla="*/ 264 w 288"/>
                  <a:gd name="T35" fmla="*/ 96 h 270"/>
                  <a:gd name="T36" fmla="*/ 251 w 288"/>
                  <a:gd name="T37" fmla="*/ 108 h 270"/>
                  <a:gd name="T38" fmla="*/ 251 w 288"/>
                  <a:gd name="T39" fmla="*/ 118 h 270"/>
                  <a:gd name="T40" fmla="*/ 288 w 288"/>
                  <a:gd name="T41" fmla="*/ 118 h 270"/>
                  <a:gd name="T42" fmla="*/ 288 w 288"/>
                  <a:gd name="T43" fmla="*/ 74 h 270"/>
                  <a:gd name="T44" fmla="*/ 215 w 288"/>
                  <a:gd name="T45"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8" h="270">
                    <a:moveTo>
                      <a:pt x="215" y="0"/>
                    </a:moveTo>
                    <a:cubicBezTo>
                      <a:pt x="214" y="0"/>
                      <a:pt x="214" y="0"/>
                      <a:pt x="213" y="0"/>
                    </a:cubicBezTo>
                    <a:cubicBezTo>
                      <a:pt x="213" y="0"/>
                      <a:pt x="212" y="0"/>
                      <a:pt x="212" y="0"/>
                    </a:cubicBezTo>
                    <a:cubicBezTo>
                      <a:pt x="172" y="0"/>
                      <a:pt x="139" y="33"/>
                      <a:pt x="139" y="74"/>
                    </a:cubicBezTo>
                    <a:cubicBezTo>
                      <a:pt x="139" y="74"/>
                      <a:pt x="139" y="99"/>
                      <a:pt x="139" y="118"/>
                    </a:cubicBezTo>
                    <a:cubicBezTo>
                      <a:pt x="0" y="118"/>
                      <a:pt x="0" y="118"/>
                      <a:pt x="0" y="118"/>
                    </a:cubicBezTo>
                    <a:cubicBezTo>
                      <a:pt x="0" y="270"/>
                      <a:pt x="0" y="270"/>
                      <a:pt x="0" y="270"/>
                    </a:cubicBezTo>
                    <a:cubicBezTo>
                      <a:pt x="202" y="270"/>
                      <a:pt x="202" y="270"/>
                      <a:pt x="202" y="270"/>
                    </a:cubicBezTo>
                    <a:cubicBezTo>
                      <a:pt x="202" y="118"/>
                      <a:pt x="202" y="118"/>
                      <a:pt x="202" y="118"/>
                    </a:cubicBezTo>
                    <a:cubicBezTo>
                      <a:pt x="175" y="118"/>
                      <a:pt x="175" y="118"/>
                      <a:pt x="175" y="118"/>
                    </a:cubicBezTo>
                    <a:cubicBezTo>
                      <a:pt x="175" y="99"/>
                      <a:pt x="175" y="74"/>
                      <a:pt x="175" y="74"/>
                    </a:cubicBezTo>
                    <a:cubicBezTo>
                      <a:pt x="175" y="54"/>
                      <a:pt x="192" y="37"/>
                      <a:pt x="212" y="37"/>
                    </a:cubicBezTo>
                    <a:cubicBezTo>
                      <a:pt x="213" y="37"/>
                      <a:pt x="214" y="37"/>
                      <a:pt x="214" y="37"/>
                    </a:cubicBezTo>
                    <a:cubicBezTo>
                      <a:pt x="214" y="37"/>
                      <a:pt x="214" y="37"/>
                      <a:pt x="215" y="37"/>
                    </a:cubicBezTo>
                    <a:cubicBezTo>
                      <a:pt x="235" y="37"/>
                      <a:pt x="251" y="54"/>
                      <a:pt x="251" y="74"/>
                    </a:cubicBezTo>
                    <a:cubicBezTo>
                      <a:pt x="251" y="74"/>
                      <a:pt x="251" y="81"/>
                      <a:pt x="251" y="91"/>
                    </a:cubicBezTo>
                    <a:cubicBezTo>
                      <a:pt x="264" y="91"/>
                      <a:pt x="264" y="91"/>
                      <a:pt x="264" y="91"/>
                    </a:cubicBezTo>
                    <a:cubicBezTo>
                      <a:pt x="264" y="96"/>
                      <a:pt x="264" y="96"/>
                      <a:pt x="264" y="96"/>
                    </a:cubicBezTo>
                    <a:cubicBezTo>
                      <a:pt x="251" y="108"/>
                      <a:pt x="251" y="108"/>
                      <a:pt x="251" y="108"/>
                    </a:cubicBezTo>
                    <a:cubicBezTo>
                      <a:pt x="251" y="111"/>
                      <a:pt x="251" y="115"/>
                      <a:pt x="251" y="118"/>
                    </a:cubicBezTo>
                    <a:cubicBezTo>
                      <a:pt x="288" y="118"/>
                      <a:pt x="288" y="118"/>
                      <a:pt x="288" y="118"/>
                    </a:cubicBezTo>
                    <a:cubicBezTo>
                      <a:pt x="288" y="99"/>
                      <a:pt x="288" y="74"/>
                      <a:pt x="288" y="74"/>
                    </a:cubicBezTo>
                    <a:cubicBezTo>
                      <a:pt x="288" y="33"/>
                      <a:pt x="255" y="0"/>
                      <a:pt x="215"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2" name="椭圆 36"/>
              <p:cNvSpPr>
                <a:spLocks noChangeArrowheads="1"/>
              </p:cNvSpPr>
              <p:nvPr/>
            </p:nvSpPr>
            <p:spPr bwMode="auto">
              <a:xfrm>
                <a:off x="0" y="0"/>
                <a:ext cx="649224" cy="649224"/>
              </a:xfrm>
              <a:prstGeom prst="ellipse">
                <a:avLst/>
              </a:prstGeom>
              <a:noFill/>
              <a:ln w="12700" cmpd="sng">
                <a:solidFill>
                  <a:schemeClr val="bg1"/>
                </a:solidFill>
                <a:rou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grpSp>
        <p:sp>
          <p:nvSpPr>
            <p:cNvPr id="41" name="TextBox 13"/>
            <p:cNvSpPr txBox="1">
              <a:spLocks noChangeArrowheads="1"/>
            </p:cNvSpPr>
            <p:nvPr/>
          </p:nvSpPr>
          <p:spPr bwMode="auto">
            <a:xfrm>
              <a:off x="4787504" y="3488407"/>
              <a:ext cx="1753790"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a:solidFill>
                    <a:schemeClr val="bg1"/>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TextBox 13"/>
            <p:cNvSpPr txBox="1">
              <a:spLocks noChangeArrowheads="1"/>
            </p:cNvSpPr>
            <p:nvPr/>
          </p:nvSpPr>
          <p:spPr bwMode="auto">
            <a:xfrm>
              <a:off x="5094685" y="3703909"/>
              <a:ext cx="3059906"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200">
                  <a:solidFill>
                    <a:schemeClr val="bg1"/>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 name="组合 1"/>
          <p:cNvGrpSpPr/>
          <p:nvPr/>
        </p:nvGrpSpPr>
        <p:grpSpPr>
          <a:xfrm>
            <a:off x="695235" y="2191091"/>
            <a:ext cx="4538072" cy="3709259"/>
            <a:chOff x="521494" y="1642938"/>
            <a:chExt cx="3403997" cy="2781300"/>
          </a:xfrm>
        </p:grpSpPr>
        <p:grpSp>
          <p:nvGrpSpPr>
            <p:cNvPr id="33" name="组合 37"/>
            <p:cNvGrpSpPr>
              <a:grpSpLocks noChangeAspect="1"/>
            </p:cNvGrpSpPr>
            <p:nvPr/>
          </p:nvGrpSpPr>
          <p:grpSpPr bwMode="auto">
            <a:xfrm>
              <a:off x="521494" y="1642938"/>
              <a:ext cx="3403997" cy="2781300"/>
              <a:chOff x="0" y="0"/>
              <a:chExt cx="4538312" cy="3707588"/>
            </a:xfrm>
          </p:grpSpPr>
          <p:pic>
            <p:nvPicPr>
              <p:cNvPr id="34" name="Picture 2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4538312" cy="370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39"/>
              <p:cNvPicPr>
                <a:picLocks noChangeAspect="1" noChangeArrowheads="1"/>
              </p:cNvPicPr>
              <p:nvPr/>
            </p:nvPicPr>
            <p:blipFill>
              <a:blip r:embed="rId2" cstate="print">
                <a:extLst>
                  <a:ext uri="{28A0092B-C50C-407E-A947-70E740481C1C}">
                    <a14:useLocalDpi xmlns:a14="http://schemas.microsoft.com/office/drawing/2010/main" val="0"/>
                  </a:ext>
                </a:extLst>
              </a:blip>
              <a:srcRect b="6207"/>
              <a:stretch>
                <a:fillRect/>
              </a:stretch>
            </p:blipFill>
            <p:spPr bwMode="auto">
              <a:xfrm>
                <a:off x="293502" y="127484"/>
                <a:ext cx="3953910" cy="250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3" name="图片 48"/>
            <p:cNvPicPr>
              <a:picLocks noChangeAspect="1" noChangeArrowheads="1"/>
            </p:cNvPicPr>
            <p:nvPr/>
          </p:nvPicPr>
          <p:blipFill>
            <a:blip r:embed="rId3" cstate="print">
              <a:extLst>
                <a:ext uri="{28A0092B-C50C-407E-A947-70E740481C1C}">
                  <a14:useLocalDpi xmlns:a14="http://schemas.microsoft.com/office/drawing/2010/main" val="0"/>
                </a:ext>
              </a:extLst>
            </a:blip>
            <a:srcRect r="19395"/>
            <a:stretch>
              <a:fillRect/>
            </a:stretch>
          </p:blipFill>
          <p:spPr bwMode="auto">
            <a:xfrm>
              <a:off x="735807" y="1727472"/>
              <a:ext cx="298013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mc:Choice xmlns:p14="http://schemas.microsoft.com/office/powerpoint/2010/main" Requires="p14">
      <p:transition spd="slow" p14:dur="1600" advTm="5851">
        <p:blinds dir="vert"/>
      </p:transition>
    </mc:Choice>
    <mc:Fallback>
      <p:transition spd="slow" advTm="5851">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heel(4)">
                                      <p:cBhvr>
                                        <p:cTn id="7" dur="1000"/>
                                        <p:tgtEl>
                                          <p:spTgt spid="36"/>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2" presetClass="entr" presetSubtype="2"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1+#ppt_w/2"/>
                                          </p:val>
                                        </p:tav>
                                        <p:tav tm="100000">
                                          <p:val>
                                            <p:strVal val="#ppt_x"/>
                                          </p:val>
                                        </p:tav>
                                      </p:tavLst>
                                    </p:anim>
                                    <p:anim calcmode="lin" valueType="num">
                                      <p:cBhvr additive="base">
                                        <p:cTn id="22" dur="500" fill="hold"/>
                                        <p:tgtEl>
                                          <p:spTgt spid="3"/>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20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1+#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40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1+#ppt_w/2"/>
                                          </p:val>
                                        </p:tav>
                                        <p:tav tm="100000">
                                          <p:val>
                                            <p:strVal val="#ppt_x"/>
                                          </p:val>
                                        </p:tav>
                                      </p:tavLst>
                                    </p:anim>
                                    <p:anim calcmode="lin" valueType="num">
                                      <p:cBhvr additive="base">
                                        <p:cTn id="3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sp>
        <p:nvSpPr>
          <p:cNvPr id="58" name="Freeform 3"/>
          <p:cNvSpPr/>
          <p:nvPr/>
        </p:nvSpPr>
        <p:spPr bwMode="auto">
          <a:xfrm>
            <a:off x="1117455" y="2273827"/>
            <a:ext cx="2880409" cy="1435432"/>
          </a:xfrm>
          <a:custGeom>
            <a:avLst/>
            <a:gdLst>
              <a:gd name="T0" fmla="*/ 310 w 621"/>
              <a:gd name="T1" fmla="*/ 111 h 310"/>
              <a:gd name="T2" fmla="*/ 509 w 621"/>
              <a:gd name="T3" fmla="*/ 310 h 310"/>
              <a:gd name="T4" fmla="*/ 621 w 621"/>
              <a:gd name="T5" fmla="*/ 310 h 310"/>
              <a:gd name="T6" fmla="*/ 310 w 621"/>
              <a:gd name="T7" fmla="*/ 0 h 310"/>
              <a:gd name="T8" fmla="*/ 0 w 621"/>
              <a:gd name="T9" fmla="*/ 310 h 310"/>
              <a:gd name="T10" fmla="*/ 111 w 621"/>
              <a:gd name="T11" fmla="*/ 310 h 310"/>
              <a:gd name="T12" fmla="*/ 310 w 621"/>
              <a:gd name="T13" fmla="*/ 111 h 310"/>
            </a:gdLst>
            <a:ahLst/>
            <a:cxnLst>
              <a:cxn ang="0">
                <a:pos x="T0" y="T1"/>
              </a:cxn>
              <a:cxn ang="0">
                <a:pos x="T2" y="T3"/>
              </a:cxn>
              <a:cxn ang="0">
                <a:pos x="T4" y="T5"/>
              </a:cxn>
              <a:cxn ang="0">
                <a:pos x="T6" y="T7"/>
              </a:cxn>
              <a:cxn ang="0">
                <a:pos x="T8" y="T9"/>
              </a:cxn>
              <a:cxn ang="0">
                <a:pos x="T10" y="T11"/>
              </a:cxn>
              <a:cxn ang="0">
                <a:pos x="T12" y="T13"/>
              </a:cxn>
            </a:cxnLst>
            <a:rect l="0" t="0" r="r" b="b"/>
            <a:pathLst>
              <a:path w="621" h="310">
                <a:moveTo>
                  <a:pt x="310" y="111"/>
                </a:moveTo>
                <a:cubicBezTo>
                  <a:pt x="420" y="111"/>
                  <a:pt x="509" y="200"/>
                  <a:pt x="509" y="310"/>
                </a:cubicBezTo>
                <a:cubicBezTo>
                  <a:pt x="621" y="310"/>
                  <a:pt x="621" y="310"/>
                  <a:pt x="621" y="310"/>
                </a:cubicBezTo>
                <a:cubicBezTo>
                  <a:pt x="621" y="139"/>
                  <a:pt x="482" y="0"/>
                  <a:pt x="310" y="0"/>
                </a:cubicBezTo>
                <a:cubicBezTo>
                  <a:pt x="139" y="0"/>
                  <a:pt x="0" y="139"/>
                  <a:pt x="0" y="310"/>
                </a:cubicBezTo>
                <a:cubicBezTo>
                  <a:pt x="111" y="310"/>
                  <a:pt x="111" y="310"/>
                  <a:pt x="111" y="310"/>
                </a:cubicBezTo>
                <a:cubicBezTo>
                  <a:pt x="111" y="200"/>
                  <a:pt x="200" y="111"/>
                  <a:pt x="310" y="111"/>
                </a:cubicBezTo>
                <a:close/>
              </a:path>
            </a:pathLst>
          </a:custGeom>
          <a:solidFill>
            <a:srgbClr val="FF3399"/>
          </a:solidFill>
          <a:ln>
            <a:noFill/>
          </a:ln>
        </p:spPr>
        <p:txBody>
          <a:bodyPr lIns="121917" tIns="60958" rIns="121917" bIns="60958"/>
          <a:lstStyle/>
          <a:p>
            <a:endParaRPr lang="zh-CN" altLang="en-US"/>
          </a:p>
        </p:txBody>
      </p:sp>
      <p:sp>
        <p:nvSpPr>
          <p:cNvPr id="59" name="Freeform 4"/>
          <p:cNvSpPr/>
          <p:nvPr/>
        </p:nvSpPr>
        <p:spPr bwMode="auto">
          <a:xfrm>
            <a:off x="3479347" y="3709260"/>
            <a:ext cx="2880409" cy="1435432"/>
          </a:xfrm>
          <a:custGeom>
            <a:avLst/>
            <a:gdLst>
              <a:gd name="T0" fmla="*/ 310 w 621"/>
              <a:gd name="T1" fmla="*/ 199 h 310"/>
              <a:gd name="T2" fmla="*/ 111 w 621"/>
              <a:gd name="T3" fmla="*/ 0 h 310"/>
              <a:gd name="T4" fmla="*/ 0 w 621"/>
              <a:gd name="T5" fmla="*/ 0 h 310"/>
              <a:gd name="T6" fmla="*/ 310 w 621"/>
              <a:gd name="T7" fmla="*/ 310 h 310"/>
              <a:gd name="T8" fmla="*/ 621 w 621"/>
              <a:gd name="T9" fmla="*/ 0 h 310"/>
              <a:gd name="T10" fmla="*/ 509 w 621"/>
              <a:gd name="T11" fmla="*/ 0 h 310"/>
              <a:gd name="T12" fmla="*/ 310 w 621"/>
              <a:gd name="T13" fmla="*/ 199 h 310"/>
            </a:gdLst>
            <a:ahLst/>
            <a:cxnLst>
              <a:cxn ang="0">
                <a:pos x="T0" y="T1"/>
              </a:cxn>
              <a:cxn ang="0">
                <a:pos x="T2" y="T3"/>
              </a:cxn>
              <a:cxn ang="0">
                <a:pos x="T4" y="T5"/>
              </a:cxn>
              <a:cxn ang="0">
                <a:pos x="T6" y="T7"/>
              </a:cxn>
              <a:cxn ang="0">
                <a:pos x="T8" y="T9"/>
              </a:cxn>
              <a:cxn ang="0">
                <a:pos x="T10" y="T11"/>
              </a:cxn>
              <a:cxn ang="0">
                <a:pos x="T12" y="T13"/>
              </a:cxn>
            </a:cxnLst>
            <a:rect l="0" t="0" r="r" b="b"/>
            <a:pathLst>
              <a:path w="621" h="310">
                <a:moveTo>
                  <a:pt x="310" y="199"/>
                </a:moveTo>
                <a:cubicBezTo>
                  <a:pt x="200" y="199"/>
                  <a:pt x="111" y="110"/>
                  <a:pt x="111" y="0"/>
                </a:cubicBezTo>
                <a:cubicBezTo>
                  <a:pt x="0" y="0"/>
                  <a:pt x="0" y="0"/>
                  <a:pt x="0" y="0"/>
                </a:cubicBezTo>
                <a:cubicBezTo>
                  <a:pt x="0" y="171"/>
                  <a:pt x="139" y="310"/>
                  <a:pt x="310" y="310"/>
                </a:cubicBezTo>
                <a:cubicBezTo>
                  <a:pt x="482" y="310"/>
                  <a:pt x="621" y="171"/>
                  <a:pt x="621" y="0"/>
                </a:cubicBezTo>
                <a:cubicBezTo>
                  <a:pt x="509" y="0"/>
                  <a:pt x="509" y="0"/>
                  <a:pt x="509" y="0"/>
                </a:cubicBezTo>
                <a:cubicBezTo>
                  <a:pt x="509" y="110"/>
                  <a:pt x="420" y="199"/>
                  <a:pt x="310" y="199"/>
                </a:cubicBezTo>
                <a:close/>
              </a:path>
            </a:pathLst>
          </a:custGeom>
          <a:solidFill>
            <a:srgbClr val="FF0066"/>
          </a:solidFill>
          <a:ln>
            <a:noFill/>
          </a:ln>
        </p:spPr>
        <p:txBody>
          <a:bodyPr lIns="121917" tIns="60958" rIns="121917" bIns="60958"/>
          <a:lstStyle/>
          <a:p>
            <a:endParaRPr lang="zh-CN" altLang="en-US"/>
          </a:p>
        </p:txBody>
      </p:sp>
      <p:sp>
        <p:nvSpPr>
          <p:cNvPr id="60" name="Freeform 5"/>
          <p:cNvSpPr/>
          <p:nvPr/>
        </p:nvSpPr>
        <p:spPr bwMode="auto">
          <a:xfrm>
            <a:off x="5839124" y="2273827"/>
            <a:ext cx="2882525" cy="1435432"/>
          </a:xfrm>
          <a:custGeom>
            <a:avLst/>
            <a:gdLst>
              <a:gd name="T0" fmla="*/ 310 w 621"/>
              <a:gd name="T1" fmla="*/ 111 h 310"/>
              <a:gd name="T2" fmla="*/ 509 w 621"/>
              <a:gd name="T3" fmla="*/ 310 h 310"/>
              <a:gd name="T4" fmla="*/ 621 w 621"/>
              <a:gd name="T5" fmla="*/ 310 h 310"/>
              <a:gd name="T6" fmla="*/ 310 w 621"/>
              <a:gd name="T7" fmla="*/ 0 h 310"/>
              <a:gd name="T8" fmla="*/ 0 w 621"/>
              <a:gd name="T9" fmla="*/ 310 h 310"/>
              <a:gd name="T10" fmla="*/ 111 w 621"/>
              <a:gd name="T11" fmla="*/ 310 h 310"/>
              <a:gd name="T12" fmla="*/ 310 w 621"/>
              <a:gd name="T13" fmla="*/ 111 h 310"/>
            </a:gdLst>
            <a:ahLst/>
            <a:cxnLst>
              <a:cxn ang="0">
                <a:pos x="T0" y="T1"/>
              </a:cxn>
              <a:cxn ang="0">
                <a:pos x="T2" y="T3"/>
              </a:cxn>
              <a:cxn ang="0">
                <a:pos x="T4" y="T5"/>
              </a:cxn>
              <a:cxn ang="0">
                <a:pos x="T6" y="T7"/>
              </a:cxn>
              <a:cxn ang="0">
                <a:pos x="T8" y="T9"/>
              </a:cxn>
              <a:cxn ang="0">
                <a:pos x="T10" y="T11"/>
              </a:cxn>
              <a:cxn ang="0">
                <a:pos x="T12" y="T13"/>
              </a:cxn>
            </a:cxnLst>
            <a:rect l="0" t="0" r="r" b="b"/>
            <a:pathLst>
              <a:path w="621" h="310">
                <a:moveTo>
                  <a:pt x="310" y="111"/>
                </a:moveTo>
                <a:cubicBezTo>
                  <a:pt x="420" y="111"/>
                  <a:pt x="509" y="200"/>
                  <a:pt x="509" y="310"/>
                </a:cubicBezTo>
                <a:cubicBezTo>
                  <a:pt x="621" y="310"/>
                  <a:pt x="621" y="310"/>
                  <a:pt x="621" y="310"/>
                </a:cubicBezTo>
                <a:cubicBezTo>
                  <a:pt x="621" y="139"/>
                  <a:pt x="482" y="0"/>
                  <a:pt x="310" y="0"/>
                </a:cubicBezTo>
                <a:cubicBezTo>
                  <a:pt x="139" y="0"/>
                  <a:pt x="0" y="139"/>
                  <a:pt x="0" y="310"/>
                </a:cubicBezTo>
                <a:cubicBezTo>
                  <a:pt x="111" y="310"/>
                  <a:pt x="111" y="310"/>
                  <a:pt x="111" y="310"/>
                </a:cubicBezTo>
                <a:cubicBezTo>
                  <a:pt x="111" y="200"/>
                  <a:pt x="201" y="111"/>
                  <a:pt x="310" y="111"/>
                </a:cubicBezTo>
                <a:close/>
              </a:path>
            </a:pathLst>
          </a:custGeom>
          <a:solidFill>
            <a:srgbClr val="FF3399"/>
          </a:solidFill>
          <a:ln>
            <a:noFill/>
          </a:ln>
        </p:spPr>
        <p:txBody>
          <a:bodyPr lIns="121917" tIns="60958" rIns="121917" bIns="60958"/>
          <a:lstStyle/>
          <a:p>
            <a:endParaRPr lang="zh-CN" altLang="en-US"/>
          </a:p>
        </p:txBody>
      </p:sp>
      <p:sp>
        <p:nvSpPr>
          <p:cNvPr id="61" name="Freeform 6"/>
          <p:cNvSpPr/>
          <p:nvPr/>
        </p:nvSpPr>
        <p:spPr bwMode="auto">
          <a:xfrm>
            <a:off x="8205249" y="3709260"/>
            <a:ext cx="2876175" cy="1435432"/>
          </a:xfrm>
          <a:custGeom>
            <a:avLst/>
            <a:gdLst>
              <a:gd name="T0" fmla="*/ 310 w 620"/>
              <a:gd name="T1" fmla="*/ 199 h 310"/>
              <a:gd name="T2" fmla="*/ 111 w 620"/>
              <a:gd name="T3" fmla="*/ 0 h 310"/>
              <a:gd name="T4" fmla="*/ 0 w 620"/>
              <a:gd name="T5" fmla="*/ 0 h 310"/>
              <a:gd name="T6" fmla="*/ 310 w 620"/>
              <a:gd name="T7" fmla="*/ 310 h 310"/>
              <a:gd name="T8" fmla="*/ 620 w 620"/>
              <a:gd name="T9" fmla="*/ 0 h 310"/>
              <a:gd name="T10" fmla="*/ 509 w 620"/>
              <a:gd name="T11" fmla="*/ 0 h 310"/>
              <a:gd name="T12" fmla="*/ 310 w 620"/>
              <a:gd name="T13" fmla="*/ 199 h 310"/>
            </a:gdLst>
            <a:ahLst/>
            <a:cxnLst>
              <a:cxn ang="0">
                <a:pos x="T0" y="T1"/>
              </a:cxn>
              <a:cxn ang="0">
                <a:pos x="T2" y="T3"/>
              </a:cxn>
              <a:cxn ang="0">
                <a:pos x="T4" y="T5"/>
              </a:cxn>
              <a:cxn ang="0">
                <a:pos x="T6" y="T7"/>
              </a:cxn>
              <a:cxn ang="0">
                <a:pos x="T8" y="T9"/>
              </a:cxn>
              <a:cxn ang="0">
                <a:pos x="T10" y="T11"/>
              </a:cxn>
              <a:cxn ang="0">
                <a:pos x="T12" y="T13"/>
              </a:cxn>
            </a:cxnLst>
            <a:rect l="0" t="0" r="r" b="b"/>
            <a:pathLst>
              <a:path w="620" h="310">
                <a:moveTo>
                  <a:pt x="310" y="199"/>
                </a:moveTo>
                <a:cubicBezTo>
                  <a:pt x="200" y="199"/>
                  <a:pt x="111" y="110"/>
                  <a:pt x="111" y="0"/>
                </a:cubicBezTo>
                <a:cubicBezTo>
                  <a:pt x="0" y="0"/>
                  <a:pt x="0" y="0"/>
                  <a:pt x="0" y="0"/>
                </a:cubicBezTo>
                <a:cubicBezTo>
                  <a:pt x="0" y="171"/>
                  <a:pt x="139" y="310"/>
                  <a:pt x="310" y="310"/>
                </a:cubicBezTo>
                <a:cubicBezTo>
                  <a:pt x="481" y="310"/>
                  <a:pt x="620" y="171"/>
                  <a:pt x="620" y="0"/>
                </a:cubicBezTo>
                <a:cubicBezTo>
                  <a:pt x="509" y="0"/>
                  <a:pt x="509" y="0"/>
                  <a:pt x="509" y="0"/>
                </a:cubicBezTo>
                <a:cubicBezTo>
                  <a:pt x="509" y="110"/>
                  <a:pt x="420" y="199"/>
                  <a:pt x="310" y="199"/>
                </a:cubicBezTo>
                <a:close/>
              </a:path>
            </a:pathLst>
          </a:custGeom>
          <a:solidFill>
            <a:srgbClr val="FF0066"/>
          </a:solidFill>
          <a:ln>
            <a:noFill/>
          </a:ln>
        </p:spPr>
        <p:txBody>
          <a:bodyPr lIns="121917" tIns="60958" rIns="121917" bIns="60958"/>
          <a:lstStyle/>
          <a:p>
            <a:endParaRPr lang="zh-CN" altLang="en-US"/>
          </a:p>
        </p:txBody>
      </p:sp>
      <p:sp>
        <p:nvSpPr>
          <p:cNvPr id="62" name="Oval 7"/>
          <p:cNvSpPr>
            <a:spLocks noChangeAspect="1" noChangeArrowheads="1"/>
          </p:cNvSpPr>
          <p:nvPr/>
        </p:nvSpPr>
        <p:spPr bwMode="auto">
          <a:xfrm>
            <a:off x="2084646" y="3237134"/>
            <a:ext cx="954492" cy="959071"/>
          </a:xfrm>
          <a:prstGeom prst="ellipse">
            <a:avLst/>
          </a:prstGeom>
          <a:solidFill>
            <a:srgbClr val="FF3399"/>
          </a:solidFill>
          <a:ln>
            <a:noFill/>
          </a:ln>
        </p:spPr>
        <p:txBody>
          <a:bodyPr lIns="121917" tIns="60958" rIns="121917" bIns="60958"/>
          <a:lstStyle/>
          <a:p>
            <a:endParaRPr lang="zh-CN" altLang="en-US"/>
          </a:p>
        </p:txBody>
      </p:sp>
      <p:sp>
        <p:nvSpPr>
          <p:cNvPr id="63" name="Oval 8"/>
          <p:cNvSpPr>
            <a:spLocks noChangeAspect="1" noChangeArrowheads="1"/>
          </p:cNvSpPr>
          <p:nvPr/>
        </p:nvSpPr>
        <p:spPr bwMode="auto">
          <a:xfrm>
            <a:off x="4446538" y="3237134"/>
            <a:ext cx="954492" cy="959071"/>
          </a:xfrm>
          <a:prstGeom prst="ellipse">
            <a:avLst/>
          </a:prstGeom>
          <a:solidFill>
            <a:srgbClr val="FF0066"/>
          </a:solidFill>
          <a:ln>
            <a:noFill/>
          </a:ln>
        </p:spPr>
        <p:txBody>
          <a:bodyPr lIns="121917" tIns="60958" rIns="121917" bIns="60958"/>
          <a:lstStyle/>
          <a:p>
            <a:endParaRPr lang="zh-CN" altLang="en-US"/>
          </a:p>
        </p:txBody>
      </p:sp>
      <p:sp>
        <p:nvSpPr>
          <p:cNvPr id="64" name="Oval 9"/>
          <p:cNvSpPr>
            <a:spLocks noChangeAspect="1" noChangeArrowheads="1"/>
          </p:cNvSpPr>
          <p:nvPr/>
        </p:nvSpPr>
        <p:spPr bwMode="auto">
          <a:xfrm>
            <a:off x="6806314" y="3237134"/>
            <a:ext cx="960842" cy="959071"/>
          </a:xfrm>
          <a:prstGeom prst="ellipse">
            <a:avLst/>
          </a:prstGeom>
          <a:solidFill>
            <a:srgbClr val="FF3399"/>
          </a:solidFill>
          <a:ln>
            <a:noFill/>
          </a:ln>
        </p:spPr>
        <p:txBody>
          <a:bodyPr lIns="121917" tIns="60958" rIns="121917" bIns="60958"/>
          <a:lstStyle/>
          <a:p>
            <a:endParaRPr lang="zh-CN" altLang="en-US"/>
          </a:p>
        </p:txBody>
      </p:sp>
      <p:sp>
        <p:nvSpPr>
          <p:cNvPr id="65" name="Oval 10"/>
          <p:cNvSpPr>
            <a:spLocks noChangeAspect="1" noChangeArrowheads="1"/>
          </p:cNvSpPr>
          <p:nvPr/>
        </p:nvSpPr>
        <p:spPr bwMode="auto">
          <a:xfrm>
            <a:off x="9172440" y="3237134"/>
            <a:ext cx="954493" cy="959071"/>
          </a:xfrm>
          <a:prstGeom prst="ellipse">
            <a:avLst/>
          </a:prstGeom>
          <a:solidFill>
            <a:srgbClr val="FF0066"/>
          </a:solidFill>
          <a:ln>
            <a:noFill/>
          </a:ln>
        </p:spPr>
        <p:txBody>
          <a:bodyPr lIns="121917" tIns="60958" rIns="121917" bIns="60958"/>
          <a:lstStyle/>
          <a:p>
            <a:endParaRPr lang="zh-CN" altLang="en-US"/>
          </a:p>
        </p:txBody>
      </p:sp>
      <p:sp>
        <p:nvSpPr>
          <p:cNvPr id="66" name="Freeform 11"/>
          <p:cNvSpPr/>
          <p:nvPr/>
        </p:nvSpPr>
        <p:spPr bwMode="auto">
          <a:xfrm>
            <a:off x="2429618" y="4450263"/>
            <a:ext cx="251851" cy="211716"/>
          </a:xfrm>
          <a:custGeom>
            <a:avLst/>
            <a:gdLst>
              <a:gd name="T0" fmla="*/ 119 w 119"/>
              <a:gd name="T1" fmla="*/ 0 h 100"/>
              <a:gd name="T2" fmla="*/ 60 w 119"/>
              <a:gd name="T3" fmla="*/ 100 h 100"/>
              <a:gd name="T4" fmla="*/ 0 w 119"/>
              <a:gd name="T5" fmla="*/ 0 h 100"/>
              <a:gd name="T6" fmla="*/ 119 w 119"/>
              <a:gd name="T7" fmla="*/ 0 h 100"/>
            </a:gdLst>
            <a:ahLst/>
            <a:cxnLst>
              <a:cxn ang="0">
                <a:pos x="T0" y="T1"/>
              </a:cxn>
              <a:cxn ang="0">
                <a:pos x="T2" y="T3"/>
              </a:cxn>
              <a:cxn ang="0">
                <a:pos x="T4" y="T5"/>
              </a:cxn>
              <a:cxn ang="0">
                <a:pos x="T6" y="T7"/>
              </a:cxn>
            </a:cxnLst>
            <a:rect l="0" t="0" r="r" b="b"/>
            <a:pathLst>
              <a:path w="119" h="100">
                <a:moveTo>
                  <a:pt x="119" y="0"/>
                </a:moveTo>
                <a:lnTo>
                  <a:pt x="60" y="100"/>
                </a:lnTo>
                <a:lnTo>
                  <a:pt x="0" y="0"/>
                </a:lnTo>
                <a:lnTo>
                  <a:pt x="119" y="0"/>
                </a:lnTo>
                <a:close/>
              </a:path>
            </a:pathLst>
          </a:custGeom>
          <a:solidFill>
            <a:srgbClr val="FF3399"/>
          </a:solidFill>
          <a:ln>
            <a:noFill/>
          </a:ln>
        </p:spPr>
        <p:txBody>
          <a:bodyPr lIns="121917" tIns="60958" rIns="121917" bIns="60958"/>
          <a:lstStyle/>
          <a:p>
            <a:endParaRPr lang="zh-CN" altLang="en-US"/>
          </a:p>
        </p:txBody>
      </p:sp>
      <p:sp>
        <p:nvSpPr>
          <p:cNvPr id="67" name="Freeform 12"/>
          <p:cNvSpPr/>
          <p:nvPr/>
        </p:nvSpPr>
        <p:spPr bwMode="auto">
          <a:xfrm>
            <a:off x="4791510" y="2748069"/>
            <a:ext cx="249734" cy="213834"/>
          </a:xfrm>
          <a:custGeom>
            <a:avLst/>
            <a:gdLst>
              <a:gd name="T0" fmla="*/ 0 w 118"/>
              <a:gd name="T1" fmla="*/ 101 h 101"/>
              <a:gd name="T2" fmla="*/ 59 w 118"/>
              <a:gd name="T3" fmla="*/ 0 h 101"/>
              <a:gd name="T4" fmla="*/ 118 w 118"/>
              <a:gd name="T5" fmla="*/ 101 h 101"/>
              <a:gd name="T6" fmla="*/ 0 w 118"/>
              <a:gd name="T7" fmla="*/ 101 h 101"/>
            </a:gdLst>
            <a:ahLst/>
            <a:cxnLst>
              <a:cxn ang="0">
                <a:pos x="T0" y="T1"/>
              </a:cxn>
              <a:cxn ang="0">
                <a:pos x="T2" y="T3"/>
              </a:cxn>
              <a:cxn ang="0">
                <a:pos x="T4" y="T5"/>
              </a:cxn>
              <a:cxn ang="0">
                <a:pos x="T6" y="T7"/>
              </a:cxn>
            </a:cxnLst>
            <a:rect l="0" t="0" r="r" b="b"/>
            <a:pathLst>
              <a:path w="118" h="101">
                <a:moveTo>
                  <a:pt x="0" y="101"/>
                </a:moveTo>
                <a:lnTo>
                  <a:pt x="59" y="0"/>
                </a:lnTo>
                <a:lnTo>
                  <a:pt x="118" y="101"/>
                </a:lnTo>
                <a:lnTo>
                  <a:pt x="0" y="101"/>
                </a:lnTo>
                <a:close/>
              </a:path>
            </a:pathLst>
          </a:custGeom>
          <a:solidFill>
            <a:srgbClr val="FF0066"/>
          </a:solidFill>
          <a:ln>
            <a:noFill/>
          </a:ln>
        </p:spPr>
        <p:txBody>
          <a:bodyPr lIns="121917" tIns="60958" rIns="121917" bIns="60958"/>
          <a:lstStyle/>
          <a:p>
            <a:endParaRPr lang="zh-CN" altLang="en-US"/>
          </a:p>
        </p:txBody>
      </p:sp>
      <p:sp>
        <p:nvSpPr>
          <p:cNvPr id="68" name="Freeform 13"/>
          <p:cNvSpPr/>
          <p:nvPr/>
        </p:nvSpPr>
        <p:spPr bwMode="auto">
          <a:xfrm>
            <a:off x="7157635" y="4450263"/>
            <a:ext cx="245501" cy="211716"/>
          </a:xfrm>
          <a:custGeom>
            <a:avLst/>
            <a:gdLst>
              <a:gd name="T0" fmla="*/ 116 w 116"/>
              <a:gd name="T1" fmla="*/ 0 h 100"/>
              <a:gd name="T2" fmla="*/ 57 w 116"/>
              <a:gd name="T3" fmla="*/ 100 h 100"/>
              <a:gd name="T4" fmla="*/ 0 w 116"/>
              <a:gd name="T5" fmla="*/ 0 h 100"/>
              <a:gd name="T6" fmla="*/ 116 w 116"/>
              <a:gd name="T7" fmla="*/ 0 h 100"/>
            </a:gdLst>
            <a:ahLst/>
            <a:cxnLst>
              <a:cxn ang="0">
                <a:pos x="T0" y="T1"/>
              </a:cxn>
              <a:cxn ang="0">
                <a:pos x="T2" y="T3"/>
              </a:cxn>
              <a:cxn ang="0">
                <a:pos x="T4" y="T5"/>
              </a:cxn>
              <a:cxn ang="0">
                <a:pos x="T6" y="T7"/>
              </a:cxn>
            </a:cxnLst>
            <a:rect l="0" t="0" r="r" b="b"/>
            <a:pathLst>
              <a:path w="116" h="100">
                <a:moveTo>
                  <a:pt x="116" y="0"/>
                </a:moveTo>
                <a:lnTo>
                  <a:pt x="57" y="100"/>
                </a:lnTo>
                <a:lnTo>
                  <a:pt x="0" y="0"/>
                </a:lnTo>
                <a:lnTo>
                  <a:pt x="116" y="0"/>
                </a:lnTo>
                <a:close/>
              </a:path>
            </a:pathLst>
          </a:custGeom>
          <a:solidFill>
            <a:srgbClr val="FF3399"/>
          </a:solidFill>
          <a:ln>
            <a:noFill/>
          </a:ln>
        </p:spPr>
        <p:txBody>
          <a:bodyPr lIns="121917" tIns="60958" rIns="121917" bIns="60958"/>
          <a:lstStyle/>
          <a:p>
            <a:endParaRPr lang="zh-CN" altLang="en-US"/>
          </a:p>
        </p:txBody>
      </p:sp>
      <p:sp>
        <p:nvSpPr>
          <p:cNvPr id="69" name="Freeform 14"/>
          <p:cNvSpPr/>
          <p:nvPr/>
        </p:nvSpPr>
        <p:spPr bwMode="auto">
          <a:xfrm>
            <a:off x="9519528" y="2748069"/>
            <a:ext cx="249734" cy="213834"/>
          </a:xfrm>
          <a:custGeom>
            <a:avLst/>
            <a:gdLst>
              <a:gd name="T0" fmla="*/ 0 w 118"/>
              <a:gd name="T1" fmla="*/ 101 h 101"/>
              <a:gd name="T2" fmla="*/ 59 w 118"/>
              <a:gd name="T3" fmla="*/ 0 h 101"/>
              <a:gd name="T4" fmla="*/ 118 w 118"/>
              <a:gd name="T5" fmla="*/ 101 h 101"/>
              <a:gd name="T6" fmla="*/ 0 w 118"/>
              <a:gd name="T7" fmla="*/ 101 h 101"/>
            </a:gdLst>
            <a:ahLst/>
            <a:cxnLst>
              <a:cxn ang="0">
                <a:pos x="T0" y="T1"/>
              </a:cxn>
              <a:cxn ang="0">
                <a:pos x="T2" y="T3"/>
              </a:cxn>
              <a:cxn ang="0">
                <a:pos x="T4" y="T5"/>
              </a:cxn>
              <a:cxn ang="0">
                <a:pos x="T6" y="T7"/>
              </a:cxn>
            </a:cxnLst>
            <a:rect l="0" t="0" r="r" b="b"/>
            <a:pathLst>
              <a:path w="118" h="101">
                <a:moveTo>
                  <a:pt x="0" y="101"/>
                </a:moveTo>
                <a:lnTo>
                  <a:pt x="59" y="0"/>
                </a:lnTo>
                <a:lnTo>
                  <a:pt x="118" y="101"/>
                </a:lnTo>
                <a:lnTo>
                  <a:pt x="0" y="101"/>
                </a:lnTo>
                <a:close/>
              </a:path>
            </a:pathLst>
          </a:custGeom>
          <a:solidFill>
            <a:srgbClr val="FF0066"/>
          </a:solidFill>
          <a:ln>
            <a:noFill/>
          </a:ln>
        </p:spPr>
        <p:txBody>
          <a:bodyPr lIns="121917" tIns="60958" rIns="121917" bIns="60958"/>
          <a:lstStyle/>
          <a:p>
            <a:endParaRPr lang="zh-CN" altLang="en-US"/>
          </a:p>
        </p:txBody>
      </p:sp>
      <p:sp>
        <p:nvSpPr>
          <p:cNvPr id="70" name="Text Box 15"/>
          <p:cNvSpPr txBox="1">
            <a:spLocks noChangeArrowheads="1"/>
          </p:cNvSpPr>
          <p:nvPr/>
        </p:nvSpPr>
        <p:spPr bwMode="auto">
          <a:xfrm>
            <a:off x="2334381" y="3503895"/>
            <a:ext cx="433860" cy="400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8" rIns="121917" bIns="60958">
            <a:spAutoFit/>
          </a:bodyPr>
          <a:lstStyle/>
          <a:p>
            <a:r>
              <a:rPr lang="en-US" altLang="zh-CN" b="1">
                <a:solidFill>
                  <a:schemeClr val="bg1"/>
                </a:solidFill>
                <a:latin typeface="微软雅黑" panose="020B0503020204020204" pitchFamily="34" charset="-122"/>
                <a:ea typeface="微软雅黑" panose="020B0503020204020204" pitchFamily="34" charset="-122"/>
              </a:rPr>
              <a:t>1</a:t>
            </a:r>
            <a:endParaRPr lang="en-US" altLang="zh-CN" b="1">
              <a:solidFill>
                <a:schemeClr val="bg1"/>
              </a:solidFill>
              <a:latin typeface="微软雅黑" panose="020B0503020204020204" pitchFamily="34" charset="-122"/>
              <a:ea typeface="微软雅黑" panose="020B0503020204020204" pitchFamily="34" charset="-122"/>
            </a:endParaRPr>
          </a:p>
        </p:txBody>
      </p:sp>
      <p:sp>
        <p:nvSpPr>
          <p:cNvPr id="71" name="Text Box 16"/>
          <p:cNvSpPr txBox="1">
            <a:spLocks noChangeArrowheads="1"/>
          </p:cNvSpPr>
          <p:nvPr/>
        </p:nvSpPr>
        <p:spPr bwMode="auto">
          <a:xfrm>
            <a:off x="4696273" y="3503895"/>
            <a:ext cx="433860" cy="400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8" rIns="121917" bIns="60958">
            <a:spAutoFit/>
          </a:bodyPr>
          <a:lstStyle/>
          <a:p>
            <a:r>
              <a:rPr lang="en-US" altLang="zh-CN" b="1">
                <a:solidFill>
                  <a:schemeClr val="bg1"/>
                </a:solidFill>
                <a:latin typeface="微软雅黑" panose="020B0503020204020204" pitchFamily="34" charset="-122"/>
                <a:ea typeface="微软雅黑" panose="020B0503020204020204" pitchFamily="34" charset="-122"/>
              </a:rPr>
              <a:t>2</a:t>
            </a:r>
            <a:endParaRPr lang="en-US" altLang="zh-CN" b="1">
              <a:solidFill>
                <a:schemeClr val="bg1"/>
              </a:solidFill>
              <a:latin typeface="微软雅黑" panose="020B0503020204020204" pitchFamily="34" charset="-122"/>
              <a:ea typeface="微软雅黑" panose="020B0503020204020204" pitchFamily="34" charset="-122"/>
            </a:endParaRPr>
          </a:p>
        </p:txBody>
      </p:sp>
      <p:sp>
        <p:nvSpPr>
          <p:cNvPr id="72" name="Text Box 17"/>
          <p:cNvSpPr txBox="1">
            <a:spLocks noChangeArrowheads="1"/>
          </p:cNvSpPr>
          <p:nvPr/>
        </p:nvSpPr>
        <p:spPr bwMode="auto">
          <a:xfrm>
            <a:off x="7075097" y="3503895"/>
            <a:ext cx="433860" cy="400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8" rIns="121917" bIns="60958">
            <a:spAutoFit/>
          </a:bodyPr>
          <a:lstStyle/>
          <a:p>
            <a:r>
              <a:rPr lang="en-US" altLang="zh-CN" b="1">
                <a:solidFill>
                  <a:schemeClr val="bg1"/>
                </a:solidFill>
                <a:latin typeface="微软雅黑" panose="020B0503020204020204" pitchFamily="34" charset="-122"/>
                <a:ea typeface="微软雅黑" panose="020B0503020204020204" pitchFamily="34" charset="-122"/>
              </a:rPr>
              <a:t>3</a:t>
            </a:r>
            <a:endParaRPr lang="en-US" altLang="zh-CN" b="1">
              <a:solidFill>
                <a:schemeClr val="bg1"/>
              </a:solidFill>
              <a:latin typeface="微软雅黑" panose="020B0503020204020204" pitchFamily="34" charset="-122"/>
              <a:ea typeface="微软雅黑" panose="020B0503020204020204" pitchFamily="34" charset="-122"/>
            </a:endParaRPr>
          </a:p>
        </p:txBody>
      </p:sp>
      <p:sp>
        <p:nvSpPr>
          <p:cNvPr id="73" name="Text Box 18"/>
          <p:cNvSpPr txBox="1">
            <a:spLocks noChangeArrowheads="1"/>
          </p:cNvSpPr>
          <p:nvPr/>
        </p:nvSpPr>
        <p:spPr bwMode="auto">
          <a:xfrm>
            <a:off x="9424291" y="3503895"/>
            <a:ext cx="433860" cy="400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8" rIns="121917" bIns="60958">
            <a:spAutoFit/>
          </a:bodyPr>
          <a:lstStyle/>
          <a:p>
            <a:r>
              <a:rPr lang="en-US" altLang="zh-CN" b="1">
                <a:solidFill>
                  <a:schemeClr val="bg1"/>
                </a:solidFill>
                <a:latin typeface="微软雅黑" panose="020B0503020204020204" pitchFamily="34" charset="-122"/>
                <a:ea typeface="微软雅黑" panose="020B0503020204020204" pitchFamily="34" charset="-122"/>
              </a:rPr>
              <a:t>4</a:t>
            </a:r>
            <a:endParaRPr lang="en-US" altLang="zh-CN" b="1">
              <a:solidFill>
                <a:schemeClr val="bg1"/>
              </a:solidFill>
              <a:latin typeface="微软雅黑" panose="020B0503020204020204" pitchFamily="34" charset="-122"/>
              <a:ea typeface="微软雅黑" panose="020B0503020204020204" pitchFamily="34" charset="-122"/>
            </a:endParaRPr>
          </a:p>
        </p:txBody>
      </p:sp>
      <p:sp>
        <p:nvSpPr>
          <p:cNvPr id="74" name="Text Box 38"/>
          <p:cNvSpPr txBox="1">
            <a:spLocks noChangeArrowheads="1"/>
          </p:cNvSpPr>
          <p:nvPr/>
        </p:nvSpPr>
        <p:spPr bwMode="auto">
          <a:xfrm>
            <a:off x="1394703" y="4772072"/>
            <a:ext cx="2323797" cy="853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20000"/>
              </a:lnSpc>
            </a:pPr>
            <a:r>
              <a:rPr lang="zh-CN" altLang="en-US" sz="1300">
                <a:solidFill>
                  <a:srgbClr val="5F5F5F"/>
                </a:solidFill>
                <a:ea typeface="微软雅黑" panose="020B0503020204020204" pitchFamily="34" charset="-122"/>
              </a:rPr>
              <a:t>单击添加文本 单击添加文本</a:t>
            </a:r>
            <a:endParaRPr lang="zh-CN" altLang="en-US" sz="1300">
              <a:solidFill>
                <a:srgbClr val="5F5F5F"/>
              </a:solidFill>
              <a:ea typeface="微软雅黑" panose="020B0503020204020204" pitchFamily="34" charset="-122"/>
            </a:endParaRPr>
          </a:p>
          <a:p>
            <a:pPr algn="ctr">
              <a:lnSpc>
                <a:spcPct val="120000"/>
              </a:lnSpc>
            </a:pPr>
            <a:r>
              <a:rPr lang="zh-CN" altLang="en-US" sz="1300">
                <a:solidFill>
                  <a:srgbClr val="5F5F5F"/>
                </a:solidFill>
                <a:ea typeface="微软雅黑" panose="020B0503020204020204" pitchFamily="34" charset="-122"/>
              </a:rPr>
              <a:t>单击添加文本 单击添加文本</a:t>
            </a:r>
            <a:endParaRPr lang="zh-CN" altLang="en-US" sz="1300">
              <a:solidFill>
                <a:srgbClr val="5F5F5F"/>
              </a:solidFill>
              <a:ea typeface="微软雅黑" panose="020B0503020204020204" pitchFamily="34" charset="-122"/>
            </a:endParaRPr>
          </a:p>
          <a:p>
            <a:pPr algn="ctr">
              <a:lnSpc>
                <a:spcPct val="120000"/>
              </a:lnSpc>
            </a:pPr>
            <a:r>
              <a:rPr lang="zh-CN" altLang="en-US" sz="1300">
                <a:solidFill>
                  <a:srgbClr val="5F5F5F"/>
                </a:solidFill>
                <a:ea typeface="微软雅黑" panose="020B0503020204020204" pitchFamily="34" charset="-122"/>
              </a:rPr>
              <a:t>单击添加文本 单击添加文本</a:t>
            </a:r>
            <a:endParaRPr lang="zh-CN" altLang="en-US" sz="1300">
              <a:solidFill>
                <a:srgbClr val="5F5F5F"/>
              </a:solidFill>
              <a:ea typeface="微软雅黑" panose="020B0503020204020204" pitchFamily="34" charset="-122"/>
            </a:endParaRPr>
          </a:p>
        </p:txBody>
      </p:sp>
      <p:sp>
        <p:nvSpPr>
          <p:cNvPr id="75" name="Text Box 38"/>
          <p:cNvSpPr txBox="1">
            <a:spLocks noChangeArrowheads="1"/>
          </p:cNvSpPr>
          <p:nvPr/>
        </p:nvSpPr>
        <p:spPr bwMode="auto">
          <a:xfrm>
            <a:off x="3756596" y="1880036"/>
            <a:ext cx="2323797" cy="851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20000"/>
              </a:lnSpc>
            </a:pPr>
            <a:r>
              <a:rPr lang="zh-CN" altLang="en-US" sz="1300">
                <a:solidFill>
                  <a:srgbClr val="5F5F5F"/>
                </a:solidFill>
                <a:ea typeface="微软雅黑" panose="020B0503020204020204" pitchFamily="34" charset="-122"/>
              </a:rPr>
              <a:t>单击添加文本 单击添加文本</a:t>
            </a:r>
            <a:endParaRPr lang="zh-CN" altLang="en-US" sz="1300">
              <a:solidFill>
                <a:srgbClr val="5F5F5F"/>
              </a:solidFill>
              <a:ea typeface="微软雅黑" panose="020B0503020204020204" pitchFamily="34" charset="-122"/>
            </a:endParaRPr>
          </a:p>
          <a:p>
            <a:pPr algn="ctr">
              <a:lnSpc>
                <a:spcPct val="120000"/>
              </a:lnSpc>
            </a:pPr>
            <a:r>
              <a:rPr lang="zh-CN" altLang="en-US" sz="1300">
                <a:solidFill>
                  <a:srgbClr val="5F5F5F"/>
                </a:solidFill>
                <a:ea typeface="微软雅黑" panose="020B0503020204020204" pitchFamily="34" charset="-122"/>
              </a:rPr>
              <a:t>单击添加文本 单击添加文本</a:t>
            </a:r>
            <a:endParaRPr lang="zh-CN" altLang="en-US" sz="1300">
              <a:solidFill>
                <a:srgbClr val="5F5F5F"/>
              </a:solidFill>
              <a:ea typeface="微软雅黑" panose="020B0503020204020204" pitchFamily="34" charset="-122"/>
            </a:endParaRPr>
          </a:p>
          <a:p>
            <a:pPr algn="ctr">
              <a:lnSpc>
                <a:spcPct val="120000"/>
              </a:lnSpc>
            </a:pPr>
            <a:r>
              <a:rPr lang="zh-CN" altLang="en-US" sz="1300">
                <a:solidFill>
                  <a:srgbClr val="5F5F5F"/>
                </a:solidFill>
                <a:ea typeface="微软雅黑" panose="020B0503020204020204" pitchFamily="34" charset="-122"/>
              </a:rPr>
              <a:t>单击添加文本 单击添加文本</a:t>
            </a:r>
            <a:endParaRPr lang="zh-CN" altLang="en-US" sz="1300">
              <a:solidFill>
                <a:srgbClr val="5F5F5F"/>
              </a:solidFill>
              <a:ea typeface="微软雅黑" panose="020B0503020204020204" pitchFamily="34" charset="-122"/>
            </a:endParaRPr>
          </a:p>
        </p:txBody>
      </p:sp>
      <p:sp>
        <p:nvSpPr>
          <p:cNvPr id="76" name="Text Box 38"/>
          <p:cNvSpPr txBox="1">
            <a:spLocks noChangeArrowheads="1"/>
          </p:cNvSpPr>
          <p:nvPr/>
        </p:nvSpPr>
        <p:spPr bwMode="auto">
          <a:xfrm>
            <a:off x="6118488" y="4772072"/>
            <a:ext cx="2323797" cy="853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20000"/>
              </a:lnSpc>
            </a:pPr>
            <a:r>
              <a:rPr lang="zh-CN" altLang="en-US" sz="1300">
                <a:solidFill>
                  <a:srgbClr val="5F5F5F"/>
                </a:solidFill>
                <a:ea typeface="微软雅黑" panose="020B0503020204020204" pitchFamily="34" charset="-122"/>
              </a:rPr>
              <a:t>单击添加文本 单击添加文本</a:t>
            </a:r>
            <a:endParaRPr lang="zh-CN" altLang="en-US" sz="1300">
              <a:solidFill>
                <a:srgbClr val="5F5F5F"/>
              </a:solidFill>
              <a:ea typeface="微软雅黑" panose="020B0503020204020204" pitchFamily="34" charset="-122"/>
            </a:endParaRPr>
          </a:p>
          <a:p>
            <a:pPr algn="ctr">
              <a:lnSpc>
                <a:spcPct val="120000"/>
              </a:lnSpc>
            </a:pPr>
            <a:r>
              <a:rPr lang="zh-CN" altLang="en-US" sz="1300">
                <a:solidFill>
                  <a:srgbClr val="5F5F5F"/>
                </a:solidFill>
                <a:ea typeface="微软雅黑" panose="020B0503020204020204" pitchFamily="34" charset="-122"/>
              </a:rPr>
              <a:t>单击添加文本 单击添加文本</a:t>
            </a:r>
            <a:endParaRPr lang="zh-CN" altLang="en-US" sz="1300">
              <a:solidFill>
                <a:srgbClr val="5F5F5F"/>
              </a:solidFill>
              <a:ea typeface="微软雅黑" panose="020B0503020204020204" pitchFamily="34" charset="-122"/>
            </a:endParaRPr>
          </a:p>
          <a:p>
            <a:pPr algn="ctr">
              <a:lnSpc>
                <a:spcPct val="120000"/>
              </a:lnSpc>
            </a:pPr>
            <a:r>
              <a:rPr lang="zh-CN" altLang="en-US" sz="1300">
                <a:solidFill>
                  <a:srgbClr val="5F5F5F"/>
                </a:solidFill>
                <a:ea typeface="微软雅黑" panose="020B0503020204020204" pitchFamily="34" charset="-122"/>
              </a:rPr>
              <a:t>单击添加文本 单击添加文本</a:t>
            </a:r>
            <a:endParaRPr lang="zh-CN" altLang="en-US" sz="1300">
              <a:solidFill>
                <a:srgbClr val="5F5F5F"/>
              </a:solidFill>
              <a:ea typeface="微软雅黑" panose="020B0503020204020204" pitchFamily="34" charset="-122"/>
            </a:endParaRPr>
          </a:p>
        </p:txBody>
      </p:sp>
      <p:sp>
        <p:nvSpPr>
          <p:cNvPr id="77" name="Text Box 38"/>
          <p:cNvSpPr txBox="1">
            <a:spLocks noChangeArrowheads="1"/>
          </p:cNvSpPr>
          <p:nvPr/>
        </p:nvSpPr>
        <p:spPr bwMode="auto">
          <a:xfrm>
            <a:off x="8480381" y="1880036"/>
            <a:ext cx="2323797" cy="851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20000"/>
              </a:lnSpc>
            </a:pPr>
            <a:r>
              <a:rPr lang="zh-CN" altLang="en-US" sz="1300">
                <a:solidFill>
                  <a:srgbClr val="5F5F5F"/>
                </a:solidFill>
                <a:ea typeface="微软雅黑" panose="020B0503020204020204" pitchFamily="34" charset="-122"/>
              </a:rPr>
              <a:t>单击添加文本 单击添加文本</a:t>
            </a:r>
            <a:endParaRPr lang="zh-CN" altLang="en-US" sz="1300">
              <a:solidFill>
                <a:srgbClr val="5F5F5F"/>
              </a:solidFill>
              <a:ea typeface="微软雅黑" panose="020B0503020204020204" pitchFamily="34" charset="-122"/>
            </a:endParaRPr>
          </a:p>
          <a:p>
            <a:pPr algn="ctr">
              <a:lnSpc>
                <a:spcPct val="120000"/>
              </a:lnSpc>
            </a:pPr>
            <a:r>
              <a:rPr lang="zh-CN" altLang="en-US" sz="1300">
                <a:solidFill>
                  <a:srgbClr val="5F5F5F"/>
                </a:solidFill>
                <a:ea typeface="微软雅黑" panose="020B0503020204020204" pitchFamily="34" charset="-122"/>
              </a:rPr>
              <a:t>单击添加文本 单击添加文本</a:t>
            </a:r>
            <a:endParaRPr lang="zh-CN" altLang="en-US" sz="1300">
              <a:solidFill>
                <a:srgbClr val="5F5F5F"/>
              </a:solidFill>
              <a:ea typeface="微软雅黑" panose="020B0503020204020204" pitchFamily="34" charset="-122"/>
            </a:endParaRPr>
          </a:p>
          <a:p>
            <a:pPr algn="ctr">
              <a:lnSpc>
                <a:spcPct val="120000"/>
              </a:lnSpc>
            </a:pPr>
            <a:r>
              <a:rPr lang="zh-CN" altLang="en-US" sz="1300">
                <a:solidFill>
                  <a:srgbClr val="5F5F5F"/>
                </a:solidFill>
                <a:ea typeface="微软雅黑" panose="020B0503020204020204" pitchFamily="34" charset="-122"/>
              </a:rPr>
              <a:t>单击添加文本 单击添加文本</a:t>
            </a:r>
            <a:endParaRPr lang="zh-CN" altLang="en-US" sz="1300">
              <a:solidFill>
                <a:srgbClr val="5F5F5F"/>
              </a:solidFill>
              <a:ea typeface="微软雅黑" panose="020B0503020204020204" pitchFamily="34" charset="-122"/>
            </a:endParaRPr>
          </a:p>
        </p:txBody>
      </p:sp>
      <p:sp>
        <p:nvSpPr>
          <p:cNvPr id="78" name="WordArt 23"/>
          <p:cNvSpPr>
            <a:spLocks noChangeArrowheads="1" noChangeShapeType="1"/>
          </p:cNvSpPr>
          <p:nvPr/>
        </p:nvSpPr>
        <p:spPr bwMode="auto">
          <a:xfrm>
            <a:off x="1726975" y="2572346"/>
            <a:ext cx="1633854" cy="1183490"/>
          </a:xfrm>
          <a:prstGeom prst="rect">
            <a:avLst/>
          </a:prstGeom>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14:hiddenEffects>
            </a:ext>
          </a:extLst>
        </p:spPr>
        <p:txBody>
          <a:bodyPr spcFirstLastPara="1" wrap="none" lIns="121917" tIns="60958" rIns="121917" bIns="60958" fromWordArt="1">
            <a:prstTxWarp prst="textArchUp">
              <a:avLst>
                <a:gd name="adj" fmla="val 11451951"/>
              </a:avLst>
            </a:prstTxWarp>
          </a:bodyPr>
          <a:lstStyle/>
          <a:p>
            <a:pPr algn="ctr"/>
            <a:r>
              <a:rPr lang="zh-CN" altLang="en-US" sz="4800" kern="10">
                <a:solidFill>
                  <a:schemeClr val="bg1"/>
                </a:solidFill>
                <a:latin typeface="微软雅黑" panose="020B0503020204020204" pitchFamily="34" charset="-122"/>
                <a:ea typeface="微软雅黑" panose="020B0503020204020204" pitchFamily="34" charset="-122"/>
              </a:rPr>
              <a:t>点击添加标题文本</a:t>
            </a:r>
            <a:endParaRPr lang="zh-CN" altLang="en-US" sz="4800" kern="10">
              <a:solidFill>
                <a:schemeClr val="bg1"/>
              </a:solidFill>
              <a:latin typeface="微软雅黑" panose="020B0503020204020204" pitchFamily="34" charset="-122"/>
              <a:ea typeface="微软雅黑" panose="020B0503020204020204" pitchFamily="34" charset="-122"/>
            </a:endParaRPr>
          </a:p>
        </p:txBody>
      </p:sp>
      <p:sp>
        <p:nvSpPr>
          <p:cNvPr id="79" name="WordArt 24"/>
          <p:cNvSpPr>
            <a:spLocks noChangeArrowheads="1" noChangeShapeType="1"/>
          </p:cNvSpPr>
          <p:nvPr/>
        </p:nvSpPr>
        <p:spPr bwMode="auto">
          <a:xfrm>
            <a:off x="6478274" y="2565995"/>
            <a:ext cx="1633854" cy="1181373"/>
          </a:xfrm>
          <a:prstGeom prst="rect">
            <a:avLst/>
          </a:prstGeom>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14:hiddenEffects>
            </a:ext>
          </a:extLst>
        </p:spPr>
        <p:txBody>
          <a:bodyPr spcFirstLastPara="1" wrap="none" lIns="121917" tIns="60958" rIns="121917" bIns="60958" fromWordArt="1">
            <a:prstTxWarp prst="textArchUp">
              <a:avLst>
                <a:gd name="adj" fmla="val 11450813"/>
              </a:avLst>
            </a:prstTxWarp>
          </a:bodyPr>
          <a:lstStyle/>
          <a:p>
            <a:pPr algn="ctr"/>
            <a:r>
              <a:rPr lang="zh-CN" altLang="en-US" sz="4800" kern="10">
                <a:solidFill>
                  <a:schemeClr val="bg1"/>
                </a:solidFill>
                <a:latin typeface="微软雅黑" panose="020B0503020204020204" pitchFamily="34" charset="-122"/>
                <a:ea typeface="微软雅黑" panose="020B0503020204020204" pitchFamily="34" charset="-122"/>
              </a:rPr>
              <a:t>点击添加标题文本</a:t>
            </a:r>
            <a:endParaRPr lang="zh-CN" altLang="en-US" sz="4800" kern="10">
              <a:solidFill>
                <a:schemeClr val="bg1"/>
              </a:solidFill>
              <a:latin typeface="微软雅黑" panose="020B0503020204020204" pitchFamily="34" charset="-122"/>
              <a:ea typeface="微软雅黑" panose="020B0503020204020204" pitchFamily="34" charset="-122"/>
            </a:endParaRPr>
          </a:p>
        </p:txBody>
      </p:sp>
      <p:sp>
        <p:nvSpPr>
          <p:cNvPr id="80" name="WordArt 25"/>
          <p:cNvSpPr>
            <a:spLocks noChangeArrowheads="1" noChangeShapeType="1"/>
          </p:cNvSpPr>
          <p:nvPr/>
        </p:nvSpPr>
        <p:spPr bwMode="auto">
          <a:xfrm>
            <a:off x="4171408" y="4031067"/>
            <a:ext cx="1532267" cy="887089"/>
          </a:xfrm>
          <a:prstGeom prst="rect">
            <a:avLst/>
          </a:prstGeom>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14:hiddenEffects>
            </a:ext>
          </a:extLst>
        </p:spPr>
        <p:txBody>
          <a:bodyPr spcFirstLastPara="1" wrap="none" lIns="121917" tIns="60958" rIns="121917" bIns="60958" fromWordArt="1">
            <a:prstTxWarp prst="textArchDown">
              <a:avLst>
                <a:gd name="adj" fmla="val 0"/>
              </a:avLst>
            </a:prstTxWarp>
          </a:bodyPr>
          <a:lstStyle/>
          <a:p>
            <a:pPr algn="ctr"/>
            <a:r>
              <a:rPr lang="zh-CN" altLang="en-US" sz="4800" kern="10">
                <a:solidFill>
                  <a:schemeClr val="bg1"/>
                </a:solidFill>
                <a:latin typeface="微软雅黑" panose="020B0503020204020204" pitchFamily="34" charset="-122"/>
                <a:ea typeface="微软雅黑" panose="020B0503020204020204" pitchFamily="34" charset="-122"/>
              </a:rPr>
              <a:t>点击添加标题文本</a:t>
            </a:r>
            <a:endParaRPr lang="zh-CN" altLang="en-US" sz="4800" kern="10">
              <a:solidFill>
                <a:schemeClr val="bg1"/>
              </a:solidFill>
              <a:latin typeface="微软雅黑" panose="020B0503020204020204" pitchFamily="34" charset="-122"/>
              <a:ea typeface="微软雅黑" panose="020B0503020204020204" pitchFamily="34" charset="-122"/>
            </a:endParaRPr>
          </a:p>
        </p:txBody>
      </p:sp>
      <p:sp>
        <p:nvSpPr>
          <p:cNvPr id="81" name="WordArt 26"/>
          <p:cNvSpPr>
            <a:spLocks noChangeArrowheads="1" noChangeShapeType="1"/>
          </p:cNvSpPr>
          <p:nvPr/>
        </p:nvSpPr>
        <p:spPr bwMode="auto">
          <a:xfrm>
            <a:off x="8941753" y="4064942"/>
            <a:ext cx="1489939" cy="861683"/>
          </a:xfrm>
          <a:prstGeom prst="rect">
            <a:avLst/>
          </a:prstGeom>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14:hiddenEffects>
            </a:ext>
          </a:extLst>
        </p:spPr>
        <p:txBody>
          <a:bodyPr spcFirstLastPara="1" wrap="none" lIns="121917" tIns="60958" rIns="121917" bIns="60958" fromWordArt="1">
            <a:prstTxWarp prst="textArchDown">
              <a:avLst>
                <a:gd name="adj" fmla="val 0"/>
              </a:avLst>
            </a:prstTxWarp>
          </a:bodyPr>
          <a:lstStyle/>
          <a:p>
            <a:pPr algn="ctr"/>
            <a:r>
              <a:rPr lang="zh-CN" altLang="en-US" sz="4800" kern="10">
                <a:solidFill>
                  <a:schemeClr val="bg1"/>
                </a:solidFill>
                <a:latin typeface="微软雅黑" panose="020B0503020204020204" pitchFamily="34" charset="-122"/>
                <a:ea typeface="微软雅黑" panose="020B0503020204020204" pitchFamily="34" charset="-122"/>
              </a:rPr>
              <a:t>点击添加标题文本</a:t>
            </a:r>
            <a:endParaRPr lang="zh-CN" altLang="en-US" sz="4800" kern="1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500" advTm="4853">
        <p:checker/>
      </p:transition>
    </mc:Choice>
    <mc:Fallback>
      <p:transition spd="slow" advTm="4853">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4)">
                                      <p:cBhvr>
                                        <p:cTn id="7" dur="1000"/>
                                        <p:tgtEl>
                                          <p:spTgt spid="2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wipe(left)">
                                      <p:cBhvr>
                                        <p:cTn id="10" dur="500"/>
                                        <p:tgtEl>
                                          <p:spTgt spid="58"/>
                                        </p:tgtEl>
                                      </p:cBhvr>
                                    </p:animEffect>
                                  </p:childTnLst>
                                </p:cTn>
                              </p:par>
                              <p:par>
                                <p:cTn id="11" presetID="23" presetClass="entr" presetSubtype="16" fill="hold" grpId="0" nodeType="withEffect">
                                  <p:stCondLst>
                                    <p:cond delay="0"/>
                                  </p:stCondLst>
                                  <p:childTnLst>
                                    <p:set>
                                      <p:cBhvr>
                                        <p:cTn id="12" dur="1" fill="hold">
                                          <p:stCondLst>
                                            <p:cond delay="0"/>
                                          </p:stCondLst>
                                        </p:cTn>
                                        <p:tgtEl>
                                          <p:spTgt spid="78"/>
                                        </p:tgtEl>
                                        <p:attrNameLst>
                                          <p:attrName>style.visibility</p:attrName>
                                        </p:attrNameLst>
                                      </p:cBhvr>
                                      <p:to>
                                        <p:strVal val="visible"/>
                                      </p:to>
                                    </p:set>
                                    <p:anim calcmode="lin" valueType="num">
                                      <p:cBhvr>
                                        <p:cTn id="13" dur="500" fill="hold"/>
                                        <p:tgtEl>
                                          <p:spTgt spid="78"/>
                                        </p:tgtEl>
                                        <p:attrNameLst>
                                          <p:attrName>ppt_w</p:attrName>
                                        </p:attrNameLst>
                                      </p:cBhvr>
                                      <p:tavLst>
                                        <p:tav tm="0">
                                          <p:val>
                                            <p:fltVal val="0"/>
                                          </p:val>
                                        </p:tav>
                                        <p:tav tm="100000">
                                          <p:val>
                                            <p:strVal val="#ppt_w"/>
                                          </p:val>
                                        </p:tav>
                                      </p:tavLst>
                                    </p:anim>
                                    <p:anim calcmode="lin" valueType="num">
                                      <p:cBhvr>
                                        <p:cTn id="14" dur="500" fill="hold"/>
                                        <p:tgtEl>
                                          <p:spTgt spid="78"/>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500"/>
                                  </p:stCondLst>
                                  <p:childTnLst>
                                    <p:set>
                                      <p:cBhvr>
                                        <p:cTn id="16" dur="1" fill="hold">
                                          <p:stCondLst>
                                            <p:cond delay="0"/>
                                          </p:stCondLst>
                                        </p:cTn>
                                        <p:tgtEl>
                                          <p:spTgt spid="62"/>
                                        </p:tgtEl>
                                        <p:attrNameLst>
                                          <p:attrName>style.visibility</p:attrName>
                                        </p:attrNameLst>
                                      </p:cBhvr>
                                      <p:to>
                                        <p:strVal val="visible"/>
                                      </p:to>
                                    </p:set>
                                    <p:anim calcmode="lin" valueType="num">
                                      <p:cBhvr>
                                        <p:cTn id="17" dur="500" fill="hold"/>
                                        <p:tgtEl>
                                          <p:spTgt spid="62"/>
                                        </p:tgtEl>
                                        <p:attrNameLst>
                                          <p:attrName>ppt_w</p:attrName>
                                        </p:attrNameLst>
                                      </p:cBhvr>
                                      <p:tavLst>
                                        <p:tav tm="0">
                                          <p:val>
                                            <p:fltVal val="0"/>
                                          </p:val>
                                        </p:tav>
                                        <p:tav tm="100000">
                                          <p:val>
                                            <p:strVal val="#ppt_w"/>
                                          </p:val>
                                        </p:tav>
                                      </p:tavLst>
                                    </p:anim>
                                    <p:anim calcmode="lin" valueType="num">
                                      <p:cBhvr>
                                        <p:cTn id="18" dur="500" fill="hold"/>
                                        <p:tgtEl>
                                          <p:spTgt spid="62"/>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500"/>
                                  </p:stCondLst>
                                  <p:childTnLst>
                                    <p:set>
                                      <p:cBhvr>
                                        <p:cTn id="20" dur="1" fill="hold">
                                          <p:stCondLst>
                                            <p:cond delay="0"/>
                                          </p:stCondLst>
                                        </p:cTn>
                                        <p:tgtEl>
                                          <p:spTgt spid="70"/>
                                        </p:tgtEl>
                                        <p:attrNameLst>
                                          <p:attrName>style.visibility</p:attrName>
                                        </p:attrNameLst>
                                      </p:cBhvr>
                                      <p:to>
                                        <p:strVal val="visible"/>
                                      </p:to>
                                    </p:set>
                                    <p:anim calcmode="lin" valueType="num">
                                      <p:cBhvr>
                                        <p:cTn id="21" dur="500" fill="hold"/>
                                        <p:tgtEl>
                                          <p:spTgt spid="70"/>
                                        </p:tgtEl>
                                        <p:attrNameLst>
                                          <p:attrName>ppt_w</p:attrName>
                                        </p:attrNameLst>
                                      </p:cBhvr>
                                      <p:tavLst>
                                        <p:tav tm="0">
                                          <p:val>
                                            <p:fltVal val="0"/>
                                          </p:val>
                                        </p:tav>
                                        <p:tav tm="100000">
                                          <p:val>
                                            <p:strVal val="#ppt_w"/>
                                          </p:val>
                                        </p:tav>
                                      </p:tavLst>
                                    </p:anim>
                                    <p:anim calcmode="lin" valueType="num">
                                      <p:cBhvr>
                                        <p:cTn id="22" dur="500" fill="hold"/>
                                        <p:tgtEl>
                                          <p:spTgt spid="70"/>
                                        </p:tgtEl>
                                        <p:attrNameLst>
                                          <p:attrName>ppt_h</p:attrName>
                                        </p:attrNameLst>
                                      </p:cBhvr>
                                      <p:tavLst>
                                        <p:tav tm="0">
                                          <p:val>
                                            <p:fltVal val="0"/>
                                          </p:val>
                                        </p:tav>
                                        <p:tav tm="100000">
                                          <p:val>
                                            <p:strVal val="#ppt_h"/>
                                          </p:val>
                                        </p:tav>
                                      </p:tavLst>
                                    </p:anim>
                                  </p:childTnLst>
                                </p:cTn>
                              </p:par>
                              <p:par>
                                <p:cTn id="23" presetID="12" presetClass="entr" presetSubtype="1" fill="hold" grpId="0" nodeType="withEffect">
                                  <p:stCondLst>
                                    <p:cond delay="1000"/>
                                  </p:stCondLst>
                                  <p:childTnLst>
                                    <p:set>
                                      <p:cBhvr>
                                        <p:cTn id="24" dur="1" fill="hold">
                                          <p:stCondLst>
                                            <p:cond delay="0"/>
                                          </p:stCondLst>
                                        </p:cTn>
                                        <p:tgtEl>
                                          <p:spTgt spid="66"/>
                                        </p:tgtEl>
                                        <p:attrNameLst>
                                          <p:attrName>style.visibility</p:attrName>
                                        </p:attrNameLst>
                                      </p:cBhvr>
                                      <p:to>
                                        <p:strVal val="visible"/>
                                      </p:to>
                                    </p:set>
                                    <p:animEffect transition="in" filter="slide(fromTop)">
                                      <p:cBhvr>
                                        <p:cTn id="25" dur="500"/>
                                        <p:tgtEl>
                                          <p:spTgt spid="66"/>
                                        </p:tgtEl>
                                      </p:cBhvr>
                                    </p:animEffect>
                                  </p:childTnLst>
                                </p:cTn>
                              </p:par>
                              <p:par>
                                <p:cTn id="26" presetID="12" presetClass="entr" presetSubtype="1" fill="hold" grpId="0" nodeType="withEffect">
                                  <p:stCondLst>
                                    <p:cond delay="1000"/>
                                  </p:stCondLst>
                                  <p:childTnLst>
                                    <p:set>
                                      <p:cBhvr>
                                        <p:cTn id="27" dur="1" fill="hold">
                                          <p:stCondLst>
                                            <p:cond delay="0"/>
                                          </p:stCondLst>
                                        </p:cTn>
                                        <p:tgtEl>
                                          <p:spTgt spid="74"/>
                                        </p:tgtEl>
                                        <p:attrNameLst>
                                          <p:attrName>style.visibility</p:attrName>
                                        </p:attrNameLst>
                                      </p:cBhvr>
                                      <p:to>
                                        <p:strVal val="visible"/>
                                      </p:to>
                                    </p:set>
                                    <p:animEffect transition="in" filter="slide(fromTop)">
                                      <p:cBhvr>
                                        <p:cTn id="28" dur="500"/>
                                        <p:tgtEl>
                                          <p:spTgt spid="74"/>
                                        </p:tgtEl>
                                      </p:cBhvr>
                                    </p:animEffect>
                                  </p:childTnLst>
                                </p:cTn>
                              </p:par>
                              <p:par>
                                <p:cTn id="29" presetID="22" presetClass="entr" presetSubtype="8" fill="hold" grpId="0" nodeType="withEffect">
                                  <p:stCondLst>
                                    <p:cond delay="500"/>
                                  </p:stCondLst>
                                  <p:childTnLst>
                                    <p:set>
                                      <p:cBhvr>
                                        <p:cTn id="30" dur="1" fill="hold">
                                          <p:stCondLst>
                                            <p:cond delay="0"/>
                                          </p:stCondLst>
                                        </p:cTn>
                                        <p:tgtEl>
                                          <p:spTgt spid="59"/>
                                        </p:tgtEl>
                                        <p:attrNameLst>
                                          <p:attrName>style.visibility</p:attrName>
                                        </p:attrNameLst>
                                      </p:cBhvr>
                                      <p:to>
                                        <p:strVal val="visible"/>
                                      </p:to>
                                    </p:set>
                                    <p:animEffect transition="in" filter="wipe(left)">
                                      <p:cBhvr>
                                        <p:cTn id="31" dur="500"/>
                                        <p:tgtEl>
                                          <p:spTgt spid="59"/>
                                        </p:tgtEl>
                                      </p:cBhvr>
                                    </p:animEffect>
                                  </p:childTnLst>
                                </p:cTn>
                              </p:par>
                              <p:par>
                                <p:cTn id="32" presetID="23" presetClass="entr" presetSubtype="16" fill="hold" grpId="0" nodeType="withEffect">
                                  <p:stCondLst>
                                    <p:cond delay="500"/>
                                  </p:stCondLst>
                                  <p:childTnLst>
                                    <p:set>
                                      <p:cBhvr>
                                        <p:cTn id="33" dur="1" fill="hold">
                                          <p:stCondLst>
                                            <p:cond delay="0"/>
                                          </p:stCondLst>
                                        </p:cTn>
                                        <p:tgtEl>
                                          <p:spTgt spid="80"/>
                                        </p:tgtEl>
                                        <p:attrNameLst>
                                          <p:attrName>style.visibility</p:attrName>
                                        </p:attrNameLst>
                                      </p:cBhvr>
                                      <p:to>
                                        <p:strVal val="visible"/>
                                      </p:to>
                                    </p:set>
                                    <p:anim calcmode="lin" valueType="num">
                                      <p:cBhvr>
                                        <p:cTn id="34" dur="500" fill="hold"/>
                                        <p:tgtEl>
                                          <p:spTgt spid="80"/>
                                        </p:tgtEl>
                                        <p:attrNameLst>
                                          <p:attrName>ppt_w</p:attrName>
                                        </p:attrNameLst>
                                      </p:cBhvr>
                                      <p:tavLst>
                                        <p:tav tm="0">
                                          <p:val>
                                            <p:fltVal val="0"/>
                                          </p:val>
                                        </p:tav>
                                        <p:tav tm="100000">
                                          <p:val>
                                            <p:strVal val="#ppt_w"/>
                                          </p:val>
                                        </p:tav>
                                      </p:tavLst>
                                    </p:anim>
                                    <p:anim calcmode="lin" valueType="num">
                                      <p:cBhvr>
                                        <p:cTn id="35" dur="500" fill="hold"/>
                                        <p:tgtEl>
                                          <p:spTgt spid="80"/>
                                        </p:tgtEl>
                                        <p:attrNameLst>
                                          <p:attrName>ppt_h</p:attrName>
                                        </p:attrNameLst>
                                      </p:cBhvr>
                                      <p:tavLst>
                                        <p:tav tm="0">
                                          <p:val>
                                            <p:fltVal val="0"/>
                                          </p:val>
                                        </p:tav>
                                        <p:tav tm="100000">
                                          <p:val>
                                            <p:strVal val="#ppt_h"/>
                                          </p:val>
                                        </p:tav>
                                      </p:tavLst>
                                    </p:anim>
                                  </p:childTnLst>
                                </p:cTn>
                              </p:par>
                              <p:par>
                                <p:cTn id="36" presetID="23" presetClass="entr" presetSubtype="16" fill="hold" grpId="0" nodeType="withEffect">
                                  <p:stCondLst>
                                    <p:cond delay="1000"/>
                                  </p:stCondLst>
                                  <p:childTnLst>
                                    <p:set>
                                      <p:cBhvr>
                                        <p:cTn id="37" dur="1" fill="hold">
                                          <p:stCondLst>
                                            <p:cond delay="0"/>
                                          </p:stCondLst>
                                        </p:cTn>
                                        <p:tgtEl>
                                          <p:spTgt spid="63"/>
                                        </p:tgtEl>
                                        <p:attrNameLst>
                                          <p:attrName>style.visibility</p:attrName>
                                        </p:attrNameLst>
                                      </p:cBhvr>
                                      <p:to>
                                        <p:strVal val="visible"/>
                                      </p:to>
                                    </p:set>
                                    <p:anim calcmode="lin" valueType="num">
                                      <p:cBhvr>
                                        <p:cTn id="38" dur="500" fill="hold"/>
                                        <p:tgtEl>
                                          <p:spTgt spid="63"/>
                                        </p:tgtEl>
                                        <p:attrNameLst>
                                          <p:attrName>ppt_w</p:attrName>
                                        </p:attrNameLst>
                                      </p:cBhvr>
                                      <p:tavLst>
                                        <p:tav tm="0">
                                          <p:val>
                                            <p:fltVal val="0"/>
                                          </p:val>
                                        </p:tav>
                                        <p:tav tm="100000">
                                          <p:val>
                                            <p:strVal val="#ppt_w"/>
                                          </p:val>
                                        </p:tav>
                                      </p:tavLst>
                                    </p:anim>
                                    <p:anim calcmode="lin" valueType="num">
                                      <p:cBhvr>
                                        <p:cTn id="39" dur="500" fill="hold"/>
                                        <p:tgtEl>
                                          <p:spTgt spid="63"/>
                                        </p:tgtEl>
                                        <p:attrNameLst>
                                          <p:attrName>ppt_h</p:attrName>
                                        </p:attrNameLst>
                                      </p:cBhvr>
                                      <p:tavLst>
                                        <p:tav tm="0">
                                          <p:val>
                                            <p:fltVal val="0"/>
                                          </p:val>
                                        </p:tav>
                                        <p:tav tm="100000">
                                          <p:val>
                                            <p:strVal val="#ppt_h"/>
                                          </p:val>
                                        </p:tav>
                                      </p:tavLst>
                                    </p:anim>
                                  </p:childTnLst>
                                </p:cTn>
                              </p:par>
                              <p:par>
                                <p:cTn id="40" presetID="23" presetClass="entr" presetSubtype="16" fill="hold" grpId="0" nodeType="withEffect">
                                  <p:stCondLst>
                                    <p:cond delay="1000"/>
                                  </p:stCondLst>
                                  <p:childTnLst>
                                    <p:set>
                                      <p:cBhvr>
                                        <p:cTn id="41" dur="1" fill="hold">
                                          <p:stCondLst>
                                            <p:cond delay="0"/>
                                          </p:stCondLst>
                                        </p:cTn>
                                        <p:tgtEl>
                                          <p:spTgt spid="71"/>
                                        </p:tgtEl>
                                        <p:attrNameLst>
                                          <p:attrName>style.visibility</p:attrName>
                                        </p:attrNameLst>
                                      </p:cBhvr>
                                      <p:to>
                                        <p:strVal val="visible"/>
                                      </p:to>
                                    </p:set>
                                    <p:anim calcmode="lin" valueType="num">
                                      <p:cBhvr>
                                        <p:cTn id="42" dur="500" fill="hold"/>
                                        <p:tgtEl>
                                          <p:spTgt spid="71"/>
                                        </p:tgtEl>
                                        <p:attrNameLst>
                                          <p:attrName>ppt_w</p:attrName>
                                        </p:attrNameLst>
                                      </p:cBhvr>
                                      <p:tavLst>
                                        <p:tav tm="0">
                                          <p:val>
                                            <p:fltVal val="0"/>
                                          </p:val>
                                        </p:tav>
                                        <p:tav tm="100000">
                                          <p:val>
                                            <p:strVal val="#ppt_w"/>
                                          </p:val>
                                        </p:tav>
                                      </p:tavLst>
                                    </p:anim>
                                    <p:anim calcmode="lin" valueType="num">
                                      <p:cBhvr>
                                        <p:cTn id="43" dur="500" fill="hold"/>
                                        <p:tgtEl>
                                          <p:spTgt spid="71"/>
                                        </p:tgtEl>
                                        <p:attrNameLst>
                                          <p:attrName>ppt_h</p:attrName>
                                        </p:attrNameLst>
                                      </p:cBhvr>
                                      <p:tavLst>
                                        <p:tav tm="0">
                                          <p:val>
                                            <p:fltVal val="0"/>
                                          </p:val>
                                        </p:tav>
                                        <p:tav tm="100000">
                                          <p:val>
                                            <p:strVal val="#ppt_h"/>
                                          </p:val>
                                        </p:tav>
                                      </p:tavLst>
                                    </p:anim>
                                  </p:childTnLst>
                                </p:cTn>
                              </p:par>
                              <p:par>
                                <p:cTn id="44" presetID="12" presetClass="entr" presetSubtype="4" fill="hold" grpId="0" nodeType="withEffect">
                                  <p:stCondLst>
                                    <p:cond delay="1500"/>
                                  </p:stCondLst>
                                  <p:childTnLst>
                                    <p:set>
                                      <p:cBhvr>
                                        <p:cTn id="45" dur="1" fill="hold">
                                          <p:stCondLst>
                                            <p:cond delay="0"/>
                                          </p:stCondLst>
                                        </p:cTn>
                                        <p:tgtEl>
                                          <p:spTgt spid="67"/>
                                        </p:tgtEl>
                                        <p:attrNameLst>
                                          <p:attrName>style.visibility</p:attrName>
                                        </p:attrNameLst>
                                      </p:cBhvr>
                                      <p:to>
                                        <p:strVal val="visible"/>
                                      </p:to>
                                    </p:set>
                                    <p:animEffect transition="in" filter="slide(fromBottom)">
                                      <p:cBhvr>
                                        <p:cTn id="46" dur="500"/>
                                        <p:tgtEl>
                                          <p:spTgt spid="67"/>
                                        </p:tgtEl>
                                      </p:cBhvr>
                                    </p:animEffect>
                                  </p:childTnLst>
                                </p:cTn>
                              </p:par>
                              <p:par>
                                <p:cTn id="47" presetID="12" presetClass="entr" presetSubtype="4" fill="hold" grpId="0" nodeType="withEffect">
                                  <p:stCondLst>
                                    <p:cond delay="1500"/>
                                  </p:stCondLst>
                                  <p:childTnLst>
                                    <p:set>
                                      <p:cBhvr>
                                        <p:cTn id="48" dur="1" fill="hold">
                                          <p:stCondLst>
                                            <p:cond delay="0"/>
                                          </p:stCondLst>
                                        </p:cTn>
                                        <p:tgtEl>
                                          <p:spTgt spid="75"/>
                                        </p:tgtEl>
                                        <p:attrNameLst>
                                          <p:attrName>style.visibility</p:attrName>
                                        </p:attrNameLst>
                                      </p:cBhvr>
                                      <p:to>
                                        <p:strVal val="visible"/>
                                      </p:to>
                                    </p:set>
                                    <p:animEffect transition="in" filter="slide(fromBottom)">
                                      <p:cBhvr>
                                        <p:cTn id="49" dur="500"/>
                                        <p:tgtEl>
                                          <p:spTgt spid="75"/>
                                        </p:tgtEl>
                                      </p:cBhvr>
                                    </p:animEffect>
                                  </p:childTnLst>
                                </p:cTn>
                              </p:par>
                              <p:par>
                                <p:cTn id="50" presetID="22" presetClass="entr" presetSubtype="8" fill="hold" grpId="0" nodeType="withEffect">
                                  <p:stCondLst>
                                    <p:cond delay="1000"/>
                                  </p:stCondLst>
                                  <p:childTnLst>
                                    <p:set>
                                      <p:cBhvr>
                                        <p:cTn id="51" dur="1" fill="hold">
                                          <p:stCondLst>
                                            <p:cond delay="0"/>
                                          </p:stCondLst>
                                        </p:cTn>
                                        <p:tgtEl>
                                          <p:spTgt spid="60"/>
                                        </p:tgtEl>
                                        <p:attrNameLst>
                                          <p:attrName>style.visibility</p:attrName>
                                        </p:attrNameLst>
                                      </p:cBhvr>
                                      <p:to>
                                        <p:strVal val="visible"/>
                                      </p:to>
                                    </p:set>
                                    <p:animEffect transition="in" filter="wipe(left)">
                                      <p:cBhvr>
                                        <p:cTn id="52" dur="500"/>
                                        <p:tgtEl>
                                          <p:spTgt spid="60"/>
                                        </p:tgtEl>
                                      </p:cBhvr>
                                    </p:animEffect>
                                  </p:childTnLst>
                                </p:cTn>
                              </p:par>
                              <p:par>
                                <p:cTn id="53" presetID="23" presetClass="entr" presetSubtype="16" fill="hold" grpId="0" nodeType="withEffect">
                                  <p:stCondLst>
                                    <p:cond delay="1000"/>
                                  </p:stCondLst>
                                  <p:childTnLst>
                                    <p:set>
                                      <p:cBhvr>
                                        <p:cTn id="54" dur="1" fill="hold">
                                          <p:stCondLst>
                                            <p:cond delay="0"/>
                                          </p:stCondLst>
                                        </p:cTn>
                                        <p:tgtEl>
                                          <p:spTgt spid="79"/>
                                        </p:tgtEl>
                                        <p:attrNameLst>
                                          <p:attrName>style.visibility</p:attrName>
                                        </p:attrNameLst>
                                      </p:cBhvr>
                                      <p:to>
                                        <p:strVal val="visible"/>
                                      </p:to>
                                    </p:set>
                                    <p:anim calcmode="lin" valueType="num">
                                      <p:cBhvr>
                                        <p:cTn id="55" dur="500" fill="hold"/>
                                        <p:tgtEl>
                                          <p:spTgt spid="79"/>
                                        </p:tgtEl>
                                        <p:attrNameLst>
                                          <p:attrName>ppt_w</p:attrName>
                                        </p:attrNameLst>
                                      </p:cBhvr>
                                      <p:tavLst>
                                        <p:tav tm="0">
                                          <p:val>
                                            <p:fltVal val="0"/>
                                          </p:val>
                                        </p:tav>
                                        <p:tav tm="100000">
                                          <p:val>
                                            <p:strVal val="#ppt_w"/>
                                          </p:val>
                                        </p:tav>
                                      </p:tavLst>
                                    </p:anim>
                                    <p:anim calcmode="lin" valueType="num">
                                      <p:cBhvr>
                                        <p:cTn id="56" dur="500" fill="hold"/>
                                        <p:tgtEl>
                                          <p:spTgt spid="79"/>
                                        </p:tgtEl>
                                        <p:attrNameLst>
                                          <p:attrName>ppt_h</p:attrName>
                                        </p:attrNameLst>
                                      </p:cBhvr>
                                      <p:tavLst>
                                        <p:tav tm="0">
                                          <p:val>
                                            <p:fltVal val="0"/>
                                          </p:val>
                                        </p:tav>
                                        <p:tav tm="100000">
                                          <p:val>
                                            <p:strVal val="#ppt_h"/>
                                          </p:val>
                                        </p:tav>
                                      </p:tavLst>
                                    </p:anim>
                                  </p:childTnLst>
                                </p:cTn>
                              </p:par>
                              <p:par>
                                <p:cTn id="57" presetID="23" presetClass="entr" presetSubtype="16" fill="hold" grpId="0" nodeType="withEffect">
                                  <p:stCondLst>
                                    <p:cond delay="1500"/>
                                  </p:stCondLst>
                                  <p:childTnLst>
                                    <p:set>
                                      <p:cBhvr>
                                        <p:cTn id="58" dur="1" fill="hold">
                                          <p:stCondLst>
                                            <p:cond delay="0"/>
                                          </p:stCondLst>
                                        </p:cTn>
                                        <p:tgtEl>
                                          <p:spTgt spid="64"/>
                                        </p:tgtEl>
                                        <p:attrNameLst>
                                          <p:attrName>style.visibility</p:attrName>
                                        </p:attrNameLst>
                                      </p:cBhvr>
                                      <p:to>
                                        <p:strVal val="visible"/>
                                      </p:to>
                                    </p:set>
                                    <p:anim calcmode="lin" valueType="num">
                                      <p:cBhvr>
                                        <p:cTn id="59" dur="500" fill="hold"/>
                                        <p:tgtEl>
                                          <p:spTgt spid="64"/>
                                        </p:tgtEl>
                                        <p:attrNameLst>
                                          <p:attrName>ppt_w</p:attrName>
                                        </p:attrNameLst>
                                      </p:cBhvr>
                                      <p:tavLst>
                                        <p:tav tm="0">
                                          <p:val>
                                            <p:fltVal val="0"/>
                                          </p:val>
                                        </p:tav>
                                        <p:tav tm="100000">
                                          <p:val>
                                            <p:strVal val="#ppt_w"/>
                                          </p:val>
                                        </p:tav>
                                      </p:tavLst>
                                    </p:anim>
                                    <p:anim calcmode="lin" valueType="num">
                                      <p:cBhvr>
                                        <p:cTn id="60" dur="500" fill="hold"/>
                                        <p:tgtEl>
                                          <p:spTgt spid="64"/>
                                        </p:tgtEl>
                                        <p:attrNameLst>
                                          <p:attrName>ppt_h</p:attrName>
                                        </p:attrNameLst>
                                      </p:cBhvr>
                                      <p:tavLst>
                                        <p:tav tm="0">
                                          <p:val>
                                            <p:fltVal val="0"/>
                                          </p:val>
                                        </p:tav>
                                        <p:tav tm="100000">
                                          <p:val>
                                            <p:strVal val="#ppt_h"/>
                                          </p:val>
                                        </p:tav>
                                      </p:tavLst>
                                    </p:anim>
                                  </p:childTnLst>
                                </p:cTn>
                              </p:par>
                              <p:par>
                                <p:cTn id="61" presetID="23" presetClass="entr" presetSubtype="16" fill="hold" grpId="0" nodeType="withEffect">
                                  <p:stCondLst>
                                    <p:cond delay="1500"/>
                                  </p:stCondLst>
                                  <p:childTnLst>
                                    <p:set>
                                      <p:cBhvr>
                                        <p:cTn id="62" dur="1" fill="hold">
                                          <p:stCondLst>
                                            <p:cond delay="0"/>
                                          </p:stCondLst>
                                        </p:cTn>
                                        <p:tgtEl>
                                          <p:spTgt spid="72"/>
                                        </p:tgtEl>
                                        <p:attrNameLst>
                                          <p:attrName>style.visibility</p:attrName>
                                        </p:attrNameLst>
                                      </p:cBhvr>
                                      <p:to>
                                        <p:strVal val="visible"/>
                                      </p:to>
                                    </p:set>
                                    <p:anim calcmode="lin" valueType="num">
                                      <p:cBhvr>
                                        <p:cTn id="63" dur="500" fill="hold"/>
                                        <p:tgtEl>
                                          <p:spTgt spid="72"/>
                                        </p:tgtEl>
                                        <p:attrNameLst>
                                          <p:attrName>ppt_w</p:attrName>
                                        </p:attrNameLst>
                                      </p:cBhvr>
                                      <p:tavLst>
                                        <p:tav tm="0">
                                          <p:val>
                                            <p:fltVal val="0"/>
                                          </p:val>
                                        </p:tav>
                                        <p:tav tm="100000">
                                          <p:val>
                                            <p:strVal val="#ppt_w"/>
                                          </p:val>
                                        </p:tav>
                                      </p:tavLst>
                                    </p:anim>
                                    <p:anim calcmode="lin" valueType="num">
                                      <p:cBhvr>
                                        <p:cTn id="64" dur="500" fill="hold"/>
                                        <p:tgtEl>
                                          <p:spTgt spid="72"/>
                                        </p:tgtEl>
                                        <p:attrNameLst>
                                          <p:attrName>ppt_h</p:attrName>
                                        </p:attrNameLst>
                                      </p:cBhvr>
                                      <p:tavLst>
                                        <p:tav tm="0">
                                          <p:val>
                                            <p:fltVal val="0"/>
                                          </p:val>
                                        </p:tav>
                                        <p:tav tm="100000">
                                          <p:val>
                                            <p:strVal val="#ppt_h"/>
                                          </p:val>
                                        </p:tav>
                                      </p:tavLst>
                                    </p:anim>
                                  </p:childTnLst>
                                </p:cTn>
                              </p:par>
                              <p:par>
                                <p:cTn id="65" presetID="12" presetClass="entr" presetSubtype="1" fill="hold" grpId="0" nodeType="withEffect">
                                  <p:stCondLst>
                                    <p:cond delay="2000"/>
                                  </p:stCondLst>
                                  <p:childTnLst>
                                    <p:set>
                                      <p:cBhvr>
                                        <p:cTn id="66" dur="1" fill="hold">
                                          <p:stCondLst>
                                            <p:cond delay="0"/>
                                          </p:stCondLst>
                                        </p:cTn>
                                        <p:tgtEl>
                                          <p:spTgt spid="68"/>
                                        </p:tgtEl>
                                        <p:attrNameLst>
                                          <p:attrName>style.visibility</p:attrName>
                                        </p:attrNameLst>
                                      </p:cBhvr>
                                      <p:to>
                                        <p:strVal val="visible"/>
                                      </p:to>
                                    </p:set>
                                    <p:animEffect transition="in" filter="slide(fromTop)">
                                      <p:cBhvr>
                                        <p:cTn id="67" dur="500"/>
                                        <p:tgtEl>
                                          <p:spTgt spid="68"/>
                                        </p:tgtEl>
                                      </p:cBhvr>
                                    </p:animEffect>
                                  </p:childTnLst>
                                </p:cTn>
                              </p:par>
                              <p:par>
                                <p:cTn id="68" presetID="12" presetClass="entr" presetSubtype="1" fill="hold" grpId="0" nodeType="withEffect">
                                  <p:stCondLst>
                                    <p:cond delay="2000"/>
                                  </p:stCondLst>
                                  <p:childTnLst>
                                    <p:set>
                                      <p:cBhvr>
                                        <p:cTn id="69" dur="1" fill="hold">
                                          <p:stCondLst>
                                            <p:cond delay="0"/>
                                          </p:stCondLst>
                                        </p:cTn>
                                        <p:tgtEl>
                                          <p:spTgt spid="76"/>
                                        </p:tgtEl>
                                        <p:attrNameLst>
                                          <p:attrName>style.visibility</p:attrName>
                                        </p:attrNameLst>
                                      </p:cBhvr>
                                      <p:to>
                                        <p:strVal val="visible"/>
                                      </p:to>
                                    </p:set>
                                    <p:animEffect transition="in" filter="slide(fromTop)">
                                      <p:cBhvr>
                                        <p:cTn id="70" dur="500"/>
                                        <p:tgtEl>
                                          <p:spTgt spid="76"/>
                                        </p:tgtEl>
                                      </p:cBhvr>
                                    </p:animEffect>
                                  </p:childTnLst>
                                </p:cTn>
                              </p:par>
                              <p:par>
                                <p:cTn id="71" presetID="22" presetClass="entr" presetSubtype="8" fill="hold" grpId="0" nodeType="withEffect">
                                  <p:stCondLst>
                                    <p:cond delay="1500"/>
                                  </p:stCondLst>
                                  <p:childTnLst>
                                    <p:set>
                                      <p:cBhvr>
                                        <p:cTn id="72" dur="1" fill="hold">
                                          <p:stCondLst>
                                            <p:cond delay="0"/>
                                          </p:stCondLst>
                                        </p:cTn>
                                        <p:tgtEl>
                                          <p:spTgt spid="61"/>
                                        </p:tgtEl>
                                        <p:attrNameLst>
                                          <p:attrName>style.visibility</p:attrName>
                                        </p:attrNameLst>
                                      </p:cBhvr>
                                      <p:to>
                                        <p:strVal val="visible"/>
                                      </p:to>
                                    </p:set>
                                    <p:animEffect transition="in" filter="wipe(left)">
                                      <p:cBhvr>
                                        <p:cTn id="73" dur="500"/>
                                        <p:tgtEl>
                                          <p:spTgt spid="61"/>
                                        </p:tgtEl>
                                      </p:cBhvr>
                                    </p:animEffect>
                                  </p:childTnLst>
                                </p:cTn>
                              </p:par>
                              <p:par>
                                <p:cTn id="74" presetID="23" presetClass="entr" presetSubtype="16" fill="hold" grpId="0" nodeType="withEffect">
                                  <p:stCondLst>
                                    <p:cond delay="1500"/>
                                  </p:stCondLst>
                                  <p:childTnLst>
                                    <p:set>
                                      <p:cBhvr>
                                        <p:cTn id="75" dur="1" fill="hold">
                                          <p:stCondLst>
                                            <p:cond delay="0"/>
                                          </p:stCondLst>
                                        </p:cTn>
                                        <p:tgtEl>
                                          <p:spTgt spid="81"/>
                                        </p:tgtEl>
                                        <p:attrNameLst>
                                          <p:attrName>style.visibility</p:attrName>
                                        </p:attrNameLst>
                                      </p:cBhvr>
                                      <p:to>
                                        <p:strVal val="visible"/>
                                      </p:to>
                                    </p:set>
                                    <p:anim calcmode="lin" valueType="num">
                                      <p:cBhvr>
                                        <p:cTn id="76" dur="500" fill="hold"/>
                                        <p:tgtEl>
                                          <p:spTgt spid="81"/>
                                        </p:tgtEl>
                                        <p:attrNameLst>
                                          <p:attrName>ppt_w</p:attrName>
                                        </p:attrNameLst>
                                      </p:cBhvr>
                                      <p:tavLst>
                                        <p:tav tm="0">
                                          <p:val>
                                            <p:fltVal val="0"/>
                                          </p:val>
                                        </p:tav>
                                        <p:tav tm="100000">
                                          <p:val>
                                            <p:strVal val="#ppt_w"/>
                                          </p:val>
                                        </p:tav>
                                      </p:tavLst>
                                    </p:anim>
                                    <p:anim calcmode="lin" valueType="num">
                                      <p:cBhvr>
                                        <p:cTn id="77" dur="500" fill="hold"/>
                                        <p:tgtEl>
                                          <p:spTgt spid="81"/>
                                        </p:tgtEl>
                                        <p:attrNameLst>
                                          <p:attrName>ppt_h</p:attrName>
                                        </p:attrNameLst>
                                      </p:cBhvr>
                                      <p:tavLst>
                                        <p:tav tm="0">
                                          <p:val>
                                            <p:fltVal val="0"/>
                                          </p:val>
                                        </p:tav>
                                        <p:tav tm="100000">
                                          <p:val>
                                            <p:strVal val="#ppt_h"/>
                                          </p:val>
                                        </p:tav>
                                      </p:tavLst>
                                    </p:anim>
                                  </p:childTnLst>
                                </p:cTn>
                              </p:par>
                              <p:par>
                                <p:cTn id="78" presetID="23" presetClass="entr" presetSubtype="16" fill="hold" grpId="0" nodeType="withEffect">
                                  <p:stCondLst>
                                    <p:cond delay="2000"/>
                                  </p:stCondLst>
                                  <p:childTnLst>
                                    <p:set>
                                      <p:cBhvr>
                                        <p:cTn id="79" dur="1" fill="hold">
                                          <p:stCondLst>
                                            <p:cond delay="0"/>
                                          </p:stCondLst>
                                        </p:cTn>
                                        <p:tgtEl>
                                          <p:spTgt spid="65"/>
                                        </p:tgtEl>
                                        <p:attrNameLst>
                                          <p:attrName>style.visibility</p:attrName>
                                        </p:attrNameLst>
                                      </p:cBhvr>
                                      <p:to>
                                        <p:strVal val="visible"/>
                                      </p:to>
                                    </p:set>
                                    <p:anim calcmode="lin" valueType="num">
                                      <p:cBhvr>
                                        <p:cTn id="80" dur="500" fill="hold"/>
                                        <p:tgtEl>
                                          <p:spTgt spid="65"/>
                                        </p:tgtEl>
                                        <p:attrNameLst>
                                          <p:attrName>ppt_w</p:attrName>
                                        </p:attrNameLst>
                                      </p:cBhvr>
                                      <p:tavLst>
                                        <p:tav tm="0">
                                          <p:val>
                                            <p:fltVal val="0"/>
                                          </p:val>
                                        </p:tav>
                                        <p:tav tm="100000">
                                          <p:val>
                                            <p:strVal val="#ppt_w"/>
                                          </p:val>
                                        </p:tav>
                                      </p:tavLst>
                                    </p:anim>
                                    <p:anim calcmode="lin" valueType="num">
                                      <p:cBhvr>
                                        <p:cTn id="81" dur="500" fill="hold"/>
                                        <p:tgtEl>
                                          <p:spTgt spid="65"/>
                                        </p:tgtEl>
                                        <p:attrNameLst>
                                          <p:attrName>ppt_h</p:attrName>
                                        </p:attrNameLst>
                                      </p:cBhvr>
                                      <p:tavLst>
                                        <p:tav tm="0">
                                          <p:val>
                                            <p:fltVal val="0"/>
                                          </p:val>
                                        </p:tav>
                                        <p:tav tm="100000">
                                          <p:val>
                                            <p:strVal val="#ppt_h"/>
                                          </p:val>
                                        </p:tav>
                                      </p:tavLst>
                                    </p:anim>
                                  </p:childTnLst>
                                </p:cTn>
                              </p:par>
                              <p:par>
                                <p:cTn id="82" presetID="23" presetClass="entr" presetSubtype="16" fill="hold" grpId="0" nodeType="withEffect">
                                  <p:stCondLst>
                                    <p:cond delay="2000"/>
                                  </p:stCondLst>
                                  <p:childTnLst>
                                    <p:set>
                                      <p:cBhvr>
                                        <p:cTn id="83" dur="1" fill="hold">
                                          <p:stCondLst>
                                            <p:cond delay="0"/>
                                          </p:stCondLst>
                                        </p:cTn>
                                        <p:tgtEl>
                                          <p:spTgt spid="73"/>
                                        </p:tgtEl>
                                        <p:attrNameLst>
                                          <p:attrName>style.visibility</p:attrName>
                                        </p:attrNameLst>
                                      </p:cBhvr>
                                      <p:to>
                                        <p:strVal val="visible"/>
                                      </p:to>
                                    </p:set>
                                    <p:anim calcmode="lin" valueType="num">
                                      <p:cBhvr>
                                        <p:cTn id="84" dur="500" fill="hold"/>
                                        <p:tgtEl>
                                          <p:spTgt spid="73"/>
                                        </p:tgtEl>
                                        <p:attrNameLst>
                                          <p:attrName>ppt_w</p:attrName>
                                        </p:attrNameLst>
                                      </p:cBhvr>
                                      <p:tavLst>
                                        <p:tav tm="0">
                                          <p:val>
                                            <p:fltVal val="0"/>
                                          </p:val>
                                        </p:tav>
                                        <p:tav tm="100000">
                                          <p:val>
                                            <p:strVal val="#ppt_w"/>
                                          </p:val>
                                        </p:tav>
                                      </p:tavLst>
                                    </p:anim>
                                    <p:anim calcmode="lin" valueType="num">
                                      <p:cBhvr>
                                        <p:cTn id="85" dur="500" fill="hold"/>
                                        <p:tgtEl>
                                          <p:spTgt spid="73"/>
                                        </p:tgtEl>
                                        <p:attrNameLst>
                                          <p:attrName>ppt_h</p:attrName>
                                        </p:attrNameLst>
                                      </p:cBhvr>
                                      <p:tavLst>
                                        <p:tav tm="0">
                                          <p:val>
                                            <p:fltVal val="0"/>
                                          </p:val>
                                        </p:tav>
                                        <p:tav tm="100000">
                                          <p:val>
                                            <p:strVal val="#ppt_h"/>
                                          </p:val>
                                        </p:tav>
                                      </p:tavLst>
                                    </p:anim>
                                  </p:childTnLst>
                                </p:cTn>
                              </p:par>
                              <p:par>
                                <p:cTn id="86" presetID="12" presetClass="entr" presetSubtype="4" fill="hold" grpId="0" nodeType="withEffect">
                                  <p:stCondLst>
                                    <p:cond delay="2500"/>
                                  </p:stCondLst>
                                  <p:childTnLst>
                                    <p:set>
                                      <p:cBhvr>
                                        <p:cTn id="87" dur="1" fill="hold">
                                          <p:stCondLst>
                                            <p:cond delay="0"/>
                                          </p:stCondLst>
                                        </p:cTn>
                                        <p:tgtEl>
                                          <p:spTgt spid="69"/>
                                        </p:tgtEl>
                                        <p:attrNameLst>
                                          <p:attrName>style.visibility</p:attrName>
                                        </p:attrNameLst>
                                      </p:cBhvr>
                                      <p:to>
                                        <p:strVal val="visible"/>
                                      </p:to>
                                    </p:set>
                                    <p:animEffect transition="in" filter="slide(fromBottom)">
                                      <p:cBhvr>
                                        <p:cTn id="88" dur="500"/>
                                        <p:tgtEl>
                                          <p:spTgt spid="69"/>
                                        </p:tgtEl>
                                      </p:cBhvr>
                                    </p:animEffect>
                                  </p:childTnLst>
                                </p:cTn>
                              </p:par>
                              <p:par>
                                <p:cTn id="89" presetID="12" presetClass="entr" presetSubtype="4" fill="hold" grpId="0" nodeType="withEffect">
                                  <p:stCondLst>
                                    <p:cond delay="2500"/>
                                  </p:stCondLst>
                                  <p:childTnLst>
                                    <p:set>
                                      <p:cBhvr>
                                        <p:cTn id="90" dur="1" fill="hold">
                                          <p:stCondLst>
                                            <p:cond delay="0"/>
                                          </p:stCondLst>
                                        </p:cTn>
                                        <p:tgtEl>
                                          <p:spTgt spid="77"/>
                                        </p:tgtEl>
                                        <p:attrNameLst>
                                          <p:attrName>style.visibility</p:attrName>
                                        </p:attrNameLst>
                                      </p:cBhvr>
                                      <p:to>
                                        <p:strVal val="visible"/>
                                      </p:to>
                                    </p:set>
                                    <p:animEffect transition="in" filter="slide(fromBottom)">
                                      <p:cBhvr>
                                        <p:cTn id="91"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8" grpId="0" animBg="1"/>
      <p:bldP spid="59" grpId="0" animBg="1"/>
      <p:bldP spid="60" grpId="0" animBg="1"/>
      <p:bldP spid="61" grpId="0" animBg="1"/>
      <p:bldP spid="62" grpId="0" animBg="1" autoUpdateAnimBg="0"/>
      <p:bldP spid="63" grpId="0" animBg="1"/>
      <p:bldP spid="64" grpId="0" animBg="1"/>
      <p:bldP spid="65" grpId="0" animBg="1"/>
      <p:bldP spid="66" grpId="0" animBg="1"/>
      <p:bldP spid="67" grpId="0" animBg="1"/>
      <p:bldP spid="68" grpId="0" animBg="1"/>
      <p:bldP spid="69" grpId="0" animBg="1"/>
      <p:bldP spid="70" grpId="0" autoUpdateAnimBg="0"/>
      <p:bldP spid="71" grpId="0" autoUpdateAnimBg="0"/>
      <p:bldP spid="72" grpId="0" autoUpdateAnimBg="0"/>
      <p:bldP spid="73" grpId="0" autoUpdateAnimBg="0"/>
      <p:bldP spid="74" grpId="0" autoUpdateAnimBg="0"/>
      <p:bldP spid="75" grpId="0" autoUpdateAnimBg="0"/>
      <p:bldP spid="76" grpId="0" autoUpdateAnimBg="0"/>
      <p:bldP spid="77" grpId="0" autoUpdateAnimBg="0"/>
      <p:bldP spid="78" grpId="0" animBg="1"/>
      <p:bldP spid="79" grpId="0" animBg="1"/>
      <p:bldP spid="80" grpId="0" animBg="1"/>
      <p:bldP spid="8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sp>
        <p:nvSpPr>
          <p:cNvPr id="60" name="矩形 5"/>
          <p:cNvSpPr/>
          <p:nvPr/>
        </p:nvSpPr>
        <p:spPr bwMode="auto">
          <a:xfrm>
            <a:off x="0" y="4133222"/>
            <a:ext cx="12190413" cy="2726368"/>
          </a:xfrm>
          <a:custGeom>
            <a:avLst/>
            <a:gdLst>
              <a:gd name="T0" fmla="*/ 5813778 w 9144000"/>
              <a:gd name="T1" fmla="*/ 0 h 2726266"/>
              <a:gd name="T2" fmla="*/ 9132711 w 9144000"/>
              <a:gd name="T3" fmla="*/ 1016000 h 2726266"/>
              <a:gd name="T4" fmla="*/ 9144000 w 9144000"/>
              <a:gd name="T5" fmla="*/ 2726266 h 2726266"/>
              <a:gd name="T6" fmla="*/ 0 w 9144000"/>
              <a:gd name="T7" fmla="*/ 2726266 h 2726266"/>
              <a:gd name="T8" fmla="*/ 5813778 w 9144000"/>
              <a:gd name="T9" fmla="*/ 0 h 2726266"/>
            </a:gdLst>
            <a:ahLst/>
            <a:cxnLst>
              <a:cxn ang="0">
                <a:pos x="T0" y="T1"/>
              </a:cxn>
              <a:cxn ang="0">
                <a:pos x="T2" y="T3"/>
              </a:cxn>
              <a:cxn ang="0">
                <a:pos x="T4" y="T5"/>
              </a:cxn>
              <a:cxn ang="0">
                <a:pos x="T6" y="T7"/>
              </a:cxn>
              <a:cxn ang="0">
                <a:pos x="T8" y="T9"/>
              </a:cxn>
            </a:cxnLst>
            <a:rect l="0" t="0" r="r" b="b"/>
            <a:pathLst>
              <a:path w="9144000" h="2726266">
                <a:moveTo>
                  <a:pt x="5813778" y="0"/>
                </a:moveTo>
                <a:lnTo>
                  <a:pt x="9132711" y="1016000"/>
                </a:lnTo>
                <a:lnTo>
                  <a:pt x="9144000" y="2726266"/>
                </a:lnTo>
                <a:lnTo>
                  <a:pt x="0" y="2726266"/>
                </a:lnTo>
                <a:lnTo>
                  <a:pt x="5813778" y="0"/>
                </a:lnTo>
                <a:close/>
              </a:path>
            </a:pathLst>
          </a:custGeom>
          <a:solidFill>
            <a:srgbClr val="FF0066"/>
          </a:solidFill>
          <a:ln>
            <a:noFill/>
          </a:ln>
        </p:spPr>
        <p:txBody>
          <a:bodyPr lIns="121917" tIns="60958" rIns="121917" bIns="60958" anchor="ctr"/>
          <a:lstStyle/>
          <a:p>
            <a:endParaRPr lang="zh-CN" altLang="en-US"/>
          </a:p>
        </p:txBody>
      </p:sp>
      <p:grpSp>
        <p:nvGrpSpPr>
          <p:cNvPr id="3" name="组合 2"/>
          <p:cNvGrpSpPr/>
          <p:nvPr/>
        </p:nvGrpSpPr>
        <p:grpSpPr>
          <a:xfrm>
            <a:off x="4833838" y="2732721"/>
            <a:ext cx="292063" cy="870152"/>
            <a:chOff x="3625850" y="2049066"/>
            <a:chExt cx="219076" cy="652463"/>
          </a:xfrm>
        </p:grpSpPr>
        <p:sp>
          <p:nvSpPr>
            <p:cNvPr id="61" name="AutoShape 7"/>
            <p:cNvSpPr/>
            <p:nvPr/>
          </p:nvSpPr>
          <p:spPr bwMode="auto">
            <a:xfrm>
              <a:off x="3627439" y="2049066"/>
              <a:ext cx="217487" cy="329803"/>
            </a:xfrm>
            <a:custGeom>
              <a:avLst/>
              <a:gdLst>
                <a:gd name="T0" fmla="*/ 0 w 21600"/>
                <a:gd name="T1" fmla="*/ 180 h 19665"/>
                <a:gd name="T2" fmla="*/ 11630 w 21600"/>
                <a:gd name="T3" fmla="*/ 4277 h 19665"/>
                <a:gd name="T4" fmla="*/ 13292 w 21600"/>
                <a:gd name="T5" fmla="*/ 18056 h 19665"/>
                <a:gd name="T6" fmla="*/ 21600 w 21600"/>
                <a:gd name="T7" fmla="*/ 19546 h 19665"/>
                <a:gd name="T8" fmla="*/ 14123 w 21600"/>
                <a:gd name="T9" fmla="*/ 18801 h 19665"/>
              </a:gdLst>
              <a:ahLst/>
              <a:cxnLst>
                <a:cxn ang="0">
                  <a:pos x="T0" y="T1"/>
                </a:cxn>
                <a:cxn ang="0">
                  <a:pos x="T2" y="T3"/>
                </a:cxn>
                <a:cxn ang="0">
                  <a:pos x="T4" y="T5"/>
                </a:cxn>
                <a:cxn ang="0">
                  <a:pos x="T6" y="T7"/>
                </a:cxn>
                <a:cxn ang="0">
                  <a:pos x="T8" y="T9"/>
                </a:cxn>
              </a:cxnLst>
              <a:rect l="0" t="0" r="r" b="b"/>
              <a:pathLst>
                <a:path w="21600" h="19665">
                  <a:moveTo>
                    <a:pt x="0" y="180"/>
                  </a:moveTo>
                  <a:cubicBezTo>
                    <a:pt x="0" y="180"/>
                    <a:pt x="9969" y="-1309"/>
                    <a:pt x="11630" y="4277"/>
                  </a:cubicBezTo>
                  <a:cubicBezTo>
                    <a:pt x="13292" y="9863"/>
                    <a:pt x="7476" y="15822"/>
                    <a:pt x="13292" y="18056"/>
                  </a:cubicBezTo>
                  <a:cubicBezTo>
                    <a:pt x="19107" y="20291"/>
                    <a:pt x="21600" y="19546"/>
                    <a:pt x="21600" y="19546"/>
                  </a:cubicBezTo>
                  <a:lnTo>
                    <a:pt x="14123" y="18801"/>
                  </a:lnTo>
                </a:path>
              </a:pathLst>
            </a:custGeom>
            <a:noFill/>
            <a:ln w="25400" cap="flat" cmpd="sng">
              <a:solidFill>
                <a:srgbClr val="969696"/>
              </a:solidFill>
              <a:round/>
            </a:ln>
            <a:extLst>
              <a:ext uri="{909E8E84-426E-40DD-AFC4-6F175D3DCCD1}">
                <a14:hiddenFill xmlns:a14="http://schemas.microsoft.com/office/drawing/2010/main">
                  <a:solidFill>
                    <a:srgbClr val="FFFFFF"/>
                  </a:solidFill>
                </a14:hiddenFill>
              </a:ext>
            </a:extLst>
          </p:spPr>
          <p:txBody>
            <a:bodyPr lIns="0" tIns="0" rIns="0" bIns="0" anchor="ctr"/>
            <a:lstStyle/>
            <a:p>
              <a:endParaRPr lang="zh-CN" altLang="en-US"/>
            </a:p>
          </p:txBody>
        </p:sp>
        <p:sp>
          <p:nvSpPr>
            <p:cNvPr id="62" name="AutoShape 8"/>
            <p:cNvSpPr/>
            <p:nvPr/>
          </p:nvSpPr>
          <p:spPr bwMode="auto">
            <a:xfrm rot="10800000" flipH="1">
              <a:off x="3625850" y="2371725"/>
              <a:ext cx="217488" cy="329804"/>
            </a:xfrm>
            <a:custGeom>
              <a:avLst/>
              <a:gdLst>
                <a:gd name="T0" fmla="*/ 0 w 21600"/>
                <a:gd name="T1" fmla="*/ 180 h 19665"/>
                <a:gd name="T2" fmla="*/ 11630 w 21600"/>
                <a:gd name="T3" fmla="*/ 4277 h 19665"/>
                <a:gd name="T4" fmla="*/ 13292 w 21600"/>
                <a:gd name="T5" fmla="*/ 18056 h 19665"/>
                <a:gd name="T6" fmla="*/ 21600 w 21600"/>
                <a:gd name="T7" fmla="*/ 19546 h 19665"/>
                <a:gd name="T8" fmla="*/ 14123 w 21600"/>
                <a:gd name="T9" fmla="*/ 18801 h 19665"/>
              </a:gdLst>
              <a:ahLst/>
              <a:cxnLst>
                <a:cxn ang="0">
                  <a:pos x="T0" y="T1"/>
                </a:cxn>
                <a:cxn ang="0">
                  <a:pos x="T2" y="T3"/>
                </a:cxn>
                <a:cxn ang="0">
                  <a:pos x="T4" y="T5"/>
                </a:cxn>
                <a:cxn ang="0">
                  <a:pos x="T6" y="T7"/>
                </a:cxn>
                <a:cxn ang="0">
                  <a:pos x="T8" y="T9"/>
                </a:cxn>
              </a:cxnLst>
              <a:rect l="0" t="0" r="r" b="b"/>
              <a:pathLst>
                <a:path w="21600" h="19665">
                  <a:moveTo>
                    <a:pt x="0" y="180"/>
                  </a:moveTo>
                  <a:cubicBezTo>
                    <a:pt x="0" y="180"/>
                    <a:pt x="9969" y="-1309"/>
                    <a:pt x="11630" y="4277"/>
                  </a:cubicBezTo>
                  <a:cubicBezTo>
                    <a:pt x="13292" y="9863"/>
                    <a:pt x="7476" y="15822"/>
                    <a:pt x="13292" y="18056"/>
                  </a:cubicBezTo>
                  <a:cubicBezTo>
                    <a:pt x="19107" y="20291"/>
                    <a:pt x="21600" y="19546"/>
                    <a:pt x="21600" y="19546"/>
                  </a:cubicBezTo>
                  <a:lnTo>
                    <a:pt x="14123" y="18801"/>
                  </a:lnTo>
                </a:path>
              </a:pathLst>
            </a:custGeom>
            <a:noFill/>
            <a:ln w="25400" cap="flat" cmpd="sng">
              <a:solidFill>
                <a:srgbClr val="969696"/>
              </a:solidFill>
              <a:round/>
            </a:ln>
            <a:extLst>
              <a:ext uri="{909E8E84-426E-40DD-AFC4-6F175D3DCCD1}">
                <a14:hiddenFill xmlns:a14="http://schemas.microsoft.com/office/drawing/2010/main">
                  <a:solidFill>
                    <a:srgbClr val="FFFFFF"/>
                  </a:solidFill>
                </a14:hiddenFill>
              </a:ext>
            </a:extLst>
          </p:spPr>
          <p:txBody>
            <a:bodyPr lIns="0" tIns="0" rIns="0" bIns="0" anchor="ctr"/>
            <a:lstStyle/>
            <a:p>
              <a:endParaRPr lang="zh-CN" altLang="en-US"/>
            </a:p>
          </p:txBody>
        </p:sp>
      </p:grpSp>
      <p:sp>
        <p:nvSpPr>
          <p:cNvPr id="64" name="AutoShape 33"/>
          <p:cNvSpPr>
            <a:spLocks noChangeArrowheads="1"/>
          </p:cNvSpPr>
          <p:nvPr/>
        </p:nvSpPr>
        <p:spPr bwMode="auto">
          <a:xfrm>
            <a:off x="1445496" y="2565498"/>
            <a:ext cx="3089931" cy="1119446"/>
          </a:xfrm>
          <a:custGeom>
            <a:avLst/>
            <a:gdLst>
              <a:gd name="T0" fmla="*/ 1158733 w 21600"/>
              <a:gd name="T1" fmla="*/ 559594 h 21600"/>
              <a:gd name="T2" fmla="*/ 1158733 w 21600"/>
              <a:gd name="T3" fmla="*/ 559594 h 21600"/>
              <a:gd name="T4" fmla="*/ 1158733 w 21600"/>
              <a:gd name="T5" fmla="*/ 559594 h 21600"/>
              <a:gd name="T6" fmla="*/ 1158733 w 21600"/>
              <a:gd name="T7" fmla="*/ 55959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399" tIns="25399" rIns="25399" bIns="25399" anchor="ctr"/>
          <a:lstStyle>
            <a:lvl1pPr defTabSz="309245">
              <a:defRPr>
                <a:solidFill>
                  <a:schemeClr val="tx1"/>
                </a:solidFill>
                <a:latin typeface="Calibri" panose="020F0502020204030204" pitchFamily="34" charset="0"/>
                <a:ea typeface="宋体" panose="02010600030101010101" pitchFamily="2" charset="-122"/>
              </a:defRPr>
            </a:lvl1pPr>
            <a:lvl2pPr marL="742950" indent="-285750" defTabSz="309245">
              <a:defRPr>
                <a:solidFill>
                  <a:schemeClr val="tx1"/>
                </a:solidFill>
                <a:latin typeface="Calibri" panose="020F0502020204030204" pitchFamily="34" charset="0"/>
                <a:ea typeface="宋体" panose="02010600030101010101" pitchFamily="2" charset="-122"/>
              </a:defRPr>
            </a:lvl2pPr>
            <a:lvl3pPr marL="1143000" indent="-228600" defTabSz="309245">
              <a:defRPr>
                <a:solidFill>
                  <a:schemeClr val="tx1"/>
                </a:solidFill>
                <a:latin typeface="Calibri" panose="020F0502020204030204" pitchFamily="34" charset="0"/>
                <a:ea typeface="宋体" panose="02010600030101010101" pitchFamily="2" charset="-122"/>
              </a:defRPr>
            </a:lvl3pPr>
            <a:lvl4pPr marL="1600200" indent="-228600" defTabSz="309245">
              <a:defRPr>
                <a:solidFill>
                  <a:schemeClr val="tx1"/>
                </a:solidFill>
                <a:latin typeface="Calibri" panose="020F0502020204030204" pitchFamily="34" charset="0"/>
                <a:ea typeface="宋体" panose="02010600030101010101" pitchFamily="2" charset="-122"/>
              </a:defRPr>
            </a:lvl4pPr>
            <a:lvl5pPr marL="2057400" indent="-228600" defTabSz="309245">
              <a:defRPr>
                <a:solidFill>
                  <a:schemeClr val="tx1"/>
                </a:solidFill>
                <a:latin typeface="Calibri" panose="020F0502020204030204" pitchFamily="34" charset="0"/>
                <a:ea typeface="宋体" panose="02010600030101010101" pitchFamily="2" charset="-122"/>
              </a:defRPr>
            </a:lvl5pPr>
            <a:lvl6pPr marL="2514600" indent="-228600" defTabSz="30924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30924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30924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30924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a:lnSpc>
                <a:spcPct val="150000"/>
              </a:lnSpc>
            </a:pPr>
            <a:r>
              <a:rPr lang="zh-CN" altLang="en-US" sz="2800" dirty="0">
                <a:solidFill>
                  <a:srgbClr val="000000"/>
                </a:solidFill>
                <a:latin typeface="Arial" panose="020B0604020202020204" pitchFamily="34" charset="0"/>
                <a:ea typeface="微软雅黑" panose="020B0503020204020204" pitchFamily="34" charset="-122"/>
                <a:sym typeface="Arial" panose="020B0604020202020204" pitchFamily="34" charset="0"/>
              </a:rPr>
              <a:t>最好的</a:t>
            </a:r>
            <a:r>
              <a:rPr lang="en-US" altLang="zh-CN" sz="2800" dirty="0">
                <a:solidFill>
                  <a:srgbClr val="000000"/>
                </a:solidFill>
                <a:latin typeface="Arial" panose="020B0604020202020204" pitchFamily="34" charset="0"/>
                <a:ea typeface="微软雅黑" panose="020B0503020204020204" pitchFamily="34" charset="-122"/>
                <a:sym typeface="Arial" panose="020B0604020202020204" pitchFamily="34" charset="0"/>
              </a:rPr>
              <a:t>PPT</a:t>
            </a:r>
            <a:r>
              <a:rPr lang="zh-CN" altLang="en-US" sz="2800" dirty="0">
                <a:solidFill>
                  <a:srgbClr val="000000"/>
                </a:solidFill>
                <a:latin typeface="Arial" panose="020B0604020202020204" pitchFamily="34" charset="0"/>
                <a:ea typeface="微软雅黑" panose="020B0503020204020204" pitchFamily="34" charset="-122"/>
                <a:sym typeface="Arial" panose="020B0604020202020204" pitchFamily="34" charset="0"/>
              </a:rPr>
              <a:t>理念</a:t>
            </a:r>
            <a:endParaRPr lang="en-US" altLang="zh-CN" sz="28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eaLnBrk="1">
              <a:lnSpc>
                <a:spcPct val="150000"/>
              </a:lnSpc>
            </a:pPr>
            <a:r>
              <a:rPr lang="zh-CN" altLang="en-US" sz="2800" dirty="0">
                <a:solidFill>
                  <a:srgbClr val="000000"/>
                </a:solidFill>
                <a:latin typeface="Arial" panose="020B0604020202020204" pitchFamily="34" charset="0"/>
                <a:ea typeface="微软雅黑" panose="020B0503020204020204" pitchFamily="34" charset="-122"/>
                <a:sym typeface="Arial" panose="020B0604020202020204" pitchFamily="34" charset="0"/>
              </a:rPr>
              <a:t>最专的</a:t>
            </a:r>
            <a:r>
              <a:rPr lang="en-US" altLang="zh-CN" sz="2800" dirty="0">
                <a:solidFill>
                  <a:srgbClr val="000000"/>
                </a:solidFill>
                <a:latin typeface="Arial" panose="020B0604020202020204" pitchFamily="34" charset="0"/>
                <a:ea typeface="微软雅黑" panose="020B0503020204020204" pitchFamily="34" charset="-122"/>
                <a:sym typeface="Arial" panose="020B0604020202020204" pitchFamily="34" charset="0"/>
              </a:rPr>
              <a:t>PPT</a:t>
            </a:r>
            <a:r>
              <a:rPr lang="zh-CN" altLang="en-US" sz="2800" dirty="0">
                <a:solidFill>
                  <a:srgbClr val="000000"/>
                </a:solidFill>
                <a:latin typeface="Arial" panose="020B0604020202020204" pitchFamily="34" charset="0"/>
                <a:ea typeface="微软雅黑" panose="020B0503020204020204" pitchFamily="34" charset="-122"/>
                <a:sym typeface="Arial" panose="020B0604020202020204" pitchFamily="34" charset="0"/>
              </a:rPr>
              <a:t>设计</a:t>
            </a:r>
            <a:endParaRPr lang="en-US" altLang="zh-CN" sz="28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65" name="矩形 13"/>
          <p:cNvSpPr>
            <a:spLocks noChangeArrowheads="1"/>
          </p:cNvSpPr>
          <p:nvPr/>
        </p:nvSpPr>
        <p:spPr bwMode="auto">
          <a:xfrm>
            <a:off x="1469305" y="3909958"/>
            <a:ext cx="3089931" cy="1231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1225">
              <a:defRPr>
                <a:solidFill>
                  <a:schemeClr val="tx1"/>
                </a:solidFill>
                <a:latin typeface="Calibri" panose="020F0502020204030204" pitchFamily="34" charset="0"/>
                <a:ea typeface="宋体" panose="02010600030101010101" pitchFamily="2" charset="-122"/>
              </a:defRPr>
            </a:lvl1pPr>
            <a:lvl2pPr marL="742950" indent="-285750" defTabSz="911225">
              <a:defRPr>
                <a:solidFill>
                  <a:schemeClr val="tx1"/>
                </a:solidFill>
                <a:latin typeface="Calibri" panose="020F0502020204030204" pitchFamily="34" charset="0"/>
                <a:ea typeface="宋体" panose="02010600030101010101" pitchFamily="2" charset="-122"/>
              </a:defRPr>
            </a:lvl2pPr>
            <a:lvl3pPr marL="1143000" indent="-228600" defTabSz="911225">
              <a:defRPr>
                <a:solidFill>
                  <a:schemeClr val="tx1"/>
                </a:solidFill>
                <a:latin typeface="Calibri" panose="020F0502020204030204" pitchFamily="34" charset="0"/>
                <a:ea typeface="宋体" panose="02010600030101010101" pitchFamily="2" charset="-122"/>
              </a:defRPr>
            </a:lvl3pPr>
            <a:lvl4pPr marL="1600200" indent="-228600" defTabSz="911225">
              <a:defRPr>
                <a:solidFill>
                  <a:schemeClr val="tx1"/>
                </a:solidFill>
                <a:latin typeface="Calibri" panose="020F0502020204030204" pitchFamily="34" charset="0"/>
                <a:ea typeface="宋体" panose="02010600030101010101" pitchFamily="2" charset="-122"/>
              </a:defRPr>
            </a:lvl4pPr>
            <a:lvl5pPr marL="2057400" indent="-228600" defTabSz="911225">
              <a:defRPr>
                <a:solidFill>
                  <a:schemeClr val="tx1"/>
                </a:solidFill>
                <a:latin typeface="Calibri" panose="020F0502020204030204" pitchFamily="34" charset="0"/>
                <a:ea typeface="宋体" panose="02010600030101010101" pitchFamily="2" charset="-122"/>
              </a:defRPr>
            </a:lvl5pPr>
            <a:lvl6pPr marL="2514600" indent="-228600" defTabSz="9112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9112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9112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9112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300"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300" dirty="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2" name="组合 1"/>
          <p:cNvGrpSpPr/>
          <p:nvPr/>
        </p:nvGrpSpPr>
        <p:grpSpPr>
          <a:xfrm>
            <a:off x="6093091" y="2408795"/>
            <a:ext cx="4605267" cy="2864514"/>
            <a:chOff x="4570413" y="1806178"/>
            <a:chExt cx="3454400" cy="2147888"/>
          </a:xfrm>
        </p:grpSpPr>
        <p:pic>
          <p:nvPicPr>
            <p:cNvPr id="63" name="Picture 9" descr="imac.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570413" y="1806178"/>
              <a:ext cx="3454400"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图片 27"/>
            <p:cNvPicPr>
              <a:picLocks noChangeAspect="1" noChangeArrowheads="1"/>
            </p:cNvPicPr>
            <p:nvPr/>
          </p:nvPicPr>
          <p:blipFill>
            <a:blip r:embed="rId2" cstate="print">
              <a:extLst>
                <a:ext uri="{28A0092B-C50C-407E-A947-70E740481C1C}">
                  <a14:useLocalDpi xmlns:a14="http://schemas.microsoft.com/office/drawing/2010/main" val="0"/>
                </a:ext>
              </a:extLst>
            </a:blip>
            <a:srcRect b="8916"/>
            <a:stretch>
              <a:fillRect/>
            </a:stretch>
          </p:blipFill>
          <p:spPr bwMode="auto">
            <a:xfrm>
              <a:off x="4718051" y="1907381"/>
              <a:ext cx="315912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mc:Choice xmlns:p14="http://schemas.microsoft.com/office/powerpoint/2010/main" Requires="p14">
      <p:transition spd="slow" p14:dur="900" advTm="6127">
        <p14:warp dir="in"/>
      </p:transition>
    </mc:Choice>
    <mc:Fallback>
      <p:transition spd="slow" advTm="61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heel(4)">
                                      <p:cBhvr>
                                        <p:cTn id="7" dur="1000"/>
                                        <p:tgtEl>
                                          <p:spTgt spid="59"/>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wipe(down)">
                                      <p:cBhvr>
                                        <p:cTn id="11" dur="500"/>
                                        <p:tgtEl>
                                          <p:spTgt spid="60"/>
                                        </p:tgtEl>
                                      </p:cBhvr>
                                    </p:animEffect>
                                  </p:childTnLst>
                                </p:cTn>
                              </p:par>
                            </p:childTnLst>
                          </p:cTn>
                        </p:par>
                        <p:par>
                          <p:cTn id="12" fill="hold">
                            <p:stCondLst>
                              <p:cond delay="1500"/>
                            </p:stCondLst>
                            <p:childTnLst>
                              <p:par>
                                <p:cTn id="13" presetID="47"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22" presetClass="entr" presetSubtype="2"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right)">
                                      <p:cBhvr>
                                        <p:cTn id="21" dur="500"/>
                                        <p:tgtEl>
                                          <p:spTgt spid="3"/>
                                        </p:tgtEl>
                                      </p:cBhvr>
                                    </p:animEffect>
                                  </p:childTnLst>
                                </p:cTn>
                              </p:par>
                            </p:childTnLst>
                          </p:cTn>
                        </p:par>
                        <p:par>
                          <p:cTn id="22" fill="hold">
                            <p:stCondLst>
                              <p:cond delay="3000"/>
                            </p:stCondLst>
                            <p:childTnLst>
                              <p:par>
                                <p:cTn id="23" presetID="5" presetClass="entr" presetSubtype="10" fill="hold" grpId="0" nodeType="after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checkerboard(across)">
                                      <p:cBhvr>
                                        <p:cTn id="25" dur="500"/>
                                        <p:tgtEl>
                                          <p:spTgt spid="64"/>
                                        </p:tgtEl>
                                      </p:cBhvr>
                                    </p:animEffect>
                                  </p:childTnLst>
                                </p:cTn>
                              </p:par>
                            </p:childTnLst>
                          </p:cTn>
                        </p:par>
                        <p:par>
                          <p:cTn id="26" fill="hold">
                            <p:stCondLst>
                              <p:cond delay="3500"/>
                            </p:stCondLst>
                            <p:childTnLst>
                              <p:par>
                                <p:cTn id="27" presetID="53" presetClass="entr" presetSubtype="16" fill="hold" grpId="0" nodeType="afterEffect">
                                  <p:stCondLst>
                                    <p:cond delay="0"/>
                                  </p:stCondLst>
                                  <p:childTnLst>
                                    <p:set>
                                      <p:cBhvr>
                                        <p:cTn id="28" dur="1" fill="hold">
                                          <p:stCondLst>
                                            <p:cond delay="0"/>
                                          </p:stCondLst>
                                        </p:cTn>
                                        <p:tgtEl>
                                          <p:spTgt spid="65"/>
                                        </p:tgtEl>
                                        <p:attrNameLst>
                                          <p:attrName>style.visibility</p:attrName>
                                        </p:attrNameLst>
                                      </p:cBhvr>
                                      <p:to>
                                        <p:strVal val="visible"/>
                                      </p:to>
                                    </p:set>
                                    <p:anim calcmode="lin" valueType="num">
                                      <p:cBhvr>
                                        <p:cTn id="29" dur="500" fill="hold"/>
                                        <p:tgtEl>
                                          <p:spTgt spid="65"/>
                                        </p:tgtEl>
                                        <p:attrNameLst>
                                          <p:attrName>ppt_w</p:attrName>
                                        </p:attrNameLst>
                                      </p:cBhvr>
                                      <p:tavLst>
                                        <p:tav tm="0">
                                          <p:val>
                                            <p:fltVal val="0"/>
                                          </p:val>
                                        </p:tav>
                                        <p:tav tm="100000">
                                          <p:val>
                                            <p:strVal val="#ppt_w"/>
                                          </p:val>
                                        </p:tav>
                                      </p:tavLst>
                                    </p:anim>
                                    <p:anim calcmode="lin" valueType="num">
                                      <p:cBhvr>
                                        <p:cTn id="30" dur="500" fill="hold"/>
                                        <p:tgtEl>
                                          <p:spTgt spid="65"/>
                                        </p:tgtEl>
                                        <p:attrNameLst>
                                          <p:attrName>ppt_h</p:attrName>
                                        </p:attrNameLst>
                                      </p:cBhvr>
                                      <p:tavLst>
                                        <p:tav tm="0">
                                          <p:val>
                                            <p:fltVal val="0"/>
                                          </p:val>
                                        </p:tav>
                                        <p:tav tm="100000">
                                          <p:val>
                                            <p:strVal val="#ppt_h"/>
                                          </p:val>
                                        </p:tav>
                                      </p:tavLst>
                                    </p:anim>
                                    <p:animEffect transition="in" filter="fade">
                                      <p:cBhvr>
                                        <p:cTn id="31"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animBg="1"/>
      <p:bldP spid="64" grpId="0"/>
      <p:bldP spid="6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grpSp>
        <p:nvGrpSpPr>
          <p:cNvPr id="2" name="组合 1"/>
          <p:cNvGrpSpPr/>
          <p:nvPr/>
        </p:nvGrpSpPr>
        <p:grpSpPr>
          <a:xfrm>
            <a:off x="1528564" y="1907729"/>
            <a:ext cx="3847599" cy="3850579"/>
            <a:chOff x="1146572" y="1430465"/>
            <a:chExt cx="2886075" cy="2887266"/>
          </a:xfrm>
        </p:grpSpPr>
        <p:pic>
          <p:nvPicPr>
            <p:cNvPr id="56" name="图片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50207" y="1905525"/>
              <a:ext cx="1902619" cy="1901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Block Arc 38"/>
            <p:cNvSpPr/>
            <p:nvPr/>
          </p:nvSpPr>
          <p:spPr bwMode="auto">
            <a:xfrm rot="2990966">
              <a:off x="1157883" y="1429870"/>
              <a:ext cx="2867025" cy="2868216"/>
            </a:xfrm>
            <a:custGeom>
              <a:avLst/>
              <a:gdLst>
                <a:gd name="T0" fmla="*/ 0 w 3823336"/>
                <a:gd name="T1" fmla="*/ 1911667 h 3823334"/>
                <a:gd name="T2" fmla="*/ 579354 w 3823336"/>
                <a:gd name="T3" fmla="*/ 540751 h 3823334"/>
                <a:gd name="T4" fmla="*/ 1966254 w 3823336"/>
                <a:gd name="T5" fmla="*/ 780 h 3823334"/>
                <a:gd name="T6" fmla="*/ 1948429 w 3823336"/>
                <a:gd name="T7" fmla="*/ 624761 h 3823334"/>
                <a:gd name="T8" fmla="*/ 1014407 w 3823336"/>
                <a:gd name="T9" fmla="*/ 988410 h 3823334"/>
                <a:gd name="T10" fmla="*/ 624235 w 3823336"/>
                <a:gd name="T11" fmla="*/ 1911667 h 3823334"/>
                <a:gd name="T12" fmla="*/ 0 w 3823336"/>
                <a:gd name="T13" fmla="*/ 1911667 h 3823334"/>
              </a:gdLst>
              <a:ahLst/>
              <a:cxnLst>
                <a:cxn ang="0">
                  <a:pos x="T0" y="T1"/>
                </a:cxn>
                <a:cxn ang="0">
                  <a:pos x="T2" y="T3"/>
                </a:cxn>
                <a:cxn ang="0">
                  <a:pos x="T4" y="T5"/>
                </a:cxn>
                <a:cxn ang="0">
                  <a:pos x="T6" y="T7"/>
                </a:cxn>
                <a:cxn ang="0">
                  <a:pos x="T8" y="T9"/>
                </a:cxn>
                <a:cxn ang="0">
                  <a:pos x="T10" y="T11"/>
                </a:cxn>
                <a:cxn ang="0">
                  <a:pos x="T12" y="T13"/>
                </a:cxn>
              </a:cxnLst>
              <a:rect l="0" t="0" r="r" b="b"/>
              <a:pathLst>
                <a:path w="3823336" h="3823334">
                  <a:moveTo>
                    <a:pt x="0" y="1911667"/>
                  </a:moveTo>
                  <a:cubicBezTo>
                    <a:pt x="0" y="1395195"/>
                    <a:pt x="208976" y="900699"/>
                    <a:pt x="579354" y="540751"/>
                  </a:cubicBezTo>
                  <a:cubicBezTo>
                    <a:pt x="949732" y="180803"/>
                    <a:pt x="1449994" y="-13968"/>
                    <a:pt x="1966254" y="780"/>
                  </a:cubicBezTo>
                  <a:lnTo>
                    <a:pt x="1948429" y="624761"/>
                  </a:lnTo>
                  <a:cubicBezTo>
                    <a:pt x="1600748" y="614829"/>
                    <a:pt x="1263842" y="745999"/>
                    <a:pt x="1014407" y="988410"/>
                  </a:cubicBezTo>
                  <a:cubicBezTo>
                    <a:pt x="764972" y="1230821"/>
                    <a:pt x="624235" y="1563844"/>
                    <a:pt x="624235" y="1911667"/>
                  </a:cubicBezTo>
                  <a:lnTo>
                    <a:pt x="0" y="1911667"/>
                  </a:lnTo>
                  <a:close/>
                </a:path>
              </a:pathLst>
            </a:custGeom>
            <a:solidFill>
              <a:srgbClr val="FF3399"/>
            </a:solidFill>
            <a:ln>
              <a:noFill/>
            </a:ln>
          </p:spPr>
          <p:txBody>
            <a:bodyPr lIns="68580" tIns="34290" rIns="68580" bIns="34290" anchor="ctr"/>
            <a:lstStyle/>
            <a:p>
              <a:endParaRPr lang="zh-CN" altLang="en-US"/>
            </a:p>
          </p:txBody>
        </p:sp>
        <p:sp>
          <p:nvSpPr>
            <p:cNvPr id="58" name="Block Arc 37"/>
            <p:cNvSpPr/>
            <p:nvPr/>
          </p:nvSpPr>
          <p:spPr bwMode="auto">
            <a:xfrm rot="19115698">
              <a:off x="1146572" y="1435229"/>
              <a:ext cx="2867025" cy="2868215"/>
            </a:xfrm>
            <a:custGeom>
              <a:avLst/>
              <a:gdLst>
                <a:gd name="T0" fmla="*/ 9943 w 3823334"/>
                <a:gd name="T1" fmla="*/ 1716950 h 3823336"/>
                <a:gd name="T2" fmla="*/ 1966253 w 3823334"/>
                <a:gd name="T3" fmla="*/ 779 h 3823336"/>
                <a:gd name="T4" fmla="*/ 1948428 w 3823334"/>
                <a:gd name="T5" fmla="*/ 624761 h 3823336"/>
                <a:gd name="T6" fmla="*/ 630932 w 3823334"/>
                <a:gd name="T7" fmla="*/ 1780533 h 3823336"/>
                <a:gd name="T8" fmla="*/ 9943 w 3823334"/>
                <a:gd name="T9" fmla="*/ 1716950 h 3823336"/>
              </a:gdLst>
              <a:ahLst/>
              <a:cxnLst>
                <a:cxn ang="0">
                  <a:pos x="T0" y="T1"/>
                </a:cxn>
                <a:cxn ang="0">
                  <a:pos x="T2" y="T3"/>
                </a:cxn>
                <a:cxn ang="0">
                  <a:pos x="T4" y="T5"/>
                </a:cxn>
                <a:cxn ang="0">
                  <a:pos x="T6" y="T7"/>
                </a:cxn>
                <a:cxn ang="0">
                  <a:pos x="T8" y="T9"/>
                </a:cxn>
              </a:cxnLst>
              <a:rect l="0" t="0" r="r" b="b"/>
              <a:pathLst>
                <a:path w="3823334" h="3823336">
                  <a:moveTo>
                    <a:pt x="9943" y="1716950"/>
                  </a:moveTo>
                  <a:cubicBezTo>
                    <a:pt x="111937" y="720819"/>
                    <a:pt x="965323" y="-27813"/>
                    <a:pt x="1966253" y="779"/>
                  </a:cubicBezTo>
                  <a:lnTo>
                    <a:pt x="1948428" y="624761"/>
                  </a:lnTo>
                  <a:cubicBezTo>
                    <a:pt x="1274342" y="605505"/>
                    <a:pt x="699620" y="1109679"/>
                    <a:pt x="630932" y="1780533"/>
                  </a:cubicBezTo>
                  <a:lnTo>
                    <a:pt x="9943" y="1716950"/>
                  </a:lnTo>
                  <a:close/>
                </a:path>
              </a:pathLst>
            </a:custGeom>
            <a:solidFill>
              <a:srgbClr val="FF0066"/>
            </a:solidFill>
            <a:ln>
              <a:noFill/>
            </a:ln>
          </p:spPr>
          <p:txBody>
            <a:bodyPr lIns="68580" tIns="34290" rIns="68580" bIns="34290" anchor="ctr"/>
            <a:lstStyle/>
            <a:p>
              <a:endParaRPr lang="zh-CN" altLang="en-US"/>
            </a:p>
          </p:txBody>
        </p:sp>
        <p:sp>
          <p:nvSpPr>
            <p:cNvPr id="59" name="Block Arc 40@|1FFC:2381804|FBC:16777215|LFC:16777215|LBC:16777215"/>
            <p:cNvSpPr/>
            <p:nvPr/>
          </p:nvSpPr>
          <p:spPr bwMode="auto">
            <a:xfrm rot="13947231">
              <a:off x="1153121" y="1450111"/>
              <a:ext cx="2868215" cy="2867025"/>
            </a:xfrm>
            <a:custGeom>
              <a:avLst/>
              <a:gdLst>
                <a:gd name="T0" fmla="*/ 0 w 3823336"/>
                <a:gd name="T1" fmla="*/ 1911668 h 3823336"/>
                <a:gd name="T2" fmla="*/ 579354 w 3823336"/>
                <a:gd name="T3" fmla="*/ 540751 h 3823336"/>
                <a:gd name="T4" fmla="*/ 1966255 w 3823336"/>
                <a:gd name="T5" fmla="*/ 779 h 3823336"/>
                <a:gd name="T6" fmla="*/ 1948429 w 3823336"/>
                <a:gd name="T7" fmla="*/ 624761 h 3823336"/>
                <a:gd name="T8" fmla="*/ 1014407 w 3823336"/>
                <a:gd name="T9" fmla="*/ 988411 h 3823336"/>
                <a:gd name="T10" fmla="*/ 624236 w 3823336"/>
                <a:gd name="T11" fmla="*/ 1911669 h 3823336"/>
                <a:gd name="T12" fmla="*/ 0 w 3823336"/>
                <a:gd name="T13" fmla="*/ 1911668 h 3823336"/>
              </a:gdLst>
              <a:ahLst/>
              <a:cxnLst>
                <a:cxn ang="0">
                  <a:pos x="T0" y="T1"/>
                </a:cxn>
                <a:cxn ang="0">
                  <a:pos x="T2" y="T3"/>
                </a:cxn>
                <a:cxn ang="0">
                  <a:pos x="T4" y="T5"/>
                </a:cxn>
                <a:cxn ang="0">
                  <a:pos x="T6" y="T7"/>
                </a:cxn>
                <a:cxn ang="0">
                  <a:pos x="T8" y="T9"/>
                </a:cxn>
                <a:cxn ang="0">
                  <a:pos x="T10" y="T11"/>
                </a:cxn>
                <a:cxn ang="0">
                  <a:pos x="T12" y="T13"/>
                </a:cxn>
              </a:cxnLst>
              <a:rect l="0" t="0" r="r" b="b"/>
              <a:pathLst>
                <a:path w="3823336" h="3823336">
                  <a:moveTo>
                    <a:pt x="0" y="1911668"/>
                  </a:moveTo>
                  <a:cubicBezTo>
                    <a:pt x="0" y="1395196"/>
                    <a:pt x="208976" y="900700"/>
                    <a:pt x="579354" y="540751"/>
                  </a:cubicBezTo>
                  <a:cubicBezTo>
                    <a:pt x="949732" y="180802"/>
                    <a:pt x="1449994" y="-13968"/>
                    <a:pt x="1966255" y="779"/>
                  </a:cubicBezTo>
                  <a:lnTo>
                    <a:pt x="1948429" y="624761"/>
                  </a:lnTo>
                  <a:cubicBezTo>
                    <a:pt x="1600748" y="614829"/>
                    <a:pt x="1263841" y="745999"/>
                    <a:pt x="1014407" y="988411"/>
                  </a:cubicBezTo>
                  <a:cubicBezTo>
                    <a:pt x="764972" y="1230822"/>
                    <a:pt x="624236" y="1563846"/>
                    <a:pt x="624236" y="1911669"/>
                  </a:cubicBezTo>
                  <a:lnTo>
                    <a:pt x="0" y="1911668"/>
                  </a:lnTo>
                  <a:close/>
                </a:path>
              </a:pathLst>
            </a:custGeom>
            <a:solidFill>
              <a:srgbClr val="FF3399"/>
            </a:solidFill>
            <a:ln>
              <a:noFill/>
            </a:ln>
          </p:spPr>
          <p:txBody>
            <a:bodyPr lIns="68580" tIns="34290" rIns="68580" bIns="34290" anchor="ctr"/>
            <a:lstStyle/>
            <a:p>
              <a:endParaRPr lang="zh-CN" altLang="en-US"/>
            </a:p>
          </p:txBody>
        </p:sp>
        <p:sp>
          <p:nvSpPr>
            <p:cNvPr id="60" name="Block Arc 39@|1FFC:14657585|FBC:16777215|LFC:16777215|LBC:16777215"/>
            <p:cNvSpPr/>
            <p:nvPr/>
          </p:nvSpPr>
          <p:spPr bwMode="auto">
            <a:xfrm rot="8470872">
              <a:off x="1164431" y="1439991"/>
              <a:ext cx="2868216" cy="2867025"/>
            </a:xfrm>
            <a:custGeom>
              <a:avLst/>
              <a:gdLst>
                <a:gd name="T0" fmla="*/ 0 w 3823336"/>
                <a:gd name="T1" fmla="*/ 1911667 h 3823334"/>
                <a:gd name="T2" fmla="*/ 579354 w 3823336"/>
                <a:gd name="T3" fmla="*/ 540751 h 3823334"/>
                <a:gd name="T4" fmla="*/ 1966254 w 3823336"/>
                <a:gd name="T5" fmla="*/ 780 h 3823334"/>
                <a:gd name="T6" fmla="*/ 1948429 w 3823336"/>
                <a:gd name="T7" fmla="*/ 624761 h 3823334"/>
                <a:gd name="T8" fmla="*/ 1014407 w 3823336"/>
                <a:gd name="T9" fmla="*/ 988410 h 3823334"/>
                <a:gd name="T10" fmla="*/ 624235 w 3823336"/>
                <a:gd name="T11" fmla="*/ 1911667 h 3823334"/>
                <a:gd name="T12" fmla="*/ 0 w 3823336"/>
                <a:gd name="T13" fmla="*/ 1911667 h 3823334"/>
              </a:gdLst>
              <a:ahLst/>
              <a:cxnLst>
                <a:cxn ang="0">
                  <a:pos x="T0" y="T1"/>
                </a:cxn>
                <a:cxn ang="0">
                  <a:pos x="T2" y="T3"/>
                </a:cxn>
                <a:cxn ang="0">
                  <a:pos x="T4" y="T5"/>
                </a:cxn>
                <a:cxn ang="0">
                  <a:pos x="T6" y="T7"/>
                </a:cxn>
                <a:cxn ang="0">
                  <a:pos x="T8" y="T9"/>
                </a:cxn>
                <a:cxn ang="0">
                  <a:pos x="T10" y="T11"/>
                </a:cxn>
                <a:cxn ang="0">
                  <a:pos x="T12" y="T13"/>
                </a:cxn>
              </a:cxnLst>
              <a:rect l="0" t="0" r="r" b="b"/>
              <a:pathLst>
                <a:path w="3823336" h="3823334">
                  <a:moveTo>
                    <a:pt x="0" y="1911667"/>
                  </a:moveTo>
                  <a:cubicBezTo>
                    <a:pt x="0" y="1395195"/>
                    <a:pt x="208976" y="900699"/>
                    <a:pt x="579354" y="540751"/>
                  </a:cubicBezTo>
                  <a:cubicBezTo>
                    <a:pt x="949732" y="180803"/>
                    <a:pt x="1449994" y="-13968"/>
                    <a:pt x="1966254" y="780"/>
                  </a:cubicBezTo>
                  <a:lnTo>
                    <a:pt x="1948429" y="624761"/>
                  </a:lnTo>
                  <a:cubicBezTo>
                    <a:pt x="1600748" y="614829"/>
                    <a:pt x="1263842" y="745999"/>
                    <a:pt x="1014407" y="988410"/>
                  </a:cubicBezTo>
                  <a:cubicBezTo>
                    <a:pt x="764972" y="1230821"/>
                    <a:pt x="624235" y="1563844"/>
                    <a:pt x="624235" y="1911667"/>
                  </a:cubicBezTo>
                  <a:lnTo>
                    <a:pt x="0" y="1911667"/>
                  </a:lnTo>
                  <a:close/>
                </a:path>
              </a:pathLst>
            </a:custGeom>
            <a:solidFill>
              <a:srgbClr val="FF0066"/>
            </a:solidFill>
            <a:ln>
              <a:noFill/>
            </a:ln>
          </p:spPr>
          <p:txBody>
            <a:bodyPr lIns="68580" tIns="34290" rIns="68580" bIns="34290" anchor="ctr"/>
            <a:lstStyle/>
            <a:p>
              <a:endParaRPr lang="zh-CN" altLang="en-US"/>
            </a:p>
          </p:txBody>
        </p:sp>
        <p:sp>
          <p:nvSpPr>
            <p:cNvPr id="61" name="Isosceles Triangle 41@|1FFC:1554685|FBC:16777215|LFC:16777215|LBC:16777215"/>
            <p:cNvSpPr>
              <a:spLocks noChangeArrowheads="1"/>
            </p:cNvSpPr>
            <p:nvPr/>
          </p:nvSpPr>
          <p:spPr bwMode="auto">
            <a:xfrm rot="2938533">
              <a:off x="1557338" y="1729312"/>
              <a:ext cx="686991" cy="267891"/>
            </a:xfrm>
            <a:prstGeom prst="triangle">
              <a:avLst>
                <a:gd name="adj" fmla="val 50000"/>
              </a:avLst>
            </a:prstGeom>
            <a:solidFill>
              <a:srgbClr val="FF0066"/>
            </a:solid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2" name="Isosceles Triangle 42@|1FFC:4308095|FBC:16777215|LFC:16777215|LBC:16777215"/>
            <p:cNvSpPr>
              <a:spLocks noChangeArrowheads="1"/>
            </p:cNvSpPr>
            <p:nvPr/>
          </p:nvSpPr>
          <p:spPr bwMode="auto">
            <a:xfrm rot="8461846">
              <a:off x="3249217" y="2085310"/>
              <a:ext cx="686990" cy="269081"/>
            </a:xfrm>
            <a:prstGeom prst="triangle">
              <a:avLst>
                <a:gd name="adj" fmla="val 50000"/>
              </a:avLst>
            </a:prstGeom>
            <a:solidFill>
              <a:srgbClr val="FF3399"/>
            </a:solid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3" name="Isosceles Triangle 43@|1FFC:14657585|FBC:16777215|LFC:16777215|LBC:16777215"/>
            <p:cNvSpPr>
              <a:spLocks noChangeArrowheads="1"/>
            </p:cNvSpPr>
            <p:nvPr/>
          </p:nvSpPr>
          <p:spPr bwMode="auto">
            <a:xfrm rot="14072155">
              <a:off x="2883099" y="3740873"/>
              <a:ext cx="686991" cy="269081"/>
            </a:xfrm>
            <a:prstGeom prst="triangle">
              <a:avLst>
                <a:gd name="adj" fmla="val 50000"/>
              </a:avLst>
            </a:prstGeom>
            <a:solidFill>
              <a:srgbClr val="FF0066"/>
            </a:solid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4" name="Isosceles Triangle 44@|1FFC:2381804|FBC:16777215|LFC:16777215|LBC:16777215"/>
            <p:cNvSpPr>
              <a:spLocks noChangeArrowheads="1"/>
            </p:cNvSpPr>
            <p:nvPr/>
          </p:nvSpPr>
          <p:spPr bwMode="auto">
            <a:xfrm rot="19459204">
              <a:off x="1197769" y="3366423"/>
              <a:ext cx="686991" cy="269081"/>
            </a:xfrm>
            <a:prstGeom prst="triangle">
              <a:avLst>
                <a:gd name="adj" fmla="val 50000"/>
              </a:avLst>
            </a:prstGeom>
            <a:solidFill>
              <a:srgbClr val="FF3399"/>
            </a:solid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92" name="TextBox 61@|17FFC:16777215|FBC:16777215|LFC:16777215|LBC:16777215"/>
            <p:cNvSpPr txBox="1">
              <a:spLocks noChangeArrowheads="1"/>
            </p:cNvSpPr>
            <p:nvPr/>
          </p:nvSpPr>
          <p:spPr bwMode="auto">
            <a:xfrm>
              <a:off x="2593182" y="1562625"/>
              <a:ext cx="236153" cy="27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en-US" altLang="zh-CN" sz="1900">
                  <a:solidFill>
                    <a:schemeClr val="bg1"/>
                  </a:solidFill>
                  <a:latin typeface="Arial" panose="020B0604020202020204" pitchFamily="34" charset="0"/>
                  <a:ea typeface="微软雅黑" panose="020B0503020204020204" pitchFamily="34" charset="-122"/>
                  <a:sym typeface="Arial" panose="020B0604020202020204" pitchFamily="34" charset="0"/>
                </a:rPr>
                <a:t>A</a:t>
              </a:r>
              <a:endParaRPr lang="en-US" altLang="zh-CN" sz="19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3" name="TextBox 62@|17FFC:16777215|FBC:16777215|LFC:16777215|LBC:16777215"/>
            <p:cNvSpPr txBox="1">
              <a:spLocks noChangeArrowheads="1"/>
            </p:cNvSpPr>
            <p:nvPr/>
          </p:nvSpPr>
          <p:spPr bwMode="auto">
            <a:xfrm>
              <a:off x="2255043" y="3937922"/>
              <a:ext cx="236153" cy="27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en-US" altLang="zh-CN" sz="1900">
                  <a:solidFill>
                    <a:schemeClr val="bg1"/>
                  </a:solidFill>
                  <a:latin typeface="Arial" panose="020B0604020202020204" pitchFamily="34" charset="0"/>
                  <a:ea typeface="微软雅黑" panose="020B0503020204020204" pitchFamily="34" charset="-122"/>
                  <a:sym typeface="Arial" panose="020B0604020202020204" pitchFamily="34" charset="0"/>
                </a:rPr>
                <a:t>C</a:t>
              </a:r>
              <a:endParaRPr lang="en-US" altLang="zh-CN" sz="19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4" name="TextBox 63@|17FFC:16777215|FBC:16777215|LFC:16777215|LBC:16777215"/>
            <p:cNvSpPr txBox="1">
              <a:spLocks noChangeArrowheads="1"/>
            </p:cNvSpPr>
            <p:nvPr/>
          </p:nvSpPr>
          <p:spPr bwMode="auto">
            <a:xfrm>
              <a:off x="1265635" y="2571085"/>
              <a:ext cx="236153" cy="27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en-US" altLang="zh-CN" sz="1900">
                  <a:solidFill>
                    <a:schemeClr val="bg1"/>
                  </a:solidFill>
                  <a:latin typeface="Arial" panose="020B0604020202020204" pitchFamily="34" charset="0"/>
                  <a:ea typeface="微软雅黑" panose="020B0503020204020204" pitchFamily="34" charset="-122"/>
                  <a:sym typeface="Arial" panose="020B0604020202020204" pitchFamily="34" charset="0"/>
                </a:rPr>
                <a:t>D</a:t>
              </a:r>
              <a:endParaRPr lang="en-US" altLang="zh-CN" sz="19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5" name="TextBox 64@|17FFC:16777215|FBC:16777215|LFC:16777215|LBC:16777215"/>
            <p:cNvSpPr txBox="1">
              <a:spLocks noChangeArrowheads="1"/>
            </p:cNvSpPr>
            <p:nvPr/>
          </p:nvSpPr>
          <p:spPr bwMode="auto">
            <a:xfrm>
              <a:off x="3621882" y="2971135"/>
              <a:ext cx="236153" cy="27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en-US" altLang="zh-CN" sz="1900">
                  <a:solidFill>
                    <a:schemeClr val="bg1"/>
                  </a:solidFill>
                  <a:latin typeface="Arial" panose="020B0604020202020204" pitchFamily="34" charset="0"/>
                  <a:ea typeface="微软雅黑" panose="020B0503020204020204" pitchFamily="34" charset="-122"/>
                  <a:sym typeface="Arial" panose="020B0604020202020204" pitchFamily="34" charset="0"/>
                </a:rPr>
                <a:t>B</a:t>
              </a:r>
              <a:endParaRPr lang="en-US" altLang="zh-CN" sz="19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 name="组合 2"/>
          <p:cNvGrpSpPr/>
          <p:nvPr/>
        </p:nvGrpSpPr>
        <p:grpSpPr>
          <a:xfrm>
            <a:off x="6325365" y="1831513"/>
            <a:ext cx="66666" cy="3934736"/>
            <a:chOff x="4744641" y="1373316"/>
            <a:chExt cx="50006" cy="2950369"/>
          </a:xfrm>
        </p:grpSpPr>
        <p:sp>
          <p:nvSpPr>
            <p:cNvPr id="96" name="矩形 39"/>
            <p:cNvSpPr>
              <a:spLocks noChangeArrowheads="1"/>
            </p:cNvSpPr>
            <p:nvPr/>
          </p:nvSpPr>
          <p:spPr bwMode="auto">
            <a:xfrm>
              <a:off x="4744641" y="1373316"/>
              <a:ext cx="50006" cy="741759"/>
            </a:xfrm>
            <a:prstGeom prst="rect">
              <a:avLst/>
            </a:prstGeom>
            <a:solidFill>
              <a:srgbClr val="FF0066"/>
            </a:solid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97" name="矩形 40"/>
            <p:cNvSpPr>
              <a:spLocks noChangeArrowheads="1"/>
            </p:cNvSpPr>
            <p:nvPr/>
          </p:nvSpPr>
          <p:spPr bwMode="auto">
            <a:xfrm>
              <a:off x="4744641" y="2107931"/>
              <a:ext cx="50006" cy="740569"/>
            </a:xfrm>
            <a:prstGeom prst="rect">
              <a:avLst/>
            </a:prstGeom>
            <a:solidFill>
              <a:srgbClr val="FF3399"/>
            </a:solid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98" name="矩形 41"/>
            <p:cNvSpPr>
              <a:spLocks noChangeArrowheads="1"/>
            </p:cNvSpPr>
            <p:nvPr/>
          </p:nvSpPr>
          <p:spPr bwMode="auto">
            <a:xfrm>
              <a:off x="4744641" y="2848500"/>
              <a:ext cx="50006" cy="740569"/>
            </a:xfrm>
            <a:prstGeom prst="rect">
              <a:avLst/>
            </a:prstGeom>
            <a:solidFill>
              <a:srgbClr val="FF0066"/>
            </a:solid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99" name="矩形 42"/>
            <p:cNvSpPr>
              <a:spLocks noChangeArrowheads="1"/>
            </p:cNvSpPr>
            <p:nvPr/>
          </p:nvSpPr>
          <p:spPr bwMode="auto">
            <a:xfrm>
              <a:off x="4744641" y="3583116"/>
              <a:ext cx="50006" cy="740569"/>
            </a:xfrm>
            <a:prstGeom prst="rect">
              <a:avLst/>
            </a:prstGeom>
            <a:solidFill>
              <a:srgbClr val="FF3399"/>
            </a:solid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 name="组合 3"/>
          <p:cNvGrpSpPr/>
          <p:nvPr/>
        </p:nvGrpSpPr>
        <p:grpSpPr>
          <a:xfrm>
            <a:off x="6928537" y="2033170"/>
            <a:ext cx="4398389" cy="506531"/>
            <a:chOff x="5197079" y="1524525"/>
            <a:chExt cx="3299221" cy="379810"/>
          </a:xfrm>
        </p:grpSpPr>
        <p:sp>
          <p:nvSpPr>
            <p:cNvPr id="100" name="TextBox 13@|17FFC:16777215|FBC:16777215|LFC:16777215|LBC:16777215"/>
            <p:cNvSpPr txBox="1">
              <a:spLocks noChangeArrowheads="1"/>
            </p:cNvSpPr>
            <p:nvPr/>
          </p:nvSpPr>
          <p:spPr bwMode="auto">
            <a:xfrm>
              <a:off x="5197079" y="1524525"/>
              <a:ext cx="971550"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1" name="TextBox 13@|17FFC:16777215|FBC:16777215|LFC:16777215|LBC:16777215"/>
            <p:cNvSpPr txBox="1">
              <a:spLocks noChangeArrowheads="1"/>
            </p:cNvSpPr>
            <p:nvPr/>
          </p:nvSpPr>
          <p:spPr bwMode="auto">
            <a:xfrm>
              <a:off x="5200650" y="1766222"/>
              <a:ext cx="3295650"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 name="组合 4"/>
          <p:cNvGrpSpPr/>
          <p:nvPr/>
        </p:nvGrpSpPr>
        <p:grpSpPr>
          <a:xfrm>
            <a:off x="6928537" y="2993831"/>
            <a:ext cx="4398389" cy="508119"/>
            <a:chOff x="5197079" y="2244853"/>
            <a:chExt cx="3299221" cy="381001"/>
          </a:xfrm>
        </p:grpSpPr>
        <p:sp>
          <p:nvSpPr>
            <p:cNvPr id="102" name="TextBox 13@|17FFC:16777215|FBC:16777215|LFC:16777215|LBC:16777215"/>
            <p:cNvSpPr txBox="1">
              <a:spLocks noChangeArrowheads="1"/>
            </p:cNvSpPr>
            <p:nvPr/>
          </p:nvSpPr>
          <p:spPr bwMode="auto">
            <a:xfrm>
              <a:off x="5197079" y="2244853"/>
              <a:ext cx="971550"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3" name="TextBox 13@|17FFC:16777215|FBC:16777215|LFC:16777215|LBC:16777215"/>
            <p:cNvSpPr txBox="1">
              <a:spLocks noChangeArrowheads="1"/>
            </p:cNvSpPr>
            <p:nvPr/>
          </p:nvSpPr>
          <p:spPr bwMode="auto">
            <a:xfrm>
              <a:off x="5200650" y="2486550"/>
              <a:ext cx="3295650" cy="13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 name="组合 5"/>
          <p:cNvGrpSpPr/>
          <p:nvPr/>
        </p:nvGrpSpPr>
        <p:grpSpPr>
          <a:xfrm>
            <a:off x="6928537" y="3956079"/>
            <a:ext cx="4042835" cy="506529"/>
            <a:chOff x="5197079" y="2966372"/>
            <a:chExt cx="3032521" cy="379809"/>
          </a:xfrm>
        </p:grpSpPr>
        <p:sp>
          <p:nvSpPr>
            <p:cNvPr id="104" name="TextBox 13@|17FFC:16777215|FBC:16777215|LFC:16777215|LBC:16777215"/>
            <p:cNvSpPr txBox="1">
              <a:spLocks noChangeArrowheads="1"/>
            </p:cNvSpPr>
            <p:nvPr/>
          </p:nvSpPr>
          <p:spPr bwMode="auto">
            <a:xfrm>
              <a:off x="5197079" y="2966372"/>
              <a:ext cx="971550"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5" name="TextBox 13@|17FFC:16777215|FBC:16777215|LFC:16777215|LBC:16777215"/>
            <p:cNvSpPr txBox="1">
              <a:spLocks noChangeArrowheads="1"/>
            </p:cNvSpPr>
            <p:nvPr/>
          </p:nvSpPr>
          <p:spPr bwMode="auto">
            <a:xfrm>
              <a:off x="5200650" y="3208068"/>
              <a:ext cx="3028950"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 name="组合 6"/>
          <p:cNvGrpSpPr/>
          <p:nvPr/>
        </p:nvGrpSpPr>
        <p:grpSpPr>
          <a:xfrm>
            <a:off x="6928537" y="4978664"/>
            <a:ext cx="4296802" cy="506531"/>
            <a:chOff x="5197079" y="3733134"/>
            <a:chExt cx="3223021" cy="379810"/>
          </a:xfrm>
        </p:grpSpPr>
        <p:sp>
          <p:nvSpPr>
            <p:cNvPr id="106" name="TextBox 13@|17FFC:16777215|FBC:16777215|LFC:16777215|LBC:16777215"/>
            <p:cNvSpPr txBox="1">
              <a:spLocks noChangeArrowheads="1"/>
            </p:cNvSpPr>
            <p:nvPr/>
          </p:nvSpPr>
          <p:spPr bwMode="auto">
            <a:xfrm>
              <a:off x="5197079" y="3733134"/>
              <a:ext cx="971550"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7" name="TextBox 13@|17FFC:16777215|FBC:16777215|LFC:16777215|LBC:16777215"/>
            <p:cNvSpPr txBox="1">
              <a:spLocks noChangeArrowheads="1"/>
            </p:cNvSpPr>
            <p:nvPr/>
          </p:nvSpPr>
          <p:spPr bwMode="auto">
            <a:xfrm>
              <a:off x="5200650" y="3974831"/>
              <a:ext cx="3219450"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900" advTm="0">
        <p14:warp dir="in"/>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4)">
                                      <p:cBhvr>
                                        <p:cTn id="7" dur="1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20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40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60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grpSp>
        <p:nvGrpSpPr>
          <p:cNvPr id="11" name="Group 3"/>
          <p:cNvGrpSpPr/>
          <p:nvPr/>
        </p:nvGrpSpPr>
        <p:grpSpPr bwMode="auto">
          <a:xfrm>
            <a:off x="817562" y="1774480"/>
            <a:ext cx="5839213" cy="3857229"/>
            <a:chOff x="0" y="0"/>
            <a:chExt cx="5166566" cy="3409678"/>
          </a:xfrm>
        </p:grpSpPr>
        <p:sp>
          <p:nvSpPr>
            <p:cNvPr id="12" name="椭圆 2"/>
            <p:cNvSpPr/>
            <p:nvPr/>
          </p:nvSpPr>
          <p:spPr bwMode="auto">
            <a:xfrm rot="1748642">
              <a:off x="0" y="0"/>
              <a:ext cx="2211234" cy="2230539"/>
            </a:xfrm>
            <a:custGeom>
              <a:avLst/>
              <a:gdLst>
                <a:gd name="T0" fmla="*/ 2997604 w 2997604"/>
                <a:gd name="T1" fmla="*/ 1790780 h 3024336"/>
                <a:gd name="T2" fmla="*/ 1512168 w 2997604"/>
                <a:gd name="T3" fmla="*/ 3024336 h 3024336"/>
                <a:gd name="T4" fmla="*/ 0 w 2997604"/>
                <a:gd name="T5" fmla="*/ 1512168 h 3024336"/>
                <a:gd name="T6" fmla="*/ 1512168 w 2997604"/>
                <a:gd name="T7" fmla="*/ 0 h 3024336"/>
                <a:gd name="T8" fmla="*/ 1764196 w 2997604"/>
                <a:gd name="T9" fmla="*/ 22675 h 3024336"/>
              </a:gdLst>
              <a:ahLst/>
              <a:cxnLst>
                <a:cxn ang="0">
                  <a:pos x="T0" y="T1"/>
                </a:cxn>
                <a:cxn ang="0">
                  <a:pos x="T2" y="T3"/>
                </a:cxn>
                <a:cxn ang="0">
                  <a:pos x="T4" y="T5"/>
                </a:cxn>
                <a:cxn ang="0">
                  <a:pos x="T6" y="T7"/>
                </a:cxn>
                <a:cxn ang="0">
                  <a:pos x="T8" y="T9"/>
                </a:cxn>
              </a:cxnLst>
              <a:rect l="0" t="0" r="r" b="b"/>
              <a:pathLst>
                <a:path w="2997604" h="3024336">
                  <a:moveTo>
                    <a:pt x="2997604" y="1790780"/>
                  </a:moveTo>
                  <a:cubicBezTo>
                    <a:pt x="2867846" y="2492941"/>
                    <a:pt x="2252064" y="3024336"/>
                    <a:pt x="1512168" y="3024336"/>
                  </a:cubicBezTo>
                  <a:cubicBezTo>
                    <a:pt x="677021" y="3024336"/>
                    <a:pt x="0" y="2347315"/>
                    <a:pt x="0" y="1512168"/>
                  </a:cubicBezTo>
                  <a:cubicBezTo>
                    <a:pt x="0" y="677021"/>
                    <a:pt x="677021" y="0"/>
                    <a:pt x="1512168" y="0"/>
                  </a:cubicBezTo>
                  <a:cubicBezTo>
                    <a:pt x="1598138" y="0"/>
                    <a:pt x="1682432" y="7174"/>
                    <a:pt x="1764196" y="22675"/>
                  </a:cubicBezTo>
                </a:path>
              </a:pathLst>
            </a:custGeom>
            <a:noFill/>
            <a:ln w="25400" cap="flat" cmpd="sng">
              <a:solidFill>
                <a:srgbClr val="1F497D">
                  <a:lumMod val="75000"/>
                </a:srgbClr>
              </a:solidFill>
              <a:prstDash val="sysDash"/>
              <a:round/>
              <a:tailEnd type="triangle" w="lg" len="lg"/>
            </a:ln>
            <a:extLst>
              <a:ext uri="{909E8E84-426E-40DD-AFC4-6F175D3DCCD1}">
                <a14:hiddenFill xmlns:a14="http://schemas.microsoft.com/office/drawing/2010/main">
                  <a:solidFill>
                    <a:srgbClr val="FFFFFF"/>
                  </a:solidFill>
                </a14:hiddenFill>
              </a:ext>
            </a:extLst>
          </p:spPr>
          <p:txBody>
            <a:bodyPr lIns="68580" tIns="34290" rIns="68580" bIns="34290" anchor="ctr"/>
            <a:lstStyle/>
            <a:p>
              <a:pPr defTabSz="1218565" fontAlgn="auto">
                <a:spcBef>
                  <a:spcPts val="0"/>
                </a:spcBef>
                <a:spcAft>
                  <a:spcPts val="0"/>
                </a:spcAft>
                <a:defRPr/>
              </a:pPr>
              <a:endParaRPr lang="zh-CN" altLang="en-US" sz="2400" b="0" kern="0">
                <a:solidFill>
                  <a:sysClr val="windowText" lastClr="000000"/>
                </a:solidFill>
              </a:endParaRPr>
            </a:p>
          </p:txBody>
        </p:sp>
        <p:sp>
          <p:nvSpPr>
            <p:cNvPr id="13" name="椭圆 4"/>
            <p:cNvSpPr/>
            <p:nvPr/>
          </p:nvSpPr>
          <p:spPr bwMode="auto">
            <a:xfrm rot="1748642">
              <a:off x="2072242" y="1513229"/>
              <a:ext cx="1573837" cy="746788"/>
            </a:xfrm>
            <a:custGeom>
              <a:avLst/>
              <a:gdLst>
                <a:gd name="T0" fmla="*/ 0 w 2134918"/>
                <a:gd name="T1" fmla="*/ 1012045 h 1012045"/>
                <a:gd name="T2" fmla="*/ 1067459 w 2134918"/>
                <a:gd name="T3" fmla="*/ 0 h 1012045"/>
                <a:gd name="T4" fmla="*/ 2134918 w 2134918"/>
                <a:gd name="T5" fmla="*/ 1012045 h 1012045"/>
              </a:gdLst>
              <a:ahLst/>
              <a:cxnLst>
                <a:cxn ang="0">
                  <a:pos x="T0" y="T1"/>
                </a:cxn>
                <a:cxn ang="0">
                  <a:pos x="T2" y="T3"/>
                </a:cxn>
                <a:cxn ang="0">
                  <a:pos x="T4" y="T5"/>
                </a:cxn>
              </a:cxnLst>
              <a:rect l="0" t="0" r="r" b="b"/>
              <a:pathLst>
                <a:path w="2134918" h="1012045">
                  <a:moveTo>
                    <a:pt x="0" y="1012045"/>
                  </a:moveTo>
                  <a:cubicBezTo>
                    <a:pt x="28964" y="447977"/>
                    <a:pt x="495896" y="0"/>
                    <a:pt x="1067459" y="0"/>
                  </a:cubicBezTo>
                  <a:cubicBezTo>
                    <a:pt x="1639022" y="0"/>
                    <a:pt x="2105955" y="447977"/>
                    <a:pt x="2134918" y="1012045"/>
                  </a:cubicBezTo>
                </a:path>
              </a:pathLst>
            </a:custGeom>
            <a:noFill/>
            <a:ln w="25400" cap="flat" cmpd="sng">
              <a:solidFill>
                <a:srgbClr val="1F497D">
                  <a:lumMod val="75000"/>
                </a:srgbClr>
              </a:solidFill>
              <a:prstDash val="sysDash"/>
              <a:round/>
            </a:ln>
            <a:extLst>
              <a:ext uri="{909E8E84-426E-40DD-AFC4-6F175D3DCCD1}">
                <a14:hiddenFill xmlns:a14="http://schemas.microsoft.com/office/drawing/2010/main">
                  <a:solidFill>
                    <a:srgbClr val="FFFFFF"/>
                  </a:solidFill>
                </a14:hiddenFill>
              </a:ext>
            </a:extLst>
          </p:spPr>
          <p:txBody>
            <a:bodyPr lIns="68580" tIns="34290" rIns="68580" bIns="34290" anchor="ctr"/>
            <a:lstStyle/>
            <a:p>
              <a:pPr defTabSz="1218565" fontAlgn="auto">
                <a:spcBef>
                  <a:spcPts val="0"/>
                </a:spcBef>
                <a:spcAft>
                  <a:spcPts val="0"/>
                </a:spcAft>
                <a:defRPr/>
              </a:pPr>
              <a:endParaRPr lang="zh-CN" altLang="en-US" sz="2400" b="0" kern="0">
                <a:solidFill>
                  <a:sysClr val="windowText" lastClr="000000"/>
                </a:solidFill>
              </a:endParaRPr>
            </a:p>
          </p:txBody>
        </p:sp>
        <p:sp>
          <p:nvSpPr>
            <p:cNvPr id="14" name="椭圆 4"/>
            <p:cNvSpPr/>
            <p:nvPr/>
          </p:nvSpPr>
          <p:spPr bwMode="auto">
            <a:xfrm rot="1748643" flipV="1">
              <a:off x="3158906" y="2877661"/>
              <a:ext cx="1121762" cy="532017"/>
            </a:xfrm>
            <a:custGeom>
              <a:avLst/>
              <a:gdLst>
                <a:gd name="T0" fmla="*/ 0 w 2134918"/>
                <a:gd name="T1" fmla="*/ 1012045 h 1012045"/>
                <a:gd name="T2" fmla="*/ 1067459 w 2134918"/>
                <a:gd name="T3" fmla="*/ 0 h 1012045"/>
                <a:gd name="T4" fmla="*/ 2134918 w 2134918"/>
                <a:gd name="T5" fmla="*/ 1012045 h 1012045"/>
              </a:gdLst>
              <a:ahLst/>
              <a:cxnLst>
                <a:cxn ang="0">
                  <a:pos x="T0" y="T1"/>
                </a:cxn>
                <a:cxn ang="0">
                  <a:pos x="T2" y="T3"/>
                </a:cxn>
                <a:cxn ang="0">
                  <a:pos x="T4" y="T5"/>
                </a:cxn>
              </a:cxnLst>
              <a:rect l="0" t="0" r="r" b="b"/>
              <a:pathLst>
                <a:path w="2134918" h="1012045">
                  <a:moveTo>
                    <a:pt x="0" y="1012045"/>
                  </a:moveTo>
                  <a:cubicBezTo>
                    <a:pt x="28964" y="447977"/>
                    <a:pt x="495896" y="0"/>
                    <a:pt x="1067459" y="0"/>
                  </a:cubicBezTo>
                  <a:cubicBezTo>
                    <a:pt x="1639022" y="0"/>
                    <a:pt x="2105955" y="447977"/>
                    <a:pt x="2134918" y="1012045"/>
                  </a:cubicBezTo>
                </a:path>
              </a:pathLst>
            </a:custGeom>
            <a:noFill/>
            <a:ln w="25400" cap="flat" cmpd="sng">
              <a:solidFill>
                <a:srgbClr val="1F497D">
                  <a:lumMod val="75000"/>
                </a:srgbClr>
              </a:solidFill>
              <a:prstDash val="sysDash"/>
              <a:round/>
            </a:ln>
            <a:extLst>
              <a:ext uri="{909E8E84-426E-40DD-AFC4-6F175D3DCCD1}">
                <a14:hiddenFill xmlns:a14="http://schemas.microsoft.com/office/drawing/2010/main">
                  <a:solidFill>
                    <a:srgbClr val="FFFFFF"/>
                  </a:solidFill>
                </a14:hiddenFill>
              </a:ext>
            </a:extLst>
          </p:spPr>
          <p:txBody>
            <a:bodyPr lIns="68580" tIns="34290" rIns="68580" bIns="34290" anchor="ctr"/>
            <a:lstStyle/>
            <a:p>
              <a:pPr defTabSz="1218565" fontAlgn="auto">
                <a:spcBef>
                  <a:spcPts val="0"/>
                </a:spcBef>
                <a:spcAft>
                  <a:spcPts val="0"/>
                </a:spcAft>
                <a:defRPr/>
              </a:pPr>
              <a:endParaRPr lang="zh-CN" altLang="en-US" sz="2400" b="0" kern="0">
                <a:solidFill>
                  <a:sysClr val="windowText" lastClr="000000"/>
                </a:solidFill>
              </a:endParaRPr>
            </a:p>
          </p:txBody>
        </p:sp>
        <p:sp>
          <p:nvSpPr>
            <p:cNvPr id="15" name="椭圆 4"/>
            <p:cNvSpPr/>
            <p:nvPr/>
          </p:nvSpPr>
          <p:spPr bwMode="auto">
            <a:xfrm rot="1748642">
              <a:off x="4392985" y="3020842"/>
              <a:ext cx="773581" cy="366376"/>
            </a:xfrm>
            <a:custGeom>
              <a:avLst/>
              <a:gdLst>
                <a:gd name="T0" fmla="*/ 0 w 2134918"/>
                <a:gd name="T1" fmla="*/ 1012045 h 1012045"/>
                <a:gd name="T2" fmla="*/ 1067459 w 2134918"/>
                <a:gd name="T3" fmla="*/ 0 h 1012045"/>
                <a:gd name="T4" fmla="*/ 2134918 w 2134918"/>
                <a:gd name="T5" fmla="*/ 1012045 h 1012045"/>
              </a:gdLst>
              <a:ahLst/>
              <a:cxnLst>
                <a:cxn ang="0">
                  <a:pos x="T0" y="T1"/>
                </a:cxn>
                <a:cxn ang="0">
                  <a:pos x="T2" y="T3"/>
                </a:cxn>
                <a:cxn ang="0">
                  <a:pos x="T4" y="T5"/>
                </a:cxn>
              </a:cxnLst>
              <a:rect l="0" t="0" r="r" b="b"/>
              <a:pathLst>
                <a:path w="2134918" h="1012045">
                  <a:moveTo>
                    <a:pt x="0" y="1012045"/>
                  </a:moveTo>
                  <a:cubicBezTo>
                    <a:pt x="28964" y="447977"/>
                    <a:pt x="495896" y="0"/>
                    <a:pt x="1067459" y="0"/>
                  </a:cubicBezTo>
                  <a:cubicBezTo>
                    <a:pt x="1639022" y="0"/>
                    <a:pt x="2105955" y="447977"/>
                    <a:pt x="2134918" y="1012045"/>
                  </a:cubicBezTo>
                </a:path>
              </a:pathLst>
            </a:custGeom>
            <a:noFill/>
            <a:ln w="25400" cap="flat" cmpd="sng">
              <a:solidFill>
                <a:srgbClr val="1F497D">
                  <a:lumMod val="75000"/>
                </a:srgbClr>
              </a:solidFill>
              <a:prstDash val="sysDash"/>
              <a:round/>
            </a:ln>
            <a:extLst>
              <a:ext uri="{909E8E84-426E-40DD-AFC4-6F175D3DCCD1}">
                <a14:hiddenFill xmlns:a14="http://schemas.microsoft.com/office/drawing/2010/main">
                  <a:solidFill>
                    <a:srgbClr val="FFFFFF"/>
                  </a:solidFill>
                </a14:hiddenFill>
              </a:ext>
            </a:extLst>
          </p:spPr>
          <p:txBody>
            <a:bodyPr lIns="68580" tIns="34290" rIns="68580" bIns="34290" anchor="ctr"/>
            <a:lstStyle/>
            <a:p>
              <a:pPr defTabSz="1218565" fontAlgn="auto">
                <a:spcBef>
                  <a:spcPts val="0"/>
                </a:spcBef>
                <a:spcAft>
                  <a:spcPts val="0"/>
                </a:spcAft>
                <a:defRPr/>
              </a:pPr>
              <a:endParaRPr lang="zh-CN" altLang="en-US" sz="2400" b="0" kern="0">
                <a:solidFill>
                  <a:sysClr val="windowText" lastClr="000000"/>
                </a:solidFill>
              </a:endParaRPr>
            </a:p>
          </p:txBody>
        </p:sp>
      </p:grpSp>
      <p:sp>
        <p:nvSpPr>
          <p:cNvPr id="16" name="KSO_GN4"/>
          <p:cNvSpPr>
            <a:spLocks noChangeArrowheads="1"/>
          </p:cNvSpPr>
          <p:nvPr/>
        </p:nvSpPr>
        <p:spPr bwMode="auto">
          <a:xfrm>
            <a:off x="966716" y="1930106"/>
            <a:ext cx="2219852" cy="2221598"/>
          </a:xfrm>
          <a:prstGeom prst="ellipse">
            <a:avLst/>
          </a:prstGeom>
          <a:solidFill>
            <a:srgbClr val="DD137B"/>
          </a:solidFill>
          <a:ln>
            <a:noFill/>
          </a:ln>
        </p:spPr>
        <p:txBody>
          <a:bodyPr lIns="0" tIns="0" rIns="0" bIns="0" anchor="ctr"/>
          <a:lstStyle>
            <a:lvl1pPr defTabSz="685800">
              <a:defRPr>
                <a:solidFill>
                  <a:schemeClr val="tx1"/>
                </a:solidFill>
                <a:latin typeface="Calibri" panose="020F0502020204030204" pitchFamily="34" charset="0"/>
                <a:ea typeface="微软雅黑" panose="020B0503020204020204" pitchFamily="34" charset="-122"/>
              </a:defRPr>
            </a:lvl1pPr>
            <a:lvl2pPr marL="742950" indent="-285750" defTabSz="685800">
              <a:defRPr>
                <a:solidFill>
                  <a:schemeClr val="tx1"/>
                </a:solidFill>
                <a:latin typeface="Calibri" panose="020F0502020204030204" pitchFamily="34" charset="0"/>
                <a:ea typeface="微软雅黑" panose="020B0503020204020204" pitchFamily="34" charset="-122"/>
              </a:defRPr>
            </a:lvl2pPr>
            <a:lvl3pPr marL="1143000" indent="-228600" defTabSz="685800">
              <a:defRPr>
                <a:solidFill>
                  <a:schemeClr val="tx1"/>
                </a:solidFill>
                <a:latin typeface="Calibri" panose="020F0502020204030204" pitchFamily="34" charset="0"/>
                <a:ea typeface="微软雅黑" panose="020B0503020204020204" pitchFamily="34" charset="-122"/>
              </a:defRPr>
            </a:lvl3pPr>
            <a:lvl4pPr marL="1600200" indent="-228600" defTabSz="685800">
              <a:defRPr>
                <a:solidFill>
                  <a:schemeClr val="tx1"/>
                </a:solidFill>
                <a:latin typeface="Calibri" panose="020F0502020204030204" pitchFamily="34" charset="0"/>
                <a:ea typeface="微软雅黑" panose="020B0503020204020204" pitchFamily="34" charset="-122"/>
              </a:defRPr>
            </a:lvl4pPr>
            <a:lvl5pPr marL="2057400" indent="-228600" defTabSz="685800">
              <a:defRPr>
                <a:solidFill>
                  <a:schemeClr val="tx1"/>
                </a:solidFill>
                <a:latin typeface="Calibri" panose="020F0502020204030204" pitchFamily="34" charset="0"/>
                <a:ea typeface="微软雅黑" panose="020B0503020204020204" pitchFamily="34" charset="-122"/>
              </a:defRPr>
            </a:lvl5pPr>
            <a:lvl6pPr marL="25146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6pPr>
            <a:lvl7pPr marL="29718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7pPr>
            <a:lvl8pPr marL="34290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8pPr>
            <a:lvl9pPr marL="38862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9pPr>
          </a:lstStyle>
          <a:p>
            <a:pPr algn="ctr" defTabSz="913765" fontAlgn="auto">
              <a:lnSpc>
                <a:spcPct val="130000"/>
              </a:lnSpc>
              <a:spcBef>
                <a:spcPts val="0"/>
              </a:spcBef>
              <a:spcAft>
                <a:spcPts val="0"/>
              </a:spcAft>
              <a:defRPr/>
            </a:pPr>
            <a:r>
              <a:rPr lang="en-US" altLang="zh-CN" sz="7200" b="0" kern="0" dirty="0">
                <a:solidFill>
                  <a:sysClr val="window" lastClr="FFFFFF"/>
                </a:solidFill>
                <a:latin typeface="Impact" panose="020B0806030902050204" pitchFamily="34" charset="0"/>
              </a:rPr>
              <a:t>04</a:t>
            </a:r>
            <a:endParaRPr lang="en-US" altLang="zh-CN" sz="7200" b="0" kern="0" dirty="0">
              <a:solidFill>
                <a:sysClr val="window" lastClr="FFFFFF"/>
              </a:solidFill>
              <a:latin typeface="Impact" panose="020B0806030902050204" pitchFamily="34" charset="0"/>
            </a:endParaRPr>
          </a:p>
        </p:txBody>
      </p:sp>
      <p:sp>
        <p:nvSpPr>
          <p:cNvPr id="17" name="KSO_GN3"/>
          <p:cNvSpPr>
            <a:spLocks noChangeArrowheads="1"/>
          </p:cNvSpPr>
          <p:nvPr/>
        </p:nvSpPr>
        <p:spPr bwMode="auto">
          <a:xfrm>
            <a:off x="3010442" y="3557795"/>
            <a:ext cx="1570875" cy="1572111"/>
          </a:xfrm>
          <a:prstGeom prst="ellipse">
            <a:avLst/>
          </a:prstGeom>
          <a:solidFill>
            <a:srgbClr val="FF6699"/>
          </a:solidFill>
          <a:ln>
            <a:noFill/>
          </a:ln>
        </p:spPr>
        <p:txBody>
          <a:bodyPr lIns="0" tIns="0" rIns="0" bIns="0" anchor="ctr"/>
          <a:lstStyle>
            <a:lvl1pPr defTabSz="685800">
              <a:defRPr>
                <a:solidFill>
                  <a:schemeClr val="tx1"/>
                </a:solidFill>
                <a:latin typeface="Calibri" panose="020F0502020204030204" pitchFamily="34" charset="0"/>
                <a:ea typeface="微软雅黑" panose="020B0503020204020204" pitchFamily="34" charset="-122"/>
              </a:defRPr>
            </a:lvl1pPr>
            <a:lvl2pPr marL="742950" indent="-285750" defTabSz="685800">
              <a:defRPr>
                <a:solidFill>
                  <a:schemeClr val="tx1"/>
                </a:solidFill>
                <a:latin typeface="Calibri" panose="020F0502020204030204" pitchFamily="34" charset="0"/>
                <a:ea typeface="微软雅黑" panose="020B0503020204020204" pitchFamily="34" charset="-122"/>
              </a:defRPr>
            </a:lvl2pPr>
            <a:lvl3pPr marL="1143000" indent="-228600" defTabSz="685800">
              <a:defRPr>
                <a:solidFill>
                  <a:schemeClr val="tx1"/>
                </a:solidFill>
                <a:latin typeface="Calibri" panose="020F0502020204030204" pitchFamily="34" charset="0"/>
                <a:ea typeface="微软雅黑" panose="020B0503020204020204" pitchFamily="34" charset="-122"/>
              </a:defRPr>
            </a:lvl3pPr>
            <a:lvl4pPr marL="1600200" indent="-228600" defTabSz="685800">
              <a:defRPr>
                <a:solidFill>
                  <a:schemeClr val="tx1"/>
                </a:solidFill>
                <a:latin typeface="Calibri" panose="020F0502020204030204" pitchFamily="34" charset="0"/>
                <a:ea typeface="微软雅黑" panose="020B0503020204020204" pitchFamily="34" charset="-122"/>
              </a:defRPr>
            </a:lvl4pPr>
            <a:lvl5pPr marL="2057400" indent="-228600" defTabSz="685800">
              <a:defRPr>
                <a:solidFill>
                  <a:schemeClr val="tx1"/>
                </a:solidFill>
                <a:latin typeface="Calibri" panose="020F0502020204030204" pitchFamily="34" charset="0"/>
                <a:ea typeface="微软雅黑" panose="020B0503020204020204" pitchFamily="34" charset="-122"/>
              </a:defRPr>
            </a:lvl5pPr>
            <a:lvl6pPr marL="25146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6pPr>
            <a:lvl7pPr marL="29718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7pPr>
            <a:lvl8pPr marL="34290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8pPr>
            <a:lvl9pPr marL="38862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9pPr>
          </a:lstStyle>
          <a:p>
            <a:pPr algn="ctr" defTabSz="913765" fontAlgn="auto">
              <a:lnSpc>
                <a:spcPct val="130000"/>
              </a:lnSpc>
              <a:spcBef>
                <a:spcPts val="0"/>
              </a:spcBef>
              <a:spcAft>
                <a:spcPts val="0"/>
              </a:spcAft>
              <a:defRPr/>
            </a:pPr>
            <a:r>
              <a:rPr lang="en-US" altLang="zh-CN" sz="5300" b="0" kern="0" dirty="0">
                <a:solidFill>
                  <a:sysClr val="window" lastClr="FFFFFF"/>
                </a:solidFill>
                <a:latin typeface="Impact" panose="020B0806030902050204" pitchFamily="34" charset="0"/>
              </a:rPr>
              <a:t>03</a:t>
            </a:r>
            <a:endParaRPr lang="en-US" altLang="zh-CN" sz="5300" b="0" kern="0" dirty="0">
              <a:solidFill>
                <a:sysClr val="window" lastClr="FFFFFF"/>
              </a:solidFill>
              <a:latin typeface="Impact" panose="020B0806030902050204" pitchFamily="34" charset="0"/>
            </a:endParaRPr>
          </a:p>
        </p:txBody>
      </p:sp>
      <p:sp>
        <p:nvSpPr>
          <p:cNvPr id="18" name="KSO_GN2"/>
          <p:cNvSpPr>
            <a:spLocks noChangeArrowheads="1"/>
          </p:cNvSpPr>
          <p:nvPr/>
        </p:nvSpPr>
        <p:spPr bwMode="auto">
          <a:xfrm rot="10800000" flipV="1">
            <a:off x="4640025" y="4426426"/>
            <a:ext cx="1120239" cy="1121121"/>
          </a:xfrm>
          <a:prstGeom prst="ellipse">
            <a:avLst/>
          </a:prstGeom>
          <a:solidFill>
            <a:srgbClr val="DD137B"/>
          </a:solidFill>
          <a:ln>
            <a:noFill/>
          </a:ln>
        </p:spPr>
        <p:txBody>
          <a:bodyPr lIns="0" tIns="0" rIns="0" bIns="0" anchor="ctr"/>
          <a:lstStyle>
            <a:lvl1pPr defTabSz="685800">
              <a:defRPr>
                <a:solidFill>
                  <a:schemeClr val="tx1"/>
                </a:solidFill>
                <a:latin typeface="Calibri" panose="020F0502020204030204" pitchFamily="34" charset="0"/>
                <a:ea typeface="微软雅黑" panose="020B0503020204020204" pitchFamily="34" charset="-122"/>
              </a:defRPr>
            </a:lvl1pPr>
            <a:lvl2pPr marL="742950" indent="-285750" defTabSz="685800">
              <a:defRPr>
                <a:solidFill>
                  <a:schemeClr val="tx1"/>
                </a:solidFill>
                <a:latin typeface="Calibri" panose="020F0502020204030204" pitchFamily="34" charset="0"/>
                <a:ea typeface="微软雅黑" panose="020B0503020204020204" pitchFamily="34" charset="-122"/>
              </a:defRPr>
            </a:lvl2pPr>
            <a:lvl3pPr marL="1143000" indent="-228600" defTabSz="685800">
              <a:defRPr>
                <a:solidFill>
                  <a:schemeClr val="tx1"/>
                </a:solidFill>
                <a:latin typeface="Calibri" panose="020F0502020204030204" pitchFamily="34" charset="0"/>
                <a:ea typeface="微软雅黑" panose="020B0503020204020204" pitchFamily="34" charset="-122"/>
              </a:defRPr>
            </a:lvl3pPr>
            <a:lvl4pPr marL="1600200" indent="-228600" defTabSz="685800">
              <a:defRPr>
                <a:solidFill>
                  <a:schemeClr val="tx1"/>
                </a:solidFill>
                <a:latin typeface="Calibri" panose="020F0502020204030204" pitchFamily="34" charset="0"/>
                <a:ea typeface="微软雅黑" panose="020B0503020204020204" pitchFamily="34" charset="-122"/>
              </a:defRPr>
            </a:lvl4pPr>
            <a:lvl5pPr marL="2057400" indent="-228600" defTabSz="685800">
              <a:defRPr>
                <a:solidFill>
                  <a:schemeClr val="tx1"/>
                </a:solidFill>
                <a:latin typeface="Calibri" panose="020F0502020204030204" pitchFamily="34" charset="0"/>
                <a:ea typeface="微软雅黑" panose="020B0503020204020204" pitchFamily="34" charset="-122"/>
              </a:defRPr>
            </a:lvl5pPr>
            <a:lvl6pPr marL="25146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6pPr>
            <a:lvl7pPr marL="29718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7pPr>
            <a:lvl8pPr marL="34290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8pPr>
            <a:lvl9pPr marL="38862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9pPr>
          </a:lstStyle>
          <a:p>
            <a:pPr algn="ctr" defTabSz="913765" fontAlgn="auto">
              <a:lnSpc>
                <a:spcPct val="130000"/>
              </a:lnSpc>
              <a:spcBef>
                <a:spcPts val="0"/>
              </a:spcBef>
              <a:spcAft>
                <a:spcPts val="0"/>
              </a:spcAft>
              <a:defRPr/>
            </a:pPr>
            <a:r>
              <a:rPr lang="en-US" altLang="zh-CN" sz="3600" b="0" kern="0">
                <a:solidFill>
                  <a:sysClr val="window" lastClr="FFFFFF"/>
                </a:solidFill>
                <a:latin typeface="Impact" panose="020B0806030902050204" pitchFamily="34" charset="0"/>
              </a:rPr>
              <a:t>02</a:t>
            </a:r>
            <a:endParaRPr lang="en-US" altLang="zh-CN" sz="2000" b="0" kern="0">
              <a:solidFill>
                <a:sysClr val="window" lastClr="FFFFFF"/>
              </a:solidFill>
              <a:latin typeface="Impact" panose="020B0806030902050204" pitchFamily="34" charset="0"/>
            </a:endParaRPr>
          </a:p>
        </p:txBody>
      </p:sp>
      <p:sp>
        <p:nvSpPr>
          <p:cNvPr id="19" name="KSO_GN1"/>
          <p:cNvSpPr>
            <a:spLocks noChangeArrowheads="1"/>
          </p:cNvSpPr>
          <p:nvPr/>
        </p:nvSpPr>
        <p:spPr bwMode="auto">
          <a:xfrm>
            <a:off x="5707904" y="5250591"/>
            <a:ext cx="772743" cy="773351"/>
          </a:xfrm>
          <a:prstGeom prst="ellipse">
            <a:avLst/>
          </a:prstGeom>
          <a:solidFill>
            <a:srgbClr val="FF6699"/>
          </a:solidFill>
          <a:ln>
            <a:noFill/>
          </a:ln>
        </p:spPr>
        <p:txBody>
          <a:bodyPr lIns="0" tIns="0" rIns="0" bIns="0" anchor="ctr"/>
          <a:lstStyle>
            <a:lvl1pPr defTabSz="685800">
              <a:defRPr>
                <a:solidFill>
                  <a:schemeClr val="tx1"/>
                </a:solidFill>
                <a:latin typeface="Calibri" panose="020F0502020204030204" pitchFamily="34" charset="0"/>
                <a:ea typeface="微软雅黑" panose="020B0503020204020204" pitchFamily="34" charset="-122"/>
              </a:defRPr>
            </a:lvl1pPr>
            <a:lvl2pPr marL="742950" indent="-285750" defTabSz="685800">
              <a:defRPr>
                <a:solidFill>
                  <a:schemeClr val="tx1"/>
                </a:solidFill>
                <a:latin typeface="Calibri" panose="020F0502020204030204" pitchFamily="34" charset="0"/>
                <a:ea typeface="微软雅黑" panose="020B0503020204020204" pitchFamily="34" charset="-122"/>
              </a:defRPr>
            </a:lvl2pPr>
            <a:lvl3pPr marL="1143000" indent="-228600" defTabSz="685800">
              <a:defRPr>
                <a:solidFill>
                  <a:schemeClr val="tx1"/>
                </a:solidFill>
                <a:latin typeface="Calibri" panose="020F0502020204030204" pitchFamily="34" charset="0"/>
                <a:ea typeface="微软雅黑" panose="020B0503020204020204" pitchFamily="34" charset="-122"/>
              </a:defRPr>
            </a:lvl3pPr>
            <a:lvl4pPr marL="1600200" indent="-228600" defTabSz="685800">
              <a:defRPr>
                <a:solidFill>
                  <a:schemeClr val="tx1"/>
                </a:solidFill>
                <a:latin typeface="Calibri" panose="020F0502020204030204" pitchFamily="34" charset="0"/>
                <a:ea typeface="微软雅黑" panose="020B0503020204020204" pitchFamily="34" charset="-122"/>
              </a:defRPr>
            </a:lvl4pPr>
            <a:lvl5pPr marL="2057400" indent="-228600" defTabSz="685800">
              <a:defRPr>
                <a:solidFill>
                  <a:schemeClr val="tx1"/>
                </a:solidFill>
                <a:latin typeface="Calibri" panose="020F0502020204030204" pitchFamily="34" charset="0"/>
                <a:ea typeface="微软雅黑" panose="020B0503020204020204" pitchFamily="34" charset="-122"/>
              </a:defRPr>
            </a:lvl5pPr>
            <a:lvl6pPr marL="25146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6pPr>
            <a:lvl7pPr marL="29718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7pPr>
            <a:lvl8pPr marL="34290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8pPr>
            <a:lvl9pPr marL="38862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9pPr>
          </a:lstStyle>
          <a:p>
            <a:pPr algn="ctr" defTabSz="913765" fontAlgn="auto">
              <a:lnSpc>
                <a:spcPct val="130000"/>
              </a:lnSpc>
              <a:spcBef>
                <a:spcPts val="0"/>
              </a:spcBef>
              <a:spcAft>
                <a:spcPts val="0"/>
              </a:spcAft>
              <a:defRPr/>
            </a:pPr>
            <a:r>
              <a:rPr lang="en-US" altLang="zh-CN" sz="3600" b="0" kern="0" dirty="0">
                <a:solidFill>
                  <a:sysClr val="window" lastClr="FFFFFF"/>
                </a:solidFill>
                <a:latin typeface="Impact" panose="020B0806030902050204" pitchFamily="34" charset="0"/>
              </a:rPr>
              <a:t>01</a:t>
            </a:r>
            <a:endParaRPr lang="en-US" altLang="zh-CN" sz="3600" b="0" kern="0" dirty="0">
              <a:solidFill>
                <a:sysClr val="window" lastClr="FFFFFF"/>
              </a:solidFill>
              <a:latin typeface="Impact" panose="020B0806030902050204" pitchFamily="34" charset="0"/>
            </a:endParaRPr>
          </a:p>
        </p:txBody>
      </p:sp>
      <p:sp>
        <p:nvSpPr>
          <p:cNvPr id="20" name="文本框 11"/>
          <p:cNvSpPr txBox="1">
            <a:spLocks noChangeArrowheads="1"/>
          </p:cNvSpPr>
          <p:nvPr/>
        </p:nvSpPr>
        <p:spPr bwMode="auto">
          <a:xfrm>
            <a:off x="3196445" y="1403644"/>
            <a:ext cx="5599738" cy="1052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4" tIns="45707" rIns="91414" bIns="45707">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9pPr>
          </a:lstStyle>
          <a:p>
            <a:pPr algn="just" defTabSz="1218565" fontAlgn="auto">
              <a:lnSpc>
                <a:spcPct val="130000"/>
              </a:lnSpc>
              <a:spcBef>
                <a:spcPts val="0"/>
              </a:spcBef>
              <a:spcAft>
                <a:spcPts val="0"/>
              </a:spcAft>
              <a:defRPr/>
            </a:pPr>
            <a:r>
              <a:rPr lang="zh-CN" altLang="en-US" sz="1600" b="0" kern="0" dirty="0">
                <a:solidFill>
                  <a:srgbClr val="262626"/>
                </a:solidFill>
              </a:rPr>
              <a:t>点击此处输入文字点击此处输入文字点击此处输入文字</a:t>
            </a:r>
            <a:endParaRPr lang="en-US" altLang="zh-CN" sz="1600" b="0" kern="0" dirty="0">
              <a:solidFill>
                <a:srgbClr val="262626"/>
              </a:solidFill>
            </a:endParaRPr>
          </a:p>
          <a:p>
            <a:pPr algn="just" defTabSz="1218565" fontAlgn="auto">
              <a:lnSpc>
                <a:spcPct val="130000"/>
              </a:lnSpc>
              <a:spcBef>
                <a:spcPts val="0"/>
              </a:spcBef>
              <a:spcAft>
                <a:spcPts val="0"/>
              </a:spcAft>
              <a:defRPr/>
            </a:pPr>
            <a:r>
              <a:rPr lang="zh-CN" altLang="en-US" sz="1600" b="0" kern="0" dirty="0">
                <a:solidFill>
                  <a:srgbClr val="262626"/>
                </a:solidFill>
              </a:rPr>
              <a:t>点击此处输入文字点击此处输入文字点击此处输入文字</a:t>
            </a:r>
            <a:endParaRPr lang="en-US" altLang="zh-CN" sz="1600" b="0" kern="0" dirty="0">
              <a:solidFill>
                <a:srgbClr val="262626"/>
              </a:solidFill>
            </a:endParaRPr>
          </a:p>
          <a:p>
            <a:pPr algn="just" defTabSz="1218565" fontAlgn="auto">
              <a:lnSpc>
                <a:spcPct val="130000"/>
              </a:lnSpc>
              <a:spcBef>
                <a:spcPts val="0"/>
              </a:spcBef>
              <a:spcAft>
                <a:spcPts val="0"/>
              </a:spcAft>
              <a:defRPr/>
            </a:pPr>
            <a:r>
              <a:rPr lang="zh-CN" altLang="en-US" sz="1600" b="0" kern="0" dirty="0">
                <a:solidFill>
                  <a:srgbClr val="262626"/>
                </a:solidFill>
              </a:rPr>
              <a:t>点击此处输入文字点击此处输入文字点击此处输入文字</a:t>
            </a:r>
            <a:endParaRPr lang="zh-CN" altLang="en-US" sz="1600" b="0" kern="0" dirty="0">
              <a:solidFill>
                <a:srgbClr val="262626"/>
              </a:solidFill>
            </a:endParaRPr>
          </a:p>
        </p:txBody>
      </p:sp>
      <p:sp>
        <p:nvSpPr>
          <p:cNvPr id="21" name="文本框 12"/>
          <p:cNvSpPr txBox="1">
            <a:spLocks noChangeArrowheads="1"/>
          </p:cNvSpPr>
          <p:nvPr/>
        </p:nvSpPr>
        <p:spPr bwMode="auto">
          <a:xfrm>
            <a:off x="4440873" y="2914211"/>
            <a:ext cx="5246889" cy="732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4" tIns="45707" rIns="91414" bIns="45707">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9pPr>
          </a:lstStyle>
          <a:p>
            <a:pPr algn="just" defTabSz="1218565" fontAlgn="auto">
              <a:lnSpc>
                <a:spcPct val="130000"/>
              </a:lnSpc>
              <a:spcBef>
                <a:spcPts val="0"/>
              </a:spcBef>
              <a:spcAft>
                <a:spcPts val="0"/>
              </a:spcAft>
              <a:defRPr/>
            </a:pPr>
            <a:r>
              <a:rPr lang="zh-CN" altLang="en-US" sz="1600" b="0" kern="0" dirty="0">
                <a:solidFill>
                  <a:srgbClr val="262626"/>
                </a:solidFill>
              </a:rPr>
              <a:t>点击此处输入文字点击此处输入文字点击此处输入文字</a:t>
            </a:r>
            <a:endParaRPr lang="en-US" altLang="zh-CN" sz="1600" b="0" kern="0" dirty="0">
              <a:solidFill>
                <a:srgbClr val="262626"/>
              </a:solidFill>
            </a:endParaRPr>
          </a:p>
          <a:p>
            <a:pPr algn="just" defTabSz="1218565" fontAlgn="auto">
              <a:lnSpc>
                <a:spcPct val="130000"/>
              </a:lnSpc>
              <a:spcBef>
                <a:spcPts val="0"/>
              </a:spcBef>
              <a:spcAft>
                <a:spcPts val="0"/>
              </a:spcAft>
              <a:defRPr/>
            </a:pPr>
            <a:r>
              <a:rPr lang="zh-CN" altLang="en-US" sz="1600" b="0" kern="0" dirty="0">
                <a:solidFill>
                  <a:srgbClr val="262626"/>
                </a:solidFill>
              </a:rPr>
              <a:t>点击此处输入文字点击此处输入文字点击此处输入文字</a:t>
            </a:r>
            <a:endParaRPr lang="zh-CN" altLang="en-US" sz="1600" b="0" kern="0" dirty="0">
              <a:solidFill>
                <a:srgbClr val="262626"/>
              </a:solidFill>
            </a:endParaRPr>
          </a:p>
        </p:txBody>
      </p:sp>
      <p:sp>
        <p:nvSpPr>
          <p:cNvPr id="22" name="文本框 13"/>
          <p:cNvSpPr txBox="1">
            <a:spLocks noChangeArrowheads="1"/>
          </p:cNvSpPr>
          <p:nvPr/>
        </p:nvSpPr>
        <p:spPr bwMode="auto">
          <a:xfrm>
            <a:off x="5736397" y="4138725"/>
            <a:ext cx="5089212" cy="732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4" tIns="45707" rIns="91414" bIns="45707">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9pPr>
          </a:lstStyle>
          <a:p>
            <a:pPr algn="just" defTabSz="1218565" fontAlgn="auto">
              <a:lnSpc>
                <a:spcPct val="130000"/>
              </a:lnSpc>
              <a:spcBef>
                <a:spcPts val="0"/>
              </a:spcBef>
              <a:spcAft>
                <a:spcPts val="0"/>
              </a:spcAft>
              <a:defRPr/>
            </a:pPr>
            <a:r>
              <a:rPr lang="zh-CN" altLang="en-US" sz="1600" b="0" kern="0" dirty="0">
                <a:solidFill>
                  <a:srgbClr val="262626"/>
                </a:solidFill>
              </a:rPr>
              <a:t>点击此处输入文字点击此处输入文字点击此处输入文字</a:t>
            </a:r>
            <a:endParaRPr lang="en-US" altLang="zh-CN" sz="1600" b="0" kern="0" dirty="0">
              <a:solidFill>
                <a:srgbClr val="262626"/>
              </a:solidFill>
            </a:endParaRPr>
          </a:p>
          <a:p>
            <a:pPr algn="just" defTabSz="1218565" fontAlgn="auto">
              <a:lnSpc>
                <a:spcPct val="130000"/>
              </a:lnSpc>
              <a:spcBef>
                <a:spcPts val="0"/>
              </a:spcBef>
              <a:spcAft>
                <a:spcPts val="0"/>
              </a:spcAft>
              <a:defRPr/>
            </a:pPr>
            <a:r>
              <a:rPr lang="zh-CN" altLang="en-US" sz="1600" b="0" kern="0" dirty="0">
                <a:solidFill>
                  <a:srgbClr val="262626"/>
                </a:solidFill>
              </a:rPr>
              <a:t>点击此处输入文字点击此处输入文字点击此处输入文字</a:t>
            </a:r>
            <a:endParaRPr lang="zh-CN" altLang="en-US" sz="1600" b="0" kern="0" dirty="0">
              <a:solidFill>
                <a:srgbClr val="262626"/>
              </a:solidFill>
            </a:endParaRPr>
          </a:p>
        </p:txBody>
      </p:sp>
      <p:sp>
        <p:nvSpPr>
          <p:cNvPr id="23" name="文本框 14"/>
          <p:cNvSpPr txBox="1">
            <a:spLocks noChangeArrowheads="1"/>
          </p:cNvSpPr>
          <p:nvPr/>
        </p:nvSpPr>
        <p:spPr bwMode="auto">
          <a:xfrm>
            <a:off x="6651180" y="5219178"/>
            <a:ext cx="5131005" cy="732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4" tIns="45707" rIns="91414" bIns="45707">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9pPr>
          </a:lstStyle>
          <a:p>
            <a:pPr algn="just" defTabSz="1218565" fontAlgn="auto">
              <a:lnSpc>
                <a:spcPct val="130000"/>
              </a:lnSpc>
              <a:spcBef>
                <a:spcPts val="0"/>
              </a:spcBef>
              <a:spcAft>
                <a:spcPts val="0"/>
              </a:spcAft>
              <a:defRPr/>
            </a:pPr>
            <a:r>
              <a:rPr lang="zh-CN" altLang="en-US" sz="1600" b="0" kern="0" dirty="0">
                <a:solidFill>
                  <a:srgbClr val="262626"/>
                </a:solidFill>
              </a:rPr>
              <a:t>点击此处输入文字点击此处输入文字点击此处输入文字</a:t>
            </a:r>
            <a:endParaRPr lang="en-US" altLang="zh-CN" sz="1600" b="0" kern="0" dirty="0">
              <a:solidFill>
                <a:srgbClr val="262626"/>
              </a:solidFill>
            </a:endParaRPr>
          </a:p>
          <a:p>
            <a:pPr algn="just" defTabSz="1218565" fontAlgn="auto">
              <a:lnSpc>
                <a:spcPct val="130000"/>
              </a:lnSpc>
              <a:spcBef>
                <a:spcPts val="0"/>
              </a:spcBef>
              <a:spcAft>
                <a:spcPts val="0"/>
              </a:spcAft>
              <a:defRPr/>
            </a:pPr>
            <a:r>
              <a:rPr lang="zh-CN" altLang="en-US" sz="1600" b="0" kern="0" dirty="0">
                <a:solidFill>
                  <a:srgbClr val="262626"/>
                </a:solidFill>
              </a:rPr>
              <a:t>点击此处输入文字点击此处输入文字点击此处输入文字</a:t>
            </a:r>
            <a:endParaRPr lang="zh-CN" altLang="en-US" sz="1600" b="0" kern="0" dirty="0">
              <a:solidFill>
                <a:srgbClr val="262626"/>
              </a:solidFill>
            </a:endParaRP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heel(4)">
                                      <p:cBhvr>
                                        <p:cTn id="7" dur="1000"/>
                                        <p:tgtEl>
                                          <p:spTgt spid="32"/>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2750"/>
                                        <p:tgtEl>
                                          <p:spTgt spid="11"/>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10" presetClass="entr" presetSubtype="0" fill="hold" grpId="0" nodeType="withEffect">
                                  <p:stCondLst>
                                    <p:cond delay="150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grpId="0" nodeType="withEffect">
                                  <p:stCondLst>
                                    <p:cond delay="20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4000"/>
                            </p:stCondLst>
                            <p:childTnLst>
                              <p:par>
                                <p:cTn id="25" presetID="22" presetClass="entr" presetSubtype="8"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left)">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6" grpId="0" animBg="1" autoUpdateAnimBg="0"/>
      <p:bldP spid="17" grpId="0" animBg="1" autoUpdateAnimBg="0"/>
      <p:bldP spid="18" grpId="0" animBg="1" autoUpdateAnimBg="0"/>
      <p:bldP spid="19" grpId="0" animBg="1" autoUpdateAnimBg="0"/>
      <p:bldP spid="20" grpId="0"/>
      <p:bldP spid="21" grpId="0"/>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grpSp>
        <p:nvGrpSpPr>
          <p:cNvPr id="3" name="组合 2"/>
          <p:cNvGrpSpPr/>
          <p:nvPr/>
        </p:nvGrpSpPr>
        <p:grpSpPr>
          <a:xfrm>
            <a:off x="665076" y="4731847"/>
            <a:ext cx="1039678" cy="1013060"/>
            <a:chOff x="498872" y="3548063"/>
            <a:chExt cx="779860" cy="759619"/>
          </a:xfrm>
        </p:grpSpPr>
        <p:sp>
          <p:nvSpPr>
            <p:cNvPr id="17" name="Rounded Rectangle 11"/>
            <p:cNvSpPr>
              <a:spLocks noChangeArrowheads="1"/>
            </p:cNvSpPr>
            <p:nvPr/>
          </p:nvSpPr>
          <p:spPr bwMode="auto">
            <a:xfrm>
              <a:off x="498872" y="3548063"/>
              <a:ext cx="760809" cy="759619"/>
            </a:xfrm>
            <a:prstGeom prst="roundRect">
              <a:avLst>
                <a:gd name="adj" fmla="val 16667"/>
              </a:avLst>
            </a:prstGeom>
            <a:solidFill>
              <a:srgbClr val="FF0066"/>
            </a:solidFill>
            <a:ln>
              <a:noFill/>
            </a:ln>
            <a:extLst>
              <a:ext uri="{91240B29-F687-4F45-9708-019B960494DF}">
                <a14:hiddenLine xmlns:a14="http://schemas.microsoft.com/office/drawing/2010/main" w="9525">
                  <a:solidFill>
                    <a:srgbClr val="000000"/>
                  </a:solidFill>
                  <a:round/>
                </a14:hiddenLine>
              </a:ext>
            </a:extLst>
          </p:spPr>
          <p:txBody>
            <a:bodyPr lIns="91262" tIns="45631" rIns="91262" bIns="45631"/>
            <a:lstStyle>
              <a:lvl1pPr defTabSz="1217295">
                <a:defRPr>
                  <a:solidFill>
                    <a:schemeClr val="tx1"/>
                  </a:solidFill>
                  <a:latin typeface="Calibri" panose="020F0502020204030204" pitchFamily="34" charset="0"/>
                  <a:ea typeface="宋体" panose="02010600030101010101" pitchFamily="2" charset="-122"/>
                </a:defRPr>
              </a:lvl1pPr>
              <a:lvl2pPr marL="742950" indent="-285750" defTabSz="1217295">
                <a:defRPr>
                  <a:solidFill>
                    <a:schemeClr val="tx1"/>
                  </a:solidFill>
                  <a:latin typeface="Calibri" panose="020F0502020204030204" pitchFamily="34" charset="0"/>
                  <a:ea typeface="宋体" panose="02010600030101010101" pitchFamily="2" charset="-122"/>
                </a:defRPr>
              </a:lvl2pPr>
              <a:lvl3pPr marL="1143000" indent="-228600" defTabSz="1217295">
                <a:defRPr>
                  <a:solidFill>
                    <a:schemeClr val="tx1"/>
                  </a:solidFill>
                  <a:latin typeface="Calibri" panose="020F0502020204030204" pitchFamily="34" charset="0"/>
                  <a:ea typeface="宋体" panose="02010600030101010101" pitchFamily="2" charset="-122"/>
                </a:defRPr>
              </a:lvl3pPr>
              <a:lvl4pPr marL="1600200" indent="-228600" defTabSz="1217295">
                <a:defRPr>
                  <a:solidFill>
                    <a:schemeClr val="tx1"/>
                  </a:solidFill>
                  <a:latin typeface="Calibri" panose="020F0502020204030204" pitchFamily="34" charset="0"/>
                  <a:ea typeface="宋体" panose="02010600030101010101" pitchFamily="2" charset="-122"/>
                </a:defRPr>
              </a:lvl4pPr>
              <a:lvl5pPr marL="2057400" indent="-228600" defTabSz="1217295">
                <a:defRPr>
                  <a:solidFill>
                    <a:schemeClr val="tx1"/>
                  </a:solidFill>
                  <a:latin typeface="Calibri" panose="020F0502020204030204" pitchFamily="34" charset="0"/>
                  <a:ea typeface="宋体" panose="02010600030101010101" pitchFamily="2" charset="-122"/>
                </a:defRPr>
              </a:lvl5pPr>
              <a:lvl6pPr marL="25146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sz="3100">
                <a:solidFill>
                  <a:srgbClr val="262626"/>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Freeform 119"/>
            <p:cNvSpPr>
              <a:spLocks noChangeAspect="1" noEditPoints="1"/>
            </p:cNvSpPr>
            <p:nvPr/>
          </p:nvSpPr>
          <p:spPr bwMode="auto">
            <a:xfrm flipH="1">
              <a:off x="766762" y="3659981"/>
              <a:ext cx="223838" cy="277416"/>
            </a:xfrm>
            <a:custGeom>
              <a:avLst/>
              <a:gdLst>
                <a:gd name="T0" fmla="*/ 41 w 41"/>
                <a:gd name="T1" fmla="*/ 47 h 51"/>
                <a:gd name="T2" fmla="*/ 37 w 41"/>
                <a:gd name="T3" fmla="*/ 51 h 51"/>
                <a:gd name="T4" fmla="*/ 3 w 41"/>
                <a:gd name="T5" fmla="*/ 51 h 51"/>
                <a:gd name="T6" fmla="*/ 0 w 41"/>
                <a:gd name="T7" fmla="*/ 47 h 51"/>
                <a:gd name="T8" fmla="*/ 0 w 41"/>
                <a:gd name="T9" fmla="*/ 27 h 51"/>
                <a:gd name="T10" fmla="*/ 3 w 41"/>
                <a:gd name="T11" fmla="*/ 23 h 51"/>
                <a:gd name="T12" fmla="*/ 4 w 41"/>
                <a:gd name="T13" fmla="*/ 23 h 51"/>
                <a:gd name="T14" fmla="*/ 4 w 41"/>
                <a:gd name="T15" fmla="*/ 16 h 51"/>
                <a:gd name="T16" fmla="*/ 20 w 41"/>
                <a:gd name="T17" fmla="*/ 0 h 51"/>
                <a:gd name="T18" fmla="*/ 36 w 41"/>
                <a:gd name="T19" fmla="*/ 16 h 51"/>
                <a:gd name="T20" fmla="*/ 36 w 41"/>
                <a:gd name="T21" fmla="*/ 23 h 51"/>
                <a:gd name="T22" fmla="*/ 37 w 41"/>
                <a:gd name="T23" fmla="*/ 23 h 51"/>
                <a:gd name="T24" fmla="*/ 41 w 41"/>
                <a:gd name="T25" fmla="*/ 27 h 51"/>
                <a:gd name="T26" fmla="*/ 41 w 41"/>
                <a:gd name="T27" fmla="*/ 47 h 51"/>
                <a:gd name="T28" fmla="*/ 29 w 41"/>
                <a:gd name="T29" fmla="*/ 23 h 51"/>
                <a:gd name="T30" fmla="*/ 29 w 41"/>
                <a:gd name="T31" fmla="*/ 16 h 51"/>
                <a:gd name="T32" fmla="*/ 20 w 41"/>
                <a:gd name="T33" fmla="*/ 7 h 51"/>
                <a:gd name="T34" fmla="*/ 11 w 41"/>
                <a:gd name="T35" fmla="*/ 16 h 51"/>
                <a:gd name="T36" fmla="*/ 11 w 41"/>
                <a:gd name="T37" fmla="*/ 23 h 51"/>
                <a:gd name="T38" fmla="*/ 29 w 41"/>
                <a:gd name="T39" fmla="*/ 2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 h="51">
                  <a:moveTo>
                    <a:pt x="41" y="47"/>
                  </a:moveTo>
                  <a:cubicBezTo>
                    <a:pt x="41" y="49"/>
                    <a:pt x="39" y="51"/>
                    <a:pt x="37" y="51"/>
                  </a:cubicBezTo>
                  <a:cubicBezTo>
                    <a:pt x="3" y="51"/>
                    <a:pt x="3" y="51"/>
                    <a:pt x="3" y="51"/>
                  </a:cubicBezTo>
                  <a:cubicBezTo>
                    <a:pt x="1" y="51"/>
                    <a:pt x="0" y="49"/>
                    <a:pt x="0" y="47"/>
                  </a:cubicBezTo>
                  <a:cubicBezTo>
                    <a:pt x="0" y="27"/>
                    <a:pt x="0" y="27"/>
                    <a:pt x="0" y="27"/>
                  </a:cubicBezTo>
                  <a:cubicBezTo>
                    <a:pt x="0" y="25"/>
                    <a:pt x="1" y="23"/>
                    <a:pt x="3" y="23"/>
                  </a:cubicBezTo>
                  <a:cubicBezTo>
                    <a:pt x="4" y="23"/>
                    <a:pt x="4" y="23"/>
                    <a:pt x="4" y="23"/>
                  </a:cubicBezTo>
                  <a:cubicBezTo>
                    <a:pt x="4" y="16"/>
                    <a:pt x="4" y="16"/>
                    <a:pt x="4" y="16"/>
                  </a:cubicBezTo>
                  <a:cubicBezTo>
                    <a:pt x="4" y="8"/>
                    <a:pt x="12" y="0"/>
                    <a:pt x="20" y="0"/>
                  </a:cubicBezTo>
                  <a:cubicBezTo>
                    <a:pt x="29" y="0"/>
                    <a:pt x="36" y="8"/>
                    <a:pt x="36" y="16"/>
                  </a:cubicBezTo>
                  <a:cubicBezTo>
                    <a:pt x="36" y="23"/>
                    <a:pt x="36" y="23"/>
                    <a:pt x="36" y="23"/>
                  </a:cubicBezTo>
                  <a:cubicBezTo>
                    <a:pt x="37" y="23"/>
                    <a:pt x="37" y="23"/>
                    <a:pt x="37" y="23"/>
                  </a:cubicBezTo>
                  <a:cubicBezTo>
                    <a:pt x="39" y="23"/>
                    <a:pt x="41" y="25"/>
                    <a:pt x="41" y="27"/>
                  </a:cubicBezTo>
                  <a:lnTo>
                    <a:pt x="41" y="47"/>
                  </a:lnTo>
                  <a:close/>
                  <a:moveTo>
                    <a:pt x="29" y="23"/>
                  </a:moveTo>
                  <a:cubicBezTo>
                    <a:pt x="29" y="16"/>
                    <a:pt x="29" y="16"/>
                    <a:pt x="29" y="16"/>
                  </a:cubicBezTo>
                  <a:cubicBezTo>
                    <a:pt x="29" y="11"/>
                    <a:pt x="25" y="7"/>
                    <a:pt x="20" y="7"/>
                  </a:cubicBezTo>
                  <a:cubicBezTo>
                    <a:pt x="15" y="7"/>
                    <a:pt x="11" y="11"/>
                    <a:pt x="11" y="16"/>
                  </a:cubicBezTo>
                  <a:cubicBezTo>
                    <a:pt x="11" y="23"/>
                    <a:pt x="11" y="23"/>
                    <a:pt x="11" y="23"/>
                  </a:cubicBezTo>
                  <a:lnTo>
                    <a:pt x="29" y="2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91262" tIns="45631" rIns="91262" bIns="45631"/>
            <a:lstStyle/>
            <a:p>
              <a:endParaRPr lang="zh-CN" altLang="en-US"/>
            </a:p>
          </p:txBody>
        </p:sp>
        <p:sp>
          <p:nvSpPr>
            <p:cNvPr id="35" name="TextBox 13"/>
            <p:cNvSpPr txBox="1">
              <a:spLocks noChangeArrowheads="1"/>
            </p:cNvSpPr>
            <p:nvPr/>
          </p:nvSpPr>
          <p:spPr bwMode="auto">
            <a:xfrm>
              <a:off x="638176" y="4026694"/>
              <a:ext cx="640556"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a:solidFill>
                    <a:schemeClr val="bg1"/>
                  </a:solidFill>
                  <a:latin typeface="Arial" panose="020B0604020202020204" pitchFamily="34" charset="0"/>
                  <a:ea typeface="微软雅黑" panose="020B0503020204020204" pitchFamily="34" charset="-122"/>
                  <a:sym typeface="Arial" panose="020B0604020202020204" pitchFamily="34" charset="0"/>
                </a:rPr>
                <a:t>关键词</a:t>
              </a:r>
              <a:endParaRPr lang="en-US" altLang="zh-CN" sz="16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 name="组合 3"/>
          <p:cNvGrpSpPr/>
          <p:nvPr/>
        </p:nvGrpSpPr>
        <p:grpSpPr>
          <a:xfrm>
            <a:off x="1949197" y="4731847"/>
            <a:ext cx="1014281" cy="1013060"/>
            <a:chOff x="1462088" y="3548063"/>
            <a:chExt cx="760810" cy="759619"/>
          </a:xfrm>
        </p:grpSpPr>
        <p:sp>
          <p:nvSpPr>
            <p:cNvPr id="19" name="Rounded Rectangle 14"/>
            <p:cNvSpPr>
              <a:spLocks noChangeArrowheads="1"/>
            </p:cNvSpPr>
            <p:nvPr/>
          </p:nvSpPr>
          <p:spPr bwMode="auto">
            <a:xfrm>
              <a:off x="1462088" y="3548063"/>
              <a:ext cx="760810" cy="759619"/>
            </a:xfrm>
            <a:prstGeom prst="roundRect">
              <a:avLst>
                <a:gd name="adj" fmla="val 16667"/>
              </a:avLst>
            </a:prstGeom>
            <a:solidFill>
              <a:srgbClr val="FF3399"/>
            </a:solidFill>
            <a:ln>
              <a:noFill/>
            </a:ln>
            <a:extLst>
              <a:ext uri="{91240B29-F687-4F45-9708-019B960494DF}">
                <a14:hiddenLine xmlns:a14="http://schemas.microsoft.com/office/drawing/2010/main" w="9525">
                  <a:solidFill>
                    <a:srgbClr val="000000"/>
                  </a:solidFill>
                  <a:round/>
                </a14:hiddenLine>
              </a:ext>
            </a:extLst>
          </p:spPr>
          <p:txBody>
            <a:bodyPr lIns="91262" tIns="45631" rIns="91262" bIns="45631"/>
            <a:lstStyle>
              <a:lvl1pPr defTabSz="1217295">
                <a:defRPr>
                  <a:solidFill>
                    <a:schemeClr val="tx1"/>
                  </a:solidFill>
                  <a:latin typeface="Calibri" panose="020F0502020204030204" pitchFamily="34" charset="0"/>
                  <a:ea typeface="宋体" panose="02010600030101010101" pitchFamily="2" charset="-122"/>
                </a:defRPr>
              </a:lvl1pPr>
              <a:lvl2pPr marL="742950" indent="-285750" defTabSz="1217295">
                <a:defRPr>
                  <a:solidFill>
                    <a:schemeClr val="tx1"/>
                  </a:solidFill>
                  <a:latin typeface="Calibri" panose="020F0502020204030204" pitchFamily="34" charset="0"/>
                  <a:ea typeface="宋体" panose="02010600030101010101" pitchFamily="2" charset="-122"/>
                </a:defRPr>
              </a:lvl2pPr>
              <a:lvl3pPr marL="1143000" indent="-228600" defTabSz="1217295">
                <a:defRPr>
                  <a:solidFill>
                    <a:schemeClr val="tx1"/>
                  </a:solidFill>
                  <a:latin typeface="Calibri" panose="020F0502020204030204" pitchFamily="34" charset="0"/>
                  <a:ea typeface="宋体" panose="02010600030101010101" pitchFamily="2" charset="-122"/>
                </a:defRPr>
              </a:lvl3pPr>
              <a:lvl4pPr marL="1600200" indent="-228600" defTabSz="1217295">
                <a:defRPr>
                  <a:solidFill>
                    <a:schemeClr val="tx1"/>
                  </a:solidFill>
                  <a:latin typeface="Calibri" panose="020F0502020204030204" pitchFamily="34" charset="0"/>
                  <a:ea typeface="宋体" panose="02010600030101010101" pitchFamily="2" charset="-122"/>
                </a:defRPr>
              </a:lvl4pPr>
              <a:lvl5pPr marL="2057400" indent="-228600" defTabSz="1217295">
                <a:defRPr>
                  <a:solidFill>
                    <a:schemeClr val="tx1"/>
                  </a:solidFill>
                  <a:latin typeface="Calibri" panose="020F0502020204030204" pitchFamily="34" charset="0"/>
                  <a:ea typeface="宋体" panose="02010600030101010101" pitchFamily="2" charset="-122"/>
                </a:defRPr>
              </a:lvl5pPr>
              <a:lvl6pPr marL="25146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sz="3100">
                <a:solidFill>
                  <a:srgbClr val="262626"/>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Freeform 113"/>
            <p:cNvSpPr>
              <a:spLocks noChangeAspect="1" noEditPoints="1"/>
            </p:cNvSpPr>
            <p:nvPr/>
          </p:nvSpPr>
          <p:spPr bwMode="auto">
            <a:xfrm>
              <a:off x="1672829" y="3665935"/>
              <a:ext cx="339328" cy="266700"/>
            </a:xfrm>
            <a:custGeom>
              <a:avLst/>
              <a:gdLst>
                <a:gd name="T0" fmla="*/ 63 w 64"/>
                <a:gd name="T1" fmla="*/ 20 h 50"/>
                <a:gd name="T2" fmla="*/ 44 w 64"/>
                <a:gd name="T3" fmla="*/ 43 h 50"/>
                <a:gd name="T4" fmla="*/ 28 w 64"/>
                <a:gd name="T5" fmla="*/ 47 h 50"/>
                <a:gd name="T6" fmla="*/ 18 w 64"/>
                <a:gd name="T7" fmla="*/ 46 h 50"/>
                <a:gd name="T8" fmla="*/ 11 w 64"/>
                <a:gd name="T9" fmla="*/ 43 h 50"/>
                <a:gd name="T10" fmla="*/ 4 w 64"/>
                <a:gd name="T11" fmla="*/ 50 h 50"/>
                <a:gd name="T12" fmla="*/ 0 w 64"/>
                <a:gd name="T13" fmla="*/ 47 h 50"/>
                <a:gd name="T14" fmla="*/ 0 w 64"/>
                <a:gd name="T15" fmla="*/ 46 h 50"/>
                <a:gd name="T16" fmla="*/ 7 w 64"/>
                <a:gd name="T17" fmla="*/ 37 h 50"/>
                <a:gd name="T18" fmla="*/ 6 w 64"/>
                <a:gd name="T19" fmla="*/ 34 h 50"/>
                <a:gd name="T20" fmla="*/ 5 w 64"/>
                <a:gd name="T21" fmla="*/ 30 h 50"/>
                <a:gd name="T22" fmla="*/ 25 w 64"/>
                <a:gd name="T23" fmla="*/ 8 h 50"/>
                <a:gd name="T24" fmla="*/ 52 w 64"/>
                <a:gd name="T25" fmla="*/ 3 h 50"/>
                <a:gd name="T26" fmla="*/ 58 w 64"/>
                <a:gd name="T27" fmla="*/ 0 h 50"/>
                <a:gd name="T28" fmla="*/ 64 w 64"/>
                <a:gd name="T29" fmla="*/ 13 h 50"/>
                <a:gd name="T30" fmla="*/ 63 w 64"/>
                <a:gd name="T31" fmla="*/ 20 h 50"/>
                <a:gd name="T32" fmla="*/ 43 w 64"/>
                <a:gd name="T33" fmla="*/ 18 h 50"/>
                <a:gd name="T34" fmla="*/ 14 w 64"/>
                <a:gd name="T35" fmla="*/ 32 h 50"/>
                <a:gd name="T36" fmla="*/ 13 w 64"/>
                <a:gd name="T37" fmla="*/ 34 h 50"/>
                <a:gd name="T38" fmla="*/ 16 w 64"/>
                <a:gd name="T39" fmla="*/ 36 h 50"/>
                <a:gd name="T40" fmla="*/ 17 w 64"/>
                <a:gd name="T41" fmla="*/ 36 h 50"/>
                <a:gd name="T42" fmla="*/ 22 w 64"/>
                <a:gd name="T43" fmla="*/ 31 h 50"/>
                <a:gd name="T44" fmla="*/ 43 w 64"/>
                <a:gd name="T45" fmla="*/ 23 h 50"/>
                <a:gd name="T46" fmla="*/ 45 w 64"/>
                <a:gd name="T47" fmla="*/ 20 h 50"/>
                <a:gd name="T48" fmla="*/ 43 w 64"/>
                <a:gd name="T49" fmla="*/ 1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 h="50">
                  <a:moveTo>
                    <a:pt x="63" y="20"/>
                  </a:moveTo>
                  <a:cubicBezTo>
                    <a:pt x="61" y="31"/>
                    <a:pt x="54" y="38"/>
                    <a:pt x="44" y="43"/>
                  </a:cubicBezTo>
                  <a:cubicBezTo>
                    <a:pt x="39" y="46"/>
                    <a:pt x="33" y="47"/>
                    <a:pt x="28" y="47"/>
                  </a:cubicBezTo>
                  <a:cubicBezTo>
                    <a:pt x="25" y="47"/>
                    <a:pt x="21" y="47"/>
                    <a:pt x="18" y="46"/>
                  </a:cubicBezTo>
                  <a:cubicBezTo>
                    <a:pt x="16" y="45"/>
                    <a:pt x="13" y="43"/>
                    <a:pt x="11" y="43"/>
                  </a:cubicBezTo>
                  <a:cubicBezTo>
                    <a:pt x="9" y="43"/>
                    <a:pt x="7" y="50"/>
                    <a:pt x="4" y="50"/>
                  </a:cubicBezTo>
                  <a:cubicBezTo>
                    <a:pt x="2" y="50"/>
                    <a:pt x="1" y="49"/>
                    <a:pt x="0" y="47"/>
                  </a:cubicBezTo>
                  <a:cubicBezTo>
                    <a:pt x="0" y="47"/>
                    <a:pt x="0" y="46"/>
                    <a:pt x="0" y="46"/>
                  </a:cubicBezTo>
                  <a:cubicBezTo>
                    <a:pt x="0" y="42"/>
                    <a:pt x="7" y="39"/>
                    <a:pt x="7" y="37"/>
                  </a:cubicBezTo>
                  <a:cubicBezTo>
                    <a:pt x="7" y="37"/>
                    <a:pt x="6" y="35"/>
                    <a:pt x="6" y="34"/>
                  </a:cubicBezTo>
                  <a:cubicBezTo>
                    <a:pt x="6" y="33"/>
                    <a:pt x="5" y="32"/>
                    <a:pt x="5" y="30"/>
                  </a:cubicBezTo>
                  <a:cubicBezTo>
                    <a:pt x="5" y="19"/>
                    <a:pt x="14" y="11"/>
                    <a:pt x="25" y="8"/>
                  </a:cubicBezTo>
                  <a:cubicBezTo>
                    <a:pt x="32" y="5"/>
                    <a:pt x="47" y="8"/>
                    <a:pt x="52" y="3"/>
                  </a:cubicBezTo>
                  <a:cubicBezTo>
                    <a:pt x="54" y="1"/>
                    <a:pt x="55" y="0"/>
                    <a:pt x="58" y="0"/>
                  </a:cubicBezTo>
                  <a:cubicBezTo>
                    <a:pt x="62" y="0"/>
                    <a:pt x="64" y="10"/>
                    <a:pt x="64" y="13"/>
                  </a:cubicBezTo>
                  <a:cubicBezTo>
                    <a:pt x="64" y="16"/>
                    <a:pt x="63" y="18"/>
                    <a:pt x="63" y="20"/>
                  </a:cubicBezTo>
                  <a:close/>
                  <a:moveTo>
                    <a:pt x="43" y="18"/>
                  </a:moveTo>
                  <a:cubicBezTo>
                    <a:pt x="31" y="18"/>
                    <a:pt x="22" y="23"/>
                    <a:pt x="14" y="32"/>
                  </a:cubicBezTo>
                  <a:cubicBezTo>
                    <a:pt x="14" y="33"/>
                    <a:pt x="13" y="33"/>
                    <a:pt x="13" y="34"/>
                  </a:cubicBezTo>
                  <a:cubicBezTo>
                    <a:pt x="13" y="35"/>
                    <a:pt x="15" y="36"/>
                    <a:pt x="16" y="36"/>
                  </a:cubicBezTo>
                  <a:cubicBezTo>
                    <a:pt x="16" y="36"/>
                    <a:pt x="17" y="36"/>
                    <a:pt x="17" y="36"/>
                  </a:cubicBezTo>
                  <a:cubicBezTo>
                    <a:pt x="19" y="34"/>
                    <a:pt x="21" y="32"/>
                    <a:pt x="22" y="31"/>
                  </a:cubicBezTo>
                  <a:cubicBezTo>
                    <a:pt x="29" y="25"/>
                    <a:pt x="34" y="23"/>
                    <a:pt x="43" y="23"/>
                  </a:cubicBezTo>
                  <a:cubicBezTo>
                    <a:pt x="44" y="23"/>
                    <a:pt x="45" y="22"/>
                    <a:pt x="45" y="20"/>
                  </a:cubicBezTo>
                  <a:cubicBezTo>
                    <a:pt x="45" y="19"/>
                    <a:pt x="44" y="18"/>
                    <a:pt x="43" y="1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91262" tIns="45631" rIns="91262" bIns="45631"/>
            <a:lstStyle/>
            <a:p>
              <a:endParaRPr lang="zh-CN" altLang="en-US"/>
            </a:p>
          </p:txBody>
        </p:sp>
        <p:sp>
          <p:nvSpPr>
            <p:cNvPr id="36" name="TextBox 13"/>
            <p:cNvSpPr txBox="1">
              <a:spLocks noChangeArrowheads="1"/>
            </p:cNvSpPr>
            <p:nvPr/>
          </p:nvSpPr>
          <p:spPr bwMode="auto">
            <a:xfrm>
              <a:off x="1578769" y="4026694"/>
              <a:ext cx="640556"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a:solidFill>
                    <a:schemeClr val="bg1"/>
                  </a:solidFill>
                  <a:latin typeface="Arial" panose="020B0604020202020204" pitchFamily="34" charset="0"/>
                  <a:ea typeface="微软雅黑" panose="020B0503020204020204" pitchFamily="34" charset="-122"/>
                  <a:sym typeface="Arial" panose="020B0604020202020204" pitchFamily="34" charset="0"/>
                </a:rPr>
                <a:t>关键词</a:t>
              </a:r>
              <a:endParaRPr lang="en-US" altLang="zh-CN" sz="16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 name="组合 4"/>
          <p:cNvGrpSpPr/>
          <p:nvPr/>
        </p:nvGrpSpPr>
        <p:grpSpPr>
          <a:xfrm>
            <a:off x="3233318" y="4731847"/>
            <a:ext cx="1014280" cy="1013060"/>
            <a:chOff x="2425304" y="3548063"/>
            <a:chExt cx="760809" cy="759619"/>
          </a:xfrm>
        </p:grpSpPr>
        <p:sp>
          <p:nvSpPr>
            <p:cNvPr id="31" name="Rounded Rectangle 13"/>
            <p:cNvSpPr>
              <a:spLocks noChangeArrowheads="1"/>
            </p:cNvSpPr>
            <p:nvPr/>
          </p:nvSpPr>
          <p:spPr bwMode="auto">
            <a:xfrm>
              <a:off x="2425304" y="3548063"/>
              <a:ext cx="760809" cy="759619"/>
            </a:xfrm>
            <a:prstGeom prst="roundRect">
              <a:avLst>
                <a:gd name="adj" fmla="val 16667"/>
              </a:avLst>
            </a:prstGeom>
            <a:solidFill>
              <a:srgbClr val="FF0066"/>
            </a:solidFill>
            <a:ln>
              <a:noFill/>
            </a:ln>
            <a:extLst>
              <a:ext uri="{91240B29-F687-4F45-9708-019B960494DF}">
                <a14:hiddenLine xmlns:a14="http://schemas.microsoft.com/office/drawing/2010/main" w="9525">
                  <a:solidFill>
                    <a:srgbClr val="000000"/>
                  </a:solidFill>
                  <a:round/>
                </a14:hiddenLine>
              </a:ext>
            </a:extLst>
          </p:spPr>
          <p:txBody>
            <a:bodyPr lIns="91262" tIns="45631" rIns="91262" bIns="45631"/>
            <a:lstStyle>
              <a:lvl1pPr defTabSz="1217295">
                <a:defRPr>
                  <a:solidFill>
                    <a:schemeClr val="tx1"/>
                  </a:solidFill>
                  <a:latin typeface="Calibri" panose="020F0502020204030204" pitchFamily="34" charset="0"/>
                  <a:ea typeface="宋体" panose="02010600030101010101" pitchFamily="2" charset="-122"/>
                </a:defRPr>
              </a:lvl1pPr>
              <a:lvl2pPr marL="742950" indent="-285750" defTabSz="1217295">
                <a:defRPr>
                  <a:solidFill>
                    <a:schemeClr val="tx1"/>
                  </a:solidFill>
                  <a:latin typeface="Calibri" panose="020F0502020204030204" pitchFamily="34" charset="0"/>
                  <a:ea typeface="宋体" panose="02010600030101010101" pitchFamily="2" charset="-122"/>
                </a:defRPr>
              </a:lvl2pPr>
              <a:lvl3pPr marL="1143000" indent="-228600" defTabSz="1217295">
                <a:defRPr>
                  <a:solidFill>
                    <a:schemeClr val="tx1"/>
                  </a:solidFill>
                  <a:latin typeface="Calibri" panose="020F0502020204030204" pitchFamily="34" charset="0"/>
                  <a:ea typeface="宋体" panose="02010600030101010101" pitchFamily="2" charset="-122"/>
                </a:defRPr>
              </a:lvl3pPr>
              <a:lvl4pPr marL="1600200" indent="-228600" defTabSz="1217295">
                <a:defRPr>
                  <a:solidFill>
                    <a:schemeClr val="tx1"/>
                  </a:solidFill>
                  <a:latin typeface="Calibri" panose="020F0502020204030204" pitchFamily="34" charset="0"/>
                  <a:ea typeface="宋体" panose="02010600030101010101" pitchFamily="2" charset="-122"/>
                </a:defRPr>
              </a:lvl4pPr>
              <a:lvl5pPr marL="2057400" indent="-228600" defTabSz="1217295">
                <a:defRPr>
                  <a:solidFill>
                    <a:schemeClr val="tx1"/>
                  </a:solidFill>
                  <a:latin typeface="Calibri" panose="020F0502020204030204" pitchFamily="34" charset="0"/>
                  <a:ea typeface="宋体" panose="02010600030101010101" pitchFamily="2" charset="-122"/>
                </a:defRPr>
              </a:lvl5pPr>
              <a:lvl6pPr marL="25146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sz="3100">
                <a:solidFill>
                  <a:srgbClr val="262626"/>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Freeform 145"/>
            <p:cNvSpPr>
              <a:spLocks noChangeAspect="1"/>
            </p:cNvSpPr>
            <p:nvPr/>
          </p:nvSpPr>
          <p:spPr bwMode="auto">
            <a:xfrm>
              <a:off x="2639616" y="3649266"/>
              <a:ext cx="330994" cy="284559"/>
            </a:xfrm>
            <a:custGeom>
              <a:avLst/>
              <a:gdLst>
                <a:gd name="T0" fmla="*/ 64 w 64"/>
                <a:gd name="T1" fmla="*/ 51 h 55"/>
                <a:gd name="T2" fmla="*/ 60 w 64"/>
                <a:gd name="T3" fmla="*/ 55 h 55"/>
                <a:gd name="T4" fmla="*/ 49 w 64"/>
                <a:gd name="T5" fmla="*/ 55 h 55"/>
                <a:gd name="T6" fmla="*/ 45 w 64"/>
                <a:gd name="T7" fmla="*/ 51 h 55"/>
                <a:gd name="T8" fmla="*/ 45 w 64"/>
                <a:gd name="T9" fmla="*/ 40 h 55"/>
                <a:gd name="T10" fmla="*/ 49 w 64"/>
                <a:gd name="T11" fmla="*/ 36 h 55"/>
                <a:gd name="T12" fmla="*/ 52 w 64"/>
                <a:gd name="T13" fmla="*/ 36 h 55"/>
                <a:gd name="T14" fmla="*/ 52 w 64"/>
                <a:gd name="T15" fmla="*/ 30 h 55"/>
                <a:gd name="T16" fmla="*/ 34 w 64"/>
                <a:gd name="T17" fmla="*/ 30 h 55"/>
                <a:gd name="T18" fmla="*/ 34 w 64"/>
                <a:gd name="T19" fmla="*/ 36 h 55"/>
                <a:gd name="T20" fmla="*/ 37 w 64"/>
                <a:gd name="T21" fmla="*/ 36 h 55"/>
                <a:gd name="T22" fmla="*/ 41 w 64"/>
                <a:gd name="T23" fmla="*/ 40 h 55"/>
                <a:gd name="T24" fmla="*/ 41 w 64"/>
                <a:gd name="T25" fmla="*/ 51 h 55"/>
                <a:gd name="T26" fmla="*/ 37 w 64"/>
                <a:gd name="T27" fmla="*/ 55 h 55"/>
                <a:gd name="T28" fmla="*/ 26 w 64"/>
                <a:gd name="T29" fmla="*/ 55 h 55"/>
                <a:gd name="T30" fmla="*/ 23 w 64"/>
                <a:gd name="T31" fmla="*/ 51 h 55"/>
                <a:gd name="T32" fmla="*/ 23 w 64"/>
                <a:gd name="T33" fmla="*/ 40 h 55"/>
                <a:gd name="T34" fmla="*/ 26 w 64"/>
                <a:gd name="T35" fmla="*/ 36 h 55"/>
                <a:gd name="T36" fmla="*/ 29 w 64"/>
                <a:gd name="T37" fmla="*/ 36 h 55"/>
                <a:gd name="T38" fmla="*/ 29 w 64"/>
                <a:gd name="T39" fmla="*/ 30 h 55"/>
                <a:gd name="T40" fmla="*/ 11 w 64"/>
                <a:gd name="T41" fmla="*/ 30 h 55"/>
                <a:gd name="T42" fmla="*/ 11 w 64"/>
                <a:gd name="T43" fmla="*/ 36 h 55"/>
                <a:gd name="T44" fmla="*/ 15 w 64"/>
                <a:gd name="T45" fmla="*/ 36 h 55"/>
                <a:gd name="T46" fmla="*/ 18 w 64"/>
                <a:gd name="T47" fmla="*/ 40 h 55"/>
                <a:gd name="T48" fmla="*/ 18 w 64"/>
                <a:gd name="T49" fmla="*/ 51 h 55"/>
                <a:gd name="T50" fmla="*/ 15 w 64"/>
                <a:gd name="T51" fmla="*/ 55 h 55"/>
                <a:gd name="T52" fmla="*/ 3 w 64"/>
                <a:gd name="T53" fmla="*/ 55 h 55"/>
                <a:gd name="T54" fmla="*/ 0 w 64"/>
                <a:gd name="T55" fmla="*/ 51 h 55"/>
                <a:gd name="T56" fmla="*/ 0 w 64"/>
                <a:gd name="T57" fmla="*/ 40 h 55"/>
                <a:gd name="T58" fmla="*/ 3 w 64"/>
                <a:gd name="T59" fmla="*/ 36 h 55"/>
                <a:gd name="T60" fmla="*/ 7 w 64"/>
                <a:gd name="T61" fmla="*/ 36 h 55"/>
                <a:gd name="T62" fmla="*/ 7 w 64"/>
                <a:gd name="T63" fmla="*/ 30 h 55"/>
                <a:gd name="T64" fmla="*/ 11 w 64"/>
                <a:gd name="T65" fmla="*/ 25 h 55"/>
                <a:gd name="T66" fmla="*/ 29 w 64"/>
                <a:gd name="T67" fmla="*/ 25 h 55"/>
                <a:gd name="T68" fmla="*/ 29 w 64"/>
                <a:gd name="T69" fmla="*/ 18 h 55"/>
                <a:gd name="T70" fmla="*/ 26 w 64"/>
                <a:gd name="T71" fmla="*/ 18 h 55"/>
                <a:gd name="T72" fmla="*/ 23 w 64"/>
                <a:gd name="T73" fmla="*/ 15 h 55"/>
                <a:gd name="T74" fmla="*/ 23 w 64"/>
                <a:gd name="T75" fmla="*/ 3 h 55"/>
                <a:gd name="T76" fmla="*/ 26 w 64"/>
                <a:gd name="T77" fmla="*/ 0 h 55"/>
                <a:gd name="T78" fmla="*/ 37 w 64"/>
                <a:gd name="T79" fmla="*/ 0 h 55"/>
                <a:gd name="T80" fmla="*/ 41 w 64"/>
                <a:gd name="T81" fmla="*/ 3 h 55"/>
                <a:gd name="T82" fmla="*/ 41 w 64"/>
                <a:gd name="T83" fmla="*/ 15 h 55"/>
                <a:gd name="T84" fmla="*/ 37 w 64"/>
                <a:gd name="T85" fmla="*/ 18 h 55"/>
                <a:gd name="T86" fmla="*/ 34 w 64"/>
                <a:gd name="T87" fmla="*/ 18 h 55"/>
                <a:gd name="T88" fmla="*/ 34 w 64"/>
                <a:gd name="T89" fmla="*/ 25 h 55"/>
                <a:gd name="T90" fmla="*/ 52 w 64"/>
                <a:gd name="T91" fmla="*/ 25 h 55"/>
                <a:gd name="T92" fmla="*/ 57 w 64"/>
                <a:gd name="T93" fmla="*/ 30 h 55"/>
                <a:gd name="T94" fmla="*/ 57 w 64"/>
                <a:gd name="T95" fmla="*/ 36 h 55"/>
                <a:gd name="T96" fmla="*/ 60 w 64"/>
                <a:gd name="T97" fmla="*/ 36 h 55"/>
                <a:gd name="T98" fmla="*/ 64 w 64"/>
                <a:gd name="T99" fmla="*/ 40 h 55"/>
                <a:gd name="T100" fmla="*/ 64 w 64"/>
                <a:gd name="T101" fmla="*/ 5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4" h="55">
                  <a:moveTo>
                    <a:pt x="64" y="51"/>
                  </a:moveTo>
                  <a:cubicBezTo>
                    <a:pt x="64" y="53"/>
                    <a:pt x="62" y="55"/>
                    <a:pt x="60" y="55"/>
                  </a:cubicBezTo>
                  <a:cubicBezTo>
                    <a:pt x="49" y="55"/>
                    <a:pt x="49" y="55"/>
                    <a:pt x="49" y="55"/>
                  </a:cubicBezTo>
                  <a:cubicBezTo>
                    <a:pt x="47" y="55"/>
                    <a:pt x="45" y="53"/>
                    <a:pt x="45" y="51"/>
                  </a:cubicBezTo>
                  <a:cubicBezTo>
                    <a:pt x="45" y="40"/>
                    <a:pt x="45" y="40"/>
                    <a:pt x="45" y="40"/>
                  </a:cubicBezTo>
                  <a:cubicBezTo>
                    <a:pt x="45" y="38"/>
                    <a:pt x="47" y="36"/>
                    <a:pt x="49" y="36"/>
                  </a:cubicBezTo>
                  <a:cubicBezTo>
                    <a:pt x="52" y="36"/>
                    <a:pt x="52" y="36"/>
                    <a:pt x="52" y="36"/>
                  </a:cubicBezTo>
                  <a:cubicBezTo>
                    <a:pt x="52" y="30"/>
                    <a:pt x="52" y="30"/>
                    <a:pt x="52" y="30"/>
                  </a:cubicBezTo>
                  <a:cubicBezTo>
                    <a:pt x="34" y="30"/>
                    <a:pt x="34" y="30"/>
                    <a:pt x="34" y="30"/>
                  </a:cubicBezTo>
                  <a:cubicBezTo>
                    <a:pt x="34" y="36"/>
                    <a:pt x="34" y="36"/>
                    <a:pt x="34" y="36"/>
                  </a:cubicBezTo>
                  <a:cubicBezTo>
                    <a:pt x="37" y="36"/>
                    <a:pt x="37" y="36"/>
                    <a:pt x="37" y="36"/>
                  </a:cubicBezTo>
                  <a:cubicBezTo>
                    <a:pt x="39" y="36"/>
                    <a:pt x="41" y="38"/>
                    <a:pt x="41" y="40"/>
                  </a:cubicBezTo>
                  <a:cubicBezTo>
                    <a:pt x="41" y="51"/>
                    <a:pt x="41" y="51"/>
                    <a:pt x="41" y="51"/>
                  </a:cubicBezTo>
                  <a:cubicBezTo>
                    <a:pt x="41" y="53"/>
                    <a:pt x="39" y="55"/>
                    <a:pt x="37" y="55"/>
                  </a:cubicBezTo>
                  <a:cubicBezTo>
                    <a:pt x="26" y="55"/>
                    <a:pt x="26" y="55"/>
                    <a:pt x="26" y="55"/>
                  </a:cubicBezTo>
                  <a:cubicBezTo>
                    <a:pt x="24" y="55"/>
                    <a:pt x="23" y="53"/>
                    <a:pt x="23" y="51"/>
                  </a:cubicBezTo>
                  <a:cubicBezTo>
                    <a:pt x="23" y="40"/>
                    <a:pt x="23" y="40"/>
                    <a:pt x="23" y="40"/>
                  </a:cubicBezTo>
                  <a:cubicBezTo>
                    <a:pt x="23" y="38"/>
                    <a:pt x="24" y="36"/>
                    <a:pt x="26" y="36"/>
                  </a:cubicBezTo>
                  <a:cubicBezTo>
                    <a:pt x="29" y="36"/>
                    <a:pt x="29" y="36"/>
                    <a:pt x="29" y="36"/>
                  </a:cubicBezTo>
                  <a:cubicBezTo>
                    <a:pt x="29" y="30"/>
                    <a:pt x="29" y="30"/>
                    <a:pt x="29" y="30"/>
                  </a:cubicBezTo>
                  <a:cubicBezTo>
                    <a:pt x="11" y="30"/>
                    <a:pt x="11" y="30"/>
                    <a:pt x="11" y="30"/>
                  </a:cubicBezTo>
                  <a:cubicBezTo>
                    <a:pt x="11" y="36"/>
                    <a:pt x="11" y="36"/>
                    <a:pt x="11" y="36"/>
                  </a:cubicBezTo>
                  <a:cubicBezTo>
                    <a:pt x="15" y="36"/>
                    <a:pt x="15" y="36"/>
                    <a:pt x="15" y="36"/>
                  </a:cubicBezTo>
                  <a:cubicBezTo>
                    <a:pt x="17" y="36"/>
                    <a:pt x="18" y="38"/>
                    <a:pt x="18" y="40"/>
                  </a:cubicBezTo>
                  <a:cubicBezTo>
                    <a:pt x="18" y="51"/>
                    <a:pt x="18" y="51"/>
                    <a:pt x="18" y="51"/>
                  </a:cubicBezTo>
                  <a:cubicBezTo>
                    <a:pt x="18" y="53"/>
                    <a:pt x="17" y="55"/>
                    <a:pt x="15" y="55"/>
                  </a:cubicBezTo>
                  <a:cubicBezTo>
                    <a:pt x="3" y="55"/>
                    <a:pt x="3" y="55"/>
                    <a:pt x="3" y="55"/>
                  </a:cubicBezTo>
                  <a:cubicBezTo>
                    <a:pt x="1" y="55"/>
                    <a:pt x="0" y="53"/>
                    <a:pt x="0" y="51"/>
                  </a:cubicBezTo>
                  <a:cubicBezTo>
                    <a:pt x="0" y="40"/>
                    <a:pt x="0" y="40"/>
                    <a:pt x="0" y="40"/>
                  </a:cubicBezTo>
                  <a:cubicBezTo>
                    <a:pt x="0" y="38"/>
                    <a:pt x="1" y="36"/>
                    <a:pt x="3" y="36"/>
                  </a:cubicBezTo>
                  <a:cubicBezTo>
                    <a:pt x="7" y="36"/>
                    <a:pt x="7" y="36"/>
                    <a:pt x="7" y="36"/>
                  </a:cubicBezTo>
                  <a:cubicBezTo>
                    <a:pt x="7" y="30"/>
                    <a:pt x="7" y="30"/>
                    <a:pt x="7" y="30"/>
                  </a:cubicBezTo>
                  <a:cubicBezTo>
                    <a:pt x="7" y="27"/>
                    <a:pt x="9" y="25"/>
                    <a:pt x="11" y="25"/>
                  </a:cubicBezTo>
                  <a:cubicBezTo>
                    <a:pt x="29" y="25"/>
                    <a:pt x="29" y="25"/>
                    <a:pt x="29" y="25"/>
                  </a:cubicBezTo>
                  <a:cubicBezTo>
                    <a:pt x="29" y="18"/>
                    <a:pt x="29" y="18"/>
                    <a:pt x="29" y="18"/>
                  </a:cubicBezTo>
                  <a:cubicBezTo>
                    <a:pt x="26" y="18"/>
                    <a:pt x="26" y="18"/>
                    <a:pt x="26" y="18"/>
                  </a:cubicBezTo>
                  <a:cubicBezTo>
                    <a:pt x="24" y="18"/>
                    <a:pt x="23" y="17"/>
                    <a:pt x="23" y="15"/>
                  </a:cubicBezTo>
                  <a:cubicBezTo>
                    <a:pt x="23" y="3"/>
                    <a:pt x="23" y="3"/>
                    <a:pt x="23" y="3"/>
                  </a:cubicBezTo>
                  <a:cubicBezTo>
                    <a:pt x="23" y="1"/>
                    <a:pt x="24" y="0"/>
                    <a:pt x="26" y="0"/>
                  </a:cubicBezTo>
                  <a:cubicBezTo>
                    <a:pt x="37" y="0"/>
                    <a:pt x="37" y="0"/>
                    <a:pt x="37" y="0"/>
                  </a:cubicBezTo>
                  <a:cubicBezTo>
                    <a:pt x="39" y="0"/>
                    <a:pt x="41" y="1"/>
                    <a:pt x="41" y="3"/>
                  </a:cubicBezTo>
                  <a:cubicBezTo>
                    <a:pt x="41" y="15"/>
                    <a:pt x="41" y="15"/>
                    <a:pt x="41" y="15"/>
                  </a:cubicBezTo>
                  <a:cubicBezTo>
                    <a:pt x="41" y="17"/>
                    <a:pt x="39" y="18"/>
                    <a:pt x="37" y="18"/>
                  </a:cubicBezTo>
                  <a:cubicBezTo>
                    <a:pt x="34" y="18"/>
                    <a:pt x="34" y="18"/>
                    <a:pt x="34" y="18"/>
                  </a:cubicBezTo>
                  <a:cubicBezTo>
                    <a:pt x="34" y="25"/>
                    <a:pt x="34" y="25"/>
                    <a:pt x="34" y="25"/>
                  </a:cubicBezTo>
                  <a:cubicBezTo>
                    <a:pt x="52" y="25"/>
                    <a:pt x="52" y="25"/>
                    <a:pt x="52" y="25"/>
                  </a:cubicBezTo>
                  <a:cubicBezTo>
                    <a:pt x="55" y="25"/>
                    <a:pt x="57" y="27"/>
                    <a:pt x="57" y="30"/>
                  </a:cubicBezTo>
                  <a:cubicBezTo>
                    <a:pt x="57" y="36"/>
                    <a:pt x="57" y="36"/>
                    <a:pt x="57" y="36"/>
                  </a:cubicBezTo>
                  <a:cubicBezTo>
                    <a:pt x="60" y="36"/>
                    <a:pt x="60" y="36"/>
                    <a:pt x="60" y="36"/>
                  </a:cubicBezTo>
                  <a:cubicBezTo>
                    <a:pt x="62" y="36"/>
                    <a:pt x="64" y="38"/>
                    <a:pt x="64" y="40"/>
                  </a:cubicBezTo>
                  <a:lnTo>
                    <a:pt x="64" y="5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91262" tIns="45631" rIns="91262" bIns="45631"/>
            <a:lstStyle/>
            <a:p>
              <a:endParaRPr lang="zh-CN" altLang="en-US"/>
            </a:p>
          </p:txBody>
        </p:sp>
        <p:sp>
          <p:nvSpPr>
            <p:cNvPr id="37" name="TextBox 13"/>
            <p:cNvSpPr txBox="1">
              <a:spLocks noChangeArrowheads="1"/>
            </p:cNvSpPr>
            <p:nvPr/>
          </p:nvSpPr>
          <p:spPr bwMode="auto">
            <a:xfrm>
              <a:off x="2541985" y="4026694"/>
              <a:ext cx="640556"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a:solidFill>
                    <a:schemeClr val="bg1"/>
                  </a:solidFill>
                  <a:latin typeface="Arial" panose="020B0604020202020204" pitchFamily="34" charset="0"/>
                  <a:ea typeface="微软雅黑" panose="020B0503020204020204" pitchFamily="34" charset="-122"/>
                  <a:sym typeface="Arial" panose="020B0604020202020204" pitchFamily="34" charset="0"/>
                </a:rPr>
                <a:t>关键词</a:t>
              </a:r>
              <a:endParaRPr lang="en-US" altLang="zh-CN" sz="16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 name="组合 5"/>
          <p:cNvGrpSpPr/>
          <p:nvPr/>
        </p:nvGrpSpPr>
        <p:grpSpPr>
          <a:xfrm>
            <a:off x="4517437" y="4731847"/>
            <a:ext cx="1014281" cy="1013060"/>
            <a:chOff x="3388519" y="3548063"/>
            <a:chExt cx="760810" cy="759619"/>
          </a:xfrm>
        </p:grpSpPr>
        <p:sp>
          <p:nvSpPr>
            <p:cNvPr id="33" name="Rounded Rectangle 12"/>
            <p:cNvSpPr>
              <a:spLocks noChangeArrowheads="1"/>
            </p:cNvSpPr>
            <p:nvPr/>
          </p:nvSpPr>
          <p:spPr bwMode="auto">
            <a:xfrm>
              <a:off x="3388519" y="3548063"/>
              <a:ext cx="760810" cy="759619"/>
            </a:xfrm>
            <a:prstGeom prst="roundRect">
              <a:avLst>
                <a:gd name="adj" fmla="val 16667"/>
              </a:avLst>
            </a:prstGeom>
            <a:solidFill>
              <a:srgbClr val="FF3399"/>
            </a:solidFill>
            <a:ln>
              <a:noFill/>
            </a:ln>
            <a:extLst>
              <a:ext uri="{91240B29-F687-4F45-9708-019B960494DF}">
                <a14:hiddenLine xmlns:a14="http://schemas.microsoft.com/office/drawing/2010/main" w="9525">
                  <a:solidFill>
                    <a:srgbClr val="000000"/>
                  </a:solidFill>
                  <a:round/>
                </a14:hiddenLine>
              </a:ext>
            </a:extLst>
          </p:spPr>
          <p:txBody>
            <a:bodyPr lIns="91262" tIns="45631" rIns="91262" bIns="45631"/>
            <a:lstStyle>
              <a:lvl1pPr defTabSz="1217295">
                <a:defRPr>
                  <a:solidFill>
                    <a:schemeClr val="tx1"/>
                  </a:solidFill>
                  <a:latin typeface="Calibri" panose="020F0502020204030204" pitchFamily="34" charset="0"/>
                  <a:ea typeface="宋体" panose="02010600030101010101" pitchFamily="2" charset="-122"/>
                </a:defRPr>
              </a:lvl1pPr>
              <a:lvl2pPr marL="742950" indent="-285750" defTabSz="1217295">
                <a:defRPr>
                  <a:solidFill>
                    <a:schemeClr val="tx1"/>
                  </a:solidFill>
                  <a:latin typeface="Calibri" panose="020F0502020204030204" pitchFamily="34" charset="0"/>
                  <a:ea typeface="宋体" panose="02010600030101010101" pitchFamily="2" charset="-122"/>
                </a:defRPr>
              </a:lvl2pPr>
              <a:lvl3pPr marL="1143000" indent="-228600" defTabSz="1217295">
                <a:defRPr>
                  <a:solidFill>
                    <a:schemeClr val="tx1"/>
                  </a:solidFill>
                  <a:latin typeface="Calibri" panose="020F0502020204030204" pitchFamily="34" charset="0"/>
                  <a:ea typeface="宋体" panose="02010600030101010101" pitchFamily="2" charset="-122"/>
                </a:defRPr>
              </a:lvl3pPr>
              <a:lvl4pPr marL="1600200" indent="-228600" defTabSz="1217295">
                <a:defRPr>
                  <a:solidFill>
                    <a:schemeClr val="tx1"/>
                  </a:solidFill>
                  <a:latin typeface="Calibri" panose="020F0502020204030204" pitchFamily="34" charset="0"/>
                  <a:ea typeface="宋体" panose="02010600030101010101" pitchFamily="2" charset="-122"/>
                </a:defRPr>
              </a:lvl4pPr>
              <a:lvl5pPr marL="2057400" indent="-228600" defTabSz="1217295">
                <a:defRPr>
                  <a:solidFill>
                    <a:schemeClr val="tx1"/>
                  </a:solidFill>
                  <a:latin typeface="Calibri" panose="020F0502020204030204" pitchFamily="34" charset="0"/>
                  <a:ea typeface="宋体" panose="02010600030101010101" pitchFamily="2" charset="-122"/>
                </a:defRPr>
              </a:lvl5pPr>
              <a:lvl6pPr marL="25146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sz="3100">
                <a:solidFill>
                  <a:srgbClr val="262626"/>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Freeform 100"/>
            <p:cNvSpPr>
              <a:spLocks noChangeAspect="1" noEditPoints="1"/>
            </p:cNvSpPr>
            <p:nvPr/>
          </p:nvSpPr>
          <p:spPr bwMode="auto">
            <a:xfrm>
              <a:off x="3598069" y="3627835"/>
              <a:ext cx="340519" cy="326231"/>
            </a:xfrm>
            <a:custGeom>
              <a:avLst/>
              <a:gdLst>
                <a:gd name="T0" fmla="*/ 63 w 67"/>
                <a:gd name="T1" fmla="*/ 49 h 64"/>
                <a:gd name="T2" fmla="*/ 58 w 67"/>
                <a:gd name="T3" fmla="*/ 44 h 64"/>
                <a:gd name="T4" fmla="*/ 54 w 67"/>
                <a:gd name="T5" fmla="*/ 48 h 64"/>
                <a:gd name="T6" fmla="*/ 63 w 67"/>
                <a:gd name="T7" fmla="*/ 57 h 64"/>
                <a:gd name="T8" fmla="*/ 64 w 67"/>
                <a:gd name="T9" fmla="*/ 60 h 64"/>
                <a:gd name="T10" fmla="*/ 59 w 67"/>
                <a:gd name="T11" fmla="*/ 64 h 64"/>
                <a:gd name="T12" fmla="*/ 56 w 67"/>
                <a:gd name="T13" fmla="*/ 63 h 64"/>
                <a:gd name="T14" fmla="*/ 29 w 67"/>
                <a:gd name="T15" fmla="*/ 36 h 64"/>
                <a:gd name="T16" fmla="*/ 15 w 67"/>
                <a:gd name="T17" fmla="*/ 42 h 64"/>
                <a:gd name="T18" fmla="*/ 0 w 67"/>
                <a:gd name="T19" fmla="*/ 27 h 64"/>
                <a:gd name="T20" fmla="*/ 26 w 67"/>
                <a:gd name="T21" fmla="*/ 0 h 64"/>
                <a:gd name="T22" fmla="*/ 41 w 67"/>
                <a:gd name="T23" fmla="*/ 15 h 64"/>
                <a:gd name="T24" fmla="*/ 36 w 67"/>
                <a:gd name="T25" fmla="*/ 30 h 64"/>
                <a:gd name="T26" fmla="*/ 50 w 67"/>
                <a:gd name="T27" fmla="*/ 44 h 64"/>
                <a:gd name="T28" fmla="*/ 54 w 67"/>
                <a:gd name="T29" fmla="*/ 40 h 64"/>
                <a:gd name="T30" fmla="*/ 49 w 67"/>
                <a:gd name="T31" fmla="*/ 35 h 64"/>
                <a:gd name="T32" fmla="*/ 54 w 67"/>
                <a:gd name="T33" fmla="*/ 31 h 64"/>
                <a:gd name="T34" fmla="*/ 55 w 67"/>
                <a:gd name="T35" fmla="*/ 31 h 64"/>
                <a:gd name="T36" fmla="*/ 67 w 67"/>
                <a:gd name="T37" fmla="*/ 44 h 64"/>
                <a:gd name="T38" fmla="*/ 63 w 67"/>
                <a:gd name="T39" fmla="*/ 49 h 64"/>
                <a:gd name="T40" fmla="*/ 25 w 67"/>
                <a:gd name="T41" fmla="*/ 8 h 64"/>
                <a:gd name="T42" fmla="*/ 18 w 67"/>
                <a:gd name="T43" fmla="*/ 16 h 64"/>
                <a:gd name="T44" fmla="*/ 19 w 67"/>
                <a:gd name="T45" fmla="*/ 19 h 64"/>
                <a:gd name="T46" fmla="*/ 15 w 67"/>
                <a:gd name="T47" fmla="*/ 18 h 64"/>
                <a:gd name="T48" fmla="*/ 7 w 67"/>
                <a:gd name="T49" fmla="*/ 26 h 64"/>
                <a:gd name="T50" fmla="*/ 15 w 67"/>
                <a:gd name="T51" fmla="*/ 34 h 64"/>
                <a:gd name="T52" fmla="*/ 23 w 67"/>
                <a:gd name="T53" fmla="*/ 26 h 64"/>
                <a:gd name="T54" fmla="*/ 22 w 67"/>
                <a:gd name="T55" fmla="*/ 23 h 64"/>
                <a:gd name="T56" fmla="*/ 25 w 67"/>
                <a:gd name="T57" fmla="*/ 24 h 64"/>
                <a:gd name="T58" fmla="*/ 33 w 67"/>
                <a:gd name="T59" fmla="*/ 16 h 64"/>
                <a:gd name="T60" fmla="*/ 25 w 67"/>
                <a:gd name="T61" fmla="*/ 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7" h="64">
                  <a:moveTo>
                    <a:pt x="63" y="49"/>
                  </a:moveTo>
                  <a:cubicBezTo>
                    <a:pt x="62" y="49"/>
                    <a:pt x="58" y="45"/>
                    <a:pt x="58" y="44"/>
                  </a:cubicBezTo>
                  <a:cubicBezTo>
                    <a:pt x="54" y="48"/>
                    <a:pt x="54" y="48"/>
                    <a:pt x="54" y="48"/>
                  </a:cubicBezTo>
                  <a:cubicBezTo>
                    <a:pt x="63" y="57"/>
                    <a:pt x="63" y="57"/>
                    <a:pt x="63" y="57"/>
                  </a:cubicBezTo>
                  <a:cubicBezTo>
                    <a:pt x="63" y="58"/>
                    <a:pt x="64" y="59"/>
                    <a:pt x="64" y="60"/>
                  </a:cubicBezTo>
                  <a:cubicBezTo>
                    <a:pt x="64" y="62"/>
                    <a:pt x="61" y="64"/>
                    <a:pt x="59" y="64"/>
                  </a:cubicBezTo>
                  <a:cubicBezTo>
                    <a:pt x="58" y="64"/>
                    <a:pt x="57" y="64"/>
                    <a:pt x="56" y="63"/>
                  </a:cubicBezTo>
                  <a:cubicBezTo>
                    <a:pt x="29" y="36"/>
                    <a:pt x="29" y="36"/>
                    <a:pt x="29" y="36"/>
                  </a:cubicBezTo>
                  <a:cubicBezTo>
                    <a:pt x="25" y="39"/>
                    <a:pt x="20" y="42"/>
                    <a:pt x="15" y="42"/>
                  </a:cubicBezTo>
                  <a:cubicBezTo>
                    <a:pt x="6" y="42"/>
                    <a:pt x="0" y="36"/>
                    <a:pt x="0" y="27"/>
                  </a:cubicBezTo>
                  <a:cubicBezTo>
                    <a:pt x="0" y="14"/>
                    <a:pt x="13" y="0"/>
                    <a:pt x="26" y="0"/>
                  </a:cubicBezTo>
                  <a:cubicBezTo>
                    <a:pt x="35" y="0"/>
                    <a:pt x="41" y="6"/>
                    <a:pt x="41" y="15"/>
                  </a:cubicBezTo>
                  <a:cubicBezTo>
                    <a:pt x="41" y="21"/>
                    <a:pt x="39" y="26"/>
                    <a:pt x="36" y="30"/>
                  </a:cubicBezTo>
                  <a:cubicBezTo>
                    <a:pt x="50" y="44"/>
                    <a:pt x="50" y="44"/>
                    <a:pt x="50" y="44"/>
                  </a:cubicBezTo>
                  <a:cubicBezTo>
                    <a:pt x="54" y="40"/>
                    <a:pt x="54" y="40"/>
                    <a:pt x="54" y="40"/>
                  </a:cubicBezTo>
                  <a:cubicBezTo>
                    <a:pt x="53" y="39"/>
                    <a:pt x="49" y="36"/>
                    <a:pt x="49" y="35"/>
                  </a:cubicBezTo>
                  <a:cubicBezTo>
                    <a:pt x="49" y="34"/>
                    <a:pt x="53" y="31"/>
                    <a:pt x="54" y="31"/>
                  </a:cubicBezTo>
                  <a:cubicBezTo>
                    <a:pt x="54" y="31"/>
                    <a:pt x="54" y="31"/>
                    <a:pt x="55" y="31"/>
                  </a:cubicBezTo>
                  <a:cubicBezTo>
                    <a:pt x="56" y="32"/>
                    <a:pt x="67" y="43"/>
                    <a:pt x="67" y="44"/>
                  </a:cubicBezTo>
                  <a:cubicBezTo>
                    <a:pt x="67" y="45"/>
                    <a:pt x="64" y="49"/>
                    <a:pt x="63" y="49"/>
                  </a:cubicBezTo>
                  <a:close/>
                  <a:moveTo>
                    <a:pt x="25" y="8"/>
                  </a:moveTo>
                  <a:cubicBezTo>
                    <a:pt x="21" y="8"/>
                    <a:pt x="18" y="12"/>
                    <a:pt x="18" y="16"/>
                  </a:cubicBezTo>
                  <a:cubicBezTo>
                    <a:pt x="18" y="17"/>
                    <a:pt x="18" y="18"/>
                    <a:pt x="19" y="19"/>
                  </a:cubicBezTo>
                  <a:cubicBezTo>
                    <a:pt x="17" y="19"/>
                    <a:pt x="16" y="18"/>
                    <a:pt x="15" y="18"/>
                  </a:cubicBezTo>
                  <a:cubicBezTo>
                    <a:pt x="11" y="18"/>
                    <a:pt x="7" y="22"/>
                    <a:pt x="7" y="26"/>
                  </a:cubicBezTo>
                  <a:cubicBezTo>
                    <a:pt x="7" y="30"/>
                    <a:pt x="11" y="34"/>
                    <a:pt x="15" y="34"/>
                  </a:cubicBezTo>
                  <a:cubicBezTo>
                    <a:pt x="19" y="34"/>
                    <a:pt x="23" y="30"/>
                    <a:pt x="23" y="26"/>
                  </a:cubicBezTo>
                  <a:cubicBezTo>
                    <a:pt x="23" y="25"/>
                    <a:pt x="23" y="24"/>
                    <a:pt x="22" y="23"/>
                  </a:cubicBezTo>
                  <a:cubicBezTo>
                    <a:pt x="23" y="23"/>
                    <a:pt x="24" y="24"/>
                    <a:pt x="25" y="24"/>
                  </a:cubicBezTo>
                  <a:cubicBezTo>
                    <a:pt x="30" y="24"/>
                    <a:pt x="33" y="20"/>
                    <a:pt x="33" y="16"/>
                  </a:cubicBezTo>
                  <a:cubicBezTo>
                    <a:pt x="33" y="12"/>
                    <a:pt x="30" y="8"/>
                    <a:pt x="25" y="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91262" tIns="45631" rIns="91262" bIns="45631"/>
            <a:lstStyle/>
            <a:p>
              <a:endParaRPr lang="zh-CN" altLang="en-US"/>
            </a:p>
          </p:txBody>
        </p:sp>
        <p:sp>
          <p:nvSpPr>
            <p:cNvPr id="38" name="TextBox 13"/>
            <p:cNvSpPr txBox="1">
              <a:spLocks noChangeArrowheads="1"/>
            </p:cNvSpPr>
            <p:nvPr/>
          </p:nvSpPr>
          <p:spPr bwMode="auto">
            <a:xfrm>
              <a:off x="3448051" y="4026694"/>
              <a:ext cx="641747"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关键词</a:t>
              </a:r>
              <a:endPar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39" name="矩形 20"/>
          <p:cNvSpPr>
            <a:spLocks noChangeArrowheads="1"/>
          </p:cNvSpPr>
          <p:nvPr/>
        </p:nvSpPr>
        <p:spPr bwMode="auto">
          <a:xfrm>
            <a:off x="960313" y="2143622"/>
            <a:ext cx="474124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500">
                <a:solidFill>
                  <a:srgbClr val="000000"/>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50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0" name="TextBox 13"/>
          <p:cNvSpPr txBox="1">
            <a:spLocks noChangeArrowheads="1"/>
          </p:cNvSpPr>
          <p:nvPr/>
        </p:nvSpPr>
        <p:spPr bwMode="auto">
          <a:xfrm>
            <a:off x="960314" y="1821285"/>
            <a:ext cx="2752367" cy="24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dirty="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矩形 22"/>
          <p:cNvSpPr>
            <a:spLocks noChangeArrowheads="1"/>
          </p:cNvSpPr>
          <p:nvPr/>
        </p:nvSpPr>
        <p:spPr bwMode="auto">
          <a:xfrm>
            <a:off x="960313" y="3498073"/>
            <a:ext cx="474124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500">
                <a:solidFill>
                  <a:srgbClr val="000000"/>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50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2" name="组合 1"/>
          <p:cNvGrpSpPr/>
          <p:nvPr/>
        </p:nvGrpSpPr>
        <p:grpSpPr>
          <a:xfrm>
            <a:off x="7034884" y="2067405"/>
            <a:ext cx="4377755" cy="3483781"/>
            <a:chOff x="5276850" y="1550194"/>
            <a:chExt cx="3283744" cy="2612231"/>
          </a:xfrm>
        </p:grpSpPr>
        <p:pic>
          <p:nvPicPr>
            <p:cNvPr id="13" name="Picture Placeholder 33" descr="imageHolder.jpg"/>
            <p:cNvPicPr>
              <a:picLocks noChangeAspect="1" noChangeArrowheads="1"/>
            </p:cNvPicPr>
            <p:nvPr/>
          </p:nvPicPr>
          <p:blipFill>
            <a:blip r:embed="rId1">
              <a:extLst>
                <a:ext uri="{28A0092B-C50C-407E-A947-70E740481C1C}">
                  <a14:useLocalDpi xmlns:a14="http://schemas.microsoft.com/office/drawing/2010/main" val="0"/>
                </a:ext>
              </a:extLst>
            </a:blip>
            <a:srcRect l="159" r="159"/>
            <a:stretch>
              <a:fillRect/>
            </a:stretch>
          </p:blipFill>
          <p:spPr bwMode="auto">
            <a:xfrm>
              <a:off x="5409010" y="1662112"/>
              <a:ext cx="2994422" cy="1691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reeform 5"/>
            <p:cNvSpPr>
              <a:spLocks noEditPoints="1"/>
            </p:cNvSpPr>
            <p:nvPr/>
          </p:nvSpPr>
          <p:spPr bwMode="auto">
            <a:xfrm>
              <a:off x="5276850" y="1550194"/>
              <a:ext cx="3283744" cy="1945481"/>
            </a:xfrm>
            <a:custGeom>
              <a:avLst/>
              <a:gdLst>
                <a:gd name="T0" fmla="*/ 1757 w 1816"/>
                <a:gd name="T1" fmla="*/ 0 h 1076"/>
                <a:gd name="T2" fmla="*/ 921 w 1816"/>
                <a:gd name="T3" fmla="*/ 0 h 1076"/>
                <a:gd name="T4" fmla="*/ 893 w 1816"/>
                <a:gd name="T5" fmla="*/ 0 h 1076"/>
                <a:gd name="T6" fmla="*/ 56 w 1816"/>
                <a:gd name="T7" fmla="*/ 0 h 1076"/>
                <a:gd name="T8" fmla="*/ 0 w 1816"/>
                <a:gd name="T9" fmla="*/ 47 h 1076"/>
                <a:gd name="T10" fmla="*/ 0 w 1816"/>
                <a:gd name="T11" fmla="*/ 1076 h 1076"/>
                <a:gd name="T12" fmla="*/ 1816 w 1816"/>
                <a:gd name="T13" fmla="*/ 1076 h 1076"/>
                <a:gd name="T14" fmla="*/ 1816 w 1816"/>
                <a:gd name="T15" fmla="*/ 47 h 1076"/>
                <a:gd name="T16" fmla="*/ 1757 w 1816"/>
                <a:gd name="T17" fmla="*/ 0 h 1076"/>
                <a:gd name="T18" fmla="*/ 1732 w 1816"/>
                <a:gd name="T19" fmla="*/ 1000 h 1076"/>
                <a:gd name="T20" fmla="*/ 76 w 1816"/>
                <a:gd name="T21" fmla="*/ 1000 h 1076"/>
                <a:gd name="T22" fmla="*/ 76 w 1816"/>
                <a:gd name="T23" fmla="*/ 68 h 1076"/>
                <a:gd name="T24" fmla="*/ 1732 w 1816"/>
                <a:gd name="T25" fmla="*/ 68 h 1076"/>
                <a:gd name="T26" fmla="*/ 1732 w 1816"/>
                <a:gd name="T27" fmla="*/ 1000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16" h="1076">
                  <a:moveTo>
                    <a:pt x="1757" y="0"/>
                  </a:moveTo>
                  <a:cubicBezTo>
                    <a:pt x="921" y="0"/>
                    <a:pt x="921" y="0"/>
                    <a:pt x="921" y="0"/>
                  </a:cubicBezTo>
                  <a:cubicBezTo>
                    <a:pt x="893" y="0"/>
                    <a:pt x="893" y="0"/>
                    <a:pt x="893" y="0"/>
                  </a:cubicBezTo>
                  <a:cubicBezTo>
                    <a:pt x="56" y="0"/>
                    <a:pt x="56" y="0"/>
                    <a:pt x="56" y="0"/>
                  </a:cubicBezTo>
                  <a:cubicBezTo>
                    <a:pt x="27" y="0"/>
                    <a:pt x="0" y="17"/>
                    <a:pt x="0" y="47"/>
                  </a:cubicBezTo>
                  <a:cubicBezTo>
                    <a:pt x="0" y="1076"/>
                    <a:pt x="0" y="1076"/>
                    <a:pt x="0" y="1076"/>
                  </a:cubicBezTo>
                  <a:cubicBezTo>
                    <a:pt x="1816" y="1076"/>
                    <a:pt x="1816" y="1076"/>
                    <a:pt x="1816" y="1076"/>
                  </a:cubicBezTo>
                  <a:cubicBezTo>
                    <a:pt x="1816" y="47"/>
                    <a:pt x="1816" y="47"/>
                    <a:pt x="1816" y="47"/>
                  </a:cubicBezTo>
                  <a:cubicBezTo>
                    <a:pt x="1816" y="17"/>
                    <a:pt x="1787" y="0"/>
                    <a:pt x="1757" y="0"/>
                  </a:cubicBezTo>
                  <a:moveTo>
                    <a:pt x="1732" y="1000"/>
                  </a:moveTo>
                  <a:cubicBezTo>
                    <a:pt x="76" y="1000"/>
                    <a:pt x="76" y="1000"/>
                    <a:pt x="76" y="1000"/>
                  </a:cubicBezTo>
                  <a:cubicBezTo>
                    <a:pt x="76" y="68"/>
                    <a:pt x="76" y="68"/>
                    <a:pt x="76" y="68"/>
                  </a:cubicBezTo>
                  <a:cubicBezTo>
                    <a:pt x="1732" y="68"/>
                    <a:pt x="1732" y="68"/>
                    <a:pt x="1732" y="68"/>
                  </a:cubicBezTo>
                  <a:cubicBezTo>
                    <a:pt x="1732" y="1000"/>
                    <a:pt x="1732" y="1000"/>
                    <a:pt x="1732" y="1000"/>
                  </a:cubicBezTo>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lIns="91262" tIns="45631" rIns="91262" bIns="45631"/>
            <a:lstStyle/>
            <a:p>
              <a:endParaRPr lang="zh-CN" altLang="en-US"/>
            </a:p>
          </p:txBody>
        </p:sp>
        <p:sp>
          <p:nvSpPr>
            <p:cNvPr id="15" name="Freeform 27"/>
            <p:cNvSpPr>
              <a:spLocks noChangeArrowheads="1"/>
            </p:cNvSpPr>
            <p:nvPr/>
          </p:nvSpPr>
          <p:spPr bwMode="auto">
            <a:xfrm>
              <a:off x="5276850" y="3495676"/>
              <a:ext cx="3283744" cy="297656"/>
            </a:xfrm>
            <a:custGeom>
              <a:avLst/>
              <a:gdLst>
                <a:gd name="T0" fmla="*/ 0 w 1816"/>
                <a:gd name="T1" fmla="*/ 0 h 164"/>
                <a:gd name="T2" fmla="*/ 0 w 1816"/>
                <a:gd name="T3" fmla="*/ 100 h 164"/>
                <a:gd name="T4" fmla="*/ 56 w 1816"/>
                <a:gd name="T5" fmla="*/ 164 h 164"/>
                <a:gd name="T6" fmla="*/ 893 w 1816"/>
                <a:gd name="T7" fmla="*/ 164 h 164"/>
                <a:gd name="T8" fmla="*/ 921 w 1816"/>
                <a:gd name="T9" fmla="*/ 164 h 164"/>
                <a:gd name="T10" fmla="*/ 1757 w 1816"/>
                <a:gd name="T11" fmla="*/ 164 h 164"/>
                <a:gd name="T12" fmla="*/ 1816 w 1816"/>
                <a:gd name="T13" fmla="*/ 100 h 164"/>
                <a:gd name="T14" fmla="*/ 1816 w 1816"/>
                <a:gd name="T15" fmla="*/ 0 h 164"/>
                <a:gd name="T16" fmla="*/ 0 w 1816"/>
                <a:gd name="T17" fmla="*/ 0 h 1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16"/>
                <a:gd name="T28" fmla="*/ 0 h 164"/>
                <a:gd name="T29" fmla="*/ 1816 w 1816"/>
                <a:gd name="T30" fmla="*/ 164 h 1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16" h="164">
                  <a:moveTo>
                    <a:pt x="0" y="0"/>
                  </a:moveTo>
                  <a:cubicBezTo>
                    <a:pt x="0" y="100"/>
                    <a:pt x="0" y="100"/>
                    <a:pt x="0" y="100"/>
                  </a:cubicBezTo>
                  <a:cubicBezTo>
                    <a:pt x="0" y="130"/>
                    <a:pt x="27" y="164"/>
                    <a:pt x="56" y="164"/>
                  </a:cubicBezTo>
                  <a:cubicBezTo>
                    <a:pt x="893" y="164"/>
                    <a:pt x="893" y="164"/>
                    <a:pt x="893" y="164"/>
                  </a:cubicBezTo>
                  <a:cubicBezTo>
                    <a:pt x="921" y="164"/>
                    <a:pt x="921" y="164"/>
                    <a:pt x="921" y="164"/>
                  </a:cubicBezTo>
                  <a:cubicBezTo>
                    <a:pt x="1757" y="164"/>
                    <a:pt x="1757" y="164"/>
                    <a:pt x="1757" y="164"/>
                  </a:cubicBezTo>
                  <a:cubicBezTo>
                    <a:pt x="1787" y="164"/>
                    <a:pt x="1816" y="130"/>
                    <a:pt x="1816" y="100"/>
                  </a:cubicBezTo>
                  <a:cubicBezTo>
                    <a:pt x="1816" y="0"/>
                    <a:pt x="1816" y="0"/>
                    <a:pt x="1816" y="0"/>
                  </a:cubicBezTo>
                  <a:lnTo>
                    <a:pt x="0" y="0"/>
                  </a:lnTo>
                  <a:close/>
                </a:path>
              </a:pathLst>
            </a:custGeom>
            <a:gradFill rotWithShape="0">
              <a:gsLst>
                <a:gs pos="0">
                  <a:srgbClr val="D9D9D9"/>
                </a:gs>
                <a:gs pos="53999">
                  <a:srgbClr val="D9D9D9"/>
                </a:gs>
                <a:gs pos="100000">
                  <a:srgbClr val="BFBFBF"/>
                </a:gs>
              </a:gsLst>
              <a:lin ang="1800000"/>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262" tIns="45631" rIns="91262" bIns="45631"/>
            <a:lstStyle>
              <a:lvl1pPr defTabSz="1217295">
                <a:defRPr>
                  <a:solidFill>
                    <a:schemeClr val="tx1"/>
                  </a:solidFill>
                  <a:latin typeface="Calibri" panose="020F0502020204030204" pitchFamily="34" charset="0"/>
                  <a:ea typeface="宋体" panose="02010600030101010101" pitchFamily="2" charset="-122"/>
                </a:defRPr>
              </a:lvl1pPr>
              <a:lvl2pPr marL="742950" indent="-285750" defTabSz="1217295">
                <a:defRPr>
                  <a:solidFill>
                    <a:schemeClr val="tx1"/>
                  </a:solidFill>
                  <a:latin typeface="Calibri" panose="020F0502020204030204" pitchFamily="34" charset="0"/>
                  <a:ea typeface="宋体" panose="02010600030101010101" pitchFamily="2" charset="-122"/>
                </a:defRPr>
              </a:lvl2pPr>
              <a:lvl3pPr marL="1143000" indent="-228600" defTabSz="1217295">
                <a:defRPr>
                  <a:solidFill>
                    <a:schemeClr val="tx1"/>
                  </a:solidFill>
                  <a:latin typeface="Calibri" panose="020F0502020204030204" pitchFamily="34" charset="0"/>
                  <a:ea typeface="宋体" panose="02010600030101010101" pitchFamily="2" charset="-122"/>
                </a:defRPr>
              </a:lvl3pPr>
              <a:lvl4pPr marL="1600200" indent="-228600" defTabSz="1217295">
                <a:defRPr>
                  <a:solidFill>
                    <a:schemeClr val="tx1"/>
                  </a:solidFill>
                  <a:latin typeface="Calibri" panose="020F0502020204030204" pitchFamily="34" charset="0"/>
                  <a:ea typeface="宋体" panose="02010600030101010101" pitchFamily="2" charset="-122"/>
                </a:defRPr>
              </a:lvl4pPr>
              <a:lvl5pPr marL="2057400" indent="-228600" defTabSz="1217295">
                <a:defRPr>
                  <a:solidFill>
                    <a:schemeClr val="tx1"/>
                  </a:solidFill>
                  <a:latin typeface="Calibri" panose="020F0502020204030204" pitchFamily="34" charset="0"/>
                  <a:ea typeface="宋体" panose="02010600030101010101" pitchFamily="2" charset="-122"/>
                </a:defRPr>
              </a:lvl5pPr>
              <a:lvl6pPr marL="25146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100">
                  <a:solidFill>
                    <a:srgbClr val="262626"/>
                  </a:solidFill>
                  <a:latin typeface="Arial" panose="020B0604020202020204" pitchFamily="34" charset="0"/>
                  <a:ea typeface="微软雅黑" panose="020B0503020204020204" pitchFamily="34" charset="-122"/>
                  <a:sym typeface="Arial" panose="020B0604020202020204" pitchFamily="34" charset="0"/>
                </a:rPr>
                <a:t> </a:t>
              </a:r>
              <a:endParaRPr lang="en-US" altLang="zh-CN" sz="3100">
                <a:solidFill>
                  <a:srgbClr val="262626"/>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Freeform 29"/>
            <p:cNvSpPr/>
            <p:nvPr/>
          </p:nvSpPr>
          <p:spPr bwMode="auto">
            <a:xfrm>
              <a:off x="6330553" y="3793331"/>
              <a:ext cx="1185863" cy="369094"/>
            </a:xfrm>
            <a:custGeom>
              <a:avLst/>
              <a:gdLst>
                <a:gd name="T0" fmla="*/ 335 w 656"/>
                <a:gd name="T1" fmla="*/ 0 h 204"/>
                <a:gd name="T2" fmla="*/ 322 w 656"/>
                <a:gd name="T3" fmla="*/ 0 h 204"/>
                <a:gd name="T4" fmla="*/ 143 w 656"/>
                <a:gd name="T5" fmla="*/ 0 h 204"/>
                <a:gd name="T6" fmla="*/ 102 w 656"/>
                <a:gd name="T7" fmla="*/ 128 h 204"/>
                <a:gd name="T8" fmla="*/ 108 w 656"/>
                <a:gd name="T9" fmla="*/ 204 h 204"/>
                <a:gd name="T10" fmla="*/ 322 w 656"/>
                <a:gd name="T11" fmla="*/ 204 h 204"/>
                <a:gd name="T12" fmla="*/ 335 w 656"/>
                <a:gd name="T13" fmla="*/ 204 h 204"/>
                <a:gd name="T14" fmla="*/ 549 w 656"/>
                <a:gd name="T15" fmla="*/ 204 h 204"/>
                <a:gd name="T16" fmla="*/ 555 w 656"/>
                <a:gd name="T17" fmla="*/ 128 h 204"/>
                <a:gd name="T18" fmla="*/ 513 w 656"/>
                <a:gd name="T19" fmla="*/ 0 h 204"/>
                <a:gd name="T20" fmla="*/ 335 w 656"/>
                <a:gd name="T21"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6" h="204">
                  <a:moveTo>
                    <a:pt x="335" y="0"/>
                  </a:moveTo>
                  <a:cubicBezTo>
                    <a:pt x="322" y="0"/>
                    <a:pt x="322" y="0"/>
                    <a:pt x="322" y="0"/>
                  </a:cubicBezTo>
                  <a:cubicBezTo>
                    <a:pt x="143" y="0"/>
                    <a:pt x="143" y="0"/>
                    <a:pt x="143" y="0"/>
                  </a:cubicBezTo>
                  <a:cubicBezTo>
                    <a:pt x="143" y="0"/>
                    <a:pt x="142" y="88"/>
                    <a:pt x="102" y="128"/>
                  </a:cubicBezTo>
                  <a:cubicBezTo>
                    <a:pt x="62" y="169"/>
                    <a:pt x="0" y="204"/>
                    <a:pt x="108" y="204"/>
                  </a:cubicBezTo>
                  <a:cubicBezTo>
                    <a:pt x="322" y="204"/>
                    <a:pt x="322" y="204"/>
                    <a:pt x="322" y="204"/>
                  </a:cubicBezTo>
                  <a:cubicBezTo>
                    <a:pt x="335" y="204"/>
                    <a:pt x="335" y="204"/>
                    <a:pt x="335" y="204"/>
                  </a:cubicBezTo>
                  <a:cubicBezTo>
                    <a:pt x="549" y="204"/>
                    <a:pt x="549" y="204"/>
                    <a:pt x="549" y="204"/>
                  </a:cubicBezTo>
                  <a:cubicBezTo>
                    <a:pt x="656" y="204"/>
                    <a:pt x="594" y="169"/>
                    <a:pt x="555" y="128"/>
                  </a:cubicBezTo>
                  <a:cubicBezTo>
                    <a:pt x="515" y="88"/>
                    <a:pt x="513" y="0"/>
                    <a:pt x="513" y="0"/>
                  </a:cubicBezTo>
                  <a:lnTo>
                    <a:pt x="335" y="0"/>
                  </a:lnTo>
                  <a:close/>
                </a:path>
              </a:pathLst>
            </a:custGeom>
            <a:gradFill rotWithShape="0">
              <a:gsLst>
                <a:gs pos="0">
                  <a:srgbClr val="A6A6A6"/>
                </a:gs>
                <a:gs pos="6000">
                  <a:srgbClr val="D9D9D9"/>
                </a:gs>
                <a:gs pos="42000">
                  <a:srgbClr val="BFBFBF"/>
                </a:gs>
                <a:gs pos="100000">
                  <a:srgbClr val="BFBFBF"/>
                </a:gs>
              </a:gsLst>
              <a:lin ang="5400000"/>
            </a:gradFill>
            <a:ln>
              <a:noFill/>
            </a:ln>
            <a:extLst>
              <a:ext uri="{91240B29-F687-4F45-9708-019B960494DF}">
                <a14:hiddenLine xmlns:a14="http://schemas.microsoft.com/office/drawing/2010/main" w="9525">
                  <a:solidFill>
                    <a:srgbClr val="000000"/>
                  </a:solidFill>
                  <a:round/>
                </a14:hiddenLine>
              </a:ext>
            </a:extLst>
          </p:spPr>
          <p:txBody>
            <a:bodyPr lIns="91262" tIns="45631" rIns="91262" bIns="45631"/>
            <a:lstStyle/>
            <a:p>
              <a:endParaRPr lang="zh-CN" altLang="en-US"/>
            </a:p>
          </p:txBody>
        </p:sp>
        <p:pic>
          <p:nvPicPr>
            <p:cNvPr id="42" name="图片 1"/>
            <p:cNvPicPr>
              <a:picLocks noChangeAspect="1" noChangeArrowheads="1"/>
            </p:cNvPicPr>
            <p:nvPr/>
          </p:nvPicPr>
          <p:blipFill>
            <a:blip r:embed="rId2" cstate="print">
              <a:extLst>
                <a:ext uri="{28A0092B-C50C-407E-A947-70E740481C1C}">
                  <a14:useLocalDpi xmlns:a14="http://schemas.microsoft.com/office/drawing/2010/main" val="0"/>
                </a:ext>
              </a:extLst>
            </a:blip>
            <a:srcRect t="5099" b="22588"/>
            <a:stretch>
              <a:fillRect/>
            </a:stretch>
          </p:blipFill>
          <p:spPr bwMode="auto">
            <a:xfrm>
              <a:off x="5409010" y="1662112"/>
              <a:ext cx="2995613" cy="1691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4)">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1+#ppt_w/2"/>
                                          </p:val>
                                        </p:tav>
                                        <p:tav tm="100000">
                                          <p:val>
                                            <p:strVal val="#ppt_x"/>
                                          </p:val>
                                        </p:tav>
                                      </p:tavLst>
                                    </p:anim>
                                    <p:anim calcmode="lin" valueType="num">
                                      <p:cBhvr additive="base">
                                        <p:cTn id="20" dur="500" fill="hold"/>
                                        <p:tgtEl>
                                          <p:spTgt spid="3"/>
                                        </p:tgtEl>
                                        <p:attrNameLst>
                                          <p:attrName>ppt_y</p:attrName>
                                        </p:attrNameLst>
                                      </p:cBhvr>
                                      <p:tavLst>
                                        <p:tav tm="0">
                                          <p:val>
                                            <p:strVal val="0-#ppt_h/2"/>
                                          </p:val>
                                        </p:tav>
                                        <p:tav tm="100000">
                                          <p:val>
                                            <p:strVal val="#ppt_y"/>
                                          </p:val>
                                        </p:tav>
                                      </p:tavLst>
                                    </p:anim>
                                  </p:childTnLst>
                                </p:cTn>
                              </p:par>
                              <p:par>
                                <p:cTn id="21" presetID="2" presetClass="entr" presetSubtype="3" fill="hold" nodeType="withEffect">
                                  <p:stCondLst>
                                    <p:cond delay="20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1+#ppt_w/2"/>
                                          </p:val>
                                        </p:tav>
                                        <p:tav tm="100000">
                                          <p:val>
                                            <p:strVal val="#ppt_x"/>
                                          </p:val>
                                        </p:tav>
                                      </p:tavLst>
                                    </p:anim>
                                    <p:anim calcmode="lin" valueType="num">
                                      <p:cBhvr additive="base">
                                        <p:cTn id="24" dur="500" fill="hold"/>
                                        <p:tgtEl>
                                          <p:spTgt spid="4"/>
                                        </p:tgtEl>
                                        <p:attrNameLst>
                                          <p:attrName>ppt_y</p:attrName>
                                        </p:attrNameLst>
                                      </p:cBhvr>
                                      <p:tavLst>
                                        <p:tav tm="0">
                                          <p:val>
                                            <p:strVal val="0-#ppt_h/2"/>
                                          </p:val>
                                        </p:tav>
                                        <p:tav tm="100000">
                                          <p:val>
                                            <p:strVal val="#ppt_y"/>
                                          </p:val>
                                        </p:tav>
                                      </p:tavLst>
                                    </p:anim>
                                  </p:childTnLst>
                                </p:cTn>
                              </p:par>
                              <p:par>
                                <p:cTn id="25" presetID="2" presetClass="entr" presetSubtype="3" fill="hold" nodeType="withEffect">
                                  <p:stCondLst>
                                    <p:cond delay="40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1+#ppt_w/2"/>
                                          </p:val>
                                        </p:tav>
                                        <p:tav tm="100000">
                                          <p:val>
                                            <p:strVal val="#ppt_x"/>
                                          </p:val>
                                        </p:tav>
                                      </p:tavLst>
                                    </p:anim>
                                    <p:anim calcmode="lin" valueType="num">
                                      <p:cBhvr additive="base">
                                        <p:cTn id="28" dur="500" fill="hold"/>
                                        <p:tgtEl>
                                          <p:spTgt spid="5"/>
                                        </p:tgtEl>
                                        <p:attrNameLst>
                                          <p:attrName>ppt_y</p:attrName>
                                        </p:attrNameLst>
                                      </p:cBhvr>
                                      <p:tavLst>
                                        <p:tav tm="0">
                                          <p:val>
                                            <p:strVal val="0-#ppt_h/2"/>
                                          </p:val>
                                        </p:tav>
                                        <p:tav tm="100000">
                                          <p:val>
                                            <p:strVal val="#ppt_y"/>
                                          </p:val>
                                        </p:tav>
                                      </p:tavLst>
                                    </p:anim>
                                  </p:childTnLst>
                                </p:cTn>
                              </p:par>
                              <p:par>
                                <p:cTn id="29" presetID="2" presetClass="entr" presetSubtype="3" fill="hold" nodeType="withEffect">
                                  <p:stCondLst>
                                    <p:cond delay="60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1+#ppt_w/2"/>
                                          </p:val>
                                        </p:tav>
                                        <p:tav tm="100000">
                                          <p:val>
                                            <p:strVal val="#ppt_x"/>
                                          </p:val>
                                        </p:tav>
                                      </p:tavLst>
                                    </p:anim>
                                    <p:anim calcmode="lin" valueType="num">
                                      <p:cBhvr additive="base">
                                        <p:cTn id="3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3" presetClass="entr" presetSubtype="16"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plus(in)">
                                      <p:cBhvr>
                                        <p:cTn id="37" dur="2000"/>
                                        <p:tgtEl>
                                          <p:spTgt spid="40"/>
                                        </p:tgtEl>
                                      </p:cBhvr>
                                    </p:animEffect>
                                  </p:childTnLst>
                                </p:cTn>
                              </p:par>
                              <p:par>
                                <p:cTn id="38" presetID="13" presetClass="entr" presetSubtype="16" fill="hold" grpId="0"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plus(in)">
                                      <p:cBhvr>
                                        <p:cTn id="40" dur="2000"/>
                                        <p:tgtEl>
                                          <p:spTgt spid="39"/>
                                        </p:tgtEl>
                                      </p:cBhvr>
                                    </p:animEffect>
                                  </p:childTnLst>
                                </p:cTn>
                              </p:par>
                              <p:par>
                                <p:cTn id="41" presetID="13" presetClass="entr" presetSubtype="16"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plus(in)">
                                      <p:cBhvr>
                                        <p:cTn id="43"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9" grpId="0"/>
      <p:bldP spid="40" grpId="0"/>
      <p:bldP spid="41"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任意多边形 22"/>
          <p:cNvSpPr/>
          <p:nvPr/>
        </p:nvSpPr>
        <p:spPr bwMode="auto">
          <a:xfrm>
            <a:off x="0" y="1"/>
            <a:ext cx="6069810" cy="6881818"/>
          </a:xfrm>
          <a:custGeom>
            <a:avLst/>
            <a:gdLst>
              <a:gd name="T0" fmla="*/ 0 w 6071317"/>
              <a:gd name="T1" fmla="*/ 0 h 6858000"/>
              <a:gd name="T2" fmla="*/ 4102435 w 6071317"/>
              <a:gd name="T3" fmla="*/ 0 h 6858000"/>
              <a:gd name="T4" fmla="*/ 6071317 w 6071317"/>
              <a:gd name="T5" fmla="*/ 3429000 h 6858000"/>
              <a:gd name="T6" fmla="*/ 4102435 w 6071317"/>
              <a:gd name="T7" fmla="*/ 6858000 h 6858000"/>
              <a:gd name="T8" fmla="*/ 0 w 6071317"/>
              <a:gd name="T9" fmla="*/ 6858000 h 6858000"/>
              <a:gd name="T10" fmla="*/ 0 w 6071317"/>
              <a:gd name="T11" fmla="*/ 0 h 6858000"/>
            </a:gdLst>
            <a:ahLst/>
            <a:cxnLst>
              <a:cxn ang="0">
                <a:pos x="T0" y="T1"/>
              </a:cxn>
              <a:cxn ang="0">
                <a:pos x="T2" y="T3"/>
              </a:cxn>
              <a:cxn ang="0">
                <a:pos x="T4" y="T5"/>
              </a:cxn>
              <a:cxn ang="0">
                <a:pos x="T6" y="T7"/>
              </a:cxn>
              <a:cxn ang="0">
                <a:pos x="T8" y="T9"/>
              </a:cxn>
              <a:cxn ang="0">
                <a:pos x="T10" y="T11"/>
              </a:cxn>
            </a:cxnLst>
            <a:rect l="0" t="0" r="r" b="b"/>
            <a:pathLst>
              <a:path w="6071317" h="6858000">
                <a:moveTo>
                  <a:pt x="0" y="0"/>
                </a:moveTo>
                <a:lnTo>
                  <a:pt x="4102435" y="0"/>
                </a:lnTo>
                <a:lnTo>
                  <a:pt x="6071317" y="3429000"/>
                </a:lnTo>
                <a:lnTo>
                  <a:pt x="4102435" y="6858000"/>
                </a:lnTo>
                <a:lnTo>
                  <a:pt x="0" y="6858000"/>
                </a:lnTo>
                <a:lnTo>
                  <a:pt x="0" y="0"/>
                </a:lnTo>
                <a:close/>
              </a:path>
            </a:pathLst>
          </a:custGeom>
          <a:solidFill>
            <a:srgbClr val="FF0066"/>
          </a:solidFill>
          <a:ln>
            <a:noFill/>
          </a:ln>
        </p:spPr>
        <p:txBody>
          <a:bodyPr lIns="91438" tIns="45719" rIns="91438" bIns="45719" anchor="ctr"/>
          <a:lstStyle/>
          <a:p>
            <a:endParaRPr lang="zh-CN" altLang="en-US"/>
          </a:p>
        </p:txBody>
      </p:sp>
      <p:sp>
        <p:nvSpPr>
          <p:cNvPr id="8" name="矩形 15"/>
          <p:cNvSpPr>
            <a:spLocks noChangeArrowheads="1"/>
          </p:cNvSpPr>
          <p:nvPr/>
        </p:nvSpPr>
        <p:spPr bwMode="auto">
          <a:xfrm>
            <a:off x="6792029" y="3134451"/>
            <a:ext cx="3467165" cy="584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200" dirty="0">
                <a:latin typeface="微软雅黑" panose="020B0503020204020204" pitchFamily="34" charset="-122"/>
                <a:ea typeface="微软雅黑" panose="020B0503020204020204" pitchFamily="34" charset="-122"/>
              </a:rPr>
              <a:t>点击添加文字内容</a:t>
            </a:r>
            <a:endParaRPr lang="zh-CN" altLang="en-US" sz="3200" dirty="0">
              <a:latin typeface="微软雅黑" panose="020B0503020204020204" pitchFamily="34" charset="-122"/>
              <a:ea typeface="微软雅黑" panose="020B0503020204020204" pitchFamily="34" charset="-122"/>
            </a:endParaRPr>
          </a:p>
        </p:txBody>
      </p:sp>
      <p:sp>
        <p:nvSpPr>
          <p:cNvPr id="9" name="矩形 18"/>
          <p:cNvSpPr>
            <a:spLocks noChangeArrowheads="1"/>
          </p:cNvSpPr>
          <p:nvPr/>
        </p:nvSpPr>
        <p:spPr bwMode="auto">
          <a:xfrm>
            <a:off x="6955520" y="3868046"/>
            <a:ext cx="465235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buFont typeface="Arial" panose="020B0604020202020204" pitchFamily="34" charset="0"/>
              <a:buNone/>
            </a:pPr>
            <a:r>
              <a:rPr lang="zh-CN" altLang="en-US" sz="1500">
                <a:solidFill>
                  <a:srgbClr val="000000"/>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a:t>
            </a:r>
            <a:endParaRPr lang="en-US" altLang="zh-CN" sz="150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cxnSp>
        <p:nvCxnSpPr>
          <p:cNvPr id="13" name="直接连接符 18"/>
          <p:cNvCxnSpPr>
            <a:cxnSpLocks noChangeShapeType="1"/>
          </p:cNvCxnSpPr>
          <p:nvPr/>
        </p:nvCxnSpPr>
        <p:spPr bwMode="auto">
          <a:xfrm>
            <a:off x="6879330" y="3795004"/>
            <a:ext cx="5020609" cy="0"/>
          </a:xfrm>
          <a:prstGeom prst="line">
            <a:avLst/>
          </a:prstGeom>
          <a:noFill/>
          <a:ln w="6350" cmpd="sng">
            <a:solidFill>
              <a:srgbClr val="0D0D0D"/>
            </a:solidFill>
            <a:round/>
          </a:ln>
          <a:extLst>
            <a:ext uri="{909E8E84-426E-40DD-AFC4-6F175D3DCCD1}">
              <a14:hiddenFill xmlns:a14="http://schemas.microsoft.com/office/drawing/2010/main">
                <a:noFill/>
              </a14:hiddenFill>
            </a:ext>
          </a:extLst>
        </p:spPr>
      </p:cxnSp>
      <p:pic>
        <p:nvPicPr>
          <p:cNvPr id="14" name="图片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169" y="1"/>
            <a:ext cx="5942826" cy="688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椭圆 12"/>
          <p:cNvSpPr>
            <a:spLocks noChangeArrowheads="1"/>
          </p:cNvSpPr>
          <p:nvPr/>
        </p:nvSpPr>
        <p:spPr bwMode="auto">
          <a:xfrm>
            <a:off x="5447591" y="2834344"/>
            <a:ext cx="1188884" cy="1189313"/>
          </a:xfrm>
          <a:prstGeom prst="ellipse">
            <a:avLst/>
          </a:prstGeom>
          <a:solidFill>
            <a:srgbClr val="FF3399"/>
          </a:solidFill>
          <a:ln>
            <a:noFill/>
          </a:ln>
        </p:spPr>
        <p:txBody>
          <a:bodyPr lIns="91438" tIns="45719" rIns="91438" bIns="45719"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16" name="矩形 13"/>
          <p:cNvSpPr>
            <a:spLocks noChangeArrowheads="1"/>
          </p:cNvSpPr>
          <p:nvPr/>
        </p:nvSpPr>
        <p:spPr bwMode="auto">
          <a:xfrm>
            <a:off x="5699972" y="2881981"/>
            <a:ext cx="795234" cy="1123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6700">
                <a:solidFill>
                  <a:schemeClr val="bg1"/>
                </a:solidFill>
                <a:latin typeface="微软雅黑" panose="020B0503020204020204" pitchFamily="34" charset="-122"/>
                <a:ea typeface="微软雅黑" panose="020B0503020204020204" pitchFamily="34" charset="-122"/>
              </a:rPr>
              <a:t>3</a:t>
            </a:r>
            <a:endParaRPr lang="zh-CN" altLang="en-US" sz="670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10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trips(downRigh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5" grpId="0"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图片 18"/>
          <p:cNvPicPr>
            <a:picLocks noChangeAspect="1"/>
          </p:cNvPicPr>
          <p:nvPr/>
        </p:nvPicPr>
        <p:blipFill>
          <a:blip r:embed="rId1">
            <a:extLst>
              <a:ext uri="{BEBA8EAE-BF5A-486C-A8C5-ECC9F3942E4B}">
                <a14:imgProps xmlns:a14="http://schemas.microsoft.com/office/drawing/2010/main">
                  <a14:imgLayer r:embed="rId2">
                    <a14:imgEffect>
                      <a14:saturation sat="66000"/>
                    </a14:imgEffect>
                  </a14:imgLayer>
                </a14:imgProps>
              </a:ext>
              <a:ext uri="{28A0092B-C50C-407E-A947-70E740481C1C}">
                <a14:useLocalDpi xmlns:a14="http://schemas.microsoft.com/office/drawing/2010/main" val="0"/>
              </a:ext>
            </a:extLst>
          </a:blip>
          <a:stretch>
            <a:fillRect/>
          </a:stretch>
        </p:blipFill>
        <p:spPr>
          <a:xfrm>
            <a:off x="2746" y="-4286"/>
            <a:ext cx="12186507" cy="6861003"/>
          </a:xfrm>
          <a:prstGeom prst="rect">
            <a:avLst/>
          </a:prstGeom>
        </p:spPr>
      </p:pic>
      <p:sp>
        <p:nvSpPr>
          <p:cNvPr id="9" name="矩形 5"/>
          <p:cNvSpPr>
            <a:spLocks noChangeArrowheads="1"/>
          </p:cNvSpPr>
          <p:nvPr/>
        </p:nvSpPr>
        <p:spPr bwMode="auto">
          <a:xfrm>
            <a:off x="1653033" y="1827350"/>
            <a:ext cx="9338080" cy="3715169"/>
          </a:xfrm>
          <a:prstGeom prst="roundRect">
            <a:avLst/>
          </a:prstGeom>
          <a:solidFill>
            <a:srgbClr val="FF3399">
              <a:alpha val="69000"/>
            </a:srgbClr>
          </a:solidFill>
          <a:ln w="12700">
            <a:solidFill>
              <a:schemeClr val="bg1"/>
            </a:solidFill>
            <a:bevel/>
          </a:ln>
        </p:spPr>
        <p:txBody>
          <a:bodyPr lIns="91450" tIns="45726" rIns="91450" bIns="45726"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
        <p:nvSpPr>
          <p:cNvPr id="10" name="矩形 4"/>
          <p:cNvSpPr>
            <a:spLocks noChangeArrowheads="1"/>
          </p:cNvSpPr>
          <p:nvPr/>
        </p:nvSpPr>
        <p:spPr bwMode="auto">
          <a:xfrm>
            <a:off x="8500416" y="910866"/>
            <a:ext cx="2106704" cy="1528000"/>
          </a:xfrm>
          <a:prstGeom prst="rect">
            <a:avLst/>
          </a:prstGeom>
          <a:blipFill dpi="0" rotWithShape="1">
            <a:blip r:embed="rId3"/>
            <a:srcRect/>
            <a:stretch>
              <a:fillRect/>
            </a:stretch>
          </a:blipFill>
          <a:ln w="3175">
            <a:solidFill>
              <a:srgbClr val="5F5F5F"/>
            </a:solidFill>
            <a:miter lim="800000"/>
          </a:ln>
        </p:spPr>
        <p:txBody>
          <a:bodyPr lIns="121925" tIns="60962" rIns="121925" bIns="60962"/>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sym typeface="Arial" panose="020B0604020202020204" pitchFamily="34" charset="0"/>
            </a:endParaRPr>
          </a:p>
        </p:txBody>
      </p:sp>
      <p:sp>
        <p:nvSpPr>
          <p:cNvPr id="11" name="TextBox 18"/>
          <p:cNvSpPr>
            <a:spLocks noChangeArrowheads="1"/>
          </p:cNvSpPr>
          <p:nvPr/>
        </p:nvSpPr>
        <p:spPr bwMode="auto">
          <a:xfrm>
            <a:off x="1959148" y="882277"/>
            <a:ext cx="1614558" cy="945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121925" tIns="60962" rIns="121925" bIns="60962">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5300" dirty="0">
                <a:solidFill>
                  <a:srgbClr val="FF3399"/>
                </a:solidFill>
                <a:latin typeface="微软雅黑" panose="020B0503020204020204" pitchFamily="34" charset="-122"/>
                <a:ea typeface="微软雅黑" panose="020B0503020204020204" pitchFamily="34" charset="-122"/>
                <a:sym typeface="方正兰亭黑_GBK" pitchFamily="2" charset="-122"/>
              </a:rPr>
              <a:t>前言</a:t>
            </a:r>
            <a:endParaRPr lang="zh-CN" altLang="en-US" dirty="0">
              <a:solidFill>
                <a:srgbClr val="FF3399"/>
              </a:solidFill>
              <a:latin typeface="微软雅黑" panose="020B0503020204020204" pitchFamily="34" charset="-122"/>
              <a:ea typeface="微软雅黑" panose="020B0503020204020204" pitchFamily="34" charset="-122"/>
            </a:endParaRPr>
          </a:p>
        </p:txBody>
      </p:sp>
      <p:sp>
        <p:nvSpPr>
          <p:cNvPr id="15" name="前言"/>
          <p:cNvSpPr>
            <a:spLocks noChangeArrowheads="1"/>
          </p:cNvSpPr>
          <p:nvPr/>
        </p:nvSpPr>
        <p:spPr bwMode="auto">
          <a:xfrm>
            <a:off x="3434972" y="1247598"/>
            <a:ext cx="2180244" cy="529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121925" tIns="60962" rIns="121925" bIns="60962">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spcBef>
                <a:spcPct val="0"/>
              </a:spcBef>
              <a:buFont typeface="Arial" panose="020B0604020202020204" pitchFamily="34" charset="0"/>
              <a:buNone/>
            </a:pPr>
            <a:r>
              <a:rPr lang="en-US" altLang="zh-CN" sz="2900" dirty="0">
                <a:solidFill>
                  <a:srgbClr val="FF3399"/>
                </a:solidFill>
                <a:latin typeface="Impact" panose="020B0806030902050204" pitchFamily="34" charset="0"/>
                <a:sym typeface="Impact" panose="020B0806030902050204" pitchFamily="34" charset="0"/>
              </a:rPr>
              <a:t>Introduction</a:t>
            </a:r>
            <a:endParaRPr lang="zh-CN" altLang="en-US" sz="2900" dirty="0">
              <a:solidFill>
                <a:srgbClr val="FF3399"/>
              </a:solidFill>
              <a:latin typeface="Impact" panose="020B0806030902050204" pitchFamily="34" charset="0"/>
              <a:sym typeface="Impact" panose="020B0806030902050204" pitchFamily="34" charset="0"/>
            </a:endParaRPr>
          </a:p>
        </p:txBody>
      </p:sp>
      <p:sp>
        <p:nvSpPr>
          <p:cNvPr id="18" name="TextBox 9"/>
          <p:cNvSpPr>
            <a:spLocks noChangeArrowheads="1"/>
          </p:cNvSpPr>
          <p:nvPr/>
        </p:nvSpPr>
        <p:spPr bwMode="auto">
          <a:xfrm>
            <a:off x="1965883" y="2565498"/>
            <a:ext cx="8833234" cy="2757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121925" tIns="60962" rIns="121925" bIns="60962">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just" eaLnBrk="1" hangingPunct="1">
              <a:lnSpc>
                <a:spcPct val="120000"/>
              </a:lnSpc>
              <a:spcBef>
                <a:spcPct val="0"/>
              </a:spcBef>
              <a:buFont typeface="Arial" panose="020B0604020202020204" pitchFamily="34" charset="0"/>
              <a:buNone/>
            </a:pPr>
            <a:r>
              <a:rPr lang="zh-CN" altLang="en-US" sz="1600" b="0" dirty="0">
                <a:solidFill>
                  <a:srgbClr val="F2F2F2"/>
                </a:solidFill>
                <a:latin typeface="微软雅黑" panose="020B0503020204020204" pitchFamily="34" charset="-122"/>
                <a:ea typeface="微软雅黑" panose="020B0503020204020204" pitchFamily="34" charset="-122"/>
                <a:sym typeface="方正兰亭黑_GBK" pitchFamily="2" charset="-122"/>
              </a:rPr>
              <a:t>回顾这一年的工作，在取得成绩的同时，我们也找到了工作中的不足和问题，主要反映于</a:t>
            </a:r>
            <a:r>
              <a:rPr lang="en-US" altLang="zh-CN" sz="1600" b="0" dirty="0">
                <a:solidFill>
                  <a:srgbClr val="F2F2F2"/>
                </a:solidFill>
                <a:latin typeface="微软雅黑" panose="020B0503020204020204" pitchFamily="34" charset="-122"/>
                <a:ea typeface="微软雅黑" panose="020B0503020204020204" pitchFamily="34" charset="-122"/>
                <a:sym typeface="方正兰亭黑_GBK" pitchFamily="2" charset="-122"/>
              </a:rPr>
              <a:t>xx</a:t>
            </a:r>
            <a:r>
              <a:rPr lang="zh-CN" altLang="en-US" sz="1600" b="0" dirty="0">
                <a:solidFill>
                  <a:srgbClr val="F2F2F2"/>
                </a:solidFill>
                <a:latin typeface="微软雅黑" panose="020B0503020204020204" pitchFamily="34" charset="-122"/>
                <a:ea typeface="微软雅黑" panose="020B0503020204020204" pitchFamily="34" charset="-122"/>
                <a:sym typeface="方正兰亭黑_GBK" pitchFamily="2" charset="-122"/>
              </a:rPr>
              <a:t>及</a:t>
            </a:r>
            <a:r>
              <a:rPr lang="en-US" altLang="zh-CN" sz="1600" b="0" dirty="0">
                <a:solidFill>
                  <a:srgbClr val="F2F2F2"/>
                </a:solidFill>
                <a:latin typeface="微软雅黑" panose="020B0503020204020204" pitchFamily="34" charset="-122"/>
                <a:ea typeface="微软雅黑" panose="020B0503020204020204" pitchFamily="34" charset="-122"/>
                <a:sym typeface="方正兰亭黑_GBK" pitchFamily="2" charset="-122"/>
              </a:rPr>
              <a:t>xxx</a:t>
            </a:r>
            <a:r>
              <a:rPr lang="zh-CN" altLang="en-US" sz="1600" b="0" dirty="0">
                <a:solidFill>
                  <a:srgbClr val="F2F2F2"/>
                </a:solidFill>
                <a:latin typeface="微软雅黑" panose="020B0503020204020204" pitchFamily="34" charset="-122"/>
                <a:ea typeface="微软雅黑" panose="020B0503020204020204" pitchFamily="34" charset="-122"/>
                <a:sym typeface="方正兰亭黑_GBK" pitchFamily="2" charset="-122"/>
              </a:rPr>
              <a:t>的风格、定型还有待进一步探索，尤其是网上的公司产品库充分体现我们</a:t>
            </a:r>
            <a:r>
              <a:rPr lang="en-US" altLang="zh-CN" sz="1600" b="0" dirty="0" err="1">
                <a:solidFill>
                  <a:srgbClr val="F2F2F2"/>
                </a:solidFill>
                <a:latin typeface="微软雅黑" panose="020B0503020204020204" pitchFamily="34" charset="-122"/>
                <a:ea typeface="微软雅黑" panose="020B0503020204020204" pitchFamily="34" charset="-122"/>
                <a:sym typeface="方正兰亭黑_GBK" pitchFamily="2" charset="-122"/>
              </a:rPr>
              <a:t>xxxxx</a:t>
            </a:r>
            <a:r>
              <a:rPr lang="zh-CN" altLang="en-US" sz="1600" b="0" dirty="0">
                <a:solidFill>
                  <a:srgbClr val="F2F2F2"/>
                </a:solidFill>
                <a:latin typeface="微软雅黑" panose="020B0503020204020204" pitchFamily="34" charset="-122"/>
                <a:ea typeface="微软雅黑" panose="020B0503020204020204" pitchFamily="34" charset="-122"/>
                <a:sym typeface="方正兰亭黑_GBK" pitchFamily="2" charset="-122"/>
              </a:rPr>
              <a:t>和我们这个平台能为客户提供良好的商机和快捷方便的信息、导航的功能发挥。展望新的一年，我们将继续努力，力争各项工作更上一个新台阶。</a:t>
            </a:r>
            <a:endParaRPr lang="en-US" altLang="zh-CN" sz="1600" b="0" dirty="0">
              <a:solidFill>
                <a:srgbClr val="F2F2F2"/>
              </a:solidFill>
              <a:latin typeface="微软雅黑" panose="020B0503020204020204" pitchFamily="34" charset="-122"/>
              <a:ea typeface="微软雅黑" panose="020B0503020204020204" pitchFamily="34" charset="-122"/>
              <a:sym typeface="方正兰亭黑_GBK" pitchFamily="2" charset="-122"/>
            </a:endParaRPr>
          </a:p>
          <a:p>
            <a:pPr algn="just" eaLnBrk="1" hangingPunct="1">
              <a:lnSpc>
                <a:spcPct val="120000"/>
              </a:lnSpc>
              <a:spcBef>
                <a:spcPct val="0"/>
              </a:spcBef>
              <a:buFont typeface="Arial" panose="020B0604020202020204" pitchFamily="34" charset="0"/>
              <a:buNone/>
            </a:pPr>
            <a:endParaRPr lang="zh-CN" altLang="en-US" sz="1600" b="0" dirty="0">
              <a:solidFill>
                <a:srgbClr val="F2F2F2"/>
              </a:solidFill>
              <a:latin typeface="微软雅黑" panose="020B0503020204020204" pitchFamily="34" charset="-122"/>
              <a:ea typeface="微软雅黑" panose="020B0503020204020204" pitchFamily="34" charset="-122"/>
              <a:sym typeface="方正兰亭黑_GBK" pitchFamily="2" charset="-122"/>
            </a:endParaRPr>
          </a:p>
          <a:p>
            <a:pPr algn="just" eaLnBrk="1" hangingPunct="1">
              <a:lnSpc>
                <a:spcPct val="120000"/>
              </a:lnSpc>
              <a:spcBef>
                <a:spcPct val="0"/>
              </a:spcBef>
              <a:buFont typeface="Arial" panose="020B0604020202020204" pitchFamily="34" charset="0"/>
              <a:buNone/>
            </a:pPr>
            <a:r>
              <a:rPr lang="zh-CN" altLang="en-US" sz="1600" b="0" dirty="0">
                <a:solidFill>
                  <a:srgbClr val="F2F2F2"/>
                </a:solidFill>
                <a:latin typeface="微软雅黑" panose="020B0503020204020204" pitchFamily="34" charset="-122"/>
                <a:ea typeface="微软雅黑" panose="020B0503020204020204" pitchFamily="34" charset="-122"/>
                <a:sym typeface="方正兰亭黑_GBK" pitchFamily="2" charset="-122"/>
              </a:rPr>
              <a:t>右键点击图片选择设置图片格式可直接替换图片，在此录入上述图表的综合描述说明，在此录入上述图表的综合描述说明。在此录入上述图表的综合描述说明，在此录入上述图表的综合描述说明，在此录入上述图表的综合描述说明，在此录入上述图表的综合描述说明。</a:t>
            </a:r>
            <a:endParaRPr lang="en-US" altLang="zh-CN" sz="1600" b="0" dirty="0">
              <a:solidFill>
                <a:srgbClr val="F2F2F2"/>
              </a:solidFill>
              <a:latin typeface="微软雅黑" panose="020B0503020204020204" pitchFamily="34" charset="-122"/>
              <a:ea typeface="微软雅黑" panose="020B0503020204020204" pitchFamily="34" charset="-122"/>
              <a:sym typeface="方正兰亭黑_GBK" pitchFamily="2" charset="-122"/>
            </a:endParaRPr>
          </a:p>
          <a:p>
            <a:pPr algn="just" eaLnBrk="1" hangingPunct="1">
              <a:lnSpc>
                <a:spcPct val="120000"/>
              </a:lnSpc>
              <a:spcBef>
                <a:spcPct val="0"/>
              </a:spcBef>
              <a:buFont typeface="Arial" panose="020B0604020202020204" pitchFamily="34" charset="0"/>
              <a:buNone/>
            </a:pPr>
            <a:endParaRPr lang="zh-CN" altLang="en-US" sz="1600" b="0" dirty="0">
              <a:solidFill>
                <a:srgbClr val="F2F2F2"/>
              </a:solidFill>
              <a:latin typeface="微软雅黑" panose="020B0503020204020204" pitchFamily="34" charset="-122"/>
              <a:ea typeface="微软雅黑" panose="020B0503020204020204" pitchFamily="34" charset="-122"/>
              <a:sym typeface="方正兰亭黑_GBK" pitchFamily="2" charset="-122"/>
            </a:endParaRPr>
          </a:p>
        </p:txBody>
      </p:sp>
      <p:pic>
        <p:nvPicPr>
          <p:cNvPr id="21" name="Picture 2" descr="PPECLOGO-eff-0-1"/>
          <p:cNvPicPr>
            <a:picLocks noChangeAspect="1" noChangeArrowheads="1"/>
          </p:cNvPicPr>
          <p:nvPr/>
        </p:nvPicPr>
        <p:blipFill>
          <a:blip r:embed="rId4" cstate="screen"/>
          <a:srcRect/>
          <a:stretch>
            <a:fillRect/>
          </a:stretch>
        </p:blipFill>
        <p:spPr bwMode="auto">
          <a:xfrm>
            <a:off x="2844758" y="3428021"/>
            <a:ext cx="1413615" cy="106529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PPECLOGO-eff-0-2"/>
          <p:cNvPicPr>
            <a:picLocks noChangeAspect="1" noChangeArrowheads="1"/>
          </p:cNvPicPr>
          <p:nvPr/>
        </p:nvPicPr>
        <p:blipFill>
          <a:blip r:embed="rId5" cstate="screen"/>
          <a:srcRect/>
          <a:stretch>
            <a:fillRect/>
          </a:stretch>
        </p:blipFill>
        <p:spPr bwMode="auto">
          <a:xfrm>
            <a:off x="8555413" y="3256856"/>
            <a:ext cx="1462228" cy="111884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descr="PPECLOGO-eff-0-1"/>
          <p:cNvPicPr>
            <a:picLocks noChangeAspect="1" noChangeArrowheads="1"/>
          </p:cNvPicPr>
          <p:nvPr/>
        </p:nvPicPr>
        <p:blipFill>
          <a:blip r:embed="rId6" cstate="screen"/>
          <a:srcRect/>
          <a:stretch>
            <a:fillRect/>
          </a:stretch>
        </p:blipFill>
        <p:spPr bwMode="auto">
          <a:xfrm>
            <a:off x="3272067" y="4607576"/>
            <a:ext cx="698745" cy="52761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PPECLOGO-eff-0-1"/>
          <p:cNvPicPr>
            <a:picLocks noChangeAspect="1" noChangeArrowheads="1"/>
          </p:cNvPicPr>
          <p:nvPr/>
        </p:nvPicPr>
        <p:blipFill>
          <a:blip r:embed="rId7" cstate="screen"/>
          <a:srcRect/>
          <a:stretch>
            <a:fillRect/>
          </a:stretch>
        </p:blipFill>
        <p:spPr bwMode="auto">
          <a:xfrm>
            <a:off x="7150100" y="3451542"/>
            <a:ext cx="534808" cy="40326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2" descr="PPECLOGO-eff-0-1"/>
          <p:cNvPicPr>
            <a:picLocks noChangeAspect="1" noChangeArrowheads="1"/>
          </p:cNvPicPr>
          <p:nvPr/>
        </p:nvPicPr>
        <p:blipFill>
          <a:blip r:embed="rId8" cstate="screen"/>
          <a:srcRect/>
          <a:stretch>
            <a:fillRect/>
          </a:stretch>
        </p:blipFill>
        <p:spPr bwMode="auto">
          <a:xfrm>
            <a:off x="7905281" y="4412664"/>
            <a:ext cx="696059" cy="52424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3" descr="PPECLOGO-eff-0-1"/>
          <p:cNvPicPr>
            <a:picLocks noChangeAspect="1" noChangeArrowheads="1"/>
          </p:cNvPicPr>
          <p:nvPr/>
        </p:nvPicPr>
        <p:blipFill>
          <a:blip r:embed="rId8" cstate="screen"/>
          <a:srcRect/>
          <a:stretch>
            <a:fillRect/>
          </a:stretch>
        </p:blipFill>
        <p:spPr bwMode="auto">
          <a:xfrm>
            <a:off x="12320813" y="2732381"/>
            <a:ext cx="696056" cy="52424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4" descr="PPECLOGO-eff2-1-2"/>
          <p:cNvPicPr>
            <a:picLocks noChangeAspect="1" noChangeArrowheads="1"/>
          </p:cNvPicPr>
          <p:nvPr/>
        </p:nvPicPr>
        <p:blipFill>
          <a:blip r:embed="rId9"/>
          <a:srcRect/>
          <a:stretch>
            <a:fillRect/>
          </a:stretch>
        </p:blipFill>
        <p:spPr bwMode="auto">
          <a:xfrm>
            <a:off x="55153" y="3307039"/>
            <a:ext cx="2262859" cy="190544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descr="PPECLOGO-eff2-1-3"/>
          <p:cNvPicPr>
            <a:picLocks noChangeAspect="1" noChangeArrowheads="1"/>
          </p:cNvPicPr>
          <p:nvPr/>
        </p:nvPicPr>
        <p:blipFill>
          <a:blip r:embed="rId10"/>
          <a:srcRect/>
          <a:stretch>
            <a:fillRect/>
          </a:stretch>
        </p:blipFill>
        <p:spPr bwMode="auto">
          <a:xfrm>
            <a:off x="2627071" y="3293597"/>
            <a:ext cx="583184" cy="48728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8" descr="PPECLOGO-eff2-1-3"/>
          <p:cNvPicPr>
            <a:picLocks noChangeAspect="1" noChangeArrowheads="1"/>
          </p:cNvPicPr>
          <p:nvPr/>
        </p:nvPicPr>
        <p:blipFill>
          <a:blip r:embed="rId10"/>
          <a:srcRect/>
          <a:stretch>
            <a:fillRect/>
          </a:stretch>
        </p:blipFill>
        <p:spPr bwMode="auto">
          <a:xfrm>
            <a:off x="10307889" y="4174066"/>
            <a:ext cx="376247" cy="315893"/>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19"/>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6403" y="3080901"/>
            <a:ext cx="3785970" cy="3787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advTm="8071">
        <p14:flash/>
      </p:transition>
    </mc:Choice>
    <mc:Fallback>
      <p:transition spd="slow" advTm="80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Scale>
                                      <p:cBhvr>
                                        <p:cTn id="7"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0"/>
                                        </p:tgtEl>
                                        <p:attrNameLst>
                                          <p:attrName>ppt_x</p:attrName>
                                          <p:attrName>ppt_y</p:attrName>
                                        </p:attrNameLst>
                                      </p:cBhvr>
                                    </p:animMotion>
                                    <p:animEffect transition="in" filter="fade">
                                      <p:cBhvr>
                                        <p:cTn id="9" dur="1000"/>
                                        <p:tgtEl>
                                          <p:spTgt spid="20"/>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500"/>
                            </p:stCondLst>
                            <p:childTnLst>
                              <p:par>
                                <p:cTn id="15" presetID="16" presetClass="entr" presetSubtype="42"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outHorizontal)">
                                      <p:cBhvr>
                                        <p:cTn id="17" dur="500"/>
                                        <p:tgtEl>
                                          <p:spTgt spid="9"/>
                                        </p:tgtEl>
                                      </p:cBhvr>
                                    </p:animEffect>
                                  </p:childTnLst>
                                </p:cTn>
                              </p:par>
                              <p:par>
                                <p:cTn id="18" presetID="22" presetClass="entr" presetSubtype="2" fill="hold" grpId="0" nodeType="withEffect">
                                  <p:stCondLst>
                                    <p:cond delay="250"/>
                                  </p:stCondLst>
                                  <p:childTnLst>
                                    <p:set>
                                      <p:cBhvr>
                                        <p:cTn id="19" dur="1" fill="hold">
                                          <p:stCondLst>
                                            <p:cond delay="0"/>
                                          </p:stCondLst>
                                        </p:cTn>
                                        <p:tgtEl>
                                          <p:spTgt spid="15"/>
                                        </p:tgtEl>
                                        <p:attrNameLst>
                                          <p:attrName>style.visibility</p:attrName>
                                        </p:attrNameLst>
                                      </p:cBhvr>
                                      <p:to>
                                        <p:strVal val="visible"/>
                                      </p:to>
                                    </p:set>
                                    <p:animEffect transition="in" filter="wipe(right)">
                                      <p:cBhvr>
                                        <p:cTn id="20" dur="500"/>
                                        <p:tgtEl>
                                          <p:spTgt spid="15"/>
                                        </p:tgtEl>
                                      </p:cBhvr>
                                    </p:animEffect>
                                  </p:childTnLst>
                                </p:cTn>
                              </p:par>
                              <p:par>
                                <p:cTn id="21" presetID="12" presetClass="entr" presetSubtype="4" fill="hold" grpId="0" nodeType="withEffect">
                                  <p:stCondLst>
                                    <p:cond delay="80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3200"/>
                                        <p:tgtEl>
                                          <p:spTgt spid="18"/>
                                        </p:tgtEl>
                                        <p:attrNameLst>
                                          <p:attrName>ppt_y</p:attrName>
                                        </p:attrNameLst>
                                      </p:cBhvr>
                                      <p:tavLst>
                                        <p:tav tm="0">
                                          <p:val>
                                            <p:strVal val="#ppt_y+#ppt_h*1.125000"/>
                                          </p:val>
                                        </p:tav>
                                        <p:tav tm="100000">
                                          <p:val>
                                            <p:strVal val="#ppt_y"/>
                                          </p:val>
                                        </p:tav>
                                      </p:tavLst>
                                    </p:anim>
                                    <p:animEffect transition="in" filter="wipe(up)">
                                      <p:cBhvr>
                                        <p:cTn id="24" dur="3200"/>
                                        <p:tgtEl>
                                          <p:spTgt spid="18"/>
                                        </p:tgtEl>
                                      </p:cBhvr>
                                    </p:animEffect>
                                  </p:childTnLst>
                                </p:cTn>
                              </p:par>
                            </p:childTnLst>
                          </p:cTn>
                        </p:par>
                        <p:par>
                          <p:cTn id="25" fill="hold">
                            <p:stCondLst>
                              <p:cond delay="2000"/>
                            </p:stCondLst>
                            <p:childTnLst>
                              <p:par>
                                <p:cTn id="26" presetID="55"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ppt_w</p:attrName>
                                        </p:attrNameLst>
                                      </p:cBhvr>
                                      <p:tavLst>
                                        <p:tav tm="0">
                                          <p:val>
                                            <p:strVal val="#ppt_w*0.70"/>
                                          </p:val>
                                        </p:tav>
                                        <p:tav tm="100000">
                                          <p:val>
                                            <p:strVal val="#ppt_w"/>
                                          </p:val>
                                        </p:tav>
                                      </p:tavLst>
                                    </p:anim>
                                    <p:anim calcmode="lin" valueType="num">
                                      <p:cBhvr>
                                        <p:cTn id="29" dur="1000" fill="hold"/>
                                        <p:tgtEl>
                                          <p:spTgt spid="10"/>
                                        </p:tgtEl>
                                        <p:attrNameLst>
                                          <p:attrName>ppt_h</p:attrName>
                                        </p:attrNameLst>
                                      </p:cBhvr>
                                      <p:tavLst>
                                        <p:tav tm="0">
                                          <p:val>
                                            <p:strVal val="#ppt_h"/>
                                          </p:val>
                                        </p:tav>
                                        <p:tav tm="100000">
                                          <p:val>
                                            <p:strVal val="#ppt_h"/>
                                          </p:val>
                                        </p:tav>
                                      </p:tavLst>
                                    </p:anim>
                                    <p:animEffect transition="in" filter="fade">
                                      <p:cBhvr>
                                        <p:cTn id="3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autoUpdateAnimBg="0"/>
      <p:bldP spid="10" grpId="0" animBg="1"/>
      <p:bldP spid="11" grpId="0" bldLvl="0" autoUpdateAnimBg="0"/>
      <p:bldP spid="15" grpId="0" bldLvl="0" autoUpdateAnimBg="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cxnSp>
        <p:nvCxnSpPr>
          <p:cNvPr id="29" name="Straight Connector 25"/>
          <p:cNvCxnSpPr>
            <a:cxnSpLocks noChangeShapeType="1"/>
          </p:cNvCxnSpPr>
          <p:nvPr/>
        </p:nvCxnSpPr>
        <p:spPr bwMode="auto">
          <a:xfrm rot="5400000" flipV="1">
            <a:off x="1942777" y="3834702"/>
            <a:ext cx="398555" cy="4762"/>
          </a:xfrm>
          <a:prstGeom prst="line">
            <a:avLst/>
          </a:prstGeom>
          <a:noFill/>
          <a:ln w="12700" cmpd="sng">
            <a:solidFill>
              <a:srgbClr val="ADBACA"/>
            </a:solidFill>
            <a:prstDash val="sysDot"/>
            <a:round/>
            <a:tailEnd type="oval" w="med" len="med"/>
          </a:ln>
          <a:extLst>
            <a:ext uri="{909E8E84-426E-40DD-AFC4-6F175D3DCCD1}">
              <a14:hiddenFill xmlns:a14="http://schemas.microsoft.com/office/drawing/2010/main">
                <a:noFill/>
              </a14:hiddenFill>
            </a:ext>
          </a:extLst>
        </p:spPr>
      </p:cxnSp>
      <p:cxnSp>
        <p:nvCxnSpPr>
          <p:cNvPr id="30" name="Straight Connector 29"/>
          <p:cNvCxnSpPr>
            <a:cxnSpLocks noChangeShapeType="1"/>
          </p:cNvCxnSpPr>
          <p:nvPr/>
        </p:nvCxnSpPr>
        <p:spPr bwMode="auto">
          <a:xfrm rot="5400000" flipV="1">
            <a:off x="3590386" y="3834702"/>
            <a:ext cx="398555" cy="4762"/>
          </a:xfrm>
          <a:prstGeom prst="line">
            <a:avLst/>
          </a:prstGeom>
          <a:noFill/>
          <a:ln w="12700" cmpd="sng">
            <a:solidFill>
              <a:srgbClr val="ADBACA"/>
            </a:solidFill>
            <a:prstDash val="sysDot"/>
            <a:round/>
            <a:tailEnd type="oval" w="med" len="med"/>
          </a:ln>
          <a:extLst>
            <a:ext uri="{909E8E84-426E-40DD-AFC4-6F175D3DCCD1}">
              <a14:hiddenFill xmlns:a14="http://schemas.microsoft.com/office/drawing/2010/main">
                <a:noFill/>
              </a14:hiddenFill>
            </a:ext>
          </a:extLst>
        </p:spPr>
      </p:cxnSp>
      <p:cxnSp>
        <p:nvCxnSpPr>
          <p:cNvPr id="31" name="Straight Connector 32"/>
          <p:cNvCxnSpPr>
            <a:cxnSpLocks noChangeShapeType="1"/>
          </p:cNvCxnSpPr>
          <p:nvPr/>
        </p:nvCxnSpPr>
        <p:spPr bwMode="auto">
          <a:xfrm rot="5400000" flipV="1">
            <a:off x="8189569" y="3835496"/>
            <a:ext cx="398555" cy="3174"/>
          </a:xfrm>
          <a:prstGeom prst="line">
            <a:avLst/>
          </a:prstGeom>
          <a:noFill/>
          <a:ln w="12700" cmpd="sng">
            <a:solidFill>
              <a:srgbClr val="ADBACA"/>
            </a:solidFill>
            <a:prstDash val="sysDot"/>
            <a:round/>
            <a:tailEnd type="oval" w="med" len="med"/>
          </a:ln>
          <a:extLst>
            <a:ext uri="{909E8E84-426E-40DD-AFC4-6F175D3DCCD1}">
              <a14:hiddenFill xmlns:a14="http://schemas.microsoft.com/office/drawing/2010/main">
                <a:noFill/>
              </a14:hiddenFill>
            </a:ext>
          </a:extLst>
        </p:spPr>
      </p:cxnSp>
      <p:cxnSp>
        <p:nvCxnSpPr>
          <p:cNvPr id="32" name="Straight Connector 35"/>
          <p:cNvCxnSpPr>
            <a:cxnSpLocks noChangeShapeType="1"/>
          </p:cNvCxnSpPr>
          <p:nvPr/>
        </p:nvCxnSpPr>
        <p:spPr bwMode="auto">
          <a:xfrm rot="5400000" flipV="1">
            <a:off x="9835593" y="3835496"/>
            <a:ext cx="398555" cy="3174"/>
          </a:xfrm>
          <a:prstGeom prst="line">
            <a:avLst/>
          </a:prstGeom>
          <a:noFill/>
          <a:ln w="12700" cmpd="sng">
            <a:solidFill>
              <a:srgbClr val="ADBACA"/>
            </a:solidFill>
            <a:prstDash val="sysDot"/>
            <a:round/>
            <a:tailEnd type="oval" w="med" len="med"/>
          </a:ln>
          <a:extLst>
            <a:ext uri="{909E8E84-426E-40DD-AFC4-6F175D3DCCD1}">
              <a14:hiddenFill xmlns:a14="http://schemas.microsoft.com/office/drawing/2010/main">
                <a:noFill/>
              </a14:hiddenFill>
            </a:ext>
          </a:extLst>
        </p:spPr>
      </p:cxnSp>
      <p:grpSp>
        <p:nvGrpSpPr>
          <p:cNvPr id="2" name="组合 1"/>
          <p:cNvGrpSpPr/>
          <p:nvPr/>
        </p:nvGrpSpPr>
        <p:grpSpPr>
          <a:xfrm>
            <a:off x="1380946" y="2029296"/>
            <a:ext cx="9431697" cy="1578340"/>
            <a:chOff x="1035844" y="1521619"/>
            <a:chExt cx="7074694" cy="1183481"/>
          </a:xfrm>
        </p:grpSpPr>
        <p:sp>
          <p:nvSpPr>
            <p:cNvPr id="21" name="Freeform 16"/>
            <p:cNvSpPr/>
            <p:nvPr/>
          </p:nvSpPr>
          <p:spPr bwMode="auto">
            <a:xfrm rot="13500000">
              <a:off x="1035249" y="1522214"/>
              <a:ext cx="1171575" cy="1170385"/>
            </a:xfrm>
            <a:custGeom>
              <a:avLst/>
              <a:gdLst>
                <a:gd name="T0" fmla="*/ 0 w 1697566"/>
                <a:gd name="T1" fmla="*/ 848783 h 1697566"/>
                <a:gd name="T2" fmla="*/ 848783 w 1697566"/>
                <a:gd name="T3" fmla="*/ 0 h 1697566"/>
                <a:gd name="T4" fmla="*/ 1697566 w 1697566"/>
                <a:gd name="T5" fmla="*/ 0 h 1697566"/>
                <a:gd name="T6" fmla="*/ 1697566 w 1697566"/>
                <a:gd name="T7" fmla="*/ 848783 h 1697566"/>
                <a:gd name="T8" fmla="*/ 848783 w 1697566"/>
                <a:gd name="T9" fmla="*/ 1697566 h 1697566"/>
                <a:gd name="T10" fmla="*/ 0 w 1697566"/>
                <a:gd name="T11" fmla="*/ 848783 h 1697566"/>
              </a:gdLst>
              <a:ahLst/>
              <a:cxnLst>
                <a:cxn ang="0">
                  <a:pos x="T0" y="T1"/>
                </a:cxn>
                <a:cxn ang="0">
                  <a:pos x="T2" y="T3"/>
                </a:cxn>
                <a:cxn ang="0">
                  <a:pos x="T4" y="T5"/>
                </a:cxn>
                <a:cxn ang="0">
                  <a:pos x="T6" y="T7"/>
                </a:cxn>
                <a:cxn ang="0">
                  <a:pos x="T8" y="T9"/>
                </a:cxn>
                <a:cxn ang="0">
                  <a:pos x="T10" y="T11"/>
                </a:cxn>
              </a:cxnLst>
              <a:rect l="0" t="0" r="r" b="b"/>
              <a:pathLst>
                <a:path w="1697566" h="1697566">
                  <a:moveTo>
                    <a:pt x="0" y="848783"/>
                  </a:moveTo>
                  <a:cubicBezTo>
                    <a:pt x="0" y="380013"/>
                    <a:pt x="380013" y="0"/>
                    <a:pt x="848783" y="0"/>
                  </a:cubicBezTo>
                  <a:lnTo>
                    <a:pt x="1697566" y="0"/>
                  </a:lnTo>
                  <a:lnTo>
                    <a:pt x="1697566" y="848783"/>
                  </a:lnTo>
                  <a:cubicBezTo>
                    <a:pt x="1697566" y="1317553"/>
                    <a:pt x="1317553" y="1697566"/>
                    <a:pt x="848783" y="1697566"/>
                  </a:cubicBezTo>
                  <a:cubicBezTo>
                    <a:pt x="380013" y="1697566"/>
                    <a:pt x="0" y="1317553"/>
                    <a:pt x="0" y="848783"/>
                  </a:cubicBezTo>
                  <a:close/>
                </a:path>
              </a:pathLst>
            </a:custGeom>
            <a:solidFill>
              <a:srgbClr val="FF3399"/>
            </a:solidFill>
            <a:ln>
              <a:noFill/>
            </a:ln>
            <a:extLst>
              <a:ext uri="{91240B29-F687-4F45-9708-019B960494DF}">
                <a14:hiddenLine xmlns:a14="http://schemas.microsoft.com/office/drawing/2010/main" w="9525">
                  <a:solidFill>
                    <a:srgbClr val="000000"/>
                  </a:solidFill>
                  <a:round/>
                </a14:hiddenLine>
              </a:ext>
            </a:extLst>
          </p:spPr>
          <p:txBody>
            <a:bodyPr lIns="277892" tIns="277892" rIns="277892" bIns="277892" anchor="ctr"/>
            <a:lstStyle/>
            <a:p>
              <a:endParaRPr lang="zh-CN" altLang="en-US"/>
            </a:p>
          </p:txBody>
        </p:sp>
        <p:sp>
          <p:nvSpPr>
            <p:cNvPr id="22" name="Freeform 17"/>
            <p:cNvSpPr/>
            <p:nvPr/>
          </p:nvSpPr>
          <p:spPr bwMode="auto">
            <a:xfrm rot="2700000">
              <a:off x="6939558" y="1534121"/>
              <a:ext cx="1171575" cy="1170384"/>
            </a:xfrm>
            <a:custGeom>
              <a:avLst/>
              <a:gdLst>
                <a:gd name="T0" fmla="*/ 0 w 1697566"/>
                <a:gd name="T1" fmla="*/ 848783 h 1697566"/>
                <a:gd name="T2" fmla="*/ 848783 w 1697566"/>
                <a:gd name="T3" fmla="*/ 0 h 1697566"/>
                <a:gd name="T4" fmla="*/ 1697566 w 1697566"/>
                <a:gd name="T5" fmla="*/ 0 h 1697566"/>
                <a:gd name="T6" fmla="*/ 1697566 w 1697566"/>
                <a:gd name="T7" fmla="*/ 848783 h 1697566"/>
                <a:gd name="T8" fmla="*/ 848783 w 1697566"/>
                <a:gd name="T9" fmla="*/ 1697566 h 1697566"/>
                <a:gd name="T10" fmla="*/ 0 w 1697566"/>
                <a:gd name="T11" fmla="*/ 848783 h 1697566"/>
              </a:gdLst>
              <a:ahLst/>
              <a:cxnLst>
                <a:cxn ang="0">
                  <a:pos x="T0" y="T1"/>
                </a:cxn>
                <a:cxn ang="0">
                  <a:pos x="T2" y="T3"/>
                </a:cxn>
                <a:cxn ang="0">
                  <a:pos x="T4" y="T5"/>
                </a:cxn>
                <a:cxn ang="0">
                  <a:pos x="T6" y="T7"/>
                </a:cxn>
                <a:cxn ang="0">
                  <a:pos x="T8" y="T9"/>
                </a:cxn>
                <a:cxn ang="0">
                  <a:pos x="T10" y="T11"/>
                </a:cxn>
              </a:cxnLst>
              <a:rect l="0" t="0" r="r" b="b"/>
              <a:pathLst>
                <a:path w="1697566" h="1697566">
                  <a:moveTo>
                    <a:pt x="0" y="848783"/>
                  </a:moveTo>
                  <a:cubicBezTo>
                    <a:pt x="0" y="380013"/>
                    <a:pt x="380013" y="0"/>
                    <a:pt x="848783" y="0"/>
                  </a:cubicBezTo>
                  <a:lnTo>
                    <a:pt x="1697566" y="0"/>
                  </a:lnTo>
                  <a:lnTo>
                    <a:pt x="1697566" y="848783"/>
                  </a:lnTo>
                  <a:cubicBezTo>
                    <a:pt x="1697566" y="1317553"/>
                    <a:pt x="1317553" y="1697566"/>
                    <a:pt x="848783" y="1697566"/>
                  </a:cubicBezTo>
                  <a:cubicBezTo>
                    <a:pt x="380013" y="1697566"/>
                    <a:pt x="0" y="1317553"/>
                    <a:pt x="0" y="848783"/>
                  </a:cubicBezTo>
                  <a:close/>
                </a:path>
              </a:pathLst>
            </a:custGeom>
            <a:solidFill>
              <a:srgbClr val="FF0066"/>
            </a:solidFill>
            <a:ln>
              <a:noFill/>
            </a:ln>
            <a:extLst>
              <a:ext uri="{91240B29-F687-4F45-9708-019B960494DF}">
                <a14:hiddenLine xmlns:a14="http://schemas.microsoft.com/office/drawing/2010/main" w="9525">
                  <a:solidFill>
                    <a:srgbClr val="000000"/>
                  </a:solidFill>
                  <a:round/>
                </a14:hiddenLine>
              </a:ext>
            </a:extLst>
          </p:spPr>
          <p:txBody>
            <a:bodyPr lIns="277892" tIns="277892" rIns="277892" bIns="277892" anchor="ctr"/>
            <a:lstStyle/>
            <a:p>
              <a:endParaRPr lang="zh-CN" altLang="en-US"/>
            </a:p>
          </p:txBody>
        </p:sp>
        <p:sp>
          <p:nvSpPr>
            <p:cNvPr id="23" name="Freeform 18"/>
            <p:cNvSpPr/>
            <p:nvPr/>
          </p:nvSpPr>
          <p:spPr bwMode="auto">
            <a:xfrm rot="2700000">
              <a:off x="2280047" y="1533525"/>
              <a:ext cx="1171575" cy="1171575"/>
            </a:xfrm>
            <a:custGeom>
              <a:avLst/>
              <a:gdLst>
                <a:gd name="T0" fmla="*/ 1697566 w 1697566"/>
                <a:gd name="T1" fmla="*/ 848783 h 1697566"/>
                <a:gd name="T2" fmla="*/ 848783 w 1697566"/>
                <a:gd name="T3" fmla="*/ 1697566 h 1697566"/>
                <a:gd name="T4" fmla="*/ 0 w 1697566"/>
                <a:gd name="T5" fmla="*/ 1697566 h 1697566"/>
                <a:gd name="T6" fmla="*/ 0 w 1697566"/>
                <a:gd name="T7" fmla="*/ 848783 h 1697566"/>
                <a:gd name="T8" fmla="*/ 848783 w 1697566"/>
                <a:gd name="T9" fmla="*/ 0 h 1697566"/>
                <a:gd name="T10" fmla="*/ 1697566 w 1697566"/>
                <a:gd name="T11" fmla="*/ 848783 h 1697566"/>
              </a:gdLst>
              <a:ahLst/>
              <a:cxnLst>
                <a:cxn ang="0">
                  <a:pos x="T0" y="T1"/>
                </a:cxn>
                <a:cxn ang="0">
                  <a:pos x="T2" y="T3"/>
                </a:cxn>
                <a:cxn ang="0">
                  <a:pos x="T4" y="T5"/>
                </a:cxn>
                <a:cxn ang="0">
                  <a:pos x="T6" y="T7"/>
                </a:cxn>
                <a:cxn ang="0">
                  <a:pos x="T8" y="T9"/>
                </a:cxn>
                <a:cxn ang="0">
                  <a:pos x="T10" y="T11"/>
                </a:cxn>
              </a:cxnLst>
              <a:rect l="0" t="0" r="r" b="b"/>
              <a:pathLst>
                <a:path w="1697566" h="1697566">
                  <a:moveTo>
                    <a:pt x="1697566" y="848783"/>
                  </a:moveTo>
                  <a:cubicBezTo>
                    <a:pt x="1697566" y="1317553"/>
                    <a:pt x="1317553" y="1697566"/>
                    <a:pt x="848783" y="1697566"/>
                  </a:cubicBezTo>
                  <a:lnTo>
                    <a:pt x="0" y="1697566"/>
                  </a:lnTo>
                  <a:lnTo>
                    <a:pt x="0" y="848783"/>
                  </a:lnTo>
                  <a:cubicBezTo>
                    <a:pt x="0" y="380013"/>
                    <a:pt x="380013" y="0"/>
                    <a:pt x="848783" y="0"/>
                  </a:cubicBezTo>
                  <a:cubicBezTo>
                    <a:pt x="1317553" y="0"/>
                    <a:pt x="1697566" y="380013"/>
                    <a:pt x="1697566" y="848783"/>
                  </a:cubicBezTo>
                  <a:close/>
                </a:path>
              </a:pathLst>
            </a:custGeom>
            <a:solidFill>
              <a:srgbClr val="FF0066"/>
            </a:solidFill>
            <a:ln>
              <a:noFill/>
            </a:ln>
            <a:extLst>
              <a:ext uri="{91240B29-F687-4F45-9708-019B960494DF}">
                <a14:hiddenLine xmlns:a14="http://schemas.microsoft.com/office/drawing/2010/main" w="9525">
                  <a:solidFill>
                    <a:srgbClr val="000000"/>
                  </a:solidFill>
                  <a:round/>
                </a14:hiddenLine>
              </a:ext>
            </a:extLst>
          </p:spPr>
          <p:txBody>
            <a:bodyPr lIns="277892" tIns="277893" rIns="277893" bIns="277892" anchor="ctr"/>
            <a:lstStyle/>
            <a:p>
              <a:endParaRPr lang="zh-CN" altLang="en-US"/>
            </a:p>
          </p:txBody>
        </p:sp>
        <p:sp>
          <p:nvSpPr>
            <p:cNvPr id="24" name="Freeform 19"/>
            <p:cNvSpPr/>
            <p:nvPr/>
          </p:nvSpPr>
          <p:spPr bwMode="auto">
            <a:xfrm rot="2700000">
              <a:off x="5702499" y="1534120"/>
              <a:ext cx="1171575" cy="1170385"/>
            </a:xfrm>
            <a:custGeom>
              <a:avLst/>
              <a:gdLst>
                <a:gd name="T0" fmla="*/ 0 w 1697566"/>
                <a:gd name="T1" fmla="*/ 848783 h 1697566"/>
                <a:gd name="T2" fmla="*/ 848783 w 1697566"/>
                <a:gd name="T3" fmla="*/ 0 h 1697566"/>
                <a:gd name="T4" fmla="*/ 1697566 w 1697566"/>
                <a:gd name="T5" fmla="*/ 0 h 1697566"/>
                <a:gd name="T6" fmla="*/ 1697566 w 1697566"/>
                <a:gd name="T7" fmla="*/ 848783 h 1697566"/>
                <a:gd name="T8" fmla="*/ 848783 w 1697566"/>
                <a:gd name="T9" fmla="*/ 1697566 h 1697566"/>
                <a:gd name="T10" fmla="*/ 0 w 1697566"/>
                <a:gd name="T11" fmla="*/ 848783 h 1697566"/>
              </a:gdLst>
              <a:ahLst/>
              <a:cxnLst>
                <a:cxn ang="0">
                  <a:pos x="T0" y="T1"/>
                </a:cxn>
                <a:cxn ang="0">
                  <a:pos x="T2" y="T3"/>
                </a:cxn>
                <a:cxn ang="0">
                  <a:pos x="T4" y="T5"/>
                </a:cxn>
                <a:cxn ang="0">
                  <a:pos x="T6" y="T7"/>
                </a:cxn>
                <a:cxn ang="0">
                  <a:pos x="T8" y="T9"/>
                </a:cxn>
                <a:cxn ang="0">
                  <a:pos x="T10" y="T11"/>
                </a:cxn>
              </a:cxnLst>
              <a:rect l="0" t="0" r="r" b="b"/>
              <a:pathLst>
                <a:path w="1697566" h="1697566">
                  <a:moveTo>
                    <a:pt x="0" y="848783"/>
                  </a:moveTo>
                  <a:cubicBezTo>
                    <a:pt x="0" y="380013"/>
                    <a:pt x="380013" y="0"/>
                    <a:pt x="848783" y="0"/>
                  </a:cubicBezTo>
                  <a:lnTo>
                    <a:pt x="1697566" y="0"/>
                  </a:lnTo>
                  <a:lnTo>
                    <a:pt x="1697566" y="848783"/>
                  </a:lnTo>
                  <a:cubicBezTo>
                    <a:pt x="1697566" y="1317553"/>
                    <a:pt x="1317553" y="1697566"/>
                    <a:pt x="848783" y="1697566"/>
                  </a:cubicBezTo>
                  <a:cubicBezTo>
                    <a:pt x="380013" y="1697566"/>
                    <a:pt x="0" y="1317553"/>
                    <a:pt x="0" y="848783"/>
                  </a:cubicBezTo>
                  <a:close/>
                </a:path>
              </a:pathLst>
            </a:custGeom>
            <a:solidFill>
              <a:srgbClr val="FF3399"/>
            </a:solidFill>
            <a:ln>
              <a:noFill/>
            </a:ln>
            <a:extLst>
              <a:ext uri="{91240B29-F687-4F45-9708-019B960494DF}">
                <a14:hiddenLine xmlns:a14="http://schemas.microsoft.com/office/drawing/2010/main" w="9525">
                  <a:solidFill>
                    <a:srgbClr val="000000"/>
                  </a:solidFill>
                  <a:round/>
                </a14:hiddenLine>
              </a:ext>
            </a:extLst>
          </p:spPr>
          <p:txBody>
            <a:bodyPr lIns="277892" tIns="277892" rIns="277892" bIns="277892" anchor="ctr"/>
            <a:lstStyle/>
            <a:p>
              <a:endParaRPr lang="zh-CN" altLang="en-US"/>
            </a:p>
          </p:txBody>
        </p:sp>
        <p:sp>
          <p:nvSpPr>
            <p:cNvPr id="25" name="Oval 20"/>
            <p:cNvSpPr>
              <a:spLocks noChangeArrowheads="1"/>
            </p:cNvSpPr>
            <p:nvPr/>
          </p:nvSpPr>
          <p:spPr bwMode="auto">
            <a:xfrm>
              <a:off x="1206104" y="1687116"/>
              <a:ext cx="820340" cy="819150"/>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id-ID" altLang="en-US">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Oval 21"/>
            <p:cNvSpPr>
              <a:spLocks noChangeArrowheads="1"/>
            </p:cNvSpPr>
            <p:nvPr/>
          </p:nvSpPr>
          <p:spPr bwMode="auto">
            <a:xfrm>
              <a:off x="2453879" y="1700213"/>
              <a:ext cx="820340" cy="82034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id-ID" altLang="en-US">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Oval 22"/>
            <p:cNvSpPr>
              <a:spLocks noChangeArrowheads="1"/>
            </p:cNvSpPr>
            <p:nvPr/>
          </p:nvSpPr>
          <p:spPr bwMode="auto">
            <a:xfrm>
              <a:off x="5887642" y="1700213"/>
              <a:ext cx="820340" cy="82034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id-ID" altLang="en-US">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Oval 23"/>
            <p:cNvSpPr>
              <a:spLocks noChangeArrowheads="1"/>
            </p:cNvSpPr>
            <p:nvPr/>
          </p:nvSpPr>
          <p:spPr bwMode="auto">
            <a:xfrm>
              <a:off x="7130654" y="1700213"/>
              <a:ext cx="819150" cy="82034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id-ID" altLang="en-US">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Freeform 38"/>
            <p:cNvSpPr/>
            <p:nvPr/>
          </p:nvSpPr>
          <p:spPr bwMode="auto">
            <a:xfrm rot="2700000">
              <a:off x="4505325" y="1521619"/>
              <a:ext cx="1170385" cy="1170385"/>
            </a:xfrm>
            <a:custGeom>
              <a:avLst/>
              <a:gdLst>
                <a:gd name="T0" fmla="*/ 0 w 1697566"/>
                <a:gd name="T1" fmla="*/ 848783 h 1697566"/>
                <a:gd name="T2" fmla="*/ 848783 w 1697566"/>
                <a:gd name="T3" fmla="*/ 0 h 1697566"/>
                <a:gd name="T4" fmla="*/ 1697566 w 1697566"/>
                <a:gd name="T5" fmla="*/ 0 h 1697566"/>
                <a:gd name="T6" fmla="*/ 1697566 w 1697566"/>
                <a:gd name="T7" fmla="*/ 848783 h 1697566"/>
                <a:gd name="T8" fmla="*/ 848783 w 1697566"/>
                <a:gd name="T9" fmla="*/ 1697566 h 1697566"/>
                <a:gd name="T10" fmla="*/ 0 w 1697566"/>
                <a:gd name="T11" fmla="*/ 848783 h 1697566"/>
              </a:gdLst>
              <a:ahLst/>
              <a:cxnLst>
                <a:cxn ang="0">
                  <a:pos x="T0" y="T1"/>
                </a:cxn>
                <a:cxn ang="0">
                  <a:pos x="T2" y="T3"/>
                </a:cxn>
                <a:cxn ang="0">
                  <a:pos x="T4" y="T5"/>
                </a:cxn>
                <a:cxn ang="0">
                  <a:pos x="T6" y="T7"/>
                </a:cxn>
                <a:cxn ang="0">
                  <a:pos x="T8" y="T9"/>
                </a:cxn>
                <a:cxn ang="0">
                  <a:pos x="T10" y="T11"/>
                </a:cxn>
              </a:cxnLst>
              <a:rect l="0" t="0" r="r" b="b"/>
              <a:pathLst>
                <a:path w="1697566" h="1697566">
                  <a:moveTo>
                    <a:pt x="0" y="848783"/>
                  </a:moveTo>
                  <a:cubicBezTo>
                    <a:pt x="0" y="380013"/>
                    <a:pt x="380013" y="0"/>
                    <a:pt x="848783" y="0"/>
                  </a:cubicBezTo>
                  <a:lnTo>
                    <a:pt x="1697566" y="0"/>
                  </a:lnTo>
                  <a:lnTo>
                    <a:pt x="1697566" y="848783"/>
                  </a:lnTo>
                  <a:cubicBezTo>
                    <a:pt x="1697566" y="1317553"/>
                    <a:pt x="1317553" y="1697566"/>
                    <a:pt x="848783" y="1697566"/>
                  </a:cubicBezTo>
                  <a:cubicBezTo>
                    <a:pt x="380013" y="1697566"/>
                    <a:pt x="0" y="1317553"/>
                    <a:pt x="0" y="848783"/>
                  </a:cubicBezTo>
                  <a:close/>
                </a:path>
              </a:pathLst>
            </a:custGeom>
            <a:solidFill>
              <a:srgbClr val="FF0066"/>
            </a:solidFill>
            <a:ln>
              <a:noFill/>
            </a:ln>
            <a:extLst>
              <a:ext uri="{91240B29-F687-4F45-9708-019B960494DF}">
                <a14:hiddenLine xmlns:a14="http://schemas.microsoft.com/office/drawing/2010/main" w="9525">
                  <a:solidFill>
                    <a:srgbClr val="000000"/>
                  </a:solidFill>
                  <a:round/>
                </a14:hiddenLine>
              </a:ext>
            </a:extLst>
          </p:spPr>
          <p:txBody>
            <a:bodyPr lIns="277892" tIns="277892" rIns="277892" bIns="277892" anchor="ctr"/>
            <a:lstStyle/>
            <a:p>
              <a:endParaRPr lang="zh-CN" altLang="en-US"/>
            </a:p>
          </p:txBody>
        </p:sp>
        <p:sp>
          <p:nvSpPr>
            <p:cNvPr id="34" name="Freeform 40"/>
            <p:cNvSpPr/>
            <p:nvPr/>
          </p:nvSpPr>
          <p:spPr bwMode="auto">
            <a:xfrm rot="13500000">
              <a:off x="3490913" y="1521619"/>
              <a:ext cx="1171575" cy="1171575"/>
            </a:xfrm>
            <a:custGeom>
              <a:avLst/>
              <a:gdLst>
                <a:gd name="T0" fmla="*/ 0 w 1697566"/>
                <a:gd name="T1" fmla="*/ 848783 h 1697566"/>
                <a:gd name="T2" fmla="*/ 848783 w 1697566"/>
                <a:gd name="T3" fmla="*/ 0 h 1697566"/>
                <a:gd name="T4" fmla="*/ 1697566 w 1697566"/>
                <a:gd name="T5" fmla="*/ 0 h 1697566"/>
                <a:gd name="T6" fmla="*/ 1697566 w 1697566"/>
                <a:gd name="T7" fmla="*/ 848783 h 1697566"/>
                <a:gd name="T8" fmla="*/ 848783 w 1697566"/>
                <a:gd name="T9" fmla="*/ 1697566 h 1697566"/>
                <a:gd name="T10" fmla="*/ 0 w 1697566"/>
                <a:gd name="T11" fmla="*/ 848783 h 1697566"/>
              </a:gdLst>
              <a:ahLst/>
              <a:cxnLst>
                <a:cxn ang="0">
                  <a:pos x="T0" y="T1"/>
                </a:cxn>
                <a:cxn ang="0">
                  <a:pos x="T2" y="T3"/>
                </a:cxn>
                <a:cxn ang="0">
                  <a:pos x="T4" y="T5"/>
                </a:cxn>
                <a:cxn ang="0">
                  <a:pos x="T6" y="T7"/>
                </a:cxn>
                <a:cxn ang="0">
                  <a:pos x="T8" y="T9"/>
                </a:cxn>
                <a:cxn ang="0">
                  <a:pos x="T10" y="T11"/>
                </a:cxn>
              </a:cxnLst>
              <a:rect l="0" t="0" r="r" b="b"/>
              <a:pathLst>
                <a:path w="1697566" h="1697566">
                  <a:moveTo>
                    <a:pt x="0" y="848783"/>
                  </a:moveTo>
                  <a:cubicBezTo>
                    <a:pt x="0" y="380013"/>
                    <a:pt x="380013" y="0"/>
                    <a:pt x="848783" y="0"/>
                  </a:cubicBezTo>
                  <a:lnTo>
                    <a:pt x="1697566" y="0"/>
                  </a:lnTo>
                  <a:lnTo>
                    <a:pt x="1697566" y="848783"/>
                  </a:lnTo>
                  <a:cubicBezTo>
                    <a:pt x="1697566" y="1317553"/>
                    <a:pt x="1317553" y="1697566"/>
                    <a:pt x="848783" y="1697566"/>
                  </a:cubicBezTo>
                  <a:cubicBezTo>
                    <a:pt x="380013" y="1697566"/>
                    <a:pt x="0" y="1317553"/>
                    <a:pt x="0" y="848783"/>
                  </a:cubicBezTo>
                  <a:close/>
                </a:path>
              </a:pathLst>
            </a:custGeom>
            <a:solidFill>
              <a:srgbClr val="FF3399"/>
            </a:solidFill>
            <a:ln>
              <a:noFill/>
            </a:ln>
            <a:extLst>
              <a:ext uri="{91240B29-F687-4F45-9708-019B960494DF}">
                <a14:hiddenLine xmlns:a14="http://schemas.microsoft.com/office/drawing/2010/main" w="9525">
                  <a:solidFill>
                    <a:srgbClr val="000000"/>
                  </a:solidFill>
                  <a:round/>
                </a14:hiddenLine>
              </a:ext>
            </a:extLst>
          </p:spPr>
          <p:txBody>
            <a:bodyPr lIns="277892" tIns="277892" rIns="277892" bIns="277892" anchor="ctr"/>
            <a:lstStyle/>
            <a:p>
              <a:endParaRPr lang="zh-CN" altLang="en-US"/>
            </a:p>
          </p:txBody>
        </p:sp>
        <p:sp>
          <p:nvSpPr>
            <p:cNvPr id="35" name="Oval 41"/>
            <p:cNvSpPr>
              <a:spLocks noChangeArrowheads="1"/>
            </p:cNvSpPr>
            <p:nvPr/>
          </p:nvSpPr>
          <p:spPr bwMode="auto">
            <a:xfrm>
              <a:off x="3657600" y="1688306"/>
              <a:ext cx="819150" cy="819150"/>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id-ID" altLang="en-US">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6" name="Oval 42"/>
            <p:cNvSpPr>
              <a:spLocks noChangeArrowheads="1"/>
            </p:cNvSpPr>
            <p:nvPr/>
          </p:nvSpPr>
          <p:spPr bwMode="auto">
            <a:xfrm>
              <a:off x="4695825" y="1688306"/>
              <a:ext cx="819150" cy="819150"/>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id-ID" altLang="en-US">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cxnSp>
        <p:nvCxnSpPr>
          <p:cNvPr id="37" name="Straight Connector 44"/>
          <p:cNvCxnSpPr>
            <a:cxnSpLocks noChangeShapeType="1"/>
          </p:cNvCxnSpPr>
          <p:nvPr/>
        </p:nvCxnSpPr>
        <p:spPr bwMode="auto">
          <a:xfrm rot="5400000" flipV="1">
            <a:off x="5254664" y="3818030"/>
            <a:ext cx="396967" cy="4762"/>
          </a:xfrm>
          <a:prstGeom prst="line">
            <a:avLst/>
          </a:prstGeom>
          <a:noFill/>
          <a:ln w="12700" cmpd="sng">
            <a:solidFill>
              <a:srgbClr val="ADBACA"/>
            </a:solidFill>
            <a:prstDash val="sysDot"/>
            <a:round/>
            <a:tailEnd type="oval" w="med" len="med"/>
          </a:ln>
          <a:extLst>
            <a:ext uri="{909E8E84-426E-40DD-AFC4-6F175D3DCCD1}">
              <a14:hiddenFill xmlns:a14="http://schemas.microsoft.com/office/drawing/2010/main">
                <a:noFill/>
              </a14:hiddenFill>
            </a:ext>
          </a:extLst>
        </p:spPr>
      </p:cxnSp>
      <p:cxnSp>
        <p:nvCxnSpPr>
          <p:cNvPr id="38" name="Straight Connector 47"/>
          <p:cNvCxnSpPr>
            <a:cxnSpLocks noChangeShapeType="1"/>
          </p:cNvCxnSpPr>
          <p:nvPr/>
        </p:nvCxnSpPr>
        <p:spPr bwMode="auto">
          <a:xfrm rot="5400000" flipV="1">
            <a:off x="6629260" y="3818030"/>
            <a:ext cx="396967" cy="4762"/>
          </a:xfrm>
          <a:prstGeom prst="line">
            <a:avLst/>
          </a:prstGeom>
          <a:noFill/>
          <a:ln w="12700" cmpd="sng">
            <a:solidFill>
              <a:srgbClr val="ADBACA"/>
            </a:solidFill>
            <a:prstDash val="sysDot"/>
            <a:round/>
            <a:tailEnd type="oval" w="med" len="med"/>
          </a:ln>
          <a:extLst>
            <a:ext uri="{909E8E84-426E-40DD-AFC4-6F175D3DCCD1}">
              <a14:hiddenFill xmlns:a14="http://schemas.microsoft.com/office/drawing/2010/main">
                <a:noFill/>
              </a14:hiddenFill>
            </a:ext>
          </a:extLst>
        </p:spPr>
      </p:cxnSp>
      <p:sp>
        <p:nvSpPr>
          <p:cNvPr id="39" name="TextBox 13"/>
          <p:cNvSpPr txBox="1">
            <a:spLocks noChangeArrowheads="1"/>
          </p:cNvSpPr>
          <p:nvPr/>
        </p:nvSpPr>
        <p:spPr bwMode="auto">
          <a:xfrm>
            <a:off x="1415867" y="4301534"/>
            <a:ext cx="1373009" cy="24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dirty="0">
                <a:solidFill>
                  <a:srgbClr val="445469"/>
                </a:solidFill>
                <a:latin typeface="Arial" panose="020B0604020202020204" pitchFamily="34" charset="0"/>
                <a:ea typeface="微软雅黑" panose="020B0503020204020204" pitchFamily="34" charset="-122"/>
                <a:sym typeface="Arial" panose="020B0604020202020204" pitchFamily="34" charset="0"/>
              </a:rPr>
              <a:t>关键词</a:t>
            </a:r>
            <a:endParaRPr lang="en-US" altLang="zh-CN" sz="16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TextBox 13"/>
          <p:cNvSpPr txBox="1">
            <a:spLocks noChangeArrowheads="1"/>
          </p:cNvSpPr>
          <p:nvPr/>
        </p:nvSpPr>
        <p:spPr bwMode="auto">
          <a:xfrm>
            <a:off x="3101572" y="4301534"/>
            <a:ext cx="1373009" cy="24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关键词</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TextBox 13"/>
          <p:cNvSpPr txBox="1">
            <a:spLocks noChangeArrowheads="1"/>
          </p:cNvSpPr>
          <p:nvPr/>
        </p:nvSpPr>
        <p:spPr bwMode="auto">
          <a:xfrm>
            <a:off x="4758707" y="4301534"/>
            <a:ext cx="1373009" cy="24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关键词</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TextBox 13"/>
          <p:cNvSpPr txBox="1">
            <a:spLocks noChangeArrowheads="1"/>
          </p:cNvSpPr>
          <p:nvPr/>
        </p:nvSpPr>
        <p:spPr bwMode="auto">
          <a:xfrm>
            <a:off x="6179334" y="4301534"/>
            <a:ext cx="1373008" cy="24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关键词</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43" name="TextBox 13"/>
          <p:cNvSpPr txBox="1">
            <a:spLocks noChangeArrowheads="1"/>
          </p:cNvSpPr>
          <p:nvPr/>
        </p:nvSpPr>
        <p:spPr bwMode="auto">
          <a:xfrm>
            <a:off x="7728532" y="4301534"/>
            <a:ext cx="1373008" cy="24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关键词</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44" name="TextBox 13"/>
          <p:cNvSpPr txBox="1">
            <a:spLocks noChangeArrowheads="1"/>
          </p:cNvSpPr>
          <p:nvPr/>
        </p:nvSpPr>
        <p:spPr bwMode="auto">
          <a:xfrm>
            <a:off x="9347571" y="4301534"/>
            <a:ext cx="1371421" cy="24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关键词</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62" name="矩形 27"/>
          <p:cNvSpPr>
            <a:spLocks noChangeArrowheads="1"/>
          </p:cNvSpPr>
          <p:nvPr/>
        </p:nvSpPr>
        <p:spPr bwMode="auto">
          <a:xfrm>
            <a:off x="1495231" y="4966321"/>
            <a:ext cx="953011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5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5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500" advTm="0">
        <p:checker/>
      </p:transition>
    </mc:Choice>
    <mc:Fallback>
      <p:transition spd="slow" advTm="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4)">
                                      <p:cBhvr>
                                        <p:cTn id="7" dur="1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up)">
                                      <p:cBhvr>
                                        <p:cTn id="19" dur="500"/>
                                        <p:tgtEl>
                                          <p:spTgt spid="29"/>
                                        </p:tgtEl>
                                      </p:cBhvr>
                                    </p:animEffect>
                                  </p:childTnLst>
                                </p:cTn>
                              </p:par>
                              <p:par>
                                <p:cTn id="20" presetID="22" presetClass="entr" presetSubtype="1"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up)">
                                      <p:cBhvr>
                                        <p:cTn id="22" dur="500"/>
                                        <p:tgtEl>
                                          <p:spTgt spid="30"/>
                                        </p:tgtEl>
                                      </p:cBhvr>
                                    </p:animEffect>
                                  </p:childTnLst>
                                </p:cTn>
                              </p:par>
                              <p:par>
                                <p:cTn id="23" presetID="22" presetClass="entr" presetSubtype="1"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up)">
                                      <p:cBhvr>
                                        <p:cTn id="25" dur="500"/>
                                        <p:tgtEl>
                                          <p:spTgt spid="37"/>
                                        </p:tgtEl>
                                      </p:cBhvr>
                                    </p:animEffect>
                                  </p:childTnLst>
                                </p:cTn>
                              </p:par>
                              <p:par>
                                <p:cTn id="26" presetID="22" presetClass="entr" presetSubtype="1" fill="hold"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wipe(up)">
                                      <p:cBhvr>
                                        <p:cTn id="28" dur="500"/>
                                        <p:tgtEl>
                                          <p:spTgt spid="38"/>
                                        </p:tgtEl>
                                      </p:cBhvr>
                                    </p:animEffect>
                                  </p:childTnLst>
                                </p:cTn>
                              </p:par>
                              <p:par>
                                <p:cTn id="29" presetID="22" presetClass="entr" presetSubtype="1"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up)">
                                      <p:cBhvr>
                                        <p:cTn id="31" dur="500"/>
                                        <p:tgtEl>
                                          <p:spTgt spid="31"/>
                                        </p:tgtEl>
                                      </p:cBhvr>
                                    </p:animEffect>
                                  </p:childTnLst>
                                </p:cTn>
                              </p:par>
                              <p:par>
                                <p:cTn id="32" presetID="22" presetClass="entr" presetSubtype="1"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up)">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49" presetClass="entr" presetSubtype="0" decel="10000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p:cTn id="39" dur="500" fill="hold"/>
                                        <p:tgtEl>
                                          <p:spTgt spid="39"/>
                                        </p:tgtEl>
                                        <p:attrNameLst>
                                          <p:attrName>ppt_w</p:attrName>
                                        </p:attrNameLst>
                                      </p:cBhvr>
                                      <p:tavLst>
                                        <p:tav tm="0">
                                          <p:val>
                                            <p:fltVal val="0"/>
                                          </p:val>
                                        </p:tav>
                                        <p:tav tm="100000">
                                          <p:val>
                                            <p:strVal val="#ppt_w"/>
                                          </p:val>
                                        </p:tav>
                                      </p:tavLst>
                                    </p:anim>
                                    <p:anim calcmode="lin" valueType="num">
                                      <p:cBhvr>
                                        <p:cTn id="40" dur="500" fill="hold"/>
                                        <p:tgtEl>
                                          <p:spTgt spid="39"/>
                                        </p:tgtEl>
                                        <p:attrNameLst>
                                          <p:attrName>ppt_h</p:attrName>
                                        </p:attrNameLst>
                                      </p:cBhvr>
                                      <p:tavLst>
                                        <p:tav tm="0">
                                          <p:val>
                                            <p:fltVal val="0"/>
                                          </p:val>
                                        </p:tav>
                                        <p:tav tm="100000">
                                          <p:val>
                                            <p:strVal val="#ppt_h"/>
                                          </p:val>
                                        </p:tav>
                                      </p:tavLst>
                                    </p:anim>
                                    <p:anim calcmode="lin" valueType="num">
                                      <p:cBhvr>
                                        <p:cTn id="41" dur="500" fill="hold"/>
                                        <p:tgtEl>
                                          <p:spTgt spid="39"/>
                                        </p:tgtEl>
                                        <p:attrNameLst>
                                          <p:attrName>style.rotation</p:attrName>
                                        </p:attrNameLst>
                                      </p:cBhvr>
                                      <p:tavLst>
                                        <p:tav tm="0">
                                          <p:val>
                                            <p:fltVal val="360"/>
                                          </p:val>
                                        </p:tav>
                                        <p:tav tm="100000">
                                          <p:val>
                                            <p:fltVal val="0"/>
                                          </p:val>
                                        </p:tav>
                                      </p:tavLst>
                                    </p:anim>
                                    <p:animEffect transition="in" filter="fade">
                                      <p:cBhvr>
                                        <p:cTn id="42" dur="500"/>
                                        <p:tgtEl>
                                          <p:spTgt spid="39"/>
                                        </p:tgtEl>
                                      </p:cBhvr>
                                    </p:animEffect>
                                  </p:childTnLst>
                                </p:cTn>
                              </p:par>
                              <p:par>
                                <p:cTn id="43" presetID="49" presetClass="entr" presetSubtype="0" decel="10000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anim calcmode="lin" valueType="num">
                                      <p:cBhvr>
                                        <p:cTn id="45" dur="500" fill="hold"/>
                                        <p:tgtEl>
                                          <p:spTgt spid="40"/>
                                        </p:tgtEl>
                                        <p:attrNameLst>
                                          <p:attrName>ppt_w</p:attrName>
                                        </p:attrNameLst>
                                      </p:cBhvr>
                                      <p:tavLst>
                                        <p:tav tm="0">
                                          <p:val>
                                            <p:fltVal val="0"/>
                                          </p:val>
                                        </p:tav>
                                        <p:tav tm="100000">
                                          <p:val>
                                            <p:strVal val="#ppt_w"/>
                                          </p:val>
                                        </p:tav>
                                      </p:tavLst>
                                    </p:anim>
                                    <p:anim calcmode="lin" valueType="num">
                                      <p:cBhvr>
                                        <p:cTn id="46" dur="500" fill="hold"/>
                                        <p:tgtEl>
                                          <p:spTgt spid="40"/>
                                        </p:tgtEl>
                                        <p:attrNameLst>
                                          <p:attrName>ppt_h</p:attrName>
                                        </p:attrNameLst>
                                      </p:cBhvr>
                                      <p:tavLst>
                                        <p:tav tm="0">
                                          <p:val>
                                            <p:fltVal val="0"/>
                                          </p:val>
                                        </p:tav>
                                        <p:tav tm="100000">
                                          <p:val>
                                            <p:strVal val="#ppt_h"/>
                                          </p:val>
                                        </p:tav>
                                      </p:tavLst>
                                    </p:anim>
                                    <p:anim calcmode="lin" valueType="num">
                                      <p:cBhvr>
                                        <p:cTn id="47" dur="500" fill="hold"/>
                                        <p:tgtEl>
                                          <p:spTgt spid="40"/>
                                        </p:tgtEl>
                                        <p:attrNameLst>
                                          <p:attrName>style.rotation</p:attrName>
                                        </p:attrNameLst>
                                      </p:cBhvr>
                                      <p:tavLst>
                                        <p:tav tm="0">
                                          <p:val>
                                            <p:fltVal val="360"/>
                                          </p:val>
                                        </p:tav>
                                        <p:tav tm="100000">
                                          <p:val>
                                            <p:fltVal val="0"/>
                                          </p:val>
                                        </p:tav>
                                      </p:tavLst>
                                    </p:anim>
                                    <p:animEffect transition="in" filter="fade">
                                      <p:cBhvr>
                                        <p:cTn id="48" dur="500"/>
                                        <p:tgtEl>
                                          <p:spTgt spid="40"/>
                                        </p:tgtEl>
                                      </p:cBhvr>
                                    </p:animEffect>
                                  </p:childTnLst>
                                </p:cTn>
                              </p:par>
                              <p:par>
                                <p:cTn id="49" presetID="49" presetClass="entr" presetSubtype="0" decel="10000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anim calcmode="lin" valueType="num">
                                      <p:cBhvr>
                                        <p:cTn id="51" dur="500" fill="hold"/>
                                        <p:tgtEl>
                                          <p:spTgt spid="41"/>
                                        </p:tgtEl>
                                        <p:attrNameLst>
                                          <p:attrName>ppt_w</p:attrName>
                                        </p:attrNameLst>
                                      </p:cBhvr>
                                      <p:tavLst>
                                        <p:tav tm="0">
                                          <p:val>
                                            <p:fltVal val="0"/>
                                          </p:val>
                                        </p:tav>
                                        <p:tav tm="100000">
                                          <p:val>
                                            <p:strVal val="#ppt_w"/>
                                          </p:val>
                                        </p:tav>
                                      </p:tavLst>
                                    </p:anim>
                                    <p:anim calcmode="lin" valueType="num">
                                      <p:cBhvr>
                                        <p:cTn id="52" dur="500" fill="hold"/>
                                        <p:tgtEl>
                                          <p:spTgt spid="41"/>
                                        </p:tgtEl>
                                        <p:attrNameLst>
                                          <p:attrName>ppt_h</p:attrName>
                                        </p:attrNameLst>
                                      </p:cBhvr>
                                      <p:tavLst>
                                        <p:tav tm="0">
                                          <p:val>
                                            <p:fltVal val="0"/>
                                          </p:val>
                                        </p:tav>
                                        <p:tav tm="100000">
                                          <p:val>
                                            <p:strVal val="#ppt_h"/>
                                          </p:val>
                                        </p:tav>
                                      </p:tavLst>
                                    </p:anim>
                                    <p:anim calcmode="lin" valueType="num">
                                      <p:cBhvr>
                                        <p:cTn id="53" dur="500" fill="hold"/>
                                        <p:tgtEl>
                                          <p:spTgt spid="41"/>
                                        </p:tgtEl>
                                        <p:attrNameLst>
                                          <p:attrName>style.rotation</p:attrName>
                                        </p:attrNameLst>
                                      </p:cBhvr>
                                      <p:tavLst>
                                        <p:tav tm="0">
                                          <p:val>
                                            <p:fltVal val="360"/>
                                          </p:val>
                                        </p:tav>
                                        <p:tav tm="100000">
                                          <p:val>
                                            <p:fltVal val="0"/>
                                          </p:val>
                                        </p:tav>
                                      </p:tavLst>
                                    </p:anim>
                                    <p:animEffect transition="in" filter="fade">
                                      <p:cBhvr>
                                        <p:cTn id="54" dur="500"/>
                                        <p:tgtEl>
                                          <p:spTgt spid="41"/>
                                        </p:tgtEl>
                                      </p:cBhvr>
                                    </p:animEffect>
                                  </p:childTnLst>
                                </p:cTn>
                              </p:par>
                              <p:par>
                                <p:cTn id="55" presetID="49" presetClass="entr" presetSubtype="0" decel="10000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anim calcmode="lin" valueType="num">
                                      <p:cBhvr>
                                        <p:cTn id="57" dur="500" fill="hold"/>
                                        <p:tgtEl>
                                          <p:spTgt spid="42"/>
                                        </p:tgtEl>
                                        <p:attrNameLst>
                                          <p:attrName>ppt_w</p:attrName>
                                        </p:attrNameLst>
                                      </p:cBhvr>
                                      <p:tavLst>
                                        <p:tav tm="0">
                                          <p:val>
                                            <p:fltVal val="0"/>
                                          </p:val>
                                        </p:tav>
                                        <p:tav tm="100000">
                                          <p:val>
                                            <p:strVal val="#ppt_w"/>
                                          </p:val>
                                        </p:tav>
                                      </p:tavLst>
                                    </p:anim>
                                    <p:anim calcmode="lin" valueType="num">
                                      <p:cBhvr>
                                        <p:cTn id="58" dur="500" fill="hold"/>
                                        <p:tgtEl>
                                          <p:spTgt spid="42"/>
                                        </p:tgtEl>
                                        <p:attrNameLst>
                                          <p:attrName>ppt_h</p:attrName>
                                        </p:attrNameLst>
                                      </p:cBhvr>
                                      <p:tavLst>
                                        <p:tav tm="0">
                                          <p:val>
                                            <p:fltVal val="0"/>
                                          </p:val>
                                        </p:tav>
                                        <p:tav tm="100000">
                                          <p:val>
                                            <p:strVal val="#ppt_h"/>
                                          </p:val>
                                        </p:tav>
                                      </p:tavLst>
                                    </p:anim>
                                    <p:anim calcmode="lin" valueType="num">
                                      <p:cBhvr>
                                        <p:cTn id="59" dur="500" fill="hold"/>
                                        <p:tgtEl>
                                          <p:spTgt spid="42"/>
                                        </p:tgtEl>
                                        <p:attrNameLst>
                                          <p:attrName>style.rotation</p:attrName>
                                        </p:attrNameLst>
                                      </p:cBhvr>
                                      <p:tavLst>
                                        <p:tav tm="0">
                                          <p:val>
                                            <p:fltVal val="360"/>
                                          </p:val>
                                        </p:tav>
                                        <p:tav tm="100000">
                                          <p:val>
                                            <p:fltVal val="0"/>
                                          </p:val>
                                        </p:tav>
                                      </p:tavLst>
                                    </p:anim>
                                    <p:animEffect transition="in" filter="fade">
                                      <p:cBhvr>
                                        <p:cTn id="60" dur="500"/>
                                        <p:tgtEl>
                                          <p:spTgt spid="42"/>
                                        </p:tgtEl>
                                      </p:cBhvr>
                                    </p:animEffect>
                                  </p:childTnLst>
                                </p:cTn>
                              </p:par>
                              <p:par>
                                <p:cTn id="61" presetID="49" presetClass="entr" presetSubtype="0" decel="100000" fill="hold" grpId="0" nodeType="withEffect">
                                  <p:stCondLst>
                                    <p:cond delay="0"/>
                                  </p:stCondLst>
                                  <p:childTnLst>
                                    <p:set>
                                      <p:cBhvr>
                                        <p:cTn id="62" dur="1" fill="hold">
                                          <p:stCondLst>
                                            <p:cond delay="0"/>
                                          </p:stCondLst>
                                        </p:cTn>
                                        <p:tgtEl>
                                          <p:spTgt spid="43"/>
                                        </p:tgtEl>
                                        <p:attrNameLst>
                                          <p:attrName>style.visibility</p:attrName>
                                        </p:attrNameLst>
                                      </p:cBhvr>
                                      <p:to>
                                        <p:strVal val="visible"/>
                                      </p:to>
                                    </p:set>
                                    <p:anim calcmode="lin" valueType="num">
                                      <p:cBhvr>
                                        <p:cTn id="63" dur="500" fill="hold"/>
                                        <p:tgtEl>
                                          <p:spTgt spid="43"/>
                                        </p:tgtEl>
                                        <p:attrNameLst>
                                          <p:attrName>ppt_w</p:attrName>
                                        </p:attrNameLst>
                                      </p:cBhvr>
                                      <p:tavLst>
                                        <p:tav tm="0">
                                          <p:val>
                                            <p:fltVal val="0"/>
                                          </p:val>
                                        </p:tav>
                                        <p:tav tm="100000">
                                          <p:val>
                                            <p:strVal val="#ppt_w"/>
                                          </p:val>
                                        </p:tav>
                                      </p:tavLst>
                                    </p:anim>
                                    <p:anim calcmode="lin" valueType="num">
                                      <p:cBhvr>
                                        <p:cTn id="64" dur="500" fill="hold"/>
                                        <p:tgtEl>
                                          <p:spTgt spid="43"/>
                                        </p:tgtEl>
                                        <p:attrNameLst>
                                          <p:attrName>ppt_h</p:attrName>
                                        </p:attrNameLst>
                                      </p:cBhvr>
                                      <p:tavLst>
                                        <p:tav tm="0">
                                          <p:val>
                                            <p:fltVal val="0"/>
                                          </p:val>
                                        </p:tav>
                                        <p:tav tm="100000">
                                          <p:val>
                                            <p:strVal val="#ppt_h"/>
                                          </p:val>
                                        </p:tav>
                                      </p:tavLst>
                                    </p:anim>
                                    <p:anim calcmode="lin" valueType="num">
                                      <p:cBhvr>
                                        <p:cTn id="65" dur="500" fill="hold"/>
                                        <p:tgtEl>
                                          <p:spTgt spid="43"/>
                                        </p:tgtEl>
                                        <p:attrNameLst>
                                          <p:attrName>style.rotation</p:attrName>
                                        </p:attrNameLst>
                                      </p:cBhvr>
                                      <p:tavLst>
                                        <p:tav tm="0">
                                          <p:val>
                                            <p:fltVal val="360"/>
                                          </p:val>
                                        </p:tav>
                                        <p:tav tm="100000">
                                          <p:val>
                                            <p:fltVal val="0"/>
                                          </p:val>
                                        </p:tav>
                                      </p:tavLst>
                                    </p:anim>
                                    <p:animEffect transition="in" filter="fade">
                                      <p:cBhvr>
                                        <p:cTn id="66" dur="500"/>
                                        <p:tgtEl>
                                          <p:spTgt spid="43"/>
                                        </p:tgtEl>
                                      </p:cBhvr>
                                    </p:animEffect>
                                  </p:childTnLst>
                                </p:cTn>
                              </p:par>
                              <p:par>
                                <p:cTn id="67" presetID="49" presetClass="entr" presetSubtype="0" decel="100000" fill="hold" grpId="0" nodeType="withEffect">
                                  <p:stCondLst>
                                    <p:cond delay="0"/>
                                  </p:stCondLst>
                                  <p:childTnLst>
                                    <p:set>
                                      <p:cBhvr>
                                        <p:cTn id="68" dur="1" fill="hold">
                                          <p:stCondLst>
                                            <p:cond delay="0"/>
                                          </p:stCondLst>
                                        </p:cTn>
                                        <p:tgtEl>
                                          <p:spTgt spid="44"/>
                                        </p:tgtEl>
                                        <p:attrNameLst>
                                          <p:attrName>style.visibility</p:attrName>
                                        </p:attrNameLst>
                                      </p:cBhvr>
                                      <p:to>
                                        <p:strVal val="visible"/>
                                      </p:to>
                                    </p:set>
                                    <p:anim calcmode="lin" valueType="num">
                                      <p:cBhvr>
                                        <p:cTn id="69" dur="500" fill="hold"/>
                                        <p:tgtEl>
                                          <p:spTgt spid="44"/>
                                        </p:tgtEl>
                                        <p:attrNameLst>
                                          <p:attrName>ppt_w</p:attrName>
                                        </p:attrNameLst>
                                      </p:cBhvr>
                                      <p:tavLst>
                                        <p:tav tm="0">
                                          <p:val>
                                            <p:fltVal val="0"/>
                                          </p:val>
                                        </p:tav>
                                        <p:tav tm="100000">
                                          <p:val>
                                            <p:strVal val="#ppt_w"/>
                                          </p:val>
                                        </p:tav>
                                      </p:tavLst>
                                    </p:anim>
                                    <p:anim calcmode="lin" valueType="num">
                                      <p:cBhvr>
                                        <p:cTn id="70" dur="500" fill="hold"/>
                                        <p:tgtEl>
                                          <p:spTgt spid="44"/>
                                        </p:tgtEl>
                                        <p:attrNameLst>
                                          <p:attrName>ppt_h</p:attrName>
                                        </p:attrNameLst>
                                      </p:cBhvr>
                                      <p:tavLst>
                                        <p:tav tm="0">
                                          <p:val>
                                            <p:fltVal val="0"/>
                                          </p:val>
                                        </p:tav>
                                        <p:tav tm="100000">
                                          <p:val>
                                            <p:strVal val="#ppt_h"/>
                                          </p:val>
                                        </p:tav>
                                      </p:tavLst>
                                    </p:anim>
                                    <p:anim calcmode="lin" valueType="num">
                                      <p:cBhvr>
                                        <p:cTn id="71" dur="500" fill="hold"/>
                                        <p:tgtEl>
                                          <p:spTgt spid="44"/>
                                        </p:tgtEl>
                                        <p:attrNameLst>
                                          <p:attrName>style.rotation</p:attrName>
                                        </p:attrNameLst>
                                      </p:cBhvr>
                                      <p:tavLst>
                                        <p:tav tm="0">
                                          <p:val>
                                            <p:fltVal val="360"/>
                                          </p:val>
                                        </p:tav>
                                        <p:tav tm="100000">
                                          <p:val>
                                            <p:fltVal val="0"/>
                                          </p:val>
                                        </p:tav>
                                      </p:tavLst>
                                    </p:anim>
                                    <p:animEffect transition="in" filter="fade">
                                      <p:cBhvr>
                                        <p:cTn id="72" dur="500"/>
                                        <p:tgtEl>
                                          <p:spTgt spid="44"/>
                                        </p:tgtEl>
                                      </p:cBhvr>
                                    </p:animEffect>
                                  </p:childTnLst>
                                </p:cTn>
                              </p:par>
                            </p:childTnLst>
                          </p:cTn>
                        </p:par>
                      </p:childTnLst>
                    </p:cTn>
                  </p:par>
                  <p:par>
                    <p:cTn id="73" fill="hold">
                      <p:stCondLst>
                        <p:cond delay="indefinite"/>
                      </p:stCondLst>
                      <p:childTnLst>
                        <p:par>
                          <p:cTn id="74" fill="hold">
                            <p:stCondLst>
                              <p:cond delay="0"/>
                            </p:stCondLst>
                            <p:childTnLst>
                              <p:par>
                                <p:cTn id="75" presetID="41" presetClass="entr" presetSubtype="0" fill="hold" grpId="0" nodeType="clickEffect">
                                  <p:stCondLst>
                                    <p:cond delay="0"/>
                                  </p:stCondLst>
                                  <p:iterate type="lt">
                                    <p:tmPct val="10000"/>
                                  </p:iterate>
                                  <p:childTnLst>
                                    <p:set>
                                      <p:cBhvr>
                                        <p:cTn id="76" dur="1" fill="hold">
                                          <p:stCondLst>
                                            <p:cond delay="0"/>
                                          </p:stCondLst>
                                        </p:cTn>
                                        <p:tgtEl>
                                          <p:spTgt spid="62"/>
                                        </p:tgtEl>
                                        <p:attrNameLst>
                                          <p:attrName>style.visibility</p:attrName>
                                        </p:attrNameLst>
                                      </p:cBhvr>
                                      <p:to>
                                        <p:strVal val="visible"/>
                                      </p:to>
                                    </p:set>
                                    <p:anim calcmode="lin" valueType="num">
                                      <p:cBhvr>
                                        <p:cTn id="77" dur="500" fill="hold"/>
                                        <p:tgtEl>
                                          <p:spTgt spid="62"/>
                                        </p:tgtEl>
                                        <p:attrNameLst>
                                          <p:attrName>ppt_x</p:attrName>
                                        </p:attrNameLst>
                                      </p:cBhvr>
                                      <p:tavLst>
                                        <p:tav tm="0">
                                          <p:val>
                                            <p:strVal val="#ppt_x"/>
                                          </p:val>
                                        </p:tav>
                                        <p:tav tm="50000">
                                          <p:val>
                                            <p:strVal val="#ppt_x+.1"/>
                                          </p:val>
                                        </p:tav>
                                        <p:tav tm="100000">
                                          <p:val>
                                            <p:strVal val="#ppt_x"/>
                                          </p:val>
                                        </p:tav>
                                      </p:tavLst>
                                    </p:anim>
                                    <p:anim calcmode="lin" valueType="num">
                                      <p:cBhvr>
                                        <p:cTn id="78" dur="500" fill="hold"/>
                                        <p:tgtEl>
                                          <p:spTgt spid="62"/>
                                        </p:tgtEl>
                                        <p:attrNameLst>
                                          <p:attrName>ppt_y</p:attrName>
                                        </p:attrNameLst>
                                      </p:cBhvr>
                                      <p:tavLst>
                                        <p:tav tm="0">
                                          <p:val>
                                            <p:strVal val="#ppt_y"/>
                                          </p:val>
                                        </p:tav>
                                        <p:tav tm="100000">
                                          <p:val>
                                            <p:strVal val="#ppt_y"/>
                                          </p:val>
                                        </p:tav>
                                      </p:tavLst>
                                    </p:anim>
                                    <p:anim calcmode="lin" valueType="num">
                                      <p:cBhvr>
                                        <p:cTn id="79" dur="500" fill="hold"/>
                                        <p:tgtEl>
                                          <p:spTgt spid="62"/>
                                        </p:tgtEl>
                                        <p:attrNameLst>
                                          <p:attrName>ppt_h</p:attrName>
                                        </p:attrNameLst>
                                      </p:cBhvr>
                                      <p:tavLst>
                                        <p:tav tm="0">
                                          <p:val>
                                            <p:strVal val="#ppt_h/10"/>
                                          </p:val>
                                        </p:tav>
                                        <p:tav tm="50000">
                                          <p:val>
                                            <p:strVal val="#ppt_h+.01"/>
                                          </p:val>
                                        </p:tav>
                                        <p:tav tm="100000">
                                          <p:val>
                                            <p:strVal val="#ppt_h"/>
                                          </p:val>
                                        </p:tav>
                                      </p:tavLst>
                                    </p:anim>
                                    <p:anim calcmode="lin" valueType="num">
                                      <p:cBhvr>
                                        <p:cTn id="80" dur="500" fill="hold"/>
                                        <p:tgtEl>
                                          <p:spTgt spid="62"/>
                                        </p:tgtEl>
                                        <p:attrNameLst>
                                          <p:attrName>ppt_w</p:attrName>
                                        </p:attrNameLst>
                                      </p:cBhvr>
                                      <p:tavLst>
                                        <p:tav tm="0">
                                          <p:val>
                                            <p:strVal val="#ppt_w/10"/>
                                          </p:val>
                                        </p:tav>
                                        <p:tav tm="50000">
                                          <p:val>
                                            <p:strVal val="#ppt_w+.01"/>
                                          </p:val>
                                        </p:tav>
                                        <p:tav tm="100000">
                                          <p:val>
                                            <p:strVal val="#ppt_w"/>
                                          </p:val>
                                        </p:tav>
                                      </p:tavLst>
                                    </p:anim>
                                    <p:animEffect transition="in" filter="fade">
                                      <p:cBhvr>
                                        <p:cTn id="81" dur="500" tmFilter="0,0; .5, 1; 1, 1"/>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9" grpId="0"/>
      <p:bldP spid="40" grpId="0"/>
      <p:bldP spid="41" grpId="0"/>
      <p:bldP spid="42" grpId="0"/>
      <p:bldP spid="43" grpId="0"/>
      <p:bldP spid="44" grpId="0"/>
      <p:bldP spid="6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pic>
        <p:nvPicPr>
          <p:cNvPr id="43" name="图片 17"/>
          <p:cNvPicPr>
            <a:picLocks noChangeAspect="1" noChangeArrowheads="1"/>
          </p:cNvPicPr>
          <p:nvPr/>
        </p:nvPicPr>
        <p:blipFill>
          <a:blip r:embed="rId1" cstate="print">
            <a:extLst>
              <a:ext uri="{28A0092B-C50C-407E-A947-70E740481C1C}">
                <a14:useLocalDpi xmlns:a14="http://schemas.microsoft.com/office/drawing/2010/main" val="0"/>
              </a:ext>
            </a:extLst>
          </a:blip>
          <a:srcRect r="10461"/>
          <a:stretch>
            <a:fillRect/>
          </a:stretch>
        </p:blipFill>
        <p:spPr bwMode="auto">
          <a:xfrm>
            <a:off x="7819008" y="1267119"/>
            <a:ext cx="4371406" cy="314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3"/>
          <p:cNvSpPr>
            <a:spLocks noChangeArrowheads="1"/>
          </p:cNvSpPr>
          <p:nvPr/>
        </p:nvSpPr>
        <p:spPr bwMode="auto">
          <a:xfrm>
            <a:off x="1211107" y="5229145"/>
            <a:ext cx="2206338" cy="887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200">
                <a:solidFill>
                  <a:srgbClr val="445469"/>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a:t>
            </a:r>
            <a:endParaRPr lang="en-US" altLang="zh-CN" sz="1200">
              <a:solidFill>
                <a:srgbClr val="445469"/>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85" name="TextBox 13"/>
          <p:cNvSpPr txBox="1">
            <a:spLocks noChangeArrowheads="1"/>
          </p:cNvSpPr>
          <p:nvPr/>
        </p:nvSpPr>
        <p:spPr bwMode="auto">
          <a:xfrm>
            <a:off x="1079360" y="4870288"/>
            <a:ext cx="2338084" cy="24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86" name="矩形 5"/>
          <p:cNvSpPr>
            <a:spLocks noChangeArrowheads="1"/>
          </p:cNvSpPr>
          <p:nvPr/>
        </p:nvSpPr>
        <p:spPr bwMode="auto">
          <a:xfrm>
            <a:off x="5112674" y="5229145"/>
            <a:ext cx="2206338" cy="887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200">
                <a:solidFill>
                  <a:srgbClr val="445469"/>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a:t>
            </a:r>
            <a:endParaRPr lang="en-US" altLang="zh-CN" sz="1200">
              <a:solidFill>
                <a:srgbClr val="445469"/>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87" name="TextBox 13"/>
          <p:cNvSpPr txBox="1">
            <a:spLocks noChangeArrowheads="1"/>
          </p:cNvSpPr>
          <p:nvPr/>
        </p:nvSpPr>
        <p:spPr bwMode="auto">
          <a:xfrm>
            <a:off x="4982514" y="4870288"/>
            <a:ext cx="2336496" cy="24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88" name="矩形 7"/>
          <p:cNvSpPr>
            <a:spLocks noChangeArrowheads="1"/>
          </p:cNvSpPr>
          <p:nvPr/>
        </p:nvSpPr>
        <p:spPr bwMode="auto">
          <a:xfrm>
            <a:off x="8884083" y="5229145"/>
            <a:ext cx="2206338" cy="887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200">
                <a:solidFill>
                  <a:srgbClr val="445469"/>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a:t>
            </a:r>
            <a:endParaRPr lang="en-US" altLang="zh-CN" sz="1200">
              <a:solidFill>
                <a:srgbClr val="445469"/>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89" name="TextBox 13"/>
          <p:cNvSpPr txBox="1">
            <a:spLocks noChangeArrowheads="1"/>
          </p:cNvSpPr>
          <p:nvPr/>
        </p:nvSpPr>
        <p:spPr bwMode="auto">
          <a:xfrm>
            <a:off x="8752336" y="4870288"/>
            <a:ext cx="2338084" cy="24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90" name="Rectangle 37"/>
          <p:cNvSpPr>
            <a:spLocks noChangeArrowheads="1"/>
          </p:cNvSpPr>
          <p:nvPr/>
        </p:nvSpPr>
        <p:spPr bwMode="auto">
          <a:xfrm>
            <a:off x="4371406" y="1268708"/>
            <a:ext cx="3447602" cy="3147154"/>
          </a:xfrm>
          <a:prstGeom prst="rect">
            <a:avLst/>
          </a:prstGeom>
          <a:solidFill>
            <a:srgbClr val="FF0066"/>
          </a:solidFill>
          <a:ln>
            <a:noFill/>
          </a:ln>
        </p:spPr>
        <p:txBody>
          <a:bodyPr lIns="91438" tIns="45719" rIns="91438" bIns="45719"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id-ID" altLang="en-US">
              <a:solidFill>
                <a:srgbClr val="FFFFFF"/>
              </a:solidFill>
            </a:endParaRPr>
          </a:p>
        </p:txBody>
      </p:sp>
      <p:sp>
        <p:nvSpPr>
          <p:cNvPr id="91" name="矩形 12"/>
          <p:cNvSpPr>
            <a:spLocks noChangeArrowheads="1"/>
          </p:cNvSpPr>
          <p:nvPr/>
        </p:nvSpPr>
        <p:spPr bwMode="auto">
          <a:xfrm>
            <a:off x="4982516" y="2308760"/>
            <a:ext cx="242062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5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5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92" name="TextBox 13"/>
          <p:cNvSpPr txBox="1">
            <a:spLocks noChangeArrowheads="1"/>
          </p:cNvSpPr>
          <p:nvPr/>
        </p:nvSpPr>
        <p:spPr bwMode="auto">
          <a:xfrm>
            <a:off x="5499972" y="1883212"/>
            <a:ext cx="1495231" cy="24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pic>
        <p:nvPicPr>
          <p:cNvPr id="93" name="图片 16"/>
          <p:cNvPicPr>
            <a:picLocks noChangeAspect="1" noChangeArrowheads="1"/>
          </p:cNvPicPr>
          <p:nvPr/>
        </p:nvPicPr>
        <p:blipFill>
          <a:blip r:embed="rId2" cstate="print">
            <a:extLst>
              <a:ext uri="{28A0092B-C50C-407E-A947-70E740481C1C}">
                <a14:useLocalDpi xmlns:a14="http://schemas.microsoft.com/office/drawing/2010/main" val="0"/>
              </a:ext>
            </a:extLst>
          </a:blip>
          <a:srcRect l="12971"/>
          <a:stretch>
            <a:fillRect/>
          </a:stretch>
        </p:blipFill>
        <p:spPr bwMode="auto">
          <a:xfrm>
            <a:off x="2" y="1268708"/>
            <a:ext cx="4371406" cy="3147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10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heel(4)">
                                      <p:cBhvr>
                                        <p:cTn id="7" dur="10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93"/>
                                        </p:tgtEl>
                                        <p:attrNameLst>
                                          <p:attrName>style.visibility</p:attrName>
                                        </p:attrNameLst>
                                      </p:cBhvr>
                                      <p:to>
                                        <p:strVal val="visible"/>
                                      </p:to>
                                    </p:set>
                                    <p:anim calcmode="lin" valueType="num">
                                      <p:cBhvr additive="base">
                                        <p:cTn id="12" dur="500" fill="hold"/>
                                        <p:tgtEl>
                                          <p:spTgt spid="93"/>
                                        </p:tgtEl>
                                        <p:attrNameLst>
                                          <p:attrName>ppt_x</p:attrName>
                                        </p:attrNameLst>
                                      </p:cBhvr>
                                      <p:tavLst>
                                        <p:tav tm="0">
                                          <p:val>
                                            <p:strVal val="0-#ppt_w/2"/>
                                          </p:val>
                                        </p:tav>
                                        <p:tav tm="100000">
                                          <p:val>
                                            <p:strVal val="#ppt_x"/>
                                          </p:val>
                                        </p:tav>
                                      </p:tavLst>
                                    </p:anim>
                                    <p:anim calcmode="lin" valueType="num">
                                      <p:cBhvr additive="base">
                                        <p:cTn id="13" dur="500" fill="hold"/>
                                        <p:tgtEl>
                                          <p:spTgt spid="9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43"/>
                                        </p:tgtEl>
                                        <p:attrNameLst>
                                          <p:attrName>style.visibility</p:attrName>
                                        </p:attrNameLst>
                                      </p:cBhvr>
                                      <p:to>
                                        <p:strVal val="visible"/>
                                      </p:to>
                                    </p:set>
                                    <p:anim calcmode="lin" valueType="num">
                                      <p:cBhvr additive="base">
                                        <p:cTn id="16" dur="500" fill="hold"/>
                                        <p:tgtEl>
                                          <p:spTgt spid="43"/>
                                        </p:tgtEl>
                                        <p:attrNameLst>
                                          <p:attrName>ppt_x</p:attrName>
                                        </p:attrNameLst>
                                      </p:cBhvr>
                                      <p:tavLst>
                                        <p:tav tm="0">
                                          <p:val>
                                            <p:strVal val="1+#ppt_w/2"/>
                                          </p:val>
                                        </p:tav>
                                        <p:tav tm="100000">
                                          <p:val>
                                            <p:strVal val="#ppt_x"/>
                                          </p:val>
                                        </p:tav>
                                      </p:tavLst>
                                    </p:anim>
                                    <p:anim calcmode="lin" valueType="num">
                                      <p:cBhvr additive="base">
                                        <p:cTn id="17"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0"/>
                                        </p:tgtEl>
                                        <p:attrNameLst>
                                          <p:attrName>style.visibility</p:attrName>
                                        </p:attrNameLst>
                                      </p:cBhvr>
                                      <p:to>
                                        <p:strVal val="visible"/>
                                      </p:to>
                                    </p:set>
                                    <p:animEffect transition="in" filter="wipe(down)">
                                      <p:cBhvr>
                                        <p:cTn id="22" dur="500"/>
                                        <p:tgtEl>
                                          <p:spTgt spid="9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92"/>
                                        </p:tgtEl>
                                        <p:attrNameLst>
                                          <p:attrName>style.visibility</p:attrName>
                                        </p:attrNameLst>
                                      </p:cBhvr>
                                      <p:to>
                                        <p:strVal val="visible"/>
                                      </p:to>
                                    </p:set>
                                    <p:animEffect transition="in" filter="wipe(up)">
                                      <p:cBhvr>
                                        <p:cTn id="27" dur="500"/>
                                        <p:tgtEl>
                                          <p:spTgt spid="9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91"/>
                                        </p:tgtEl>
                                        <p:attrNameLst>
                                          <p:attrName>style.visibility</p:attrName>
                                        </p:attrNameLst>
                                      </p:cBhvr>
                                      <p:to>
                                        <p:strVal val="visible"/>
                                      </p:to>
                                    </p:set>
                                    <p:animEffect transition="in" filter="wipe(up)">
                                      <p:cBhvr>
                                        <p:cTn id="30" dur="500"/>
                                        <p:tgtEl>
                                          <p:spTgt spid="91"/>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84"/>
                                        </p:tgtEl>
                                        <p:attrNameLst>
                                          <p:attrName>style.visibility</p:attrName>
                                        </p:attrNameLst>
                                      </p:cBhvr>
                                      <p:to>
                                        <p:strVal val="visible"/>
                                      </p:to>
                                    </p:set>
                                    <p:animEffect transition="in" filter="randombar(horizontal)">
                                      <p:cBhvr>
                                        <p:cTn id="35" dur="500"/>
                                        <p:tgtEl>
                                          <p:spTgt spid="84"/>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85"/>
                                        </p:tgtEl>
                                        <p:attrNameLst>
                                          <p:attrName>style.visibility</p:attrName>
                                        </p:attrNameLst>
                                      </p:cBhvr>
                                      <p:to>
                                        <p:strVal val="visible"/>
                                      </p:to>
                                    </p:set>
                                    <p:animEffect transition="in" filter="randombar(horizontal)">
                                      <p:cBhvr>
                                        <p:cTn id="38" dur="500"/>
                                        <p:tgtEl>
                                          <p:spTgt spid="85"/>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86"/>
                                        </p:tgtEl>
                                        <p:attrNameLst>
                                          <p:attrName>style.visibility</p:attrName>
                                        </p:attrNameLst>
                                      </p:cBhvr>
                                      <p:to>
                                        <p:strVal val="visible"/>
                                      </p:to>
                                    </p:set>
                                    <p:animEffect transition="in" filter="randombar(horizontal)">
                                      <p:cBhvr>
                                        <p:cTn id="41" dur="500"/>
                                        <p:tgtEl>
                                          <p:spTgt spid="86"/>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87"/>
                                        </p:tgtEl>
                                        <p:attrNameLst>
                                          <p:attrName>style.visibility</p:attrName>
                                        </p:attrNameLst>
                                      </p:cBhvr>
                                      <p:to>
                                        <p:strVal val="visible"/>
                                      </p:to>
                                    </p:set>
                                    <p:animEffect transition="in" filter="randombar(horizontal)">
                                      <p:cBhvr>
                                        <p:cTn id="44" dur="500"/>
                                        <p:tgtEl>
                                          <p:spTgt spid="87"/>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88"/>
                                        </p:tgtEl>
                                        <p:attrNameLst>
                                          <p:attrName>style.visibility</p:attrName>
                                        </p:attrNameLst>
                                      </p:cBhvr>
                                      <p:to>
                                        <p:strVal val="visible"/>
                                      </p:to>
                                    </p:set>
                                    <p:animEffect transition="in" filter="randombar(horizontal)">
                                      <p:cBhvr>
                                        <p:cTn id="47" dur="500"/>
                                        <p:tgtEl>
                                          <p:spTgt spid="88"/>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89"/>
                                        </p:tgtEl>
                                        <p:attrNameLst>
                                          <p:attrName>style.visibility</p:attrName>
                                        </p:attrNameLst>
                                      </p:cBhvr>
                                      <p:to>
                                        <p:strVal val="visible"/>
                                      </p:to>
                                    </p:set>
                                    <p:animEffect transition="in" filter="randombar(horizontal)">
                                      <p:cBhvr>
                                        <p:cTn id="50"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84" grpId="0"/>
      <p:bldP spid="85" grpId="0"/>
      <p:bldP spid="86" grpId="0"/>
      <p:bldP spid="87" grpId="0"/>
      <p:bldP spid="88" grpId="0"/>
      <p:bldP spid="89" grpId="0"/>
      <p:bldP spid="90" grpId="0" animBg="1"/>
      <p:bldP spid="91" grpId="0"/>
      <p:bldP spid="9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grpSp>
        <p:nvGrpSpPr>
          <p:cNvPr id="124" name="组合 123"/>
          <p:cNvGrpSpPr/>
          <p:nvPr/>
        </p:nvGrpSpPr>
        <p:grpSpPr>
          <a:xfrm>
            <a:off x="6203170" y="1752428"/>
            <a:ext cx="1994806" cy="1783274"/>
            <a:chOff x="4652983" y="1314017"/>
            <a:chExt cx="1496299" cy="1337146"/>
          </a:xfrm>
        </p:grpSpPr>
        <p:sp>
          <p:nvSpPr>
            <p:cNvPr id="125" name="Ellipse 28"/>
            <p:cNvSpPr/>
            <p:nvPr/>
          </p:nvSpPr>
          <p:spPr>
            <a:xfrm>
              <a:off x="4652983" y="1367502"/>
              <a:ext cx="1283661" cy="1283661"/>
            </a:xfrm>
            <a:prstGeom prst="ellipse">
              <a:avLst/>
            </a:prstGeom>
            <a:noFill/>
            <a:ln w="76200">
              <a:solidFill>
                <a:srgbClr val="FF6699"/>
              </a:solidFill>
            </a:ln>
          </p:spPr>
          <p:txBody>
            <a:bodyPr anchor="ctr" anchorCtr="1"/>
            <a:lstStyle/>
            <a:p>
              <a:pPr defTabSz="1218565" fontAlgn="auto">
                <a:spcBef>
                  <a:spcPts val="0"/>
                </a:spcBef>
                <a:spcAft>
                  <a:spcPts val="0"/>
                </a:spcAft>
                <a:defRPr/>
              </a:pPr>
              <a:r>
                <a:rPr lang="zh-CN" altLang="en-US" sz="3200" kern="0" dirty="0">
                  <a:solidFill>
                    <a:srgbClr val="FF6699"/>
                  </a:solidFill>
                  <a:latin typeface="微软雅黑" panose="020B0503020204020204" pitchFamily="34" charset="-122"/>
                  <a:ea typeface="微软雅黑" panose="020B0503020204020204" pitchFamily="34" charset="-122"/>
                </a:rPr>
                <a:t>劣势</a:t>
              </a:r>
              <a:endParaRPr lang="fr-FR" sz="3200" kern="0" dirty="0">
                <a:solidFill>
                  <a:srgbClr val="FF6699"/>
                </a:solidFill>
                <a:latin typeface="微软雅黑" panose="020B0503020204020204" pitchFamily="34" charset="-122"/>
                <a:ea typeface="微软雅黑" panose="020B0503020204020204" pitchFamily="34" charset="-122"/>
              </a:endParaRPr>
            </a:p>
          </p:txBody>
        </p:sp>
        <p:sp>
          <p:nvSpPr>
            <p:cNvPr id="126" name="Freeform 95"/>
            <p:cNvSpPr/>
            <p:nvPr/>
          </p:nvSpPr>
          <p:spPr bwMode="auto">
            <a:xfrm>
              <a:off x="5537456" y="1314017"/>
              <a:ext cx="399187" cy="403100"/>
            </a:xfrm>
            <a:custGeom>
              <a:avLst/>
              <a:gdLst>
                <a:gd name="T0" fmla="*/ 2147483646 w 275"/>
                <a:gd name="T1" fmla="*/ 2147483646 h 275"/>
                <a:gd name="T2" fmla="*/ 2147483646 w 275"/>
                <a:gd name="T3" fmla="*/ 2147483646 h 275"/>
                <a:gd name="T4" fmla="*/ 2147483646 w 275"/>
                <a:gd name="T5" fmla="*/ 2147483646 h 275"/>
                <a:gd name="T6" fmla="*/ 2147483646 w 275"/>
                <a:gd name="T7" fmla="*/ 2147483646 h 275"/>
                <a:gd name="T8" fmla="*/ 0 w 275"/>
                <a:gd name="T9" fmla="*/ 2147483646 h 275"/>
                <a:gd name="T10" fmla="*/ 2147483646 w 275"/>
                <a:gd name="T11" fmla="*/ 2147483646 h 275"/>
                <a:gd name="T12" fmla="*/ 2147483646 w 275"/>
                <a:gd name="T13" fmla="*/ 2147483646 h 275"/>
                <a:gd name="T14" fmla="*/ 2147483646 w 275"/>
                <a:gd name="T15" fmla="*/ 2147483646 h 275"/>
                <a:gd name="T16" fmla="*/ 2147483646 w 275"/>
                <a:gd name="T17" fmla="*/ 2147483646 h 275"/>
                <a:gd name="T18" fmla="*/ 2147483646 w 275"/>
                <a:gd name="T19" fmla="*/ 2147483646 h 275"/>
                <a:gd name="T20" fmla="*/ 2147483646 w 275"/>
                <a:gd name="T21" fmla="*/ 2147483646 h 275"/>
                <a:gd name="T22" fmla="*/ 2147483646 w 275"/>
                <a:gd name="T23" fmla="*/ 2147483646 h 275"/>
                <a:gd name="T24" fmla="*/ 2147483646 w 275"/>
                <a:gd name="T25" fmla="*/ 2147483646 h 275"/>
                <a:gd name="T26" fmla="*/ 2147483646 w 275"/>
                <a:gd name="T27" fmla="*/ 2147483646 h 275"/>
                <a:gd name="T28" fmla="*/ 2147483646 w 275"/>
                <a:gd name="T29" fmla="*/ 2147483646 h 275"/>
                <a:gd name="T30" fmla="*/ 2147483646 w 275"/>
                <a:gd name="T31" fmla="*/ 2147483646 h 275"/>
                <a:gd name="T32" fmla="*/ 2147483646 w 275"/>
                <a:gd name="T33" fmla="*/ 2147483646 h 275"/>
                <a:gd name="T34" fmla="*/ 2147483646 w 275"/>
                <a:gd name="T35" fmla="*/ 2147483646 h 275"/>
                <a:gd name="T36" fmla="*/ 2147483646 w 275"/>
                <a:gd name="T37" fmla="*/ 2147483646 h 275"/>
                <a:gd name="T38" fmla="*/ 2147483646 w 275"/>
                <a:gd name="T39" fmla="*/ 0 h 275"/>
                <a:gd name="T40" fmla="*/ 2147483646 w 275"/>
                <a:gd name="T41" fmla="*/ 0 h 275"/>
                <a:gd name="T42" fmla="*/ 2147483646 w 275"/>
                <a:gd name="T43" fmla="*/ 2147483646 h 275"/>
                <a:gd name="T44" fmla="*/ 2147483646 w 275"/>
                <a:gd name="T45" fmla="*/ 2147483646 h 275"/>
                <a:gd name="T46" fmla="*/ 2147483646 w 275"/>
                <a:gd name="T47" fmla="*/ 2147483646 h 275"/>
                <a:gd name="T48" fmla="*/ 2147483646 w 275"/>
                <a:gd name="T49" fmla="*/ 2147483646 h 275"/>
                <a:gd name="T50" fmla="*/ 2147483646 w 275"/>
                <a:gd name="T51" fmla="*/ 2147483646 h 275"/>
                <a:gd name="T52" fmla="*/ 2147483646 w 275"/>
                <a:gd name="T53" fmla="*/ 2147483646 h 275"/>
                <a:gd name="T54" fmla="*/ 2147483646 w 275"/>
                <a:gd name="T55" fmla="*/ 2147483646 h 275"/>
                <a:gd name="T56" fmla="*/ 2147483646 w 275"/>
                <a:gd name="T57" fmla="*/ 2147483646 h 275"/>
                <a:gd name="T58" fmla="*/ 2147483646 w 275"/>
                <a:gd name="T59" fmla="*/ 2147483646 h 275"/>
                <a:gd name="T60" fmla="*/ 2147483646 w 275"/>
                <a:gd name="T61" fmla="*/ 2147483646 h 275"/>
                <a:gd name="T62" fmla="*/ 2147483646 w 275"/>
                <a:gd name="T63" fmla="*/ 2147483646 h 275"/>
                <a:gd name="T64" fmla="*/ 2147483646 w 275"/>
                <a:gd name="T65" fmla="*/ 2147483646 h 275"/>
                <a:gd name="T66" fmla="*/ 2147483646 w 275"/>
                <a:gd name="T67" fmla="*/ 2147483646 h 275"/>
                <a:gd name="T68" fmla="*/ 2147483646 w 275"/>
                <a:gd name="T69" fmla="*/ 2147483646 h 275"/>
                <a:gd name="T70" fmla="*/ 2147483646 w 275"/>
                <a:gd name="T71" fmla="*/ 2147483646 h 275"/>
                <a:gd name="T72" fmla="*/ 2147483646 w 275"/>
                <a:gd name="T73" fmla="*/ 2147483646 h 275"/>
                <a:gd name="T74" fmla="*/ 2147483646 w 275"/>
                <a:gd name="T75" fmla="*/ 2147483646 h 275"/>
                <a:gd name="T76" fmla="*/ 2147483646 w 275"/>
                <a:gd name="T77" fmla="*/ 2147483646 h 27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75"/>
                <a:gd name="T118" fmla="*/ 0 h 275"/>
                <a:gd name="T119" fmla="*/ 275 w 275"/>
                <a:gd name="T120" fmla="*/ 275 h 27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75" h="275">
                  <a:moveTo>
                    <a:pt x="117" y="275"/>
                  </a:moveTo>
                  <a:lnTo>
                    <a:pt x="117" y="275"/>
                  </a:lnTo>
                  <a:lnTo>
                    <a:pt x="96" y="274"/>
                  </a:lnTo>
                  <a:lnTo>
                    <a:pt x="77" y="271"/>
                  </a:lnTo>
                  <a:lnTo>
                    <a:pt x="60" y="267"/>
                  </a:lnTo>
                  <a:lnTo>
                    <a:pt x="45" y="262"/>
                  </a:lnTo>
                  <a:lnTo>
                    <a:pt x="32" y="257"/>
                  </a:lnTo>
                  <a:lnTo>
                    <a:pt x="24" y="252"/>
                  </a:lnTo>
                  <a:lnTo>
                    <a:pt x="14" y="247"/>
                  </a:lnTo>
                  <a:lnTo>
                    <a:pt x="0" y="239"/>
                  </a:lnTo>
                  <a:lnTo>
                    <a:pt x="16" y="234"/>
                  </a:lnTo>
                  <a:lnTo>
                    <a:pt x="28" y="229"/>
                  </a:lnTo>
                  <a:lnTo>
                    <a:pt x="39" y="224"/>
                  </a:lnTo>
                  <a:lnTo>
                    <a:pt x="32" y="214"/>
                  </a:lnTo>
                  <a:lnTo>
                    <a:pt x="26" y="206"/>
                  </a:lnTo>
                  <a:lnTo>
                    <a:pt x="21" y="196"/>
                  </a:lnTo>
                  <a:lnTo>
                    <a:pt x="16" y="185"/>
                  </a:lnTo>
                  <a:lnTo>
                    <a:pt x="11" y="172"/>
                  </a:lnTo>
                  <a:lnTo>
                    <a:pt x="8" y="160"/>
                  </a:lnTo>
                  <a:lnTo>
                    <a:pt x="7" y="146"/>
                  </a:lnTo>
                  <a:lnTo>
                    <a:pt x="5" y="133"/>
                  </a:lnTo>
                  <a:lnTo>
                    <a:pt x="7" y="120"/>
                  </a:lnTo>
                  <a:lnTo>
                    <a:pt x="8" y="108"/>
                  </a:lnTo>
                  <a:lnTo>
                    <a:pt x="11" y="94"/>
                  </a:lnTo>
                  <a:lnTo>
                    <a:pt x="16" y="82"/>
                  </a:lnTo>
                  <a:lnTo>
                    <a:pt x="21" y="71"/>
                  </a:lnTo>
                  <a:lnTo>
                    <a:pt x="28" y="59"/>
                  </a:lnTo>
                  <a:lnTo>
                    <a:pt x="36" y="49"/>
                  </a:lnTo>
                  <a:lnTo>
                    <a:pt x="44" y="40"/>
                  </a:lnTo>
                  <a:lnTo>
                    <a:pt x="54" y="30"/>
                  </a:lnTo>
                  <a:lnTo>
                    <a:pt x="65" y="23"/>
                  </a:lnTo>
                  <a:lnTo>
                    <a:pt x="76" y="15"/>
                  </a:lnTo>
                  <a:lnTo>
                    <a:pt x="89" y="9"/>
                  </a:lnTo>
                  <a:lnTo>
                    <a:pt x="101" y="6"/>
                  </a:lnTo>
                  <a:lnTo>
                    <a:pt x="113" y="2"/>
                  </a:lnTo>
                  <a:lnTo>
                    <a:pt x="127" y="0"/>
                  </a:lnTo>
                  <a:lnTo>
                    <a:pt x="140" y="0"/>
                  </a:lnTo>
                  <a:lnTo>
                    <a:pt x="150" y="0"/>
                  </a:lnTo>
                  <a:lnTo>
                    <a:pt x="161" y="1"/>
                  </a:lnTo>
                  <a:lnTo>
                    <a:pt x="170" y="3"/>
                  </a:lnTo>
                  <a:lnTo>
                    <a:pt x="180" y="6"/>
                  </a:lnTo>
                  <a:lnTo>
                    <a:pt x="198" y="12"/>
                  </a:lnTo>
                  <a:lnTo>
                    <a:pt x="215" y="22"/>
                  </a:lnTo>
                  <a:lnTo>
                    <a:pt x="230" y="34"/>
                  </a:lnTo>
                  <a:lnTo>
                    <a:pt x="244" y="48"/>
                  </a:lnTo>
                  <a:lnTo>
                    <a:pt x="249" y="56"/>
                  </a:lnTo>
                  <a:lnTo>
                    <a:pt x="255" y="64"/>
                  </a:lnTo>
                  <a:lnTo>
                    <a:pt x="260" y="74"/>
                  </a:lnTo>
                  <a:lnTo>
                    <a:pt x="264" y="82"/>
                  </a:lnTo>
                  <a:lnTo>
                    <a:pt x="269" y="96"/>
                  </a:lnTo>
                  <a:lnTo>
                    <a:pt x="272" y="109"/>
                  </a:lnTo>
                  <a:lnTo>
                    <a:pt x="273" y="122"/>
                  </a:lnTo>
                  <a:lnTo>
                    <a:pt x="275" y="134"/>
                  </a:lnTo>
                  <a:lnTo>
                    <a:pt x="273" y="148"/>
                  </a:lnTo>
                  <a:lnTo>
                    <a:pt x="272" y="161"/>
                  </a:lnTo>
                  <a:lnTo>
                    <a:pt x="269" y="173"/>
                  </a:lnTo>
                  <a:lnTo>
                    <a:pt x="264" y="185"/>
                  </a:lnTo>
                  <a:lnTo>
                    <a:pt x="259" y="197"/>
                  </a:lnTo>
                  <a:lnTo>
                    <a:pt x="252" y="208"/>
                  </a:lnTo>
                  <a:lnTo>
                    <a:pt x="244" y="218"/>
                  </a:lnTo>
                  <a:lnTo>
                    <a:pt x="236" y="229"/>
                  </a:lnTo>
                  <a:lnTo>
                    <a:pt x="226" y="237"/>
                  </a:lnTo>
                  <a:lnTo>
                    <a:pt x="215" y="245"/>
                  </a:lnTo>
                  <a:lnTo>
                    <a:pt x="204" y="252"/>
                  </a:lnTo>
                  <a:lnTo>
                    <a:pt x="192" y="258"/>
                  </a:lnTo>
                  <a:lnTo>
                    <a:pt x="185" y="260"/>
                  </a:lnTo>
                  <a:lnTo>
                    <a:pt x="168" y="267"/>
                  </a:lnTo>
                  <a:lnTo>
                    <a:pt x="152" y="271"/>
                  </a:lnTo>
                  <a:lnTo>
                    <a:pt x="134" y="274"/>
                  </a:lnTo>
                  <a:lnTo>
                    <a:pt x="117" y="275"/>
                  </a:lnTo>
                  <a:close/>
                </a:path>
              </a:pathLst>
            </a:custGeom>
            <a:solidFill>
              <a:srgbClr val="FF6699"/>
            </a:solidFill>
            <a:ln w="38100">
              <a:solidFill>
                <a:srgbClr val="F7F7F7"/>
              </a:solidFill>
              <a:round/>
            </a:ln>
          </p:spPr>
          <p:txBody>
            <a:bodyPr anchor="ctr" anchorCtr="1"/>
            <a:lstStyle/>
            <a:p>
              <a:pPr defTabSz="1218565" fontAlgn="auto">
                <a:spcBef>
                  <a:spcPts val="0"/>
                </a:spcBef>
                <a:spcAft>
                  <a:spcPts val="0"/>
                </a:spcAft>
                <a:defRPr/>
              </a:pPr>
              <a:r>
                <a:rPr lang="fr-FR" altLang="zh-CN" sz="3200" b="0" kern="0" dirty="0">
                  <a:solidFill>
                    <a:srgbClr val="F7F7F7"/>
                  </a:solidFill>
                  <a:latin typeface="Arial" panose="020B0604020202020204"/>
                  <a:ea typeface="微软雅黑" panose="020B0503020204020204" pitchFamily="34" charset="-122"/>
                </a:rPr>
                <a:t>W</a:t>
              </a:r>
              <a:endParaRPr lang="fr-FR" altLang="zh-CN" sz="3200" b="0" kern="0" dirty="0">
                <a:solidFill>
                  <a:srgbClr val="F7F7F7"/>
                </a:solidFill>
                <a:latin typeface="Arial" panose="020B0604020202020204"/>
                <a:ea typeface="微软雅黑" panose="020B0503020204020204" pitchFamily="34" charset="-122"/>
              </a:endParaRPr>
            </a:p>
          </p:txBody>
        </p:sp>
        <p:sp>
          <p:nvSpPr>
            <p:cNvPr id="127" name="Freeform 185"/>
            <p:cNvSpPr/>
            <p:nvPr/>
          </p:nvSpPr>
          <p:spPr bwMode="auto">
            <a:xfrm flipH="1">
              <a:off x="5737049" y="1585360"/>
              <a:ext cx="412233" cy="1024058"/>
            </a:xfrm>
            <a:custGeom>
              <a:avLst/>
              <a:gdLst>
                <a:gd name="T0" fmla="*/ 2147483646 w 283"/>
                <a:gd name="T1" fmla="*/ 2147483646 h 702"/>
                <a:gd name="T2" fmla="*/ 2147483646 w 283"/>
                <a:gd name="T3" fmla="*/ 2147483646 h 702"/>
                <a:gd name="T4" fmla="*/ 2147483646 w 283"/>
                <a:gd name="T5" fmla="*/ 2147483646 h 702"/>
                <a:gd name="T6" fmla="*/ 2147483646 w 283"/>
                <a:gd name="T7" fmla="*/ 2147483646 h 702"/>
                <a:gd name="T8" fmla="*/ 2147483646 w 283"/>
                <a:gd name="T9" fmla="*/ 2147483646 h 702"/>
                <a:gd name="T10" fmla="*/ 2147483646 w 283"/>
                <a:gd name="T11" fmla="*/ 2147483646 h 702"/>
                <a:gd name="T12" fmla="*/ 2147483646 w 283"/>
                <a:gd name="T13" fmla="*/ 2147483646 h 702"/>
                <a:gd name="T14" fmla="*/ 2147483646 w 283"/>
                <a:gd name="T15" fmla="*/ 2147483646 h 702"/>
                <a:gd name="T16" fmla="*/ 2147483646 w 283"/>
                <a:gd name="T17" fmla="*/ 2147483646 h 702"/>
                <a:gd name="T18" fmla="*/ 2147483646 w 283"/>
                <a:gd name="T19" fmla="*/ 2147483646 h 702"/>
                <a:gd name="T20" fmla="*/ 2147483646 w 283"/>
                <a:gd name="T21" fmla="*/ 2147483646 h 702"/>
                <a:gd name="T22" fmla="*/ 2147483646 w 283"/>
                <a:gd name="T23" fmla="*/ 2147483646 h 702"/>
                <a:gd name="T24" fmla="*/ 2147483646 w 283"/>
                <a:gd name="T25" fmla="*/ 2147483646 h 702"/>
                <a:gd name="T26" fmla="*/ 2147483646 w 283"/>
                <a:gd name="T27" fmla="*/ 2147483646 h 702"/>
                <a:gd name="T28" fmla="*/ 2147483646 w 283"/>
                <a:gd name="T29" fmla="*/ 2147483646 h 702"/>
                <a:gd name="T30" fmla="*/ 2147483646 w 283"/>
                <a:gd name="T31" fmla="*/ 2147483646 h 702"/>
                <a:gd name="T32" fmla="*/ 2147483646 w 283"/>
                <a:gd name="T33" fmla="*/ 2147483646 h 702"/>
                <a:gd name="T34" fmla="*/ 2147483646 w 283"/>
                <a:gd name="T35" fmla="*/ 0 h 702"/>
                <a:gd name="T36" fmla="*/ 2147483646 w 283"/>
                <a:gd name="T37" fmla="*/ 2147483646 h 702"/>
                <a:gd name="T38" fmla="*/ 2147483646 w 283"/>
                <a:gd name="T39" fmla="*/ 2147483646 h 702"/>
                <a:gd name="T40" fmla="*/ 2147483646 w 283"/>
                <a:gd name="T41" fmla="*/ 2147483646 h 702"/>
                <a:gd name="T42" fmla="*/ 2147483646 w 283"/>
                <a:gd name="T43" fmla="*/ 2147483646 h 702"/>
                <a:gd name="T44" fmla="*/ 2147483646 w 283"/>
                <a:gd name="T45" fmla="*/ 2147483646 h 702"/>
                <a:gd name="T46" fmla="*/ 0 w 283"/>
                <a:gd name="T47" fmla="*/ 2147483646 h 702"/>
                <a:gd name="T48" fmla="*/ 0 w 283"/>
                <a:gd name="T49" fmla="*/ 2147483646 h 702"/>
                <a:gd name="T50" fmla="*/ 2147483646 w 283"/>
                <a:gd name="T51" fmla="*/ 2147483646 h 702"/>
                <a:gd name="T52" fmla="*/ 2147483646 w 283"/>
                <a:gd name="T53" fmla="*/ 2147483646 h 702"/>
                <a:gd name="T54" fmla="*/ 2147483646 w 283"/>
                <a:gd name="T55" fmla="*/ 2147483646 h 702"/>
                <a:gd name="T56" fmla="*/ 2147483646 w 283"/>
                <a:gd name="T57" fmla="*/ 2147483646 h 702"/>
                <a:gd name="T58" fmla="*/ 2147483646 w 283"/>
                <a:gd name="T59" fmla="*/ 2147483646 h 702"/>
                <a:gd name="T60" fmla="*/ 2147483646 w 283"/>
                <a:gd name="T61" fmla="*/ 2147483646 h 702"/>
                <a:gd name="T62" fmla="*/ 2147483646 w 283"/>
                <a:gd name="T63" fmla="*/ 2147483646 h 702"/>
                <a:gd name="T64" fmla="*/ 2147483646 w 283"/>
                <a:gd name="T65" fmla="*/ 2147483646 h 702"/>
                <a:gd name="T66" fmla="*/ 2147483646 w 283"/>
                <a:gd name="T67" fmla="*/ 2147483646 h 702"/>
                <a:gd name="T68" fmla="*/ 2147483646 w 283"/>
                <a:gd name="T69" fmla="*/ 2147483646 h 702"/>
                <a:gd name="T70" fmla="*/ 2147483646 w 283"/>
                <a:gd name="T71" fmla="*/ 2147483646 h 702"/>
                <a:gd name="T72" fmla="*/ 2147483646 w 283"/>
                <a:gd name="T73" fmla="*/ 2147483646 h 702"/>
                <a:gd name="T74" fmla="*/ 2147483646 w 283"/>
                <a:gd name="T75" fmla="*/ 2147483646 h 70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83" h="702">
                  <a:moveTo>
                    <a:pt x="283" y="667"/>
                  </a:moveTo>
                  <a:lnTo>
                    <a:pt x="283" y="667"/>
                  </a:lnTo>
                  <a:lnTo>
                    <a:pt x="261" y="650"/>
                  </a:lnTo>
                  <a:lnTo>
                    <a:pt x="242" y="633"/>
                  </a:lnTo>
                  <a:lnTo>
                    <a:pt x="222" y="613"/>
                  </a:lnTo>
                  <a:lnTo>
                    <a:pt x="205" y="594"/>
                  </a:lnTo>
                  <a:lnTo>
                    <a:pt x="188" y="573"/>
                  </a:lnTo>
                  <a:lnTo>
                    <a:pt x="174" y="551"/>
                  </a:lnTo>
                  <a:lnTo>
                    <a:pt x="159" y="528"/>
                  </a:lnTo>
                  <a:lnTo>
                    <a:pt x="147" y="505"/>
                  </a:lnTo>
                  <a:lnTo>
                    <a:pt x="135" y="480"/>
                  </a:lnTo>
                  <a:lnTo>
                    <a:pt x="125" y="456"/>
                  </a:lnTo>
                  <a:lnTo>
                    <a:pt x="118" y="429"/>
                  </a:lnTo>
                  <a:lnTo>
                    <a:pt x="111" y="403"/>
                  </a:lnTo>
                  <a:lnTo>
                    <a:pt x="106" y="376"/>
                  </a:lnTo>
                  <a:lnTo>
                    <a:pt x="102" y="349"/>
                  </a:lnTo>
                  <a:lnTo>
                    <a:pt x="101" y="320"/>
                  </a:lnTo>
                  <a:lnTo>
                    <a:pt x="101" y="292"/>
                  </a:lnTo>
                  <a:lnTo>
                    <a:pt x="102" y="268"/>
                  </a:lnTo>
                  <a:lnTo>
                    <a:pt x="105" y="243"/>
                  </a:lnTo>
                  <a:lnTo>
                    <a:pt x="108" y="220"/>
                  </a:lnTo>
                  <a:lnTo>
                    <a:pt x="114" y="197"/>
                  </a:lnTo>
                  <a:lnTo>
                    <a:pt x="120" y="174"/>
                  </a:lnTo>
                  <a:lnTo>
                    <a:pt x="128" y="152"/>
                  </a:lnTo>
                  <a:lnTo>
                    <a:pt x="136" y="131"/>
                  </a:lnTo>
                  <a:lnTo>
                    <a:pt x="146" y="110"/>
                  </a:lnTo>
                  <a:lnTo>
                    <a:pt x="135" y="99"/>
                  </a:lnTo>
                  <a:lnTo>
                    <a:pt x="127" y="87"/>
                  </a:lnTo>
                  <a:lnTo>
                    <a:pt x="118" y="74"/>
                  </a:lnTo>
                  <a:lnTo>
                    <a:pt x="111" y="60"/>
                  </a:lnTo>
                  <a:lnTo>
                    <a:pt x="106" y="46"/>
                  </a:lnTo>
                  <a:lnTo>
                    <a:pt x="101" y="31"/>
                  </a:lnTo>
                  <a:lnTo>
                    <a:pt x="99" y="15"/>
                  </a:lnTo>
                  <a:lnTo>
                    <a:pt x="97" y="0"/>
                  </a:lnTo>
                  <a:lnTo>
                    <a:pt x="77" y="32"/>
                  </a:lnTo>
                  <a:lnTo>
                    <a:pt x="59" y="65"/>
                  </a:lnTo>
                  <a:lnTo>
                    <a:pt x="43" y="100"/>
                  </a:lnTo>
                  <a:lnTo>
                    <a:pt x="28" y="137"/>
                  </a:lnTo>
                  <a:lnTo>
                    <a:pt x="17" y="174"/>
                  </a:lnTo>
                  <a:lnTo>
                    <a:pt x="12" y="194"/>
                  </a:lnTo>
                  <a:lnTo>
                    <a:pt x="9" y="213"/>
                  </a:lnTo>
                  <a:lnTo>
                    <a:pt x="5" y="234"/>
                  </a:lnTo>
                  <a:lnTo>
                    <a:pt x="3" y="253"/>
                  </a:lnTo>
                  <a:lnTo>
                    <a:pt x="2" y="274"/>
                  </a:lnTo>
                  <a:lnTo>
                    <a:pt x="0" y="294"/>
                  </a:lnTo>
                  <a:lnTo>
                    <a:pt x="0" y="323"/>
                  </a:lnTo>
                  <a:lnTo>
                    <a:pt x="2" y="353"/>
                  </a:lnTo>
                  <a:lnTo>
                    <a:pt x="4" y="382"/>
                  </a:lnTo>
                  <a:lnTo>
                    <a:pt x="9" y="411"/>
                  </a:lnTo>
                  <a:lnTo>
                    <a:pt x="15" y="439"/>
                  </a:lnTo>
                  <a:lnTo>
                    <a:pt x="22" y="465"/>
                  </a:lnTo>
                  <a:lnTo>
                    <a:pt x="31" y="492"/>
                  </a:lnTo>
                  <a:lnTo>
                    <a:pt x="40" y="519"/>
                  </a:lnTo>
                  <a:lnTo>
                    <a:pt x="51" y="544"/>
                  </a:lnTo>
                  <a:lnTo>
                    <a:pt x="65" y="570"/>
                  </a:lnTo>
                  <a:lnTo>
                    <a:pt x="78" y="593"/>
                  </a:lnTo>
                  <a:lnTo>
                    <a:pt x="93" y="617"/>
                  </a:lnTo>
                  <a:lnTo>
                    <a:pt x="110" y="639"/>
                  </a:lnTo>
                  <a:lnTo>
                    <a:pt x="127" y="661"/>
                  </a:lnTo>
                  <a:lnTo>
                    <a:pt x="145" y="681"/>
                  </a:lnTo>
                  <a:lnTo>
                    <a:pt x="163" y="702"/>
                  </a:lnTo>
                  <a:lnTo>
                    <a:pt x="176" y="693"/>
                  </a:lnTo>
                  <a:lnTo>
                    <a:pt x="188" y="686"/>
                  </a:lnTo>
                  <a:lnTo>
                    <a:pt x="202" y="680"/>
                  </a:lnTo>
                  <a:lnTo>
                    <a:pt x="216" y="674"/>
                  </a:lnTo>
                  <a:lnTo>
                    <a:pt x="231" y="670"/>
                  </a:lnTo>
                  <a:lnTo>
                    <a:pt x="245" y="668"/>
                  </a:lnTo>
                  <a:lnTo>
                    <a:pt x="261" y="667"/>
                  </a:lnTo>
                  <a:lnTo>
                    <a:pt x="277" y="665"/>
                  </a:lnTo>
                  <a:lnTo>
                    <a:pt x="283" y="667"/>
                  </a:lnTo>
                  <a:close/>
                </a:path>
              </a:pathLst>
            </a:custGeom>
            <a:solidFill>
              <a:srgbClr val="FF6699"/>
            </a:solidFill>
            <a:ln w="9525">
              <a:solidFill>
                <a:sysClr val="window" lastClr="FFFFFF"/>
              </a:solidFill>
              <a:round/>
            </a:ln>
          </p:spPr>
          <p:txBody>
            <a:bodyPr/>
            <a:lstStyle/>
            <a:p>
              <a:pPr defTabSz="1218565" fontAlgn="auto">
                <a:spcBef>
                  <a:spcPts val="0"/>
                </a:spcBef>
                <a:spcAft>
                  <a:spcPts val="0"/>
                </a:spcAft>
                <a:defRPr/>
              </a:pPr>
              <a:endParaRPr lang="zh-CN" altLang="en-US" sz="2400" b="0" kern="0">
                <a:solidFill>
                  <a:prstClr val="black"/>
                </a:solidFill>
                <a:latin typeface="Arial" panose="020B0604020202020204"/>
                <a:ea typeface="微软雅黑" panose="020B0503020204020204" pitchFamily="34" charset="-122"/>
              </a:endParaRPr>
            </a:p>
          </p:txBody>
        </p:sp>
      </p:grpSp>
      <p:grpSp>
        <p:nvGrpSpPr>
          <p:cNvPr id="128" name="组合 127"/>
          <p:cNvGrpSpPr/>
          <p:nvPr/>
        </p:nvGrpSpPr>
        <p:grpSpPr>
          <a:xfrm>
            <a:off x="3886620" y="1752428"/>
            <a:ext cx="1994806" cy="1783274"/>
            <a:chOff x="2915344" y="1314017"/>
            <a:chExt cx="1496299" cy="1337146"/>
          </a:xfrm>
        </p:grpSpPr>
        <p:sp>
          <p:nvSpPr>
            <p:cNvPr id="129" name="Ellipse 28"/>
            <p:cNvSpPr/>
            <p:nvPr/>
          </p:nvSpPr>
          <p:spPr>
            <a:xfrm>
              <a:off x="3126678" y="1367502"/>
              <a:ext cx="1284965" cy="1283661"/>
            </a:xfrm>
            <a:prstGeom prst="ellipse">
              <a:avLst/>
            </a:prstGeom>
            <a:noFill/>
            <a:ln w="76200">
              <a:solidFill>
                <a:srgbClr val="FF3399"/>
              </a:solidFill>
            </a:ln>
          </p:spPr>
          <p:txBody>
            <a:bodyPr anchor="ctr" anchorCtr="1"/>
            <a:lstStyle/>
            <a:p>
              <a:pPr defTabSz="1218565" fontAlgn="auto">
                <a:spcBef>
                  <a:spcPts val="0"/>
                </a:spcBef>
                <a:spcAft>
                  <a:spcPts val="0"/>
                </a:spcAft>
                <a:defRPr/>
              </a:pPr>
              <a:r>
                <a:rPr lang="zh-CN" altLang="en-US" sz="3200" kern="0" dirty="0">
                  <a:solidFill>
                    <a:srgbClr val="DD137B"/>
                  </a:solidFill>
                  <a:latin typeface="微软雅黑" panose="020B0503020204020204" pitchFamily="34" charset="-122"/>
                  <a:ea typeface="微软雅黑" panose="020B0503020204020204" pitchFamily="34" charset="-122"/>
                </a:rPr>
                <a:t>优势</a:t>
              </a:r>
              <a:endParaRPr lang="fr-FR" sz="3200" kern="0" dirty="0">
                <a:solidFill>
                  <a:srgbClr val="DD137B"/>
                </a:solidFill>
                <a:latin typeface="微软雅黑" panose="020B0503020204020204" pitchFamily="34" charset="-122"/>
                <a:ea typeface="微软雅黑" panose="020B0503020204020204" pitchFamily="34" charset="-122"/>
              </a:endParaRPr>
            </a:p>
          </p:txBody>
        </p:sp>
        <p:sp>
          <p:nvSpPr>
            <p:cNvPr id="130" name="Freeform 95"/>
            <p:cNvSpPr/>
            <p:nvPr/>
          </p:nvSpPr>
          <p:spPr bwMode="auto">
            <a:xfrm flipH="1">
              <a:off x="3126678" y="1314017"/>
              <a:ext cx="400491" cy="403100"/>
            </a:xfrm>
            <a:custGeom>
              <a:avLst/>
              <a:gdLst>
                <a:gd name="T0" fmla="*/ 2147483646 w 275"/>
                <a:gd name="T1" fmla="*/ 2147483646 h 275"/>
                <a:gd name="T2" fmla="*/ 2147483646 w 275"/>
                <a:gd name="T3" fmla="*/ 2147483646 h 275"/>
                <a:gd name="T4" fmla="*/ 2147483646 w 275"/>
                <a:gd name="T5" fmla="*/ 2147483646 h 275"/>
                <a:gd name="T6" fmla="*/ 2147483646 w 275"/>
                <a:gd name="T7" fmla="*/ 2147483646 h 275"/>
                <a:gd name="T8" fmla="*/ 0 w 275"/>
                <a:gd name="T9" fmla="*/ 2147483646 h 275"/>
                <a:gd name="T10" fmla="*/ 2147483646 w 275"/>
                <a:gd name="T11" fmla="*/ 2147483646 h 275"/>
                <a:gd name="T12" fmla="*/ 2147483646 w 275"/>
                <a:gd name="T13" fmla="*/ 2147483646 h 275"/>
                <a:gd name="T14" fmla="*/ 2147483646 w 275"/>
                <a:gd name="T15" fmla="*/ 2147483646 h 275"/>
                <a:gd name="T16" fmla="*/ 2147483646 w 275"/>
                <a:gd name="T17" fmla="*/ 2147483646 h 275"/>
                <a:gd name="T18" fmla="*/ 2147483646 w 275"/>
                <a:gd name="T19" fmla="*/ 2147483646 h 275"/>
                <a:gd name="T20" fmla="*/ 2147483646 w 275"/>
                <a:gd name="T21" fmla="*/ 2147483646 h 275"/>
                <a:gd name="T22" fmla="*/ 2147483646 w 275"/>
                <a:gd name="T23" fmla="*/ 2147483646 h 275"/>
                <a:gd name="T24" fmla="*/ 2147483646 w 275"/>
                <a:gd name="T25" fmla="*/ 2147483646 h 275"/>
                <a:gd name="T26" fmla="*/ 2147483646 w 275"/>
                <a:gd name="T27" fmla="*/ 2147483646 h 275"/>
                <a:gd name="T28" fmla="*/ 2147483646 w 275"/>
                <a:gd name="T29" fmla="*/ 2147483646 h 275"/>
                <a:gd name="T30" fmla="*/ 2147483646 w 275"/>
                <a:gd name="T31" fmla="*/ 2147483646 h 275"/>
                <a:gd name="T32" fmla="*/ 2147483646 w 275"/>
                <a:gd name="T33" fmla="*/ 2147483646 h 275"/>
                <a:gd name="T34" fmla="*/ 2147483646 w 275"/>
                <a:gd name="T35" fmla="*/ 2147483646 h 275"/>
                <a:gd name="T36" fmla="*/ 2147483646 w 275"/>
                <a:gd name="T37" fmla="*/ 2147483646 h 275"/>
                <a:gd name="T38" fmla="*/ 2147483646 w 275"/>
                <a:gd name="T39" fmla="*/ 0 h 275"/>
                <a:gd name="T40" fmla="*/ 2147483646 w 275"/>
                <a:gd name="T41" fmla="*/ 0 h 275"/>
                <a:gd name="T42" fmla="*/ 2147483646 w 275"/>
                <a:gd name="T43" fmla="*/ 2147483646 h 275"/>
                <a:gd name="T44" fmla="*/ 2147483646 w 275"/>
                <a:gd name="T45" fmla="*/ 2147483646 h 275"/>
                <a:gd name="T46" fmla="*/ 2147483646 w 275"/>
                <a:gd name="T47" fmla="*/ 2147483646 h 275"/>
                <a:gd name="T48" fmla="*/ 2147483646 w 275"/>
                <a:gd name="T49" fmla="*/ 2147483646 h 275"/>
                <a:gd name="T50" fmla="*/ 2147483646 w 275"/>
                <a:gd name="T51" fmla="*/ 2147483646 h 275"/>
                <a:gd name="T52" fmla="*/ 2147483646 w 275"/>
                <a:gd name="T53" fmla="*/ 2147483646 h 275"/>
                <a:gd name="T54" fmla="*/ 2147483646 w 275"/>
                <a:gd name="T55" fmla="*/ 2147483646 h 275"/>
                <a:gd name="T56" fmla="*/ 2147483646 w 275"/>
                <a:gd name="T57" fmla="*/ 2147483646 h 275"/>
                <a:gd name="T58" fmla="*/ 2147483646 w 275"/>
                <a:gd name="T59" fmla="*/ 2147483646 h 275"/>
                <a:gd name="T60" fmla="*/ 2147483646 w 275"/>
                <a:gd name="T61" fmla="*/ 2147483646 h 275"/>
                <a:gd name="T62" fmla="*/ 2147483646 w 275"/>
                <a:gd name="T63" fmla="*/ 2147483646 h 275"/>
                <a:gd name="T64" fmla="*/ 2147483646 w 275"/>
                <a:gd name="T65" fmla="*/ 2147483646 h 275"/>
                <a:gd name="T66" fmla="*/ 2147483646 w 275"/>
                <a:gd name="T67" fmla="*/ 2147483646 h 275"/>
                <a:gd name="T68" fmla="*/ 2147483646 w 275"/>
                <a:gd name="T69" fmla="*/ 2147483646 h 275"/>
                <a:gd name="T70" fmla="*/ 2147483646 w 275"/>
                <a:gd name="T71" fmla="*/ 2147483646 h 275"/>
                <a:gd name="T72" fmla="*/ 2147483646 w 275"/>
                <a:gd name="T73" fmla="*/ 2147483646 h 275"/>
                <a:gd name="T74" fmla="*/ 2147483646 w 275"/>
                <a:gd name="T75" fmla="*/ 2147483646 h 275"/>
                <a:gd name="T76" fmla="*/ 2147483646 w 275"/>
                <a:gd name="T77" fmla="*/ 2147483646 h 27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75"/>
                <a:gd name="T118" fmla="*/ 0 h 275"/>
                <a:gd name="T119" fmla="*/ 275 w 275"/>
                <a:gd name="T120" fmla="*/ 275 h 27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75" h="275">
                  <a:moveTo>
                    <a:pt x="117" y="275"/>
                  </a:moveTo>
                  <a:lnTo>
                    <a:pt x="117" y="275"/>
                  </a:lnTo>
                  <a:lnTo>
                    <a:pt x="96" y="274"/>
                  </a:lnTo>
                  <a:lnTo>
                    <a:pt x="77" y="271"/>
                  </a:lnTo>
                  <a:lnTo>
                    <a:pt x="60" y="267"/>
                  </a:lnTo>
                  <a:lnTo>
                    <a:pt x="45" y="262"/>
                  </a:lnTo>
                  <a:lnTo>
                    <a:pt x="32" y="257"/>
                  </a:lnTo>
                  <a:lnTo>
                    <a:pt x="24" y="252"/>
                  </a:lnTo>
                  <a:lnTo>
                    <a:pt x="14" y="247"/>
                  </a:lnTo>
                  <a:lnTo>
                    <a:pt x="0" y="239"/>
                  </a:lnTo>
                  <a:lnTo>
                    <a:pt x="16" y="234"/>
                  </a:lnTo>
                  <a:lnTo>
                    <a:pt x="28" y="229"/>
                  </a:lnTo>
                  <a:lnTo>
                    <a:pt x="39" y="224"/>
                  </a:lnTo>
                  <a:lnTo>
                    <a:pt x="32" y="214"/>
                  </a:lnTo>
                  <a:lnTo>
                    <a:pt x="26" y="206"/>
                  </a:lnTo>
                  <a:lnTo>
                    <a:pt x="21" y="196"/>
                  </a:lnTo>
                  <a:lnTo>
                    <a:pt x="16" y="185"/>
                  </a:lnTo>
                  <a:lnTo>
                    <a:pt x="11" y="172"/>
                  </a:lnTo>
                  <a:lnTo>
                    <a:pt x="8" y="160"/>
                  </a:lnTo>
                  <a:lnTo>
                    <a:pt x="7" y="146"/>
                  </a:lnTo>
                  <a:lnTo>
                    <a:pt x="5" y="133"/>
                  </a:lnTo>
                  <a:lnTo>
                    <a:pt x="7" y="120"/>
                  </a:lnTo>
                  <a:lnTo>
                    <a:pt x="8" y="108"/>
                  </a:lnTo>
                  <a:lnTo>
                    <a:pt x="11" y="94"/>
                  </a:lnTo>
                  <a:lnTo>
                    <a:pt x="16" y="82"/>
                  </a:lnTo>
                  <a:lnTo>
                    <a:pt x="21" y="71"/>
                  </a:lnTo>
                  <a:lnTo>
                    <a:pt x="28" y="59"/>
                  </a:lnTo>
                  <a:lnTo>
                    <a:pt x="36" y="49"/>
                  </a:lnTo>
                  <a:lnTo>
                    <a:pt x="44" y="40"/>
                  </a:lnTo>
                  <a:lnTo>
                    <a:pt x="54" y="30"/>
                  </a:lnTo>
                  <a:lnTo>
                    <a:pt x="65" y="23"/>
                  </a:lnTo>
                  <a:lnTo>
                    <a:pt x="76" y="15"/>
                  </a:lnTo>
                  <a:lnTo>
                    <a:pt x="89" y="9"/>
                  </a:lnTo>
                  <a:lnTo>
                    <a:pt x="101" y="6"/>
                  </a:lnTo>
                  <a:lnTo>
                    <a:pt x="113" y="2"/>
                  </a:lnTo>
                  <a:lnTo>
                    <a:pt x="127" y="0"/>
                  </a:lnTo>
                  <a:lnTo>
                    <a:pt x="140" y="0"/>
                  </a:lnTo>
                  <a:lnTo>
                    <a:pt x="150" y="0"/>
                  </a:lnTo>
                  <a:lnTo>
                    <a:pt x="161" y="1"/>
                  </a:lnTo>
                  <a:lnTo>
                    <a:pt x="170" y="3"/>
                  </a:lnTo>
                  <a:lnTo>
                    <a:pt x="180" y="6"/>
                  </a:lnTo>
                  <a:lnTo>
                    <a:pt x="198" y="12"/>
                  </a:lnTo>
                  <a:lnTo>
                    <a:pt x="215" y="22"/>
                  </a:lnTo>
                  <a:lnTo>
                    <a:pt x="230" y="34"/>
                  </a:lnTo>
                  <a:lnTo>
                    <a:pt x="244" y="48"/>
                  </a:lnTo>
                  <a:lnTo>
                    <a:pt x="249" y="56"/>
                  </a:lnTo>
                  <a:lnTo>
                    <a:pt x="255" y="64"/>
                  </a:lnTo>
                  <a:lnTo>
                    <a:pt x="260" y="74"/>
                  </a:lnTo>
                  <a:lnTo>
                    <a:pt x="264" y="82"/>
                  </a:lnTo>
                  <a:lnTo>
                    <a:pt x="269" y="96"/>
                  </a:lnTo>
                  <a:lnTo>
                    <a:pt x="272" y="109"/>
                  </a:lnTo>
                  <a:lnTo>
                    <a:pt x="273" y="122"/>
                  </a:lnTo>
                  <a:lnTo>
                    <a:pt x="275" y="134"/>
                  </a:lnTo>
                  <a:lnTo>
                    <a:pt x="273" y="148"/>
                  </a:lnTo>
                  <a:lnTo>
                    <a:pt x="272" y="161"/>
                  </a:lnTo>
                  <a:lnTo>
                    <a:pt x="269" y="173"/>
                  </a:lnTo>
                  <a:lnTo>
                    <a:pt x="264" y="185"/>
                  </a:lnTo>
                  <a:lnTo>
                    <a:pt x="259" y="197"/>
                  </a:lnTo>
                  <a:lnTo>
                    <a:pt x="252" y="208"/>
                  </a:lnTo>
                  <a:lnTo>
                    <a:pt x="244" y="218"/>
                  </a:lnTo>
                  <a:lnTo>
                    <a:pt x="236" y="229"/>
                  </a:lnTo>
                  <a:lnTo>
                    <a:pt x="226" y="237"/>
                  </a:lnTo>
                  <a:lnTo>
                    <a:pt x="215" y="245"/>
                  </a:lnTo>
                  <a:lnTo>
                    <a:pt x="204" y="252"/>
                  </a:lnTo>
                  <a:lnTo>
                    <a:pt x="192" y="258"/>
                  </a:lnTo>
                  <a:lnTo>
                    <a:pt x="185" y="260"/>
                  </a:lnTo>
                  <a:lnTo>
                    <a:pt x="168" y="267"/>
                  </a:lnTo>
                  <a:lnTo>
                    <a:pt x="152" y="271"/>
                  </a:lnTo>
                  <a:lnTo>
                    <a:pt x="134" y="274"/>
                  </a:lnTo>
                  <a:lnTo>
                    <a:pt x="117" y="275"/>
                  </a:lnTo>
                  <a:close/>
                </a:path>
              </a:pathLst>
            </a:custGeom>
            <a:solidFill>
              <a:srgbClr val="FF3399"/>
            </a:solidFill>
            <a:ln w="38100">
              <a:solidFill>
                <a:srgbClr val="F7F7F7"/>
              </a:solidFill>
              <a:round/>
            </a:ln>
          </p:spPr>
          <p:txBody>
            <a:bodyPr anchor="ctr" anchorCtr="1"/>
            <a:lstStyle/>
            <a:p>
              <a:pPr defTabSz="1218565" fontAlgn="auto">
                <a:spcBef>
                  <a:spcPts val="0"/>
                </a:spcBef>
                <a:spcAft>
                  <a:spcPts val="0"/>
                </a:spcAft>
                <a:defRPr/>
              </a:pPr>
              <a:r>
                <a:rPr lang="fr-FR" altLang="zh-CN" sz="3200" b="0" kern="0" dirty="0">
                  <a:solidFill>
                    <a:srgbClr val="F7F7F7"/>
                  </a:solidFill>
                  <a:latin typeface="Arial" panose="020B0604020202020204"/>
                  <a:ea typeface="微软雅黑" panose="020B0503020204020204" pitchFamily="34" charset="-122"/>
                </a:rPr>
                <a:t>S</a:t>
              </a:r>
              <a:endParaRPr lang="fr-FR" altLang="zh-CN" sz="3200" b="0" kern="0" dirty="0">
                <a:solidFill>
                  <a:srgbClr val="F7F7F7"/>
                </a:solidFill>
                <a:latin typeface="Arial" panose="020B0604020202020204"/>
                <a:ea typeface="微软雅黑" panose="020B0503020204020204" pitchFamily="34" charset="-122"/>
              </a:endParaRPr>
            </a:p>
          </p:txBody>
        </p:sp>
        <p:sp>
          <p:nvSpPr>
            <p:cNvPr id="131" name="Freeform 185"/>
            <p:cNvSpPr/>
            <p:nvPr/>
          </p:nvSpPr>
          <p:spPr bwMode="auto">
            <a:xfrm>
              <a:off x="2915344" y="1585360"/>
              <a:ext cx="412233" cy="1024058"/>
            </a:xfrm>
            <a:custGeom>
              <a:avLst/>
              <a:gdLst>
                <a:gd name="T0" fmla="*/ 2147483646 w 283"/>
                <a:gd name="T1" fmla="*/ 2147483646 h 702"/>
                <a:gd name="T2" fmla="*/ 2147483646 w 283"/>
                <a:gd name="T3" fmla="*/ 2147483646 h 702"/>
                <a:gd name="T4" fmla="*/ 2147483646 w 283"/>
                <a:gd name="T5" fmla="*/ 2147483646 h 702"/>
                <a:gd name="T6" fmla="*/ 2147483646 w 283"/>
                <a:gd name="T7" fmla="*/ 2147483646 h 702"/>
                <a:gd name="T8" fmla="*/ 2147483646 w 283"/>
                <a:gd name="T9" fmla="*/ 2147483646 h 702"/>
                <a:gd name="T10" fmla="*/ 2147483646 w 283"/>
                <a:gd name="T11" fmla="*/ 2147483646 h 702"/>
                <a:gd name="T12" fmla="*/ 2147483646 w 283"/>
                <a:gd name="T13" fmla="*/ 2147483646 h 702"/>
                <a:gd name="T14" fmla="*/ 2147483646 w 283"/>
                <a:gd name="T15" fmla="*/ 2147483646 h 702"/>
                <a:gd name="T16" fmla="*/ 2147483646 w 283"/>
                <a:gd name="T17" fmla="*/ 2147483646 h 702"/>
                <a:gd name="T18" fmla="*/ 2147483646 w 283"/>
                <a:gd name="T19" fmla="*/ 2147483646 h 702"/>
                <a:gd name="T20" fmla="*/ 2147483646 w 283"/>
                <a:gd name="T21" fmla="*/ 2147483646 h 702"/>
                <a:gd name="T22" fmla="*/ 2147483646 w 283"/>
                <a:gd name="T23" fmla="*/ 2147483646 h 702"/>
                <a:gd name="T24" fmla="*/ 2147483646 w 283"/>
                <a:gd name="T25" fmla="*/ 2147483646 h 702"/>
                <a:gd name="T26" fmla="*/ 2147483646 w 283"/>
                <a:gd name="T27" fmla="*/ 2147483646 h 702"/>
                <a:gd name="T28" fmla="*/ 2147483646 w 283"/>
                <a:gd name="T29" fmla="*/ 2147483646 h 702"/>
                <a:gd name="T30" fmla="*/ 2147483646 w 283"/>
                <a:gd name="T31" fmla="*/ 2147483646 h 702"/>
                <a:gd name="T32" fmla="*/ 2147483646 w 283"/>
                <a:gd name="T33" fmla="*/ 2147483646 h 702"/>
                <a:gd name="T34" fmla="*/ 2147483646 w 283"/>
                <a:gd name="T35" fmla="*/ 0 h 702"/>
                <a:gd name="T36" fmla="*/ 2147483646 w 283"/>
                <a:gd name="T37" fmla="*/ 2147483646 h 702"/>
                <a:gd name="T38" fmla="*/ 2147483646 w 283"/>
                <a:gd name="T39" fmla="*/ 2147483646 h 702"/>
                <a:gd name="T40" fmla="*/ 2147483646 w 283"/>
                <a:gd name="T41" fmla="*/ 2147483646 h 702"/>
                <a:gd name="T42" fmla="*/ 2147483646 w 283"/>
                <a:gd name="T43" fmla="*/ 2147483646 h 702"/>
                <a:gd name="T44" fmla="*/ 2147483646 w 283"/>
                <a:gd name="T45" fmla="*/ 2147483646 h 702"/>
                <a:gd name="T46" fmla="*/ 0 w 283"/>
                <a:gd name="T47" fmla="*/ 2147483646 h 702"/>
                <a:gd name="T48" fmla="*/ 0 w 283"/>
                <a:gd name="T49" fmla="*/ 2147483646 h 702"/>
                <a:gd name="T50" fmla="*/ 2147483646 w 283"/>
                <a:gd name="T51" fmla="*/ 2147483646 h 702"/>
                <a:gd name="T52" fmla="*/ 2147483646 w 283"/>
                <a:gd name="T53" fmla="*/ 2147483646 h 702"/>
                <a:gd name="T54" fmla="*/ 2147483646 w 283"/>
                <a:gd name="T55" fmla="*/ 2147483646 h 702"/>
                <a:gd name="T56" fmla="*/ 2147483646 w 283"/>
                <a:gd name="T57" fmla="*/ 2147483646 h 702"/>
                <a:gd name="T58" fmla="*/ 2147483646 w 283"/>
                <a:gd name="T59" fmla="*/ 2147483646 h 702"/>
                <a:gd name="T60" fmla="*/ 2147483646 w 283"/>
                <a:gd name="T61" fmla="*/ 2147483646 h 702"/>
                <a:gd name="T62" fmla="*/ 2147483646 w 283"/>
                <a:gd name="T63" fmla="*/ 2147483646 h 702"/>
                <a:gd name="T64" fmla="*/ 2147483646 w 283"/>
                <a:gd name="T65" fmla="*/ 2147483646 h 702"/>
                <a:gd name="T66" fmla="*/ 2147483646 w 283"/>
                <a:gd name="T67" fmla="*/ 2147483646 h 702"/>
                <a:gd name="T68" fmla="*/ 2147483646 w 283"/>
                <a:gd name="T69" fmla="*/ 2147483646 h 702"/>
                <a:gd name="T70" fmla="*/ 2147483646 w 283"/>
                <a:gd name="T71" fmla="*/ 2147483646 h 702"/>
                <a:gd name="T72" fmla="*/ 2147483646 w 283"/>
                <a:gd name="T73" fmla="*/ 2147483646 h 702"/>
                <a:gd name="T74" fmla="*/ 2147483646 w 283"/>
                <a:gd name="T75" fmla="*/ 2147483646 h 70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83" h="702">
                  <a:moveTo>
                    <a:pt x="283" y="667"/>
                  </a:moveTo>
                  <a:lnTo>
                    <a:pt x="283" y="667"/>
                  </a:lnTo>
                  <a:lnTo>
                    <a:pt x="261" y="650"/>
                  </a:lnTo>
                  <a:lnTo>
                    <a:pt x="242" y="633"/>
                  </a:lnTo>
                  <a:lnTo>
                    <a:pt x="222" y="613"/>
                  </a:lnTo>
                  <a:lnTo>
                    <a:pt x="205" y="594"/>
                  </a:lnTo>
                  <a:lnTo>
                    <a:pt x="188" y="573"/>
                  </a:lnTo>
                  <a:lnTo>
                    <a:pt x="174" y="551"/>
                  </a:lnTo>
                  <a:lnTo>
                    <a:pt x="159" y="528"/>
                  </a:lnTo>
                  <a:lnTo>
                    <a:pt x="147" y="505"/>
                  </a:lnTo>
                  <a:lnTo>
                    <a:pt x="135" y="480"/>
                  </a:lnTo>
                  <a:lnTo>
                    <a:pt x="125" y="456"/>
                  </a:lnTo>
                  <a:lnTo>
                    <a:pt x="118" y="429"/>
                  </a:lnTo>
                  <a:lnTo>
                    <a:pt x="111" y="403"/>
                  </a:lnTo>
                  <a:lnTo>
                    <a:pt x="106" y="376"/>
                  </a:lnTo>
                  <a:lnTo>
                    <a:pt x="102" y="349"/>
                  </a:lnTo>
                  <a:lnTo>
                    <a:pt x="101" y="320"/>
                  </a:lnTo>
                  <a:lnTo>
                    <a:pt x="101" y="292"/>
                  </a:lnTo>
                  <a:lnTo>
                    <a:pt x="102" y="268"/>
                  </a:lnTo>
                  <a:lnTo>
                    <a:pt x="105" y="243"/>
                  </a:lnTo>
                  <a:lnTo>
                    <a:pt x="108" y="220"/>
                  </a:lnTo>
                  <a:lnTo>
                    <a:pt x="114" y="197"/>
                  </a:lnTo>
                  <a:lnTo>
                    <a:pt x="120" y="174"/>
                  </a:lnTo>
                  <a:lnTo>
                    <a:pt x="128" y="152"/>
                  </a:lnTo>
                  <a:lnTo>
                    <a:pt x="136" y="131"/>
                  </a:lnTo>
                  <a:lnTo>
                    <a:pt x="146" y="110"/>
                  </a:lnTo>
                  <a:lnTo>
                    <a:pt x="135" y="99"/>
                  </a:lnTo>
                  <a:lnTo>
                    <a:pt x="127" y="87"/>
                  </a:lnTo>
                  <a:lnTo>
                    <a:pt x="118" y="74"/>
                  </a:lnTo>
                  <a:lnTo>
                    <a:pt x="111" y="60"/>
                  </a:lnTo>
                  <a:lnTo>
                    <a:pt x="106" y="46"/>
                  </a:lnTo>
                  <a:lnTo>
                    <a:pt x="101" y="31"/>
                  </a:lnTo>
                  <a:lnTo>
                    <a:pt x="99" y="15"/>
                  </a:lnTo>
                  <a:lnTo>
                    <a:pt x="97" y="0"/>
                  </a:lnTo>
                  <a:lnTo>
                    <a:pt x="77" y="32"/>
                  </a:lnTo>
                  <a:lnTo>
                    <a:pt x="59" y="65"/>
                  </a:lnTo>
                  <a:lnTo>
                    <a:pt x="43" y="100"/>
                  </a:lnTo>
                  <a:lnTo>
                    <a:pt x="28" y="137"/>
                  </a:lnTo>
                  <a:lnTo>
                    <a:pt x="17" y="174"/>
                  </a:lnTo>
                  <a:lnTo>
                    <a:pt x="12" y="194"/>
                  </a:lnTo>
                  <a:lnTo>
                    <a:pt x="9" y="213"/>
                  </a:lnTo>
                  <a:lnTo>
                    <a:pt x="5" y="234"/>
                  </a:lnTo>
                  <a:lnTo>
                    <a:pt x="3" y="253"/>
                  </a:lnTo>
                  <a:lnTo>
                    <a:pt x="2" y="274"/>
                  </a:lnTo>
                  <a:lnTo>
                    <a:pt x="0" y="294"/>
                  </a:lnTo>
                  <a:lnTo>
                    <a:pt x="0" y="323"/>
                  </a:lnTo>
                  <a:lnTo>
                    <a:pt x="2" y="353"/>
                  </a:lnTo>
                  <a:lnTo>
                    <a:pt x="4" y="382"/>
                  </a:lnTo>
                  <a:lnTo>
                    <a:pt x="9" y="411"/>
                  </a:lnTo>
                  <a:lnTo>
                    <a:pt x="15" y="439"/>
                  </a:lnTo>
                  <a:lnTo>
                    <a:pt x="22" y="465"/>
                  </a:lnTo>
                  <a:lnTo>
                    <a:pt x="31" y="492"/>
                  </a:lnTo>
                  <a:lnTo>
                    <a:pt x="40" y="519"/>
                  </a:lnTo>
                  <a:lnTo>
                    <a:pt x="51" y="544"/>
                  </a:lnTo>
                  <a:lnTo>
                    <a:pt x="65" y="570"/>
                  </a:lnTo>
                  <a:lnTo>
                    <a:pt x="78" y="593"/>
                  </a:lnTo>
                  <a:lnTo>
                    <a:pt x="93" y="617"/>
                  </a:lnTo>
                  <a:lnTo>
                    <a:pt x="110" y="639"/>
                  </a:lnTo>
                  <a:lnTo>
                    <a:pt x="127" y="661"/>
                  </a:lnTo>
                  <a:lnTo>
                    <a:pt x="145" y="681"/>
                  </a:lnTo>
                  <a:lnTo>
                    <a:pt x="163" y="702"/>
                  </a:lnTo>
                  <a:lnTo>
                    <a:pt x="176" y="693"/>
                  </a:lnTo>
                  <a:lnTo>
                    <a:pt x="188" y="686"/>
                  </a:lnTo>
                  <a:lnTo>
                    <a:pt x="202" y="680"/>
                  </a:lnTo>
                  <a:lnTo>
                    <a:pt x="216" y="674"/>
                  </a:lnTo>
                  <a:lnTo>
                    <a:pt x="231" y="670"/>
                  </a:lnTo>
                  <a:lnTo>
                    <a:pt x="245" y="668"/>
                  </a:lnTo>
                  <a:lnTo>
                    <a:pt x="261" y="667"/>
                  </a:lnTo>
                  <a:lnTo>
                    <a:pt x="277" y="665"/>
                  </a:lnTo>
                  <a:lnTo>
                    <a:pt x="283" y="667"/>
                  </a:lnTo>
                  <a:close/>
                </a:path>
              </a:pathLst>
            </a:custGeom>
            <a:solidFill>
              <a:srgbClr val="FF3399"/>
            </a:solidFill>
            <a:ln w="9525">
              <a:solidFill>
                <a:sysClr val="window" lastClr="FFFFFF"/>
              </a:solidFill>
              <a:round/>
            </a:ln>
          </p:spPr>
          <p:txBody>
            <a:bodyPr/>
            <a:lstStyle/>
            <a:p>
              <a:pPr defTabSz="1218565" fontAlgn="auto">
                <a:spcBef>
                  <a:spcPts val="0"/>
                </a:spcBef>
                <a:spcAft>
                  <a:spcPts val="0"/>
                </a:spcAft>
                <a:defRPr/>
              </a:pPr>
              <a:endParaRPr lang="zh-CN" altLang="en-US" sz="2400" b="0" kern="0">
                <a:solidFill>
                  <a:prstClr val="black"/>
                </a:solidFill>
                <a:latin typeface="Arial" panose="020B0604020202020204"/>
                <a:ea typeface="微软雅黑" panose="020B0503020204020204" pitchFamily="34" charset="-122"/>
              </a:endParaRPr>
            </a:p>
          </p:txBody>
        </p:sp>
      </p:grpSp>
      <p:grpSp>
        <p:nvGrpSpPr>
          <p:cNvPr id="132" name="组合 131"/>
          <p:cNvGrpSpPr/>
          <p:nvPr/>
        </p:nvGrpSpPr>
        <p:grpSpPr>
          <a:xfrm>
            <a:off x="6203170" y="3885400"/>
            <a:ext cx="1994806" cy="1783274"/>
            <a:chOff x="4652983" y="2913375"/>
            <a:chExt cx="1496299" cy="1337146"/>
          </a:xfrm>
        </p:grpSpPr>
        <p:sp>
          <p:nvSpPr>
            <p:cNvPr id="133" name="Ellipse 28"/>
            <p:cNvSpPr/>
            <p:nvPr/>
          </p:nvSpPr>
          <p:spPr>
            <a:xfrm>
              <a:off x="4652983" y="2966860"/>
              <a:ext cx="1283661" cy="1283661"/>
            </a:xfrm>
            <a:prstGeom prst="ellipse">
              <a:avLst/>
            </a:prstGeom>
            <a:noFill/>
            <a:ln w="76200">
              <a:solidFill>
                <a:srgbClr val="FF3399"/>
              </a:solidFill>
            </a:ln>
          </p:spPr>
          <p:txBody>
            <a:bodyPr anchor="ctr" anchorCtr="1"/>
            <a:lstStyle/>
            <a:p>
              <a:pPr defTabSz="1218565" fontAlgn="auto">
                <a:spcBef>
                  <a:spcPts val="0"/>
                </a:spcBef>
                <a:spcAft>
                  <a:spcPts val="0"/>
                </a:spcAft>
                <a:defRPr/>
              </a:pPr>
              <a:r>
                <a:rPr lang="zh-CN" altLang="en-US" sz="3200" kern="0" dirty="0">
                  <a:solidFill>
                    <a:srgbClr val="DD137B"/>
                  </a:solidFill>
                  <a:latin typeface="微软雅黑" panose="020B0503020204020204" pitchFamily="34" charset="-122"/>
                  <a:ea typeface="微软雅黑" panose="020B0503020204020204" pitchFamily="34" charset="-122"/>
                </a:rPr>
                <a:t>威胁</a:t>
              </a:r>
              <a:endParaRPr lang="fr-FR" sz="3200" kern="0" dirty="0">
                <a:solidFill>
                  <a:srgbClr val="DD137B"/>
                </a:solidFill>
                <a:latin typeface="微软雅黑" panose="020B0503020204020204" pitchFamily="34" charset="-122"/>
                <a:ea typeface="微软雅黑" panose="020B0503020204020204" pitchFamily="34" charset="-122"/>
              </a:endParaRPr>
            </a:p>
          </p:txBody>
        </p:sp>
        <p:sp>
          <p:nvSpPr>
            <p:cNvPr id="134" name="Freeform 95"/>
            <p:cNvSpPr/>
            <p:nvPr/>
          </p:nvSpPr>
          <p:spPr bwMode="auto">
            <a:xfrm>
              <a:off x="5537456" y="2913375"/>
              <a:ext cx="399187" cy="403100"/>
            </a:xfrm>
            <a:custGeom>
              <a:avLst/>
              <a:gdLst>
                <a:gd name="T0" fmla="*/ 117 w 275"/>
                <a:gd name="T1" fmla="*/ 275 h 275"/>
                <a:gd name="T2" fmla="*/ 77 w 275"/>
                <a:gd name="T3" fmla="*/ 271 h 275"/>
                <a:gd name="T4" fmla="*/ 45 w 275"/>
                <a:gd name="T5" fmla="*/ 262 h 275"/>
                <a:gd name="T6" fmla="*/ 24 w 275"/>
                <a:gd name="T7" fmla="*/ 252 h 275"/>
                <a:gd name="T8" fmla="*/ 0 w 275"/>
                <a:gd name="T9" fmla="*/ 239 h 275"/>
                <a:gd name="T10" fmla="*/ 16 w 275"/>
                <a:gd name="T11" fmla="*/ 234 h 275"/>
                <a:gd name="T12" fmla="*/ 39 w 275"/>
                <a:gd name="T13" fmla="*/ 224 h 275"/>
                <a:gd name="T14" fmla="*/ 32 w 275"/>
                <a:gd name="T15" fmla="*/ 214 h 275"/>
                <a:gd name="T16" fmla="*/ 21 w 275"/>
                <a:gd name="T17" fmla="*/ 196 h 275"/>
                <a:gd name="T18" fmla="*/ 16 w 275"/>
                <a:gd name="T19" fmla="*/ 185 h 275"/>
                <a:gd name="T20" fmla="*/ 8 w 275"/>
                <a:gd name="T21" fmla="*/ 160 h 275"/>
                <a:gd name="T22" fmla="*/ 5 w 275"/>
                <a:gd name="T23" fmla="*/ 133 h 275"/>
                <a:gd name="T24" fmla="*/ 8 w 275"/>
                <a:gd name="T25" fmla="*/ 108 h 275"/>
                <a:gd name="T26" fmla="*/ 16 w 275"/>
                <a:gd name="T27" fmla="*/ 82 h 275"/>
                <a:gd name="T28" fmla="*/ 28 w 275"/>
                <a:gd name="T29" fmla="*/ 59 h 275"/>
                <a:gd name="T30" fmla="*/ 44 w 275"/>
                <a:gd name="T31" fmla="*/ 40 h 275"/>
                <a:gd name="T32" fmla="*/ 65 w 275"/>
                <a:gd name="T33" fmla="*/ 23 h 275"/>
                <a:gd name="T34" fmla="*/ 89 w 275"/>
                <a:gd name="T35" fmla="*/ 9 h 275"/>
                <a:gd name="T36" fmla="*/ 101 w 275"/>
                <a:gd name="T37" fmla="*/ 6 h 275"/>
                <a:gd name="T38" fmla="*/ 127 w 275"/>
                <a:gd name="T39" fmla="*/ 0 h 275"/>
                <a:gd name="T40" fmla="*/ 140 w 275"/>
                <a:gd name="T41" fmla="*/ 0 h 275"/>
                <a:gd name="T42" fmla="*/ 161 w 275"/>
                <a:gd name="T43" fmla="*/ 1 h 275"/>
                <a:gd name="T44" fmla="*/ 180 w 275"/>
                <a:gd name="T45" fmla="*/ 6 h 275"/>
                <a:gd name="T46" fmla="*/ 215 w 275"/>
                <a:gd name="T47" fmla="*/ 22 h 275"/>
                <a:gd name="T48" fmla="*/ 244 w 275"/>
                <a:gd name="T49" fmla="*/ 48 h 275"/>
                <a:gd name="T50" fmla="*/ 255 w 275"/>
                <a:gd name="T51" fmla="*/ 64 h 275"/>
                <a:gd name="T52" fmla="*/ 264 w 275"/>
                <a:gd name="T53" fmla="*/ 82 h 275"/>
                <a:gd name="T54" fmla="*/ 269 w 275"/>
                <a:gd name="T55" fmla="*/ 96 h 275"/>
                <a:gd name="T56" fmla="*/ 273 w 275"/>
                <a:gd name="T57" fmla="*/ 122 h 275"/>
                <a:gd name="T58" fmla="*/ 273 w 275"/>
                <a:gd name="T59" fmla="*/ 148 h 275"/>
                <a:gd name="T60" fmla="*/ 269 w 275"/>
                <a:gd name="T61" fmla="*/ 173 h 275"/>
                <a:gd name="T62" fmla="*/ 259 w 275"/>
                <a:gd name="T63" fmla="*/ 197 h 275"/>
                <a:gd name="T64" fmla="*/ 244 w 275"/>
                <a:gd name="T65" fmla="*/ 218 h 275"/>
                <a:gd name="T66" fmla="*/ 226 w 275"/>
                <a:gd name="T67" fmla="*/ 237 h 275"/>
                <a:gd name="T68" fmla="*/ 204 w 275"/>
                <a:gd name="T69" fmla="*/ 252 h 275"/>
                <a:gd name="T70" fmla="*/ 192 w 275"/>
                <a:gd name="T71" fmla="*/ 258 h 275"/>
                <a:gd name="T72" fmla="*/ 185 w 275"/>
                <a:gd name="T73" fmla="*/ 260 h 275"/>
                <a:gd name="T74" fmla="*/ 152 w 275"/>
                <a:gd name="T75" fmla="*/ 271 h 275"/>
                <a:gd name="T76" fmla="*/ 117 w 275"/>
                <a:gd name="T77" fmla="*/ 275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75" h="275">
                  <a:moveTo>
                    <a:pt x="117" y="275"/>
                  </a:moveTo>
                  <a:lnTo>
                    <a:pt x="117" y="275"/>
                  </a:lnTo>
                  <a:lnTo>
                    <a:pt x="96" y="274"/>
                  </a:lnTo>
                  <a:lnTo>
                    <a:pt x="77" y="271"/>
                  </a:lnTo>
                  <a:lnTo>
                    <a:pt x="60" y="267"/>
                  </a:lnTo>
                  <a:lnTo>
                    <a:pt x="45" y="262"/>
                  </a:lnTo>
                  <a:lnTo>
                    <a:pt x="32" y="257"/>
                  </a:lnTo>
                  <a:lnTo>
                    <a:pt x="24" y="252"/>
                  </a:lnTo>
                  <a:lnTo>
                    <a:pt x="14" y="247"/>
                  </a:lnTo>
                  <a:lnTo>
                    <a:pt x="0" y="239"/>
                  </a:lnTo>
                  <a:lnTo>
                    <a:pt x="16" y="234"/>
                  </a:lnTo>
                  <a:lnTo>
                    <a:pt x="16" y="234"/>
                  </a:lnTo>
                  <a:lnTo>
                    <a:pt x="28" y="229"/>
                  </a:lnTo>
                  <a:lnTo>
                    <a:pt x="39" y="224"/>
                  </a:lnTo>
                  <a:lnTo>
                    <a:pt x="39" y="224"/>
                  </a:lnTo>
                  <a:lnTo>
                    <a:pt x="32" y="214"/>
                  </a:lnTo>
                  <a:lnTo>
                    <a:pt x="26" y="206"/>
                  </a:lnTo>
                  <a:lnTo>
                    <a:pt x="21" y="196"/>
                  </a:lnTo>
                  <a:lnTo>
                    <a:pt x="16" y="185"/>
                  </a:lnTo>
                  <a:lnTo>
                    <a:pt x="16" y="185"/>
                  </a:lnTo>
                  <a:lnTo>
                    <a:pt x="11" y="172"/>
                  </a:lnTo>
                  <a:lnTo>
                    <a:pt x="8" y="160"/>
                  </a:lnTo>
                  <a:lnTo>
                    <a:pt x="7" y="146"/>
                  </a:lnTo>
                  <a:lnTo>
                    <a:pt x="5" y="133"/>
                  </a:lnTo>
                  <a:lnTo>
                    <a:pt x="7" y="120"/>
                  </a:lnTo>
                  <a:lnTo>
                    <a:pt x="8" y="108"/>
                  </a:lnTo>
                  <a:lnTo>
                    <a:pt x="11" y="94"/>
                  </a:lnTo>
                  <a:lnTo>
                    <a:pt x="16" y="82"/>
                  </a:lnTo>
                  <a:lnTo>
                    <a:pt x="21" y="71"/>
                  </a:lnTo>
                  <a:lnTo>
                    <a:pt x="28" y="59"/>
                  </a:lnTo>
                  <a:lnTo>
                    <a:pt x="36" y="49"/>
                  </a:lnTo>
                  <a:lnTo>
                    <a:pt x="44" y="40"/>
                  </a:lnTo>
                  <a:lnTo>
                    <a:pt x="54" y="30"/>
                  </a:lnTo>
                  <a:lnTo>
                    <a:pt x="65" y="23"/>
                  </a:lnTo>
                  <a:lnTo>
                    <a:pt x="76" y="15"/>
                  </a:lnTo>
                  <a:lnTo>
                    <a:pt x="89" y="9"/>
                  </a:lnTo>
                  <a:lnTo>
                    <a:pt x="89" y="9"/>
                  </a:lnTo>
                  <a:lnTo>
                    <a:pt x="101" y="6"/>
                  </a:lnTo>
                  <a:lnTo>
                    <a:pt x="113" y="2"/>
                  </a:lnTo>
                  <a:lnTo>
                    <a:pt x="127" y="0"/>
                  </a:lnTo>
                  <a:lnTo>
                    <a:pt x="140" y="0"/>
                  </a:lnTo>
                  <a:lnTo>
                    <a:pt x="140" y="0"/>
                  </a:lnTo>
                  <a:lnTo>
                    <a:pt x="150" y="0"/>
                  </a:lnTo>
                  <a:lnTo>
                    <a:pt x="161" y="1"/>
                  </a:lnTo>
                  <a:lnTo>
                    <a:pt x="170" y="3"/>
                  </a:lnTo>
                  <a:lnTo>
                    <a:pt x="180" y="6"/>
                  </a:lnTo>
                  <a:lnTo>
                    <a:pt x="198" y="12"/>
                  </a:lnTo>
                  <a:lnTo>
                    <a:pt x="215" y="22"/>
                  </a:lnTo>
                  <a:lnTo>
                    <a:pt x="230" y="34"/>
                  </a:lnTo>
                  <a:lnTo>
                    <a:pt x="244" y="48"/>
                  </a:lnTo>
                  <a:lnTo>
                    <a:pt x="249" y="56"/>
                  </a:lnTo>
                  <a:lnTo>
                    <a:pt x="255" y="64"/>
                  </a:lnTo>
                  <a:lnTo>
                    <a:pt x="260" y="74"/>
                  </a:lnTo>
                  <a:lnTo>
                    <a:pt x="264" y="82"/>
                  </a:lnTo>
                  <a:lnTo>
                    <a:pt x="264" y="82"/>
                  </a:lnTo>
                  <a:lnTo>
                    <a:pt x="269" y="96"/>
                  </a:lnTo>
                  <a:lnTo>
                    <a:pt x="272" y="109"/>
                  </a:lnTo>
                  <a:lnTo>
                    <a:pt x="273" y="122"/>
                  </a:lnTo>
                  <a:lnTo>
                    <a:pt x="275" y="134"/>
                  </a:lnTo>
                  <a:lnTo>
                    <a:pt x="273" y="148"/>
                  </a:lnTo>
                  <a:lnTo>
                    <a:pt x="272" y="161"/>
                  </a:lnTo>
                  <a:lnTo>
                    <a:pt x="269" y="173"/>
                  </a:lnTo>
                  <a:lnTo>
                    <a:pt x="264" y="185"/>
                  </a:lnTo>
                  <a:lnTo>
                    <a:pt x="259" y="197"/>
                  </a:lnTo>
                  <a:lnTo>
                    <a:pt x="252" y="208"/>
                  </a:lnTo>
                  <a:lnTo>
                    <a:pt x="244" y="218"/>
                  </a:lnTo>
                  <a:lnTo>
                    <a:pt x="236" y="229"/>
                  </a:lnTo>
                  <a:lnTo>
                    <a:pt x="226" y="237"/>
                  </a:lnTo>
                  <a:lnTo>
                    <a:pt x="215" y="245"/>
                  </a:lnTo>
                  <a:lnTo>
                    <a:pt x="204" y="252"/>
                  </a:lnTo>
                  <a:lnTo>
                    <a:pt x="192" y="258"/>
                  </a:lnTo>
                  <a:lnTo>
                    <a:pt x="192" y="258"/>
                  </a:lnTo>
                  <a:lnTo>
                    <a:pt x="185" y="260"/>
                  </a:lnTo>
                  <a:lnTo>
                    <a:pt x="185" y="260"/>
                  </a:lnTo>
                  <a:lnTo>
                    <a:pt x="168" y="267"/>
                  </a:lnTo>
                  <a:lnTo>
                    <a:pt x="152" y="271"/>
                  </a:lnTo>
                  <a:lnTo>
                    <a:pt x="134" y="274"/>
                  </a:lnTo>
                  <a:lnTo>
                    <a:pt x="117" y="275"/>
                  </a:lnTo>
                  <a:lnTo>
                    <a:pt x="117" y="275"/>
                  </a:lnTo>
                  <a:close/>
                </a:path>
              </a:pathLst>
            </a:custGeom>
            <a:solidFill>
              <a:srgbClr val="FF3399"/>
            </a:solidFill>
            <a:ln w="38100">
              <a:solidFill>
                <a:srgbClr val="F7F7F7"/>
              </a:solidFill>
              <a:round/>
            </a:ln>
          </p:spPr>
          <p:txBody>
            <a:bodyPr anchor="ctr" anchorCtr="1"/>
            <a:lstStyle/>
            <a:p>
              <a:pPr defTabSz="1218565" fontAlgn="auto">
                <a:spcBef>
                  <a:spcPts val="0"/>
                </a:spcBef>
                <a:spcAft>
                  <a:spcPts val="0"/>
                </a:spcAft>
                <a:defRPr/>
              </a:pPr>
              <a:r>
                <a:rPr lang="fr-FR" sz="3200" b="0" kern="0" dirty="0">
                  <a:solidFill>
                    <a:srgbClr val="F7F7F7"/>
                  </a:solidFill>
                  <a:latin typeface="Arial" panose="020B0604020202020204"/>
                  <a:ea typeface="微软雅黑" panose="020B0503020204020204" pitchFamily="34" charset="-122"/>
                </a:rPr>
                <a:t>T</a:t>
              </a:r>
              <a:endParaRPr lang="fr-FR" sz="3200" b="0" kern="0" dirty="0">
                <a:solidFill>
                  <a:srgbClr val="F7F7F7"/>
                </a:solidFill>
                <a:latin typeface="Arial" panose="020B0604020202020204"/>
                <a:ea typeface="微软雅黑" panose="020B0503020204020204" pitchFamily="34" charset="-122"/>
              </a:endParaRPr>
            </a:p>
          </p:txBody>
        </p:sp>
        <p:sp>
          <p:nvSpPr>
            <p:cNvPr id="135" name="Freeform 185"/>
            <p:cNvSpPr/>
            <p:nvPr/>
          </p:nvSpPr>
          <p:spPr bwMode="auto">
            <a:xfrm flipH="1">
              <a:off x="5737049" y="3184718"/>
              <a:ext cx="412233" cy="1024058"/>
            </a:xfrm>
            <a:custGeom>
              <a:avLst/>
              <a:gdLst>
                <a:gd name="T0" fmla="*/ 283 w 283"/>
                <a:gd name="T1" fmla="*/ 667 h 702"/>
                <a:gd name="T2" fmla="*/ 242 w 283"/>
                <a:gd name="T3" fmla="*/ 633 h 702"/>
                <a:gd name="T4" fmla="*/ 205 w 283"/>
                <a:gd name="T5" fmla="*/ 594 h 702"/>
                <a:gd name="T6" fmla="*/ 174 w 283"/>
                <a:gd name="T7" fmla="*/ 551 h 702"/>
                <a:gd name="T8" fmla="*/ 147 w 283"/>
                <a:gd name="T9" fmla="*/ 505 h 702"/>
                <a:gd name="T10" fmla="*/ 125 w 283"/>
                <a:gd name="T11" fmla="*/ 456 h 702"/>
                <a:gd name="T12" fmla="*/ 111 w 283"/>
                <a:gd name="T13" fmla="*/ 403 h 702"/>
                <a:gd name="T14" fmla="*/ 102 w 283"/>
                <a:gd name="T15" fmla="*/ 349 h 702"/>
                <a:gd name="T16" fmla="*/ 101 w 283"/>
                <a:gd name="T17" fmla="*/ 292 h 702"/>
                <a:gd name="T18" fmla="*/ 102 w 283"/>
                <a:gd name="T19" fmla="*/ 268 h 702"/>
                <a:gd name="T20" fmla="*/ 108 w 283"/>
                <a:gd name="T21" fmla="*/ 220 h 702"/>
                <a:gd name="T22" fmla="*/ 120 w 283"/>
                <a:gd name="T23" fmla="*/ 174 h 702"/>
                <a:gd name="T24" fmla="*/ 136 w 283"/>
                <a:gd name="T25" fmla="*/ 131 h 702"/>
                <a:gd name="T26" fmla="*/ 146 w 283"/>
                <a:gd name="T27" fmla="*/ 110 h 702"/>
                <a:gd name="T28" fmla="*/ 127 w 283"/>
                <a:gd name="T29" fmla="*/ 87 h 702"/>
                <a:gd name="T30" fmla="*/ 111 w 283"/>
                <a:gd name="T31" fmla="*/ 60 h 702"/>
                <a:gd name="T32" fmla="*/ 101 w 283"/>
                <a:gd name="T33" fmla="*/ 31 h 702"/>
                <a:gd name="T34" fmla="*/ 97 w 283"/>
                <a:gd name="T35" fmla="*/ 0 h 702"/>
                <a:gd name="T36" fmla="*/ 77 w 283"/>
                <a:gd name="T37" fmla="*/ 32 h 702"/>
                <a:gd name="T38" fmla="*/ 43 w 283"/>
                <a:gd name="T39" fmla="*/ 100 h 702"/>
                <a:gd name="T40" fmla="*/ 17 w 283"/>
                <a:gd name="T41" fmla="*/ 174 h 702"/>
                <a:gd name="T42" fmla="*/ 9 w 283"/>
                <a:gd name="T43" fmla="*/ 213 h 702"/>
                <a:gd name="T44" fmla="*/ 3 w 283"/>
                <a:gd name="T45" fmla="*/ 253 h 702"/>
                <a:gd name="T46" fmla="*/ 0 w 283"/>
                <a:gd name="T47" fmla="*/ 294 h 702"/>
                <a:gd name="T48" fmla="*/ 0 w 283"/>
                <a:gd name="T49" fmla="*/ 323 h 702"/>
                <a:gd name="T50" fmla="*/ 4 w 283"/>
                <a:gd name="T51" fmla="*/ 382 h 702"/>
                <a:gd name="T52" fmla="*/ 15 w 283"/>
                <a:gd name="T53" fmla="*/ 439 h 702"/>
                <a:gd name="T54" fmla="*/ 31 w 283"/>
                <a:gd name="T55" fmla="*/ 492 h 702"/>
                <a:gd name="T56" fmla="*/ 51 w 283"/>
                <a:gd name="T57" fmla="*/ 544 h 702"/>
                <a:gd name="T58" fmla="*/ 78 w 283"/>
                <a:gd name="T59" fmla="*/ 593 h 702"/>
                <a:gd name="T60" fmla="*/ 110 w 283"/>
                <a:gd name="T61" fmla="*/ 639 h 702"/>
                <a:gd name="T62" fmla="*/ 145 w 283"/>
                <a:gd name="T63" fmla="*/ 681 h 702"/>
                <a:gd name="T64" fmla="*/ 163 w 283"/>
                <a:gd name="T65" fmla="*/ 702 h 702"/>
                <a:gd name="T66" fmla="*/ 188 w 283"/>
                <a:gd name="T67" fmla="*/ 686 h 702"/>
                <a:gd name="T68" fmla="*/ 216 w 283"/>
                <a:gd name="T69" fmla="*/ 674 h 702"/>
                <a:gd name="T70" fmla="*/ 245 w 283"/>
                <a:gd name="T71" fmla="*/ 668 h 702"/>
                <a:gd name="T72" fmla="*/ 277 w 283"/>
                <a:gd name="T73" fmla="*/ 665 h 702"/>
                <a:gd name="T74" fmla="*/ 283 w 283"/>
                <a:gd name="T75" fmla="*/ 667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3" h="702">
                  <a:moveTo>
                    <a:pt x="283" y="667"/>
                  </a:moveTo>
                  <a:lnTo>
                    <a:pt x="283" y="667"/>
                  </a:lnTo>
                  <a:lnTo>
                    <a:pt x="261" y="650"/>
                  </a:lnTo>
                  <a:lnTo>
                    <a:pt x="242" y="633"/>
                  </a:lnTo>
                  <a:lnTo>
                    <a:pt x="222" y="613"/>
                  </a:lnTo>
                  <a:lnTo>
                    <a:pt x="205" y="594"/>
                  </a:lnTo>
                  <a:lnTo>
                    <a:pt x="188" y="573"/>
                  </a:lnTo>
                  <a:lnTo>
                    <a:pt x="174" y="551"/>
                  </a:lnTo>
                  <a:lnTo>
                    <a:pt x="159" y="528"/>
                  </a:lnTo>
                  <a:lnTo>
                    <a:pt x="147" y="505"/>
                  </a:lnTo>
                  <a:lnTo>
                    <a:pt x="135" y="480"/>
                  </a:lnTo>
                  <a:lnTo>
                    <a:pt x="125" y="456"/>
                  </a:lnTo>
                  <a:lnTo>
                    <a:pt x="118" y="429"/>
                  </a:lnTo>
                  <a:lnTo>
                    <a:pt x="111" y="403"/>
                  </a:lnTo>
                  <a:lnTo>
                    <a:pt x="106" y="376"/>
                  </a:lnTo>
                  <a:lnTo>
                    <a:pt x="102" y="349"/>
                  </a:lnTo>
                  <a:lnTo>
                    <a:pt x="101" y="320"/>
                  </a:lnTo>
                  <a:lnTo>
                    <a:pt x="101" y="292"/>
                  </a:lnTo>
                  <a:lnTo>
                    <a:pt x="101" y="292"/>
                  </a:lnTo>
                  <a:lnTo>
                    <a:pt x="102" y="268"/>
                  </a:lnTo>
                  <a:lnTo>
                    <a:pt x="105" y="243"/>
                  </a:lnTo>
                  <a:lnTo>
                    <a:pt x="108" y="220"/>
                  </a:lnTo>
                  <a:lnTo>
                    <a:pt x="114" y="197"/>
                  </a:lnTo>
                  <a:lnTo>
                    <a:pt x="120" y="174"/>
                  </a:lnTo>
                  <a:lnTo>
                    <a:pt x="128" y="152"/>
                  </a:lnTo>
                  <a:lnTo>
                    <a:pt x="136" y="131"/>
                  </a:lnTo>
                  <a:lnTo>
                    <a:pt x="146" y="110"/>
                  </a:lnTo>
                  <a:lnTo>
                    <a:pt x="146" y="110"/>
                  </a:lnTo>
                  <a:lnTo>
                    <a:pt x="135" y="99"/>
                  </a:lnTo>
                  <a:lnTo>
                    <a:pt x="127" y="87"/>
                  </a:lnTo>
                  <a:lnTo>
                    <a:pt x="118" y="74"/>
                  </a:lnTo>
                  <a:lnTo>
                    <a:pt x="111" y="60"/>
                  </a:lnTo>
                  <a:lnTo>
                    <a:pt x="106" y="46"/>
                  </a:lnTo>
                  <a:lnTo>
                    <a:pt x="101" y="31"/>
                  </a:lnTo>
                  <a:lnTo>
                    <a:pt x="99" y="15"/>
                  </a:lnTo>
                  <a:lnTo>
                    <a:pt x="97" y="0"/>
                  </a:lnTo>
                  <a:lnTo>
                    <a:pt x="97" y="0"/>
                  </a:lnTo>
                  <a:lnTo>
                    <a:pt x="77" y="32"/>
                  </a:lnTo>
                  <a:lnTo>
                    <a:pt x="59" y="65"/>
                  </a:lnTo>
                  <a:lnTo>
                    <a:pt x="43" y="100"/>
                  </a:lnTo>
                  <a:lnTo>
                    <a:pt x="28" y="137"/>
                  </a:lnTo>
                  <a:lnTo>
                    <a:pt x="17" y="174"/>
                  </a:lnTo>
                  <a:lnTo>
                    <a:pt x="12" y="194"/>
                  </a:lnTo>
                  <a:lnTo>
                    <a:pt x="9" y="213"/>
                  </a:lnTo>
                  <a:lnTo>
                    <a:pt x="5" y="234"/>
                  </a:lnTo>
                  <a:lnTo>
                    <a:pt x="3" y="253"/>
                  </a:lnTo>
                  <a:lnTo>
                    <a:pt x="2" y="274"/>
                  </a:lnTo>
                  <a:lnTo>
                    <a:pt x="0" y="294"/>
                  </a:lnTo>
                  <a:lnTo>
                    <a:pt x="0" y="294"/>
                  </a:lnTo>
                  <a:lnTo>
                    <a:pt x="0" y="323"/>
                  </a:lnTo>
                  <a:lnTo>
                    <a:pt x="2" y="353"/>
                  </a:lnTo>
                  <a:lnTo>
                    <a:pt x="4" y="382"/>
                  </a:lnTo>
                  <a:lnTo>
                    <a:pt x="9" y="411"/>
                  </a:lnTo>
                  <a:lnTo>
                    <a:pt x="15" y="439"/>
                  </a:lnTo>
                  <a:lnTo>
                    <a:pt x="22" y="465"/>
                  </a:lnTo>
                  <a:lnTo>
                    <a:pt x="31" y="492"/>
                  </a:lnTo>
                  <a:lnTo>
                    <a:pt x="40" y="519"/>
                  </a:lnTo>
                  <a:lnTo>
                    <a:pt x="51" y="544"/>
                  </a:lnTo>
                  <a:lnTo>
                    <a:pt x="65" y="570"/>
                  </a:lnTo>
                  <a:lnTo>
                    <a:pt x="78" y="593"/>
                  </a:lnTo>
                  <a:lnTo>
                    <a:pt x="93" y="617"/>
                  </a:lnTo>
                  <a:lnTo>
                    <a:pt x="110" y="639"/>
                  </a:lnTo>
                  <a:lnTo>
                    <a:pt x="127" y="661"/>
                  </a:lnTo>
                  <a:lnTo>
                    <a:pt x="145" y="681"/>
                  </a:lnTo>
                  <a:lnTo>
                    <a:pt x="163" y="702"/>
                  </a:lnTo>
                  <a:lnTo>
                    <a:pt x="163" y="702"/>
                  </a:lnTo>
                  <a:lnTo>
                    <a:pt x="176" y="693"/>
                  </a:lnTo>
                  <a:lnTo>
                    <a:pt x="188" y="686"/>
                  </a:lnTo>
                  <a:lnTo>
                    <a:pt x="202" y="680"/>
                  </a:lnTo>
                  <a:lnTo>
                    <a:pt x="216" y="674"/>
                  </a:lnTo>
                  <a:lnTo>
                    <a:pt x="231" y="670"/>
                  </a:lnTo>
                  <a:lnTo>
                    <a:pt x="245" y="668"/>
                  </a:lnTo>
                  <a:lnTo>
                    <a:pt x="261" y="667"/>
                  </a:lnTo>
                  <a:lnTo>
                    <a:pt x="277" y="665"/>
                  </a:lnTo>
                  <a:lnTo>
                    <a:pt x="277" y="665"/>
                  </a:lnTo>
                  <a:lnTo>
                    <a:pt x="283" y="667"/>
                  </a:lnTo>
                  <a:lnTo>
                    <a:pt x="283" y="667"/>
                  </a:lnTo>
                  <a:close/>
                </a:path>
              </a:pathLst>
            </a:custGeom>
            <a:solidFill>
              <a:srgbClr val="FF3399"/>
            </a:solidFill>
            <a:ln w="9525">
              <a:solidFill>
                <a:sysClr val="window" lastClr="FFFFFF"/>
              </a:solidFill>
              <a:round/>
            </a:ln>
          </p:spPr>
          <p:txBody>
            <a:bodyPr/>
            <a:lstStyle/>
            <a:p>
              <a:pPr defTabSz="1218565" fontAlgn="auto">
                <a:spcBef>
                  <a:spcPts val="0"/>
                </a:spcBef>
                <a:spcAft>
                  <a:spcPts val="0"/>
                </a:spcAft>
                <a:defRPr/>
              </a:pPr>
              <a:endParaRPr lang="fr-FR" sz="700" b="0" kern="0">
                <a:solidFill>
                  <a:prstClr val="black"/>
                </a:solidFill>
                <a:latin typeface="Arial" panose="020B0604020202020204"/>
                <a:ea typeface="微软雅黑" panose="020B0503020204020204" pitchFamily="34" charset="-122"/>
              </a:endParaRPr>
            </a:p>
          </p:txBody>
        </p:sp>
      </p:grpSp>
      <p:grpSp>
        <p:nvGrpSpPr>
          <p:cNvPr id="136" name="组合 135"/>
          <p:cNvGrpSpPr/>
          <p:nvPr/>
        </p:nvGrpSpPr>
        <p:grpSpPr>
          <a:xfrm>
            <a:off x="3886620" y="3885400"/>
            <a:ext cx="1994806" cy="1783274"/>
            <a:chOff x="2915344" y="2913375"/>
            <a:chExt cx="1496299" cy="1337146"/>
          </a:xfrm>
        </p:grpSpPr>
        <p:sp>
          <p:nvSpPr>
            <p:cNvPr id="137" name="Ellipse 28"/>
            <p:cNvSpPr/>
            <p:nvPr/>
          </p:nvSpPr>
          <p:spPr>
            <a:xfrm>
              <a:off x="3126678" y="2966860"/>
              <a:ext cx="1284965" cy="1283661"/>
            </a:xfrm>
            <a:prstGeom prst="ellipse">
              <a:avLst/>
            </a:prstGeom>
            <a:noFill/>
            <a:ln w="76200">
              <a:solidFill>
                <a:srgbClr val="FF6699"/>
              </a:solidFill>
            </a:ln>
          </p:spPr>
          <p:txBody>
            <a:bodyPr anchor="ctr" anchorCtr="1"/>
            <a:lstStyle/>
            <a:p>
              <a:pPr defTabSz="1218565" fontAlgn="auto">
                <a:spcBef>
                  <a:spcPts val="0"/>
                </a:spcBef>
                <a:spcAft>
                  <a:spcPts val="0"/>
                </a:spcAft>
                <a:defRPr/>
              </a:pPr>
              <a:r>
                <a:rPr lang="zh-CN" altLang="en-US" sz="3200" kern="0" dirty="0">
                  <a:solidFill>
                    <a:srgbClr val="FF6699"/>
                  </a:solidFill>
                  <a:latin typeface="微软雅黑" panose="020B0503020204020204" pitchFamily="34" charset="-122"/>
                  <a:ea typeface="微软雅黑" panose="020B0503020204020204" pitchFamily="34" charset="-122"/>
                </a:rPr>
                <a:t>机会</a:t>
              </a:r>
              <a:endParaRPr lang="fr-FR" sz="3200" kern="0" dirty="0">
                <a:solidFill>
                  <a:srgbClr val="FF6699"/>
                </a:solidFill>
                <a:latin typeface="微软雅黑" panose="020B0503020204020204" pitchFamily="34" charset="-122"/>
                <a:ea typeface="微软雅黑" panose="020B0503020204020204" pitchFamily="34" charset="-122"/>
              </a:endParaRPr>
            </a:p>
          </p:txBody>
        </p:sp>
        <p:sp>
          <p:nvSpPr>
            <p:cNvPr id="138" name="Freeform 95"/>
            <p:cNvSpPr/>
            <p:nvPr/>
          </p:nvSpPr>
          <p:spPr bwMode="auto">
            <a:xfrm flipH="1">
              <a:off x="3126678" y="2913375"/>
              <a:ext cx="400491" cy="403100"/>
            </a:xfrm>
            <a:custGeom>
              <a:avLst/>
              <a:gdLst>
                <a:gd name="T0" fmla="*/ 117 w 275"/>
                <a:gd name="T1" fmla="*/ 275 h 275"/>
                <a:gd name="T2" fmla="*/ 77 w 275"/>
                <a:gd name="T3" fmla="*/ 271 h 275"/>
                <a:gd name="T4" fmla="*/ 45 w 275"/>
                <a:gd name="T5" fmla="*/ 262 h 275"/>
                <a:gd name="T6" fmla="*/ 24 w 275"/>
                <a:gd name="T7" fmla="*/ 252 h 275"/>
                <a:gd name="T8" fmla="*/ 0 w 275"/>
                <a:gd name="T9" fmla="*/ 239 h 275"/>
                <a:gd name="T10" fmla="*/ 16 w 275"/>
                <a:gd name="T11" fmla="*/ 234 h 275"/>
                <a:gd name="T12" fmla="*/ 39 w 275"/>
                <a:gd name="T13" fmla="*/ 224 h 275"/>
                <a:gd name="T14" fmla="*/ 32 w 275"/>
                <a:gd name="T15" fmla="*/ 214 h 275"/>
                <a:gd name="T16" fmla="*/ 21 w 275"/>
                <a:gd name="T17" fmla="*/ 196 h 275"/>
                <a:gd name="T18" fmla="*/ 16 w 275"/>
                <a:gd name="T19" fmla="*/ 185 h 275"/>
                <a:gd name="T20" fmla="*/ 8 w 275"/>
                <a:gd name="T21" fmla="*/ 160 h 275"/>
                <a:gd name="T22" fmla="*/ 5 w 275"/>
                <a:gd name="T23" fmla="*/ 133 h 275"/>
                <a:gd name="T24" fmla="*/ 8 w 275"/>
                <a:gd name="T25" fmla="*/ 108 h 275"/>
                <a:gd name="T26" fmla="*/ 16 w 275"/>
                <a:gd name="T27" fmla="*/ 82 h 275"/>
                <a:gd name="T28" fmla="*/ 28 w 275"/>
                <a:gd name="T29" fmla="*/ 59 h 275"/>
                <a:gd name="T30" fmla="*/ 44 w 275"/>
                <a:gd name="T31" fmla="*/ 40 h 275"/>
                <a:gd name="T32" fmla="*/ 65 w 275"/>
                <a:gd name="T33" fmla="*/ 23 h 275"/>
                <a:gd name="T34" fmla="*/ 89 w 275"/>
                <a:gd name="T35" fmla="*/ 9 h 275"/>
                <a:gd name="T36" fmla="*/ 101 w 275"/>
                <a:gd name="T37" fmla="*/ 6 h 275"/>
                <a:gd name="T38" fmla="*/ 127 w 275"/>
                <a:gd name="T39" fmla="*/ 0 h 275"/>
                <a:gd name="T40" fmla="*/ 140 w 275"/>
                <a:gd name="T41" fmla="*/ 0 h 275"/>
                <a:gd name="T42" fmla="*/ 161 w 275"/>
                <a:gd name="T43" fmla="*/ 1 h 275"/>
                <a:gd name="T44" fmla="*/ 180 w 275"/>
                <a:gd name="T45" fmla="*/ 6 h 275"/>
                <a:gd name="T46" fmla="*/ 215 w 275"/>
                <a:gd name="T47" fmla="*/ 22 h 275"/>
                <a:gd name="T48" fmla="*/ 244 w 275"/>
                <a:gd name="T49" fmla="*/ 48 h 275"/>
                <a:gd name="T50" fmla="*/ 255 w 275"/>
                <a:gd name="T51" fmla="*/ 64 h 275"/>
                <a:gd name="T52" fmla="*/ 264 w 275"/>
                <a:gd name="T53" fmla="*/ 82 h 275"/>
                <a:gd name="T54" fmla="*/ 269 w 275"/>
                <a:gd name="T55" fmla="*/ 96 h 275"/>
                <a:gd name="T56" fmla="*/ 273 w 275"/>
                <a:gd name="T57" fmla="*/ 122 h 275"/>
                <a:gd name="T58" fmla="*/ 273 w 275"/>
                <a:gd name="T59" fmla="*/ 148 h 275"/>
                <a:gd name="T60" fmla="*/ 269 w 275"/>
                <a:gd name="T61" fmla="*/ 173 h 275"/>
                <a:gd name="T62" fmla="*/ 259 w 275"/>
                <a:gd name="T63" fmla="*/ 197 h 275"/>
                <a:gd name="T64" fmla="*/ 244 w 275"/>
                <a:gd name="T65" fmla="*/ 218 h 275"/>
                <a:gd name="T66" fmla="*/ 226 w 275"/>
                <a:gd name="T67" fmla="*/ 237 h 275"/>
                <a:gd name="T68" fmla="*/ 204 w 275"/>
                <a:gd name="T69" fmla="*/ 252 h 275"/>
                <a:gd name="T70" fmla="*/ 192 w 275"/>
                <a:gd name="T71" fmla="*/ 258 h 275"/>
                <a:gd name="T72" fmla="*/ 185 w 275"/>
                <a:gd name="T73" fmla="*/ 260 h 275"/>
                <a:gd name="T74" fmla="*/ 152 w 275"/>
                <a:gd name="T75" fmla="*/ 271 h 275"/>
                <a:gd name="T76" fmla="*/ 117 w 275"/>
                <a:gd name="T77" fmla="*/ 275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75" h="275">
                  <a:moveTo>
                    <a:pt x="117" y="275"/>
                  </a:moveTo>
                  <a:lnTo>
                    <a:pt x="117" y="275"/>
                  </a:lnTo>
                  <a:lnTo>
                    <a:pt x="96" y="274"/>
                  </a:lnTo>
                  <a:lnTo>
                    <a:pt x="77" y="271"/>
                  </a:lnTo>
                  <a:lnTo>
                    <a:pt x="60" y="267"/>
                  </a:lnTo>
                  <a:lnTo>
                    <a:pt x="45" y="262"/>
                  </a:lnTo>
                  <a:lnTo>
                    <a:pt x="32" y="257"/>
                  </a:lnTo>
                  <a:lnTo>
                    <a:pt x="24" y="252"/>
                  </a:lnTo>
                  <a:lnTo>
                    <a:pt x="14" y="247"/>
                  </a:lnTo>
                  <a:lnTo>
                    <a:pt x="0" y="239"/>
                  </a:lnTo>
                  <a:lnTo>
                    <a:pt x="16" y="234"/>
                  </a:lnTo>
                  <a:lnTo>
                    <a:pt x="16" y="234"/>
                  </a:lnTo>
                  <a:lnTo>
                    <a:pt x="28" y="229"/>
                  </a:lnTo>
                  <a:lnTo>
                    <a:pt x="39" y="224"/>
                  </a:lnTo>
                  <a:lnTo>
                    <a:pt x="39" y="224"/>
                  </a:lnTo>
                  <a:lnTo>
                    <a:pt x="32" y="214"/>
                  </a:lnTo>
                  <a:lnTo>
                    <a:pt x="26" y="206"/>
                  </a:lnTo>
                  <a:lnTo>
                    <a:pt x="21" y="196"/>
                  </a:lnTo>
                  <a:lnTo>
                    <a:pt x="16" y="185"/>
                  </a:lnTo>
                  <a:lnTo>
                    <a:pt x="16" y="185"/>
                  </a:lnTo>
                  <a:lnTo>
                    <a:pt x="11" y="172"/>
                  </a:lnTo>
                  <a:lnTo>
                    <a:pt x="8" y="160"/>
                  </a:lnTo>
                  <a:lnTo>
                    <a:pt x="7" y="146"/>
                  </a:lnTo>
                  <a:lnTo>
                    <a:pt x="5" y="133"/>
                  </a:lnTo>
                  <a:lnTo>
                    <a:pt x="7" y="120"/>
                  </a:lnTo>
                  <a:lnTo>
                    <a:pt x="8" y="108"/>
                  </a:lnTo>
                  <a:lnTo>
                    <a:pt x="11" y="94"/>
                  </a:lnTo>
                  <a:lnTo>
                    <a:pt x="16" y="82"/>
                  </a:lnTo>
                  <a:lnTo>
                    <a:pt x="21" y="71"/>
                  </a:lnTo>
                  <a:lnTo>
                    <a:pt x="28" y="59"/>
                  </a:lnTo>
                  <a:lnTo>
                    <a:pt x="36" y="49"/>
                  </a:lnTo>
                  <a:lnTo>
                    <a:pt x="44" y="40"/>
                  </a:lnTo>
                  <a:lnTo>
                    <a:pt x="54" y="30"/>
                  </a:lnTo>
                  <a:lnTo>
                    <a:pt x="65" y="23"/>
                  </a:lnTo>
                  <a:lnTo>
                    <a:pt x="76" y="15"/>
                  </a:lnTo>
                  <a:lnTo>
                    <a:pt x="89" y="9"/>
                  </a:lnTo>
                  <a:lnTo>
                    <a:pt x="89" y="9"/>
                  </a:lnTo>
                  <a:lnTo>
                    <a:pt x="101" y="6"/>
                  </a:lnTo>
                  <a:lnTo>
                    <a:pt x="113" y="2"/>
                  </a:lnTo>
                  <a:lnTo>
                    <a:pt x="127" y="0"/>
                  </a:lnTo>
                  <a:lnTo>
                    <a:pt x="140" y="0"/>
                  </a:lnTo>
                  <a:lnTo>
                    <a:pt x="140" y="0"/>
                  </a:lnTo>
                  <a:lnTo>
                    <a:pt x="150" y="0"/>
                  </a:lnTo>
                  <a:lnTo>
                    <a:pt x="161" y="1"/>
                  </a:lnTo>
                  <a:lnTo>
                    <a:pt x="170" y="3"/>
                  </a:lnTo>
                  <a:lnTo>
                    <a:pt x="180" y="6"/>
                  </a:lnTo>
                  <a:lnTo>
                    <a:pt x="198" y="12"/>
                  </a:lnTo>
                  <a:lnTo>
                    <a:pt x="215" y="22"/>
                  </a:lnTo>
                  <a:lnTo>
                    <a:pt x="230" y="34"/>
                  </a:lnTo>
                  <a:lnTo>
                    <a:pt x="244" y="48"/>
                  </a:lnTo>
                  <a:lnTo>
                    <a:pt x="249" y="56"/>
                  </a:lnTo>
                  <a:lnTo>
                    <a:pt x="255" y="64"/>
                  </a:lnTo>
                  <a:lnTo>
                    <a:pt x="260" y="74"/>
                  </a:lnTo>
                  <a:lnTo>
                    <a:pt x="264" y="82"/>
                  </a:lnTo>
                  <a:lnTo>
                    <a:pt x="264" y="82"/>
                  </a:lnTo>
                  <a:lnTo>
                    <a:pt x="269" y="96"/>
                  </a:lnTo>
                  <a:lnTo>
                    <a:pt x="272" y="109"/>
                  </a:lnTo>
                  <a:lnTo>
                    <a:pt x="273" y="122"/>
                  </a:lnTo>
                  <a:lnTo>
                    <a:pt x="275" y="134"/>
                  </a:lnTo>
                  <a:lnTo>
                    <a:pt x="273" y="148"/>
                  </a:lnTo>
                  <a:lnTo>
                    <a:pt x="272" y="161"/>
                  </a:lnTo>
                  <a:lnTo>
                    <a:pt x="269" y="173"/>
                  </a:lnTo>
                  <a:lnTo>
                    <a:pt x="264" y="185"/>
                  </a:lnTo>
                  <a:lnTo>
                    <a:pt x="259" y="197"/>
                  </a:lnTo>
                  <a:lnTo>
                    <a:pt x="252" y="208"/>
                  </a:lnTo>
                  <a:lnTo>
                    <a:pt x="244" y="218"/>
                  </a:lnTo>
                  <a:lnTo>
                    <a:pt x="236" y="229"/>
                  </a:lnTo>
                  <a:lnTo>
                    <a:pt x="226" y="237"/>
                  </a:lnTo>
                  <a:lnTo>
                    <a:pt x="215" y="245"/>
                  </a:lnTo>
                  <a:lnTo>
                    <a:pt x="204" y="252"/>
                  </a:lnTo>
                  <a:lnTo>
                    <a:pt x="192" y="258"/>
                  </a:lnTo>
                  <a:lnTo>
                    <a:pt x="192" y="258"/>
                  </a:lnTo>
                  <a:lnTo>
                    <a:pt x="185" y="260"/>
                  </a:lnTo>
                  <a:lnTo>
                    <a:pt x="185" y="260"/>
                  </a:lnTo>
                  <a:lnTo>
                    <a:pt x="168" y="267"/>
                  </a:lnTo>
                  <a:lnTo>
                    <a:pt x="152" y="271"/>
                  </a:lnTo>
                  <a:lnTo>
                    <a:pt x="134" y="274"/>
                  </a:lnTo>
                  <a:lnTo>
                    <a:pt x="117" y="275"/>
                  </a:lnTo>
                  <a:lnTo>
                    <a:pt x="117" y="275"/>
                  </a:lnTo>
                  <a:close/>
                </a:path>
              </a:pathLst>
            </a:custGeom>
            <a:solidFill>
              <a:srgbClr val="FF6699"/>
            </a:solidFill>
            <a:ln w="38100">
              <a:solidFill>
                <a:srgbClr val="F7F7F7"/>
              </a:solidFill>
              <a:round/>
            </a:ln>
          </p:spPr>
          <p:txBody>
            <a:bodyPr anchor="ctr" anchorCtr="1"/>
            <a:lstStyle/>
            <a:p>
              <a:pPr defTabSz="1218565" fontAlgn="auto">
                <a:spcBef>
                  <a:spcPts val="0"/>
                </a:spcBef>
                <a:spcAft>
                  <a:spcPts val="0"/>
                </a:spcAft>
                <a:defRPr/>
              </a:pPr>
              <a:r>
                <a:rPr lang="fr-FR" sz="3200" b="0" kern="0" dirty="0">
                  <a:solidFill>
                    <a:srgbClr val="F7F7F7"/>
                  </a:solidFill>
                  <a:latin typeface="Arial" panose="020B0604020202020204"/>
                  <a:ea typeface="微软雅黑" panose="020B0503020204020204" pitchFamily="34" charset="-122"/>
                </a:rPr>
                <a:t>O</a:t>
              </a:r>
              <a:endParaRPr lang="fr-FR" sz="3200" b="0" kern="0" dirty="0">
                <a:solidFill>
                  <a:srgbClr val="F7F7F7"/>
                </a:solidFill>
                <a:latin typeface="Arial" panose="020B0604020202020204"/>
                <a:ea typeface="微软雅黑" panose="020B0503020204020204" pitchFamily="34" charset="-122"/>
              </a:endParaRPr>
            </a:p>
          </p:txBody>
        </p:sp>
        <p:sp>
          <p:nvSpPr>
            <p:cNvPr id="139" name="Freeform 185"/>
            <p:cNvSpPr/>
            <p:nvPr/>
          </p:nvSpPr>
          <p:spPr bwMode="auto">
            <a:xfrm>
              <a:off x="2915344" y="3184718"/>
              <a:ext cx="412233" cy="1024058"/>
            </a:xfrm>
            <a:custGeom>
              <a:avLst/>
              <a:gdLst>
                <a:gd name="T0" fmla="*/ 283 w 283"/>
                <a:gd name="T1" fmla="*/ 667 h 702"/>
                <a:gd name="T2" fmla="*/ 242 w 283"/>
                <a:gd name="T3" fmla="*/ 633 h 702"/>
                <a:gd name="T4" fmla="*/ 205 w 283"/>
                <a:gd name="T5" fmla="*/ 594 h 702"/>
                <a:gd name="T6" fmla="*/ 174 w 283"/>
                <a:gd name="T7" fmla="*/ 551 h 702"/>
                <a:gd name="T8" fmla="*/ 147 w 283"/>
                <a:gd name="T9" fmla="*/ 505 h 702"/>
                <a:gd name="T10" fmla="*/ 125 w 283"/>
                <a:gd name="T11" fmla="*/ 456 h 702"/>
                <a:gd name="T12" fmla="*/ 111 w 283"/>
                <a:gd name="T13" fmla="*/ 403 h 702"/>
                <a:gd name="T14" fmla="*/ 102 w 283"/>
                <a:gd name="T15" fmla="*/ 349 h 702"/>
                <a:gd name="T16" fmla="*/ 101 w 283"/>
                <a:gd name="T17" fmla="*/ 292 h 702"/>
                <a:gd name="T18" fmla="*/ 102 w 283"/>
                <a:gd name="T19" fmla="*/ 268 h 702"/>
                <a:gd name="T20" fmla="*/ 108 w 283"/>
                <a:gd name="T21" fmla="*/ 220 h 702"/>
                <a:gd name="T22" fmla="*/ 120 w 283"/>
                <a:gd name="T23" fmla="*/ 174 h 702"/>
                <a:gd name="T24" fmla="*/ 136 w 283"/>
                <a:gd name="T25" fmla="*/ 131 h 702"/>
                <a:gd name="T26" fmla="*/ 146 w 283"/>
                <a:gd name="T27" fmla="*/ 110 h 702"/>
                <a:gd name="T28" fmla="*/ 127 w 283"/>
                <a:gd name="T29" fmla="*/ 87 h 702"/>
                <a:gd name="T30" fmla="*/ 111 w 283"/>
                <a:gd name="T31" fmla="*/ 60 h 702"/>
                <a:gd name="T32" fmla="*/ 101 w 283"/>
                <a:gd name="T33" fmla="*/ 31 h 702"/>
                <a:gd name="T34" fmla="*/ 97 w 283"/>
                <a:gd name="T35" fmla="*/ 0 h 702"/>
                <a:gd name="T36" fmla="*/ 77 w 283"/>
                <a:gd name="T37" fmla="*/ 32 h 702"/>
                <a:gd name="T38" fmla="*/ 43 w 283"/>
                <a:gd name="T39" fmla="*/ 100 h 702"/>
                <a:gd name="T40" fmla="*/ 17 w 283"/>
                <a:gd name="T41" fmla="*/ 174 h 702"/>
                <a:gd name="T42" fmla="*/ 9 w 283"/>
                <a:gd name="T43" fmla="*/ 213 h 702"/>
                <a:gd name="T44" fmla="*/ 3 w 283"/>
                <a:gd name="T45" fmla="*/ 253 h 702"/>
                <a:gd name="T46" fmla="*/ 0 w 283"/>
                <a:gd name="T47" fmla="*/ 294 h 702"/>
                <a:gd name="T48" fmla="*/ 0 w 283"/>
                <a:gd name="T49" fmla="*/ 323 h 702"/>
                <a:gd name="T50" fmla="*/ 4 w 283"/>
                <a:gd name="T51" fmla="*/ 382 h 702"/>
                <a:gd name="T52" fmla="*/ 15 w 283"/>
                <a:gd name="T53" fmla="*/ 439 h 702"/>
                <a:gd name="T54" fmla="*/ 31 w 283"/>
                <a:gd name="T55" fmla="*/ 492 h 702"/>
                <a:gd name="T56" fmla="*/ 51 w 283"/>
                <a:gd name="T57" fmla="*/ 544 h 702"/>
                <a:gd name="T58" fmla="*/ 78 w 283"/>
                <a:gd name="T59" fmla="*/ 593 h 702"/>
                <a:gd name="T60" fmla="*/ 110 w 283"/>
                <a:gd name="T61" fmla="*/ 639 h 702"/>
                <a:gd name="T62" fmla="*/ 145 w 283"/>
                <a:gd name="T63" fmla="*/ 681 h 702"/>
                <a:gd name="T64" fmla="*/ 163 w 283"/>
                <a:gd name="T65" fmla="*/ 702 h 702"/>
                <a:gd name="T66" fmla="*/ 188 w 283"/>
                <a:gd name="T67" fmla="*/ 686 h 702"/>
                <a:gd name="T68" fmla="*/ 216 w 283"/>
                <a:gd name="T69" fmla="*/ 674 h 702"/>
                <a:gd name="T70" fmla="*/ 245 w 283"/>
                <a:gd name="T71" fmla="*/ 668 h 702"/>
                <a:gd name="T72" fmla="*/ 277 w 283"/>
                <a:gd name="T73" fmla="*/ 665 h 702"/>
                <a:gd name="T74" fmla="*/ 283 w 283"/>
                <a:gd name="T75" fmla="*/ 667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3" h="702">
                  <a:moveTo>
                    <a:pt x="283" y="667"/>
                  </a:moveTo>
                  <a:lnTo>
                    <a:pt x="283" y="667"/>
                  </a:lnTo>
                  <a:lnTo>
                    <a:pt x="261" y="650"/>
                  </a:lnTo>
                  <a:lnTo>
                    <a:pt x="242" y="633"/>
                  </a:lnTo>
                  <a:lnTo>
                    <a:pt x="222" y="613"/>
                  </a:lnTo>
                  <a:lnTo>
                    <a:pt x="205" y="594"/>
                  </a:lnTo>
                  <a:lnTo>
                    <a:pt x="188" y="573"/>
                  </a:lnTo>
                  <a:lnTo>
                    <a:pt x="174" y="551"/>
                  </a:lnTo>
                  <a:lnTo>
                    <a:pt x="159" y="528"/>
                  </a:lnTo>
                  <a:lnTo>
                    <a:pt x="147" y="505"/>
                  </a:lnTo>
                  <a:lnTo>
                    <a:pt x="135" y="480"/>
                  </a:lnTo>
                  <a:lnTo>
                    <a:pt x="125" y="456"/>
                  </a:lnTo>
                  <a:lnTo>
                    <a:pt x="118" y="429"/>
                  </a:lnTo>
                  <a:lnTo>
                    <a:pt x="111" y="403"/>
                  </a:lnTo>
                  <a:lnTo>
                    <a:pt x="106" y="376"/>
                  </a:lnTo>
                  <a:lnTo>
                    <a:pt x="102" y="349"/>
                  </a:lnTo>
                  <a:lnTo>
                    <a:pt x="101" y="320"/>
                  </a:lnTo>
                  <a:lnTo>
                    <a:pt x="101" y="292"/>
                  </a:lnTo>
                  <a:lnTo>
                    <a:pt x="101" y="292"/>
                  </a:lnTo>
                  <a:lnTo>
                    <a:pt x="102" y="268"/>
                  </a:lnTo>
                  <a:lnTo>
                    <a:pt x="105" y="243"/>
                  </a:lnTo>
                  <a:lnTo>
                    <a:pt x="108" y="220"/>
                  </a:lnTo>
                  <a:lnTo>
                    <a:pt x="114" y="197"/>
                  </a:lnTo>
                  <a:lnTo>
                    <a:pt x="120" y="174"/>
                  </a:lnTo>
                  <a:lnTo>
                    <a:pt x="128" y="152"/>
                  </a:lnTo>
                  <a:lnTo>
                    <a:pt x="136" y="131"/>
                  </a:lnTo>
                  <a:lnTo>
                    <a:pt x="146" y="110"/>
                  </a:lnTo>
                  <a:lnTo>
                    <a:pt x="146" y="110"/>
                  </a:lnTo>
                  <a:lnTo>
                    <a:pt x="135" y="99"/>
                  </a:lnTo>
                  <a:lnTo>
                    <a:pt x="127" y="87"/>
                  </a:lnTo>
                  <a:lnTo>
                    <a:pt x="118" y="74"/>
                  </a:lnTo>
                  <a:lnTo>
                    <a:pt x="111" y="60"/>
                  </a:lnTo>
                  <a:lnTo>
                    <a:pt x="106" y="46"/>
                  </a:lnTo>
                  <a:lnTo>
                    <a:pt x="101" y="31"/>
                  </a:lnTo>
                  <a:lnTo>
                    <a:pt x="99" y="15"/>
                  </a:lnTo>
                  <a:lnTo>
                    <a:pt x="97" y="0"/>
                  </a:lnTo>
                  <a:lnTo>
                    <a:pt x="97" y="0"/>
                  </a:lnTo>
                  <a:lnTo>
                    <a:pt x="77" y="32"/>
                  </a:lnTo>
                  <a:lnTo>
                    <a:pt x="59" y="65"/>
                  </a:lnTo>
                  <a:lnTo>
                    <a:pt x="43" y="100"/>
                  </a:lnTo>
                  <a:lnTo>
                    <a:pt x="28" y="137"/>
                  </a:lnTo>
                  <a:lnTo>
                    <a:pt x="17" y="174"/>
                  </a:lnTo>
                  <a:lnTo>
                    <a:pt x="12" y="194"/>
                  </a:lnTo>
                  <a:lnTo>
                    <a:pt x="9" y="213"/>
                  </a:lnTo>
                  <a:lnTo>
                    <a:pt x="5" y="234"/>
                  </a:lnTo>
                  <a:lnTo>
                    <a:pt x="3" y="253"/>
                  </a:lnTo>
                  <a:lnTo>
                    <a:pt x="2" y="274"/>
                  </a:lnTo>
                  <a:lnTo>
                    <a:pt x="0" y="294"/>
                  </a:lnTo>
                  <a:lnTo>
                    <a:pt x="0" y="294"/>
                  </a:lnTo>
                  <a:lnTo>
                    <a:pt x="0" y="323"/>
                  </a:lnTo>
                  <a:lnTo>
                    <a:pt x="2" y="353"/>
                  </a:lnTo>
                  <a:lnTo>
                    <a:pt x="4" y="382"/>
                  </a:lnTo>
                  <a:lnTo>
                    <a:pt x="9" y="411"/>
                  </a:lnTo>
                  <a:lnTo>
                    <a:pt x="15" y="439"/>
                  </a:lnTo>
                  <a:lnTo>
                    <a:pt x="22" y="465"/>
                  </a:lnTo>
                  <a:lnTo>
                    <a:pt x="31" y="492"/>
                  </a:lnTo>
                  <a:lnTo>
                    <a:pt x="40" y="519"/>
                  </a:lnTo>
                  <a:lnTo>
                    <a:pt x="51" y="544"/>
                  </a:lnTo>
                  <a:lnTo>
                    <a:pt x="65" y="570"/>
                  </a:lnTo>
                  <a:lnTo>
                    <a:pt x="78" y="593"/>
                  </a:lnTo>
                  <a:lnTo>
                    <a:pt x="93" y="617"/>
                  </a:lnTo>
                  <a:lnTo>
                    <a:pt x="110" y="639"/>
                  </a:lnTo>
                  <a:lnTo>
                    <a:pt x="127" y="661"/>
                  </a:lnTo>
                  <a:lnTo>
                    <a:pt x="145" y="681"/>
                  </a:lnTo>
                  <a:lnTo>
                    <a:pt x="163" y="702"/>
                  </a:lnTo>
                  <a:lnTo>
                    <a:pt x="163" y="702"/>
                  </a:lnTo>
                  <a:lnTo>
                    <a:pt x="176" y="693"/>
                  </a:lnTo>
                  <a:lnTo>
                    <a:pt x="188" y="686"/>
                  </a:lnTo>
                  <a:lnTo>
                    <a:pt x="202" y="680"/>
                  </a:lnTo>
                  <a:lnTo>
                    <a:pt x="216" y="674"/>
                  </a:lnTo>
                  <a:lnTo>
                    <a:pt x="231" y="670"/>
                  </a:lnTo>
                  <a:lnTo>
                    <a:pt x="245" y="668"/>
                  </a:lnTo>
                  <a:lnTo>
                    <a:pt x="261" y="667"/>
                  </a:lnTo>
                  <a:lnTo>
                    <a:pt x="277" y="665"/>
                  </a:lnTo>
                  <a:lnTo>
                    <a:pt x="277" y="665"/>
                  </a:lnTo>
                  <a:lnTo>
                    <a:pt x="283" y="667"/>
                  </a:lnTo>
                  <a:lnTo>
                    <a:pt x="283" y="667"/>
                  </a:lnTo>
                  <a:close/>
                </a:path>
              </a:pathLst>
            </a:custGeom>
            <a:solidFill>
              <a:srgbClr val="FF6699"/>
            </a:solidFill>
            <a:ln w="9525">
              <a:solidFill>
                <a:sysClr val="window" lastClr="FFFFFF"/>
              </a:solidFill>
              <a:round/>
            </a:ln>
          </p:spPr>
          <p:txBody>
            <a:bodyPr/>
            <a:lstStyle/>
            <a:p>
              <a:pPr defTabSz="1218565" fontAlgn="auto">
                <a:spcBef>
                  <a:spcPts val="0"/>
                </a:spcBef>
                <a:spcAft>
                  <a:spcPts val="0"/>
                </a:spcAft>
                <a:defRPr/>
              </a:pPr>
              <a:endParaRPr lang="fr-FR" sz="700" b="0" kern="0">
                <a:solidFill>
                  <a:prstClr val="black"/>
                </a:solidFill>
                <a:latin typeface="Arial" panose="020B0604020202020204"/>
                <a:ea typeface="微软雅黑" panose="020B0503020204020204" pitchFamily="34" charset="-122"/>
              </a:endParaRPr>
            </a:p>
          </p:txBody>
        </p:sp>
      </p:grpSp>
      <p:cxnSp>
        <p:nvCxnSpPr>
          <p:cNvPr id="140" name="直接连接符 139"/>
          <p:cNvCxnSpPr/>
          <p:nvPr/>
        </p:nvCxnSpPr>
        <p:spPr>
          <a:xfrm>
            <a:off x="3886619" y="3781013"/>
            <a:ext cx="4311356" cy="0"/>
          </a:xfrm>
          <a:prstGeom prst="line">
            <a:avLst/>
          </a:prstGeom>
          <a:noFill/>
          <a:ln w="9525" cap="flat" cmpd="sng" algn="ctr">
            <a:solidFill>
              <a:sysClr val="window" lastClr="FFFFFF">
                <a:lumMod val="65000"/>
              </a:sysClr>
            </a:solidFill>
            <a:prstDash val="solid"/>
          </a:ln>
          <a:effectLst/>
        </p:spPr>
      </p:cxnSp>
      <p:cxnSp>
        <p:nvCxnSpPr>
          <p:cNvPr id="141" name="直接连接符 140"/>
          <p:cNvCxnSpPr/>
          <p:nvPr/>
        </p:nvCxnSpPr>
        <p:spPr>
          <a:xfrm>
            <a:off x="6043167" y="1646301"/>
            <a:ext cx="0" cy="4286819"/>
          </a:xfrm>
          <a:prstGeom prst="line">
            <a:avLst/>
          </a:prstGeom>
          <a:noFill/>
          <a:ln w="9525" cap="flat" cmpd="sng" algn="ctr">
            <a:solidFill>
              <a:sysClr val="window" lastClr="FFFFFF">
                <a:lumMod val="65000"/>
              </a:sysClr>
            </a:solidFill>
            <a:prstDash val="solid"/>
          </a:ln>
          <a:effectLst/>
        </p:spPr>
      </p:cxnSp>
      <p:sp>
        <p:nvSpPr>
          <p:cNvPr id="142" name="TextBox 141"/>
          <p:cNvSpPr txBox="1"/>
          <p:nvPr/>
        </p:nvSpPr>
        <p:spPr>
          <a:xfrm>
            <a:off x="1487294" y="4298930"/>
            <a:ext cx="1955836" cy="1046682"/>
          </a:xfrm>
          <a:prstGeom prst="rect">
            <a:avLst/>
          </a:prstGeom>
          <a:noFill/>
        </p:spPr>
        <p:txBody>
          <a:bodyPr wrap="none" lIns="121917" tIns="60958" rIns="121917" bIns="60958" rtlCol="0">
            <a:spAutoFit/>
          </a:bodyPr>
          <a:lstStyle/>
          <a:p>
            <a:pPr algn="ctr" defTabSz="1218565">
              <a:lnSpc>
                <a:spcPct val="150000"/>
              </a:lnSpc>
            </a:pPr>
            <a:r>
              <a:rPr lang="zh-CN" altLang="en-US" sz="1300" dirty="0">
                <a:latin typeface="Arial" panose="020B0604020202020204"/>
                <a:ea typeface="微软雅黑" panose="020B0503020204020204" pitchFamily="34" charset="-122"/>
              </a:rPr>
              <a:t>单击此处添加段落文本</a:t>
            </a:r>
            <a:endParaRPr lang="en-US" altLang="zh-CN" sz="1300" dirty="0">
              <a:latin typeface="Arial" panose="020B0604020202020204"/>
              <a:ea typeface="微软雅黑" panose="020B0503020204020204" pitchFamily="34" charset="-122"/>
            </a:endParaRPr>
          </a:p>
          <a:p>
            <a:pPr algn="ctr" defTabSz="1218565">
              <a:lnSpc>
                <a:spcPct val="150000"/>
              </a:lnSpc>
            </a:pPr>
            <a:r>
              <a:rPr lang="zh-CN" altLang="en-US" sz="1300" dirty="0">
                <a:latin typeface="Arial" panose="020B0604020202020204"/>
                <a:ea typeface="微软雅黑" panose="020B0503020204020204" pitchFamily="34" charset="-122"/>
              </a:rPr>
              <a:t>单击此处添加段落文本</a:t>
            </a:r>
            <a:endParaRPr lang="zh-CN" altLang="en-US" sz="1300" dirty="0">
              <a:latin typeface="Arial" panose="020B0604020202020204"/>
              <a:ea typeface="微软雅黑" panose="020B0503020204020204" pitchFamily="34" charset="-122"/>
            </a:endParaRPr>
          </a:p>
          <a:p>
            <a:pPr algn="ctr" defTabSz="1218565">
              <a:lnSpc>
                <a:spcPct val="150000"/>
              </a:lnSpc>
            </a:pPr>
            <a:r>
              <a:rPr lang="zh-CN" altLang="en-US" sz="1300" dirty="0">
                <a:latin typeface="Arial" panose="020B0604020202020204"/>
                <a:ea typeface="微软雅黑" panose="020B0503020204020204" pitchFamily="34" charset="-122"/>
              </a:rPr>
              <a:t>单击此处添加段落文本</a:t>
            </a:r>
            <a:endParaRPr lang="zh-CN" altLang="en-US" sz="1300" dirty="0">
              <a:latin typeface="Arial" panose="020B0604020202020204"/>
              <a:ea typeface="微软雅黑" panose="020B0503020204020204" pitchFamily="34" charset="-122"/>
            </a:endParaRPr>
          </a:p>
        </p:txBody>
      </p:sp>
      <p:sp>
        <p:nvSpPr>
          <p:cNvPr id="143" name="TextBox 142"/>
          <p:cNvSpPr txBox="1"/>
          <p:nvPr/>
        </p:nvSpPr>
        <p:spPr>
          <a:xfrm>
            <a:off x="1487294" y="2144182"/>
            <a:ext cx="1955836" cy="1046682"/>
          </a:xfrm>
          <a:prstGeom prst="rect">
            <a:avLst/>
          </a:prstGeom>
          <a:noFill/>
        </p:spPr>
        <p:txBody>
          <a:bodyPr wrap="none" lIns="121917" tIns="60958" rIns="121917" bIns="60958" rtlCol="0">
            <a:spAutoFit/>
          </a:bodyPr>
          <a:lstStyle/>
          <a:p>
            <a:pPr algn="ctr" defTabSz="1218565">
              <a:lnSpc>
                <a:spcPct val="150000"/>
              </a:lnSpc>
            </a:pPr>
            <a:r>
              <a:rPr lang="zh-CN" altLang="en-US" sz="1300" dirty="0">
                <a:latin typeface="Arial" panose="020B0604020202020204"/>
                <a:ea typeface="微软雅黑" panose="020B0503020204020204" pitchFamily="34" charset="-122"/>
              </a:rPr>
              <a:t>单击此处添加段落文本</a:t>
            </a:r>
            <a:endParaRPr lang="en-US" altLang="zh-CN" sz="1300" dirty="0">
              <a:latin typeface="Arial" panose="020B0604020202020204"/>
              <a:ea typeface="微软雅黑" panose="020B0503020204020204" pitchFamily="34" charset="-122"/>
            </a:endParaRPr>
          </a:p>
          <a:p>
            <a:pPr algn="ctr" defTabSz="1218565">
              <a:lnSpc>
                <a:spcPct val="150000"/>
              </a:lnSpc>
            </a:pPr>
            <a:r>
              <a:rPr lang="zh-CN" altLang="en-US" sz="1300" dirty="0">
                <a:latin typeface="Arial" panose="020B0604020202020204"/>
                <a:ea typeface="微软雅黑" panose="020B0503020204020204" pitchFamily="34" charset="-122"/>
              </a:rPr>
              <a:t>单击此处添加段落文本</a:t>
            </a:r>
            <a:endParaRPr lang="zh-CN" altLang="en-US" sz="1300" dirty="0">
              <a:latin typeface="Arial" panose="020B0604020202020204"/>
              <a:ea typeface="微软雅黑" panose="020B0503020204020204" pitchFamily="34" charset="-122"/>
            </a:endParaRPr>
          </a:p>
          <a:p>
            <a:pPr algn="ctr" defTabSz="1218565">
              <a:lnSpc>
                <a:spcPct val="150000"/>
              </a:lnSpc>
            </a:pPr>
            <a:r>
              <a:rPr lang="zh-CN" altLang="en-US" sz="1300" dirty="0">
                <a:latin typeface="Arial" panose="020B0604020202020204"/>
                <a:ea typeface="微软雅黑" panose="020B0503020204020204" pitchFamily="34" charset="-122"/>
              </a:rPr>
              <a:t>单击此处添加段落文本</a:t>
            </a:r>
            <a:endParaRPr lang="zh-CN" altLang="en-US" sz="1300" dirty="0">
              <a:latin typeface="Arial" panose="020B0604020202020204"/>
              <a:ea typeface="微软雅黑" panose="020B0503020204020204" pitchFamily="34" charset="-122"/>
            </a:endParaRPr>
          </a:p>
        </p:txBody>
      </p:sp>
      <p:sp>
        <p:nvSpPr>
          <p:cNvPr id="144" name="TextBox 143"/>
          <p:cNvSpPr txBox="1"/>
          <p:nvPr/>
        </p:nvSpPr>
        <p:spPr>
          <a:xfrm>
            <a:off x="8459288" y="2144182"/>
            <a:ext cx="1955836" cy="1046682"/>
          </a:xfrm>
          <a:prstGeom prst="rect">
            <a:avLst/>
          </a:prstGeom>
          <a:noFill/>
        </p:spPr>
        <p:txBody>
          <a:bodyPr wrap="none" lIns="121917" tIns="60958" rIns="121917" bIns="60958" rtlCol="0">
            <a:spAutoFit/>
          </a:bodyPr>
          <a:lstStyle/>
          <a:p>
            <a:pPr algn="ctr" defTabSz="1218565">
              <a:lnSpc>
                <a:spcPct val="150000"/>
              </a:lnSpc>
            </a:pPr>
            <a:r>
              <a:rPr lang="zh-CN" altLang="en-US" sz="1300" dirty="0">
                <a:latin typeface="Arial" panose="020B0604020202020204"/>
                <a:ea typeface="微软雅黑" panose="020B0503020204020204" pitchFamily="34" charset="-122"/>
              </a:rPr>
              <a:t>单击此处添加段落文本</a:t>
            </a:r>
            <a:endParaRPr lang="en-US" altLang="zh-CN" sz="1300" dirty="0">
              <a:latin typeface="Arial" panose="020B0604020202020204"/>
              <a:ea typeface="微软雅黑" panose="020B0503020204020204" pitchFamily="34" charset="-122"/>
            </a:endParaRPr>
          </a:p>
          <a:p>
            <a:pPr algn="ctr" defTabSz="1218565">
              <a:lnSpc>
                <a:spcPct val="150000"/>
              </a:lnSpc>
            </a:pPr>
            <a:r>
              <a:rPr lang="zh-CN" altLang="en-US" sz="1300" dirty="0">
                <a:latin typeface="Arial" panose="020B0604020202020204"/>
                <a:ea typeface="微软雅黑" panose="020B0503020204020204" pitchFamily="34" charset="-122"/>
              </a:rPr>
              <a:t>单击此处添加段落文本</a:t>
            </a:r>
            <a:endParaRPr lang="zh-CN" altLang="en-US" sz="1300" dirty="0">
              <a:latin typeface="Arial" panose="020B0604020202020204"/>
              <a:ea typeface="微软雅黑" panose="020B0503020204020204" pitchFamily="34" charset="-122"/>
            </a:endParaRPr>
          </a:p>
          <a:p>
            <a:pPr algn="ctr" defTabSz="1218565">
              <a:lnSpc>
                <a:spcPct val="150000"/>
              </a:lnSpc>
            </a:pPr>
            <a:r>
              <a:rPr lang="zh-CN" altLang="en-US" sz="1300" dirty="0">
                <a:latin typeface="Arial" panose="020B0604020202020204"/>
                <a:ea typeface="微软雅黑" panose="020B0503020204020204" pitchFamily="34" charset="-122"/>
              </a:rPr>
              <a:t>单击此处添加段落文本</a:t>
            </a:r>
            <a:endParaRPr lang="zh-CN" altLang="en-US" sz="1300" dirty="0">
              <a:latin typeface="Arial" panose="020B0604020202020204"/>
              <a:ea typeface="微软雅黑" panose="020B0503020204020204" pitchFamily="34" charset="-122"/>
            </a:endParaRPr>
          </a:p>
        </p:txBody>
      </p:sp>
      <p:sp>
        <p:nvSpPr>
          <p:cNvPr id="145" name="TextBox 144"/>
          <p:cNvSpPr txBox="1"/>
          <p:nvPr/>
        </p:nvSpPr>
        <p:spPr>
          <a:xfrm>
            <a:off x="8459288" y="4298930"/>
            <a:ext cx="1955836" cy="1046682"/>
          </a:xfrm>
          <a:prstGeom prst="rect">
            <a:avLst/>
          </a:prstGeom>
          <a:noFill/>
        </p:spPr>
        <p:txBody>
          <a:bodyPr wrap="none" lIns="121917" tIns="60958" rIns="121917" bIns="60958" rtlCol="0">
            <a:spAutoFit/>
          </a:bodyPr>
          <a:lstStyle/>
          <a:p>
            <a:pPr algn="ctr" defTabSz="1218565">
              <a:lnSpc>
                <a:spcPct val="150000"/>
              </a:lnSpc>
            </a:pPr>
            <a:r>
              <a:rPr lang="zh-CN" altLang="en-US" sz="1300" dirty="0">
                <a:latin typeface="Arial" panose="020B0604020202020204"/>
                <a:ea typeface="微软雅黑" panose="020B0503020204020204" pitchFamily="34" charset="-122"/>
              </a:rPr>
              <a:t>单击此处添加段落文本</a:t>
            </a:r>
            <a:endParaRPr lang="en-US" altLang="zh-CN" sz="1300" dirty="0">
              <a:latin typeface="Arial" panose="020B0604020202020204"/>
              <a:ea typeface="微软雅黑" panose="020B0503020204020204" pitchFamily="34" charset="-122"/>
            </a:endParaRPr>
          </a:p>
          <a:p>
            <a:pPr algn="ctr" defTabSz="1218565">
              <a:lnSpc>
                <a:spcPct val="150000"/>
              </a:lnSpc>
            </a:pPr>
            <a:r>
              <a:rPr lang="zh-CN" altLang="en-US" sz="1300" dirty="0">
                <a:latin typeface="Arial" panose="020B0604020202020204"/>
                <a:ea typeface="微软雅黑" panose="020B0503020204020204" pitchFamily="34" charset="-122"/>
              </a:rPr>
              <a:t>单击此处添加段落文本</a:t>
            </a:r>
            <a:endParaRPr lang="zh-CN" altLang="en-US" sz="1300" dirty="0">
              <a:latin typeface="Arial" panose="020B0604020202020204"/>
              <a:ea typeface="微软雅黑" panose="020B0503020204020204" pitchFamily="34" charset="-122"/>
            </a:endParaRPr>
          </a:p>
          <a:p>
            <a:pPr algn="ctr" defTabSz="1218565">
              <a:lnSpc>
                <a:spcPct val="150000"/>
              </a:lnSpc>
            </a:pPr>
            <a:r>
              <a:rPr lang="zh-CN" altLang="en-US" sz="1300" dirty="0">
                <a:latin typeface="Arial" panose="020B0604020202020204"/>
                <a:ea typeface="微软雅黑" panose="020B0503020204020204" pitchFamily="34" charset="-122"/>
              </a:rPr>
              <a:t>单击此处添加段落文本</a:t>
            </a:r>
            <a:endParaRPr lang="zh-CN" altLang="en-US" sz="1300" dirty="0">
              <a:latin typeface="Arial" panose="020B0604020202020204"/>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Tm="0">
        <p14:doors dir="vert"/>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heel(4)">
                                      <p:cBhvr>
                                        <p:cTn id="7" dur="1000"/>
                                        <p:tgtEl>
                                          <p:spTgt spid="42"/>
                                        </p:tgtEl>
                                      </p:cBhvr>
                                    </p:animEffect>
                                  </p:childTnLst>
                                </p:cTn>
                              </p:par>
                              <p:par>
                                <p:cTn id="8" presetID="22" presetClass="entr" presetSubtype="8" fill="hold" nodeType="withEffect">
                                  <p:stCondLst>
                                    <p:cond delay="0"/>
                                  </p:stCondLst>
                                  <p:childTnLst>
                                    <p:set>
                                      <p:cBhvr>
                                        <p:cTn id="9" dur="1" fill="hold">
                                          <p:stCondLst>
                                            <p:cond delay="0"/>
                                          </p:stCondLst>
                                        </p:cTn>
                                        <p:tgtEl>
                                          <p:spTgt spid="140"/>
                                        </p:tgtEl>
                                        <p:attrNameLst>
                                          <p:attrName>style.visibility</p:attrName>
                                        </p:attrNameLst>
                                      </p:cBhvr>
                                      <p:to>
                                        <p:strVal val="visible"/>
                                      </p:to>
                                    </p:set>
                                    <p:animEffect transition="in" filter="wipe(left)">
                                      <p:cBhvr>
                                        <p:cTn id="10" dur="500"/>
                                        <p:tgtEl>
                                          <p:spTgt spid="140"/>
                                        </p:tgtEl>
                                      </p:cBhvr>
                                    </p:animEffect>
                                  </p:childTnLst>
                                </p:cTn>
                              </p:par>
                              <p:par>
                                <p:cTn id="11" presetID="22" presetClass="entr" presetSubtype="4" fill="hold" nodeType="withEffect">
                                  <p:stCondLst>
                                    <p:cond delay="0"/>
                                  </p:stCondLst>
                                  <p:childTnLst>
                                    <p:set>
                                      <p:cBhvr>
                                        <p:cTn id="12" dur="1" fill="hold">
                                          <p:stCondLst>
                                            <p:cond delay="0"/>
                                          </p:stCondLst>
                                        </p:cTn>
                                        <p:tgtEl>
                                          <p:spTgt spid="141"/>
                                        </p:tgtEl>
                                        <p:attrNameLst>
                                          <p:attrName>style.visibility</p:attrName>
                                        </p:attrNameLst>
                                      </p:cBhvr>
                                      <p:to>
                                        <p:strVal val="visible"/>
                                      </p:to>
                                    </p:set>
                                    <p:animEffect transition="in" filter="wipe(down)">
                                      <p:cBhvr>
                                        <p:cTn id="13" dur="500"/>
                                        <p:tgtEl>
                                          <p:spTgt spid="141"/>
                                        </p:tgtEl>
                                      </p:cBhvr>
                                    </p:animEffect>
                                  </p:childTnLst>
                                </p:cTn>
                              </p:par>
                            </p:childTnLst>
                          </p:cTn>
                        </p:par>
                        <p:par>
                          <p:cTn id="14" fill="hold">
                            <p:stCondLst>
                              <p:cond delay="1000"/>
                            </p:stCondLst>
                            <p:childTnLst>
                              <p:par>
                                <p:cTn id="15" presetID="2" presetClass="entr" presetSubtype="12" fill="hold" nodeType="afterEffect">
                                  <p:stCondLst>
                                    <p:cond delay="0"/>
                                  </p:stCondLst>
                                  <p:childTnLst>
                                    <p:set>
                                      <p:cBhvr>
                                        <p:cTn id="16" dur="1" fill="hold">
                                          <p:stCondLst>
                                            <p:cond delay="0"/>
                                          </p:stCondLst>
                                        </p:cTn>
                                        <p:tgtEl>
                                          <p:spTgt spid="136"/>
                                        </p:tgtEl>
                                        <p:attrNameLst>
                                          <p:attrName>style.visibility</p:attrName>
                                        </p:attrNameLst>
                                      </p:cBhvr>
                                      <p:to>
                                        <p:strVal val="visible"/>
                                      </p:to>
                                    </p:set>
                                    <p:anim calcmode="lin" valueType="num">
                                      <p:cBhvr additive="base">
                                        <p:cTn id="17" dur="500" fill="hold"/>
                                        <p:tgtEl>
                                          <p:spTgt spid="136"/>
                                        </p:tgtEl>
                                        <p:attrNameLst>
                                          <p:attrName>ppt_x</p:attrName>
                                        </p:attrNameLst>
                                      </p:cBhvr>
                                      <p:tavLst>
                                        <p:tav tm="0">
                                          <p:val>
                                            <p:strVal val="0-#ppt_w/2"/>
                                          </p:val>
                                        </p:tav>
                                        <p:tav tm="100000">
                                          <p:val>
                                            <p:strVal val="#ppt_x"/>
                                          </p:val>
                                        </p:tav>
                                      </p:tavLst>
                                    </p:anim>
                                    <p:anim calcmode="lin" valueType="num">
                                      <p:cBhvr additive="base">
                                        <p:cTn id="18" dur="500" fill="hold"/>
                                        <p:tgtEl>
                                          <p:spTgt spid="136"/>
                                        </p:tgtEl>
                                        <p:attrNameLst>
                                          <p:attrName>ppt_y</p:attrName>
                                        </p:attrNameLst>
                                      </p:cBhvr>
                                      <p:tavLst>
                                        <p:tav tm="0">
                                          <p:val>
                                            <p:strVal val="1+#ppt_h/2"/>
                                          </p:val>
                                        </p:tav>
                                        <p:tav tm="100000">
                                          <p:val>
                                            <p:strVal val="#ppt_y"/>
                                          </p:val>
                                        </p:tav>
                                      </p:tavLst>
                                    </p:anim>
                                  </p:childTnLst>
                                </p:cTn>
                              </p:par>
                              <p:par>
                                <p:cTn id="19" presetID="2" presetClass="entr" presetSubtype="9" fill="hold" nodeType="withEffect">
                                  <p:stCondLst>
                                    <p:cond delay="0"/>
                                  </p:stCondLst>
                                  <p:childTnLst>
                                    <p:set>
                                      <p:cBhvr>
                                        <p:cTn id="20" dur="1" fill="hold">
                                          <p:stCondLst>
                                            <p:cond delay="0"/>
                                          </p:stCondLst>
                                        </p:cTn>
                                        <p:tgtEl>
                                          <p:spTgt spid="128"/>
                                        </p:tgtEl>
                                        <p:attrNameLst>
                                          <p:attrName>style.visibility</p:attrName>
                                        </p:attrNameLst>
                                      </p:cBhvr>
                                      <p:to>
                                        <p:strVal val="visible"/>
                                      </p:to>
                                    </p:set>
                                    <p:anim calcmode="lin" valueType="num">
                                      <p:cBhvr additive="base">
                                        <p:cTn id="21" dur="500" fill="hold"/>
                                        <p:tgtEl>
                                          <p:spTgt spid="128"/>
                                        </p:tgtEl>
                                        <p:attrNameLst>
                                          <p:attrName>ppt_x</p:attrName>
                                        </p:attrNameLst>
                                      </p:cBhvr>
                                      <p:tavLst>
                                        <p:tav tm="0">
                                          <p:val>
                                            <p:strVal val="0-#ppt_w/2"/>
                                          </p:val>
                                        </p:tav>
                                        <p:tav tm="100000">
                                          <p:val>
                                            <p:strVal val="#ppt_x"/>
                                          </p:val>
                                        </p:tav>
                                      </p:tavLst>
                                    </p:anim>
                                    <p:anim calcmode="lin" valueType="num">
                                      <p:cBhvr additive="base">
                                        <p:cTn id="22" dur="500" fill="hold"/>
                                        <p:tgtEl>
                                          <p:spTgt spid="128"/>
                                        </p:tgtEl>
                                        <p:attrNameLst>
                                          <p:attrName>ppt_y</p:attrName>
                                        </p:attrNameLst>
                                      </p:cBhvr>
                                      <p:tavLst>
                                        <p:tav tm="0">
                                          <p:val>
                                            <p:strVal val="0-#ppt_h/2"/>
                                          </p:val>
                                        </p:tav>
                                        <p:tav tm="100000">
                                          <p:val>
                                            <p:strVal val="#ppt_y"/>
                                          </p:val>
                                        </p:tav>
                                      </p:tavLst>
                                    </p:anim>
                                  </p:childTnLst>
                                </p:cTn>
                              </p:par>
                              <p:par>
                                <p:cTn id="23" presetID="2" presetClass="entr" presetSubtype="3" fill="hold" nodeType="withEffect">
                                  <p:stCondLst>
                                    <p:cond delay="0"/>
                                  </p:stCondLst>
                                  <p:childTnLst>
                                    <p:set>
                                      <p:cBhvr>
                                        <p:cTn id="24" dur="1" fill="hold">
                                          <p:stCondLst>
                                            <p:cond delay="0"/>
                                          </p:stCondLst>
                                        </p:cTn>
                                        <p:tgtEl>
                                          <p:spTgt spid="124"/>
                                        </p:tgtEl>
                                        <p:attrNameLst>
                                          <p:attrName>style.visibility</p:attrName>
                                        </p:attrNameLst>
                                      </p:cBhvr>
                                      <p:to>
                                        <p:strVal val="visible"/>
                                      </p:to>
                                    </p:set>
                                    <p:anim calcmode="lin" valueType="num">
                                      <p:cBhvr additive="base">
                                        <p:cTn id="25" dur="500" fill="hold"/>
                                        <p:tgtEl>
                                          <p:spTgt spid="124"/>
                                        </p:tgtEl>
                                        <p:attrNameLst>
                                          <p:attrName>ppt_x</p:attrName>
                                        </p:attrNameLst>
                                      </p:cBhvr>
                                      <p:tavLst>
                                        <p:tav tm="0">
                                          <p:val>
                                            <p:strVal val="1+#ppt_w/2"/>
                                          </p:val>
                                        </p:tav>
                                        <p:tav tm="100000">
                                          <p:val>
                                            <p:strVal val="#ppt_x"/>
                                          </p:val>
                                        </p:tav>
                                      </p:tavLst>
                                    </p:anim>
                                    <p:anim calcmode="lin" valueType="num">
                                      <p:cBhvr additive="base">
                                        <p:cTn id="26" dur="500" fill="hold"/>
                                        <p:tgtEl>
                                          <p:spTgt spid="124"/>
                                        </p:tgtEl>
                                        <p:attrNameLst>
                                          <p:attrName>ppt_y</p:attrName>
                                        </p:attrNameLst>
                                      </p:cBhvr>
                                      <p:tavLst>
                                        <p:tav tm="0">
                                          <p:val>
                                            <p:strVal val="0-#ppt_h/2"/>
                                          </p:val>
                                        </p:tav>
                                        <p:tav tm="100000">
                                          <p:val>
                                            <p:strVal val="#ppt_y"/>
                                          </p:val>
                                        </p:tav>
                                      </p:tavLst>
                                    </p:anim>
                                  </p:childTnLst>
                                </p:cTn>
                              </p:par>
                              <p:par>
                                <p:cTn id="27" presetID="2" presetClass="entr" presetSubtype="6" fill="hold" nodeType="withEffect">
                                  <p:stCondLst>
                                    <p:cond delay="0"/>
                                  </p:stCondLst>
                                  <p:childTnLst>
                                    <p:set>
                                      <p:cBhvr>
                                        <p:cTn id="28" dur="1" fill="hold">
                                          <p:stCondLst>
                                            <p:cond delay="0"/>
                                          </p:stCondLst>
                                        </p:cTn>
                                        <p:tgtEl>
                                          <p:spTgt spid="132"/>
                                        </p:tgtEl>
                                        <p:attrNameLst>
                                          <p:attrName>style.visibility</p:attrName>
                                        </p:attrNameLst>
                                      </p:cBhvr>
                                      <p:to>
                                        <p:strVal val="visible"/>
                                      </p:to>
                                    </p:set>
                                    <p:anim calcmode="lin" valueType="num">
                                      <p:cBhvr additive="base">
                                        <p:cTn id="29" dur="500" fill="hold"/>
                                        <p:tgtEl>
                                          <p:spTgt spid="132"/>
                                        </p:tgtEl>
                                        <p:attrNameLst>
                                          <p:attrName>ppt_x</p:attrName>
                                        </p:attrNameLst>
                                      </p:cBhvr>
                                      <p:tavLst>
                                        <p:tav tm="0">
                                          <p:val>
                                            <p:strVal val="1+#ppt_w/2"/>
                                          </p:val>
                                        </p:tav>
                                        <p:tav tm="100000">
                                          <p:val>
                                            <p:strVal val="#ppt_x"/>
                                          </p:val>
                                        </p:tav>
                                      </p:tavLst>
                                    </p:anim>
                                    <p:anim calcmode="lin" valueType="num">
                                      <p:cBhvr additive="base">
                                        <p:cTn id="30" dur="500" fill="hold"/>
                                        <p:tgtEl>
                                          <p:spTgt spid="132"/>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22" presetClass="entr" presetSubtype="2" fill="hold" grpId="0" nodeType="afterEffect">
                                  <p:stCondLst>
                                    <p:cond delay="0"/>
                                  </p:stCondLst>
                                  <p:childTnLst>
                                    <p:set>
                                      <p:cBhvr>
                                        <p:cTn id="33" dur="1" fill="hold">
                                          <p:stCondLst>
                                            <p:cond delay="0"/>
                                          </p:stCondLst>
                                        </p:cTn>
                                        <p:tgtEl>
                                          <p:spTgt spid="143"/>
                                        </p:tgtEl>
                                        <p:attrNameLst>
                                          <p:attrName>style.visibility</p:attrName>
                                        </p:attrNameLst>
                                      </p:cBhvr>
                                      <p:to>
                                        <p:strVal val="visible"/>
                                      </p:to>
                                    </p:set>
                                    <p:animEffect transition="in" filter="wipe(right)">
                                      <p:cBhvr>
                                        <p:cTn id="34" dur="500"/>
                                        <p:tgtEl>
                                          <p:spTgt spid="143"/>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44"/>
                                        </p:tgtEl>
                                        <p:attrNameLst>
                                          <p:attrName>style.visibility</p:attrName>
                                        </p:attrNameLst>
                                      </p:cBhvr>
                                      <p:to>
                                        <p:strVal val="visible"/>
                                      </p:to>
                                    </p:set>
                                    <p:animEffect transition="in" filter="wipe(left)">
                                      <p:cBhvr>
                                        <p:cTn id="37" dur="500"/>
                                        <p:tgtEl>
                                          <p:spTgt spid="144"/>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45"/>
                                        </p:tgtEl>
                                        <p:attrNameLst>
                                          <p:attrName>style.visibility</p:attrName>
                                        </p:attrNameLst>
                                      </p:cBhvr>
                                      <p:to>
                                        <p:strVal val="visible"/>
                                      </p:to>
                                    </p:set>
                                    <p:animEffect transition="in" filter="wipe(left)">
                                      <p:cBhvr>
                                        <p:cTn id="40" dur="500"/>
                                        <p:tgtEl>
                                          <p:spTgt spid="145"/>
                                        </p:tgtEl>
                                      </p:cBhvr>
                                    </p:animEffect>
                                  </p:childTnLst>
                                </p:cTn>
                              </p:par>
                              <p:par>
                                <p:cTn id="41" presetID="22" presetClass="entr" presetSubtype="2" fill="hold" grpId="0" nodeType="withEffect">
                                  <p:stCondLst>
                                    <p:cond delay="0"/>
                                  </p:stCondLst>
                                  <p:childTnLst>
                                    <p:set>
                                      <p:cBhvr>
                                        <p:cTn id="42" dur="1" fill="hold">
                                          <p:stCondLst>
                                            <p:cond delay="0"/>
                                          </p:stCondLst>
                                        </p:cTn>
                                        <p:tgtEl>
                                          <p:spTgt spid="142"/>
                                        </p:tgtEl>
                                        <p:attrNameLst>
                                          <p:attrName>style.visibility</p:attrName>
                                        </p:attrNameLst>
                                      </p:cBhvr>
                                      <p:to>
                                        <p:strVal val="visible"/>
                                      </p:to>
                                    </p:set>
                                    <p:animEffect transition="in" filter="wipe(right)">
                                      <p:cBhvr>
                                        <p:cTn id="43"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42" grpId="0"/>
      <p:bldP spid="143" grpId="0"/>
      <p:bldP spid="144" grpId="0"/>
      <p:bldP spid="14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sp>
        <p:nvSpPr>
          <p:cNvPr id="30" name="平行四边形 29"/>
          <p:cNvSpPr/>
          <p:nvPr/>
        </p:nvSpPr>
        <p:spPr>
          <a:xfrm>
            <a:off x="1332080" y="1703253"/>
            <a:ext cx="2534473" cy="1829223"/>
          </a:xfrm>
          <a:prstGeom prst="parallelogram">
            <a:avLst/>
          </a:prstGeom>
          <a:blipFill>
            <a:blip r:embed="rId1"/>
            <a:stretch>
              <a:fillRect/>
            </a:stretch>
          </a:blipFill>
          <a:ln w="28575" cap="flat" cmpd="sng" algn="ctr">
            <a:solidFill>
              <a:srgbClr val="7F7F7F">
                <a:lumMod val="75000"/>
              </a:srgbClr>
            </a:solidFill>
            <a:prstDash val="solid"/>
          </a:ln>
          <a:effectLst/>
        </p:spPr>
        <p:txBody>
          <a:bodyPr lIns="121917" tIns="60958" rIns="121917" bIns="60958" rtlCol="0" anchor="ctr"/>
          <a:lstStyle/>
          <a:p>
            <a:pPr algn="ctr" defTabSz="1218565">
              <a:defRPr/>
            </a:pPr>
            <a:endParaRPr lang="zh-CN" altLang="en-US" sz="2400" kern="0">
              <a:solidFill>
                <a:prstClr val="white"/>
              </a:solidFill>
              <a:latin typeface="Palatino Linotype" panose="02040502050505030304"/>
              <a:ea typeface="宋体" panose="02010600030101010101" pitchFamily="2" charset="-122"/>
            </a:endParaRPr>
          </a:p>
        </p:txBody>
      </p:sp>
      <p:sp>
        <p:nvSpPr>
          <p:cNvPr id="31" name="平行四边形 30"/>
          <p:cNvSpPr/>
          <p:nvPr/>
        </p:nvSpPr>
        <p:spPr>
          <a:xfrm>
            <a:off x="3663379" y="1703253"/>
            <a:ext cx="2534473" cy="1829223"/>
          </a:xfrm>
          <a:prstGeom prst="parallelogram">
            <a:avLst/>
          </a:prstGeom>
          <a:blipFill>
            <a:blip r:embed="rId2"/>
            <a:stretch>
              <a:fillRect/>
            </a:stretch>
          </a:blipFill>
          <a:ln w="28575" cap="flat" cmpd="sng" algn="ctr">
            <a:solidFill>
              <a:srgbClr val="7F7F7F">
                <a:lumMod val="75000"/>
              </a:srgbClr>
            </a:solidFill>
            <a:prstDash val="solid"/>
          </a:ln>
          <a:effectLst/>
        </p:spPr>
        <p:txBody>
          <a:bodyPr lIns="121917" tIns="60958" rIns="121917" bIns="60958" rtlCol="0" anchor="ctr"/>
          <a:lstStyle/>
          <a:p>
            <a:pPr algn="ctr" defTabSz="1218565">
              <a:defRPr/>
            </a:pPr>
            <a:endParaRPr lang="zh-CN" altLang="en-US" sz="2400" kern="0">
              <a:solidFill>
                <a:prstClr val="white"/>
              </a:solidFill>
              <a:latin typeface="Palatino Linotype" panose="02040502050505030304"/>
              <a:ea typeface="宋体" panose="02010600030101010101" pitchFamily="2" charset="-122"/>
            </a:endParaRPr>
          </a:p>
        </p:txBody>
      </p:sp>
      <p:sp>
        <p:nvSpPr>
          <p:cNvPr id="32" name="平行四边形 31"/>
          <p:cNvSpPr/>
          <p:nvPr/>
        </p:nvSpPr>
        <p:spPr>
          <a:xfrm>
            <a:off x="5999875" y="1703253"/>
            <a:ext cx="2534473" cy="1829223"/>
          </a:xfrm>
          <a:prstGeom prst="parallelogram">
            <a:avLst/>
          </a:prstGeom>
          <a:blipFill>
            <a:blip r:embed="rId3"/>
            <a:stretch>
              <a:fillRect/>
            </a:stretch>
          </a:blipFill>
          <a:ln w="28575" cap="flat" cmpd="sng" algn="ctr">
            <a:solidFill>
              <a:srgbClr val="7F7F7F">
                <a:lumMod val="75000"/>
              </a:srgbClr>
            </a:solidFill>
            <a:prstDash val="solid"/>
          </a:ln>
          <a:effectLst/>
        </p:spPr>
        <p:txBody>
          <a:bodyPr lIns="121917" tIns="60958" rIns="121917" bIns="60958" rtlCol="0" anchor="ctr"/>
          <a:lstStyle/>
          <a:p>
            <a:pPr algn="ctr" defTabSz="1218565">
              <a:defRPr/>
            </a:pPr>
            <a:endParaRPr lang="zh-CN" altLang="en-US" sz="2400" kern="0">
              <a:solidFill>
                <a:prstClr val="white"/>
              </a:solidFill>
              <a:latin typeface="Palatino Linotype" panose="02040502050505030304"/>
              <a:ea typeface="宋体" panose="02010600030101010101" pitchFamily="2" charset="-122"/>
            </a:endParaRPr>
          </a:p>
        </p:txBody>
      </p:sp>
      <p:sp>
        <p:nvSpPr>
          <p:cNvPr id="33" name="平行四边形 32"/>
          <p:cNvSpPr/>
          <p:nvPr/>
        </p:nvSpPr>
        <p:spPr>
          <a:xfrm>
            <a:off x="8336371" y="1703253"/>
            <a:ext cx="2534473" cy="1829223"/>
          </a:xfrm>
          <a:prstGeom prst="parallelogram">
            <a:avLst/>
          </a:prstGeom>
          <a:blipFill>
            <a:blip r:embed="rId4"/>
            <a:stretch>
              <a:fillRect/>
            </a:stretch>
          </a:blipFill>
          <a:ln w="28575" cap="flat" cmpd="sng" algn="ctr">
            <a:solidFill>
              <a:srgbClr val="7F7F7F">
                <a:lumMod val="75000"/>
              </a:srgbClr>
            </a:solidFill>
            <a:prstDash val="solid"/>
          </a:ln>
          <a:effectLst/>
        </p:spPr>
        <p:txBody>
          <a:bodyPr lIns="121917" tIns="60958" rIns="121917" bIns="60958" rtlCol="0" anchor="ctr"/>
          <a:lstStyle/>
          <a:p>
            <a:pPr algn="ctr" defTabSz="1218565">
              <a:defRPr/>
            </a:pPr>
            <a:endParaRPr lang="zh-CN" altLang="en-US" sz="2400" kern="0">
              <a:solidFill>
                <a:prstClr val="white"/>
              </a:solidFill>
              <a:latin typeface="Palatino Linotype" panose="02040502050505030304"/>
              <a:ea typeface="宋体" panose="02010600030101010101" pitchFamily="2" charset="-122"/>
            </a:endParaRPr>
          </a:p>
        </p:txBody>
      </p:sp>
      <p:sp>
        <p:nvSpPr>
          <p:cNvPr id="34" name="矩形 9"/>
          <p:cNvSpPr>
            <a:spLocks noChangeArrowheads="1"/>
          </p:cNvSpPr>
          <p:nvPr/>
        </p:nvSpPr>
        <p:spPr bwMode="auto">
          <a:xfrm>
            <a:off x="8737521" y="3837347"/>
            <a:ext cx="1540541" cy="461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2" rIns="91426" bIns="45712">
            <a:spAutoFit/>
          </a:bodyPr>
          <a:lstStyle/>
          <a:p>
            <a:pPr algn="ctr" defTabSz="1218565"/>
            <a:r>
              <a:rPr lang="zh-CN" altLang="en-US" sz="2400" dirty="0">
                <a:solidFill>
                  <a:srgbClr val="0067B4"/>
                </a:solidFill>
                <a:latin typeface="微软雅黑" panose="020B0503020204020204" pitchFamily="34" charset="-122"/>
                <a:ea typeface="微软雅黑" panose="020B0503020204020204" pitchFamily="34" charset="-122"/>
              </a:rPr>
              <a:t>项目一</a:t>
            </a:r>
            <a:endParaRPr lang="zh-CN" altLang="en-US" sz="2400" dirty="0">
              <a:solidFill>
                <a:srgbClr val="0067B4"/>
              </a:solidFill>
              <a:latin typeface="微软雅黑" panose="020B0503020204020204" pitchFamily="34" charset="-122"/>
              <a:ea typeface="微软雅黑" panose="020B0503020204020204" pitchFamily="34" charset="-122"/>
            </a:endParaRPr>
          </a:p>
        </p:txBody>
      </p:sp>
      <p:grpSp>
        <p:nvGrpSpPr>
          <p:cNvPr id="35" name="组合 34"/>
          <p:cNvGrpSpPr/>
          <p:nvPr/>
        </p:nvGrpSpPr>
        <p:grpSpPr>
          <a:xfrm>
            <a:off x="8635934" y="4265513"/>
            <a:ext cx="1642128" cy="338620"/>
            <a:chOff x="6401594" y="3274594"/>
            <a:chExt cx="1231756" cy="253906"/>
          </a:xfrm>
        </p:grpSpPr>
        <p:sp>
          <p:nvSpPr>
            <p:cNvPr id="36" name="圆角矩形 35"/>
            <p:cNvSpPr/>
            <p:nvPr/>
          </p:nvSpPr>
          <p:spPr>
            <a:xfrm>
              <a:off x="6401594" y="3274594"/>
              <a:ext cx="1231756" cy="253906"/>
            </a:xfrm>
            <a:prstGeom prst="roundRect">
              <a:avLst>
                <a:gd name="adj" fmla="val 41676"/>
              </a:avLst>
            </a:prstGeom>
            <a:solidFill>
              <a:srgbClr val="DD137B"/>
            </a:solidFill>
            <a:ln w="28575" cap="flat" cmpd="sng" algn="ctr">
              <a:noFill/>
              <a:prstDash val="solid"/>
            </a:ln>
            <a:effectLst/>
          </p:spPr>
          <p:txBody>
            <a:bodyPr rtlCol="0" anchor="ctr"/>
            <a:lstStyle/>
            <a:p>
              <a:pPr algn="ctr" defTabSz="1218565">
                <a:defRPr/>
              </a:pPr>
              <a:endParaRPr lang="zh-CN" altLang="en-US" sz="2400" kern="0">
                <a:solidFill>
                  <a:prstClr val="white"/>
                </a:solidFill>
                <a:latin typeface="Palatino Linotype" panose="02040502050505030304"/>
                <a:ea typeface="宋体" panose="02010600030101010101" pitchFamily="2" charset="-122"/>
              </a:endParaRPr>
            </a:p>
          </p:txBody>
        </p:sp>
        <p:sp>
          <p:nvSpPr>
            <p:cNvPr id="37" name="矩形 9"/>
            <p:cNvSpPr>
              <a:spLocks noChangeArrowheads="1"/>
            </p:cNvSpPr>
            <p:nvPr/>
          </p:nvSpPr>
          <p:spPr bwMode="auto">
            <a:xfrm>
              <a:off x="6477794" y="3274594"/>
              <a:ext cx="1155556" cy="236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5" rIns="68571" bIns="34285">
              <a:spAutoFit/>
            </a:bodyPr>
            <a:lstStyle/>
            <a:p>
              <a:pPr algn="ctr" defTabSz="1218565">
                <a:defRPr/>
              </a:pPr>
              <a:r>
                <a:rPr lang="zh-CN" altLang="en-US" sz="1600" b="0" kern="0" dirty="0">
                  <a:solidFill>
                    <a:prstClr val="white"/>
                  </a:solidFill>
                  <a:latin typeface="微软雅黑" panose="020B0503020204020204" pitchFamily="34" charset="-122"/>
                  <a:ea typeface="微软雅黑" panose="020B0503020204020204" pitchFamily="34" charset="-122"/>
                </a:rPr>
                <a:t>添加详细文字</a:t>
              </a:r>
              <a:endParaRPr lang="zh-CN" altLang="en-US" sz="1600" b="0" kern="0" dirty="0">
                <a:solidFill>
                  <a:prstClr val="white"/>
                </a:solidFill>
                <a:latin typeface="微软雅黑" panose="020B0503020204020204" pitchFamily="34" charset="-122"/>
                <a:ea typeface="微软雅黑" panose="020B0503020204020204" pitchFamily="34" charset="-122"/>
              </a:endParaRPr>
            </a:p>
          </p:txBody>
        </p:sp>
      </p:grpSp>
      <p:sp>
        <p:nvSpPr>
          <p:cNvPr id="49" name="矩形 1"/>
          <p:cNvSpPr>
            <a:spLocks noChangeArrowheads="1"/>
          </p:cNvSpPr>
          <p:nvPr/>
        </p:nvSpPr>
        <p:spPr bwMode="auto">
          <a:xfrm>
            <a:off x="8534349" y="4564610"/>
            <a:ext cx="1930146" cy="1508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defTabSz="1218565" eaLnBrk="1" hangingPunct="1">
              <a:lnSpc>
                <a:spcPct val="150000"/>
              </a:lnSpc>
            </a:pPr>
            <a:r>
              <a:rPr lang="zh-CN" altLang="en-US" sz="1200" dirty="0">
                <a:solidFill>
                  <a:srgbClr val="595959"/>
                </a:solidFill>
                <a:latin typeface="微软雅黑" panose="020B0503020204020204" pitchFamily="34" charset="-122"/>
                <a:ea typeface="微软雅黑" panose="020B0503020204020204" pitchFamily="34" charset="-122"/>
              </a:rPr>
              <a:t>此处添加标题内容点击此处添加内容点击此处添加内容此处添加标题内容点击此处添加内容点击此处添加内容</a:t>
            </a:r>
            <a:endParaRPr lang="zh-CN" altLang="zh-CN" sz="1200" dirty="0">
              <a:solidFill>
                <a:srgbClr val="595959"/>
              </a:solidFill>
              <a:latin typeface="微软雅黑" panose="020B0503020204020204" pitchFamily="34" charset="-122"/>
              <a:ea typeface="微软雅黑" panose="020B0503020204020204" pitchFamily="34" charset="-122"/>
            </a:endParaRPr>
          </a:p>
        </p:txBody>
      </p:sp>
      <p:sp>
        <p:nvSpPr>
          <p:cNvPr id="50" name="矩形 9"/>
          <p:cNvSpPr>
            <a:spLocks noChangeArrowheads="1"/>
          </p:cNvSpPr>
          <p:nvPr/>
        </p:nvSpPr>
        <p:spPr bwMode="auto">
          <a:xfrm>
            <a:off x="6299441" y="3837347"/>
            <a:ext cx="1540541" cy="461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2" rIns="91426" bIns="45712">
            <a:spAutoFit/>
          </a:bodyPr>
          <a:lstStyle/>
          <a:p>
            <a:pPr algn="ctr" defTabSz="1218565"/>
            <a:r>
              <a:rPr lang="zh-CN" altLang="en-US" sz="2400" dirty="0">
                <a:solidFill>
                  <a:srgbClr val="0067B4"/>
                </a:solidFill>
                <a:latin typeface="微软雅黑" panose="020B0503020204020204" pitchFamily="34" charset="-122"/>
                <a:ea typeface="微软雅黑" panose="020B0503020204020204" pitchFamily="34" charset="-122"/>
              </a:rPr>
              <a:t>项目二</a:t>
            </a:r>
            <a:endParaRPr lang="zh-CN" altLang="en-US" sz="2400" dirty="0">
              <a:solidFill>
                <a:srgbClr val="0067B4"/>
              </a:solidFill>
              <a:latin typeface="微软雅黑" panose="020B0503020204020204" pitchFamily="34" charset="-122"/>
              <a:ea typeface="微软雅黑" panose="020B0503020204020204" pitchFamily="34" charset="-122"/>
            </a:endParaRPr>
          </a:p>
        </p:txBody>
      </p:sp>
      <p:grpSp>
        <p:nvGrpSpPr>
          <p:cNvPr id="51" name="组合 50"/>
          <p:cNvGrpSpPr/>
          <p:nvPr/>
        </p:nvGrpSpPr>
        <p:grpSpPr>
          <a:xfrm>
            <a:off x="6197854" y="4265513"/>
            <a:ext cx="1642128" cy="338620"/>
            <a:chOff x="6401594" y="3274594"/>
            <a:chExt cx="1231756" cy="253906"/>
          </a:xfrm>
        </p:grpSpPr>
        <p:sp>
          <p:nvSpPr>
            <p:cNvPr id="52" name="圆角矩形 51"/>
            <p:cNvSpPr/>
            <p:nvPr/>
          </p:nvSpPr>
          <p:spPr>
            <a:xfrm>
              <a:off x="6401594" y="3274594"/>
              <a:ext cx="1231756" cy="253906"/>
            </a:xfrm>
            <a:prstGeom prst="roundRect">
              <a:avLst>
                <a:gd name="adj" fmla="val 41676"/>
              </a:avLst>
            </a:prstGeom>
            <a:solidFill>
              <a:srgbClr val="FF6699"/>
            </a:solidFill>
            <a:ln w="28575" cap="flat" cmpd="sng" algn="ctr">
              <a:noFill/>
              <a:prstDash val="solid"/>
            </a:ln>
            <a:effectLst/>
          </p:spPr>
          <p:txBody>
            <a:bodyPr rtlCol="0" anchor="ctr"/>
            <a:lstStyle/>
            <a:p>
              <a:pPr algn="ctr" defTabSz="1218565">
                <a:defRPr/>
              </a:pPr>
              <a:endParaRPr lang="zh-CN" altLang="en-US" sz="2400" kern="0">
                <a:solidFill>
                  <a:prstClr val="white"/>
                </a:solidFill>
                <a:latin typeface="Palatino Linotype" panose="02040502050505030304"/>
                <a:ea typeface="宋体" panose="02010600030101010101" pitchFamily="2" charset="-122"/>
              </a:endParaRPr>
            </a:p>
          </p:txBody>
        </p:sp>
        <p:sp>
          <p:nvSpPr>
            <p:cNvPr id="53" name="矩形 9"/>
            <p:cNvSpPr>
              <a:spLocks noChangeArrowheads="1"/>
            </p:cNvSpPr>
            <p:nvPr/>
          </p:nvSpPr>
          <p:spPr bwMode="auto">
            <a:xfrm>
              <a:off x="6477794" y="3274594"/>
              <a:ext cx="1155556" cy="236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5" rIns="68571" bIns="34285">
              <a:spAutoFit/>
            </a:bodyPr>
            <a:lstStyle/>
            <a:p>
              <a:pPr algn="ctr" defTabSz="1218565">
                <a:defRPr/>
              </a:pPr>
              <a:r>
                <a:rPr lang="zh-CN" altLang="en-US" sz="1600" b="0" kern="0" dirty="0">
                  <a:solidFill>
                    <a:prstClr val="white"/>
                  </a:solidFill>
                  <a:latin typeface="微软雅黑" panose="020B0503020204020204" pitchFamily="34" charset="-122"/>
                  <a:ea typeface="微软雅黑" panose="020B0503020204020204" pitchFamily="34" charset="-122"/>
                </a:rPr>
                <a:t>添加详细文字</a:t>
              </a:r>
              <a:endParaRPr lang="zh-CN" altLang="en-US" sz="1600" b="0" kern="0" dirty="0">
                <a:solidFill>
                  <a:prstClr val="white"/>
                </a:solidFill>
                <a:latin typeface="微软雅黑" panose="020B0503020204020204" pitchFamily="34" charset="-122"/>
                <a:ea typeface="微软雅黑" panose="020B0503020204020204" pitchFamily="34" charset="-122"/>
              </a:endParaRPr>
            </a:p>
          </p:txBody>
        </p:sp>
      </p:grpSp>
      <p:sp>
        <p:nvSpPr>
          <p:cNvPr id="54" name="矩形 1"/>
          <p:cNvSpPr>
            <a:spLocks noChangeArrowheads="1"/>
          </p:cNvSpPr>
          <p:nvPr/>
        </p:nvSpPr>
        <p:spPr bwMode="auto">
          <a:xfrm>
            <a:off x="6096269" y="4564610"/>
            <a:ext cx="1930146" cy="1508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defTabSz="1218565" eaLnBrk="1" hangingPunct="1">
              <a:lnSpc>
                <a:spcPct val="150000"/>
              </a:lnSpc>
            </a:pPr>
            <a:r>
              <a:rPr lang="zh-CN" altLang="en-US" sz="1200" dirty="0">
                <a:solidFill>
                  <a:srgbClr val="595959"/>
                </a:solidFill>
                <a:latin typeface="微软雅黑" panose="020B0503020204020204" pitchFamily="34" charset="-122"/>
                <a:ea typeface="微软雅黑" panose="020B0503020204020204" pitchFamily="34" charset="-122"/>
              </a:rPr>
              <a:t>此处添加标题内容点击此处添加内容点击此处添加内容此处添加标题内容点击此处添加内容点击此处添加内容</a:t>
            </a:r>
            <a:endParaRPr lang="zh-CN" altLang="zh-CN" sz="1200" dirty="0">
              <a:solidFill>
                <a:srgbClr val="595959"/>
              </a:solidFill>
              <a:latin typeface="微软雅黑" panose="020B0503020204020204" pitchFamily="34" charset="-122"/>
              <a:ea typeface="微软雅黑" panose="020B0503020204020204" pitchFamily="34" charset="-122"/>
            </a:endParaRPr>
          </a:p>
        </p:txBody>
      </p:sp>
      <p:sp>
        <p:nvSpPr>
          <p:cNvPr id="55" name="矩形 9"/>
          <p:cNvSpPr>
            <a:spLocks noChangeArrowheads="1"/>
          </p:cNvSpPr>
          <p:nvPr/>
        </p:nvSpPr>
        <p:spPr bwMode="auto">
          <a:xfrm>
            <a:off x="3861356" y="3837347"/>
            <a:ext cx="1540541" cy="461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2" rIns="91426" bIns="45712">
            <a:spAutoFit/>
          </a:bodyPr>
          <a:lstStyle/>
          <a:p>
            <a:pPr algn="ctr" defTabSz="1218565"/>
            <a:r>
              <a:rPr lang="zh-CN" altLang="en-US" sz="2400" dirty="0">
                <a:solidFill>
                  <a:srgbClr val="0067B4"/>
                </a:solidFill>
                <a:latin typeface="微软雅黑" panose="020B0503020204020204" pitchFamily="34" charset="-122"/>
                <a:ea typeface="微软雅黑" panose="020B0503020204020204" pitchFamily="34" charset="-122"/>
              </a:rPr>
              <a:t>项目三</a:t>
            </a:r>
            <a:endParaRPr lang="zh-CN" altLang="en-US" sz="2400" dirty="0">
              <a:solidFill>
                <a:srgbClr val="0067B4"/>
              </a:solidFill>
              <a:latin typeface="微软雅黑" panose="020B0503020204020204" pitchFamily="34" charset="-122"/>
              <a:ea typeface="微软雅黑" panose="020B0503020204020204" pitchFamily="34" charset="-122"/>
            </a:endParaRPr>
          </a:p>
        </p:txBody>
      </p:sp>
      <p:grpSp>
        <p:nvGrpSpPr>
          <p:cNvPr id="56" name="组合 55"/>
          <p:cNvGrpSpPr/>
          <p:nvPr/>
        </p:nvGrpSpPr>
        <p:grpSpPr>
          <a:xfrm>
            <a:off x="3759769" y="4265513"/>
            <a:ext cx="1642128" cy="338620"/>
            <a:chOff x="6401594" y="3274594"/>
            <a:chExt cx="1231756" cy="253906"/>
          </a:xfrm>
        </p:grpSpPr>
        <p:sp>
          <p:nvSpPr>
            <p:cNvPr id="57" name="圆角矩形 56"/>
            <p:cNvSpPr/>
            <p:nvPr/>
          </p:nvSpPr>
          <p:spPr>
            <a:xfrm>
              <a:off x="6401594" y="3274594"/>
              <a:ext cx="1231756" cy="253906"/>
            </a:xfrm>
            <a:prstGeom prst="roundRect">
              <a:avLst>
                <a:gd name="adj" fmla="val 41676"/>
              </a:avLst>
            </a:prstGeom>
            <a:solidFill>
              <a:srgbClr val="DD137B"/>
            </a:solidFill>
            <a:ln w="28575" cap="flat" cmpd="sng" algn="ctr">
              <a:noFill/>
              <a:prstDash val="solid"/>
            </a:ln>
            <a:effectLst/>
          </p:spPr>
          <p:txBody>
            <a:bodyPr rtlCol="0" anchor="ctr"/>
            <a:lstStyle/>
            <a:p>
              <a:pPr algn="ctr" defTabSz="1218565">
                <a:defRPr/>
              </a:pPr>
              <a:endParaRPr lang="zh-CN" altLang="en-US" sz="2400" kern="0">
                <a:solidFill>
                  <a:prstClr val="white"/>
                </a:solidFill>
                <a:latin typeface="Palatino Linotype" panose="02040502050505030304"/>
                <a:ea typeface="宋体" panose="02010600030101010101" pitchFamily="2" charset="-122"/>
              </a:endParaRPr>
            </a:p>
          </p:txBody>
        </p:sp>
        <p:sp>
          <p:nvSpPr>
            <p:cNvPr id="58" name="矩形 9"/>
            <p:cNvSpPr>
              <a:spLocks noChangeArrowheads="1"/>
            </p:cNvSpPr>
            <p:nvPr/>
          </p:nvSpPr>
          <p:spPr bwMode="auto">
            <a:xfrm>
              <a:off x="6477794" y="3274594"/>
              <a:ext cx="1155556" cy="236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5" rIns="68571" bIns="34285">
              <a:spAutoFit/>
            </a:bodyPr>
            <a:lstStyle/>
            <a:p>
              <a:pPr algn="ctr" defTabSz="1218565">
                <a:defRPr/>
              </a:pPr>
              <a:r>
                <a:rPr lang="zh-CN" altLang="en-US" sz="1600" b="0" kern="0" dirty="0">
                  <a:solidFill>
                    <a:prstClr val="white"/>
                  </a:solidFill>
                  <a:latin typeface="微软雅黑" panose="020B0503020204020204" pitchFamily="34" charset="-122"/>
                  <a:ea typeface="微软雅黑" panose="020B0503020204020204" pitchFamily="34" charset="-122"/>
                </a:rPr>
                <a:t>添加详细文字</a:t>
              </a:r>
              <a:endParaRPr lang="zh-CN" altLang="en-US" sz="1600" b="0" kern="0" dirty="0">
                <a:solidFill>
                  <a:prstClr val="white"/>
                </a:solidFill>
                <a:latin typeface="微软雅黑" panose="020B0503020204020204" pitchFamily="34" charset="-122"/>
                <a:ea typeface="微软雅黑" panose="020B0503020204020204" pitchFamily="34" charset="-122"/>
              </a:endParaRPr>
            </a:p>
          </p:txBody>
        </p:sp>
      </p:grpSp>
      <p:sp>
        <p:nvSpPr>
          <p:cNvPr id="59" name="矩形 1"/>
          <p:cNvSpPr>
            <a:spLocks noChangeArrowheads="1"/>
          </p:cNvSpPr>
          <p:nvPr/>
        </p:nvSpPr>
        <p:spPr bwMode="auto">
          <a:xfrm>
            <a:off x="3658184" y="4564610"/>
            <a:ext cx="1930146" cy="1508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defTabSz="1218565" eaLnBrk="1" hangingPunct="1">
              <a:lnSpc>
                <a:spcPct val="150000"/>
              </a:lnSpc>
            </a:pPr>
            <a:r>
              <a:rPr lang="zh-CN" altLang="en-US" sz="1200" dirty="0">
                <a:solidFill>
                  <a:srgbClr val="595959"/>
                </a:solidFill>
                <a:latin typeface="微软雅黑" panose="020B0503020204020204" pitchFamily="34" charset="-122"/>
                <a:ea typeface="微软雅黑" panose="020B0503020204020204" pitchFamily="34" charset="-122"/>
              </a:rPr>
              <a:t>此处添加标题内容点击此处添加内容点击此处添加内容此处添加标题内容点击此处添加内容点击此处添加内容</a:t>
            </a:r>
            <a:endParaRPr lang="zh-CN" altLang="zh-CN" sz="1200" dirty="0">
              <a:solidFill>
                <a:srgbClr val="595959"/>
              </a:solidFill>
              <a:latin typeface="微软雅黑" panose="020B0503020204020204" pitchFamily="34" charset="-122"/>
              <a:ea typeface="微软雅黑" panose="020B0503020204020204" pitchFamily="34" charset="-122"/>
            </a:endParaRPr>
          </a:p>
        </p:txBody>
      </p:sp>
      <p:sp>
        <p:nvSpPr>
          <p:cNvPr id="60" name="矩形 9"/>
          <p:cNvSpPr>
            <a:spLocks noChangeArrowheads="1"/>
          </p:cNvSpPr>
          <p:nvPr/>
        </p:nvSpPr>
        <p:spPr bwMode="auto">
          <a:xfrm>
            <a:off x="1524863" y="3837347"/>
            <a:ext cx="1540541" cy="461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2" rIns="91426" bIns="45712">
            <a:spAutoFit/>
          </a:bodyPr>
          <a:lstStyle/>
          <a:p>
            <a:pPr algn="ctr" defTabSz="1218565"/>
            <a:r>
              <a:rPr lang="zh-CN" altLang="en-US" sz="2400" dirty="0">
                <a:solidFill>
                  <a:srgbClr val="0067B4"/>
                </a:solidFill>
                <a:latin typeface="微软雅黑" panose="020B0503020204020204" pitchFamily="34" charset="-122"/>
                <a:ea typeface="微软雅黑" panose="020B0503020204020204" pitchFamily="34" charset="-122"/>
              </a:rPr>
              <a:t>项目四</a:t>
            </a:r>
            <a:endParaRPr lang="zh-CN" altLang="en-US" sz="2400" dirty="0">
              <a:solidFill>
                <a:srgbClr val="0067B4"/>
              </a:solidFill>
              <a:latin typeface="微软雅黑" panose="020B0503020204020204" pitchFamily="34" charset="-122"/>
              <a:ea typeface="微软雅黑" panose="020B0503020204020204" pitchFamily="34" charset="-122"/>
            </a:endParaRPr>
          </a:p>
        </p:txBody>
      </p:sp>
      <p:grpSp>
        <p:nvGrpSpPr>
          <p:cNvPr id="61" name="组合 60"/>
          <p:cNvGrpSpPr/>
          <p:nvPr/>
        </p:nvGrpSpPr>
        <p:grpSpPr>
          <a:xfrm>
            <a:off x="1423276" y="4265513"/>
            <a:ext cx="1642128" cy="338620"/>
            <a:chOff x="6401594" y="3274594"/>
            <a:chExt cx="1231756" cy="253906"/>
          </a:xfrm>
        </p:grpSpPr>
        <p:sp>
          <p:nvSpPr>
            <p:cNvPr id="62" name="圆角矩形 61"/>
            <p:cNvSpPr/>
            <p:nvPr/>
          </p:nvSpPr>
          <p:spPr>
            <a:xfrm>
              <a:off x="6401594" y="3274594"/>
              <a:ext cx="1231756" cy="253906"/>
            </a:xfrm>
            <a:prstGeom prst="roundRect">
              <a:avLst>
                <a:gd name="adj" fmla="val 41676"/>
              </a:avLst>
            </a:prstGeom>
            <a:solidFill>
              <a:srgbClr val="FF6699"/>
            </a:solidFill>
            <a:ln w="28575" cap="flat" cmpd="sng" algn="ctr">
              <a:noFill/>
              <a:prstDash val="solid"/>
            </a:ln>
            <a:effectLst/>
          </p:spPr>
          <p:txBody>
            <a:bodyPr rtlCol="0" anchor="ctr"/>
            <a:lstStyle/>
            <a:p>
              <a:pPr algn="ctr" defTabSz="1218565">
                <a:defRPr/>
              </a:pPr>
              <a:endParaRPr lang="zh-CN" altLang="en-US" sz="2400" kern="0">
                <a:solidFill>
                  <a:prstClr val="white"/>
                </a:solidFill>
                <a:latin typeface="Palatino Linotype" panose="02040502050505030304"/>
                <a:ea typeface="宋体" panose="02010600030101010101" pitchFamily="2" charset="-122"/>
              </a:endParaRPr>
            </a:p>
          </p:txBody>
        </p:sp>
        <p:sp>
          <p:nvSpPr>
            <p:cNvPr id="63" name="矩形 9"/>
            <p:cNvSpPr>
              <a:spLocks noChangeArrowheads="1"/>
            </p:cNvSpPr>
            <p:nvPr/>
          </p:nvSpPr>
          <p:spPr bwMode="auto">
            <a:xfrm>
              <a:off x="6477794" y="3274594"/>
              <a:ext cx="1155556" cy="236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5" rIns="68571" bIns="34285">
              <a:spAutoFit/>
            </a:bodyPr>
            <a:lstStyle/>
            <a:p>
              <a:pPr algn="ctr" defTabSz="1218565">
                <a:defRPr/>
              </a:pPr>
              <a:r>
                <a:rPr lang="zh-CN" altLang="en-US" sz="1600" b="0" kern="0" dirty="0">
                  <a:solidFill>
                    <a:prstClr val="white"/>
                  </a:solidFill>
                  <a:latin typeface="微软雅黑" panose="020B0503020204020204" pitchFamily="34" charset="-122"/>
                  <a:ea typeface="微软雅黑" panose="020B0503020204020204" pitchFamily="34" charset="-122"/>
                </a:rPr>
                <a:t>添加详细文字</a:t>
              </a:r>
              <a:endParaRPr lang="zh-CN" altLang="en-US" sz="1600" b="0" kern="0" dirty="0">
                <a:solidFill>
                  <a:prstClr val="white"/>
                </a:solidFill>
                <a:latin typeface="微软雅黑" panose="020B0503020204020204" pitchFamily="34" charset="-122"/>
                <a:ea typeface="微软雅黑" panose="020B0503020204020204" pitchFamily="34" charset="-122"/>
              </a:endParaRPr>
            </a:p>
          </p:txBody>
        </p:sp>
      </p:grpSp>
      <p:sp>
        <p:nvSpPr>
          <p:cNvPr id="64" name="矩形 1"/>
          <p:cNvSpPr>
            <a:spLocks noChangeArrowheads="1"/>
          </p:cNvSpPr>
          <p:nvPr/>
        </p:nvSpPr>
        <p:spPr bwMode="auto">
          <a:xfrm>
            <a:off x="1321691" y="4564610"/>
            <a:ext cx="1930146" cy="1508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defTabSz="1218565" eaLnBrk="1" hangingPunct="1">
              <a:lnSpc>
                <a:spcPct val="150000"/>
              </a:lnSpc>
            </a:pPr>
            <a:r>
              <a:rPr lang="zh-CN" altLang="en-US" sz="1200" dirty="0">
                <a:solidFill>
                  <a:srgbClr val="595959"/>
                </a:solidFill>
                <a:latin typeface="微软雅黑" panose="020B0503020204020204" pitchFamily="34" charset="-122"/>
                <a:ea typeface="微软雅黑" panose="020B0503020204020204" pitchFamily="34" charset="-122"/>
              </a:rPr>
              <a:t>此处添加标题内容点击此处添加内容点击此处添加内容此处添加标题内容点击此处添加内容点击此处添加内容</a:t>
            </a:r>
            <a:endParaRPr lang="zh-CN" altLang="zh-CN" sz="1200" dirty="0">
              <a:solidFill>
                <a:srgbClr val="595959"/>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100" advTm="0">
        <p14:switch dir="r"/>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4)">
                                          <p:cBhvr>
                                            <p:cTn id="7" dur="1000"/>
                                            <p:tgtEl>
                                              <p:spTgt spid="21"/>
                                            </p:tgtEl>
                                          </p:cBhvr>
                                        </p:animEffect>
                                      </p:childTnLst>
                                    </p:cTn>
                                  </p:par>
                                </p:childTnLst>
                              </p:cTn>
                            </p:par>
                            <p:par>
                              <p:cTn id="8" fill="hold">
                                <p:stCondLst>
                                  <p:cond delay="1000"/>
                                </p:stCondLst>
                                <p:childTnLst>
                                  <p:par>
                                    <p:cTn id="9" presetID="2" presetClass="entr" presetSubtype="8" fill="hold" grpId="0" nodeType="afterEffect" p14:presetBounceEnd="34000">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14:bounceEnd="34000">
                                          <p:cBhvr additive="base">
                                            <p:cTn id="11" dur="500" fill="hold"/>
                                            <p:tgtEl>
                                              <p:spTgt spid="33"/>
                                            </p:tgtEl>
                                            <p:attrNameLst>
                                              <p:attrName>ppt_x</p:attrName>
                                            </p:attrNameLst>
                                          </p:cBhvr>
                                          <p:tavLst>
                                            <p:tav tm="0">
                                              <p:val>
                                                <p:strVal val="0-#ppt_w/2"/>
                                              </p:val>
                                            </p:tav>
                                            <p:tav tm="100000">
                                              <p:val>
                                                <p:strVal val="#ppt_x"/>
                                              </p:val>
                                            </p:tav>
                                          </p:tavLst>
                                        </p:anim>
                                        <p:anim calcmode="lin" valueType="num" p14:bounceEnd="34000">
                                          <p:cBhvr additive="base">
                                            <p:cTn id="12" dur="500" fill="hold"/>
                                            <p:tgtEl>
                                              <p:spTgt spid="3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34000">
                                      <p:stCondLst>
                                        <p:cond delay="200"/>
                                      </p:stCondLst>
                                      <p:childTnLst>
                                        <p:set>
                                          <p:cBhvr>
                                            <p:cTn id="14" dur="1" fill="hold">
                                              <p:stCondLst>
                                                <p:cond delay="0"/>
                                              </p:stCondLst>
                                            </p:cTn>
                                            <p:tgtEl>
                                              <p:spTgt spid="32"/>
                                            </p:tgtEl>
                                            <p:attrNameLst>
                                              <p:attrName>style.visibility</p:attrName>
                                            </p:attrNameLst>
                                          </p:cBhvr>
                                          <p:to>
                                            <p:strVal val="visible"/>
                                          </p:to>
                                        </p:set>
                                        <p:anim calcmode="lin" valueType="num" p14:bounceEnd="34000">
                                          <p:cBhvr additive="base">
                                            <p:cTn id="15" dur="500" fill="hold"/>
                                            <p:tgtEl>
                                              <p:spTgt spid="32"/>
                                            </p:tgtEl>
                                            <p:attrNameLst>
                                              <p:attrName>ppt_x</p:attrName>
                                            </p:attrNameLst>
                                          </p:cBhvr>
                                          <p:tavLst>
                                            <p:tav tm="0">
                                              <p:val>
                                                <p:strVal val="0-#ppt_w/2"/>
                                              </p:val>
                                            </p:tav>
                                            <p:tav tm="100000">
                                              <p:val>
                                                <p:strVal val="#ppt_x"/>
                                              </p:val>
                                            </p:tav>
                                          </p:tavLst>
                                        </p:anim>
                                        <p:anim calcmode="lin" valueType="num" p14:bounceEnd="34000">
                                          <p:cBhvr additive="base">
                                            <p:cTn id="16" dur="500" fill="hold"/>
                                            <p:tgtEl>
                                              <p:spTgt spid="3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34000">
                                      <p:stCondLst>
                                        <p:cond delay="500"/>
                                      </p:stCondLst>
                                      <p:childTnLst>
                                        <p:set>
                                          <p:cBhvr>
                                            <p:cTn id="18" dur="1" fill="hold">
                                              <p:stCondLst>
                                                <p:cond delay="0"/>
                                              </p:stCondLst>
                                            </p:cTn>
                                            <p:tgtEl>
                                              <p:spTgt spid="31"/>
                                            </p:tgtEl>
                                            <p:attrNameLst>
                                              <p:attrName>style.visibility</p:attrName>
                                            </p:attrNameLst>
                                          </p:cBhvr>
                                          <p:to>
                                            <p:strVal val="visible"/>
                                          </p:to>
                                        </p:set>
                                        <p:anim calcmode="lin" valueType="num" p14:bounceEnd="34000">
                                          <p:cBhvr additive="base">
                                            <p:cTn id="19" dur="500" fill="hold"/>
                                            <p:tgtEl>
                                              <p:spTgt spid="31"/>
                                            </p:tgtEl>
                                            <p:attrNameLst>
                                              <p:attrName>ppt_x</p:attrName>
                                            </p:attrNameLst>
                                          </p:cBhvr>
                                          <p:tavLst>
                                            <p:tav tm="0">
                                              <p:val>
                                                <p:strVal val="0-#ppt_w/2"/>
                                              </p:val>
                                            </p:tav>
                                            <p:tav tm="100000">
                                              <p:val>
                                                <p:strVal val="#ppt_x"/>
                                              </p:val>
                                            </p:tav>
                                          </p:tavLst>
                                        </p:anim>
                                        <p:anim calcmode="lin" valueType="num" p14:bounceEnd="34000">
                                          <p:cBhvr additive="base">
                                            <p:cTn id="20" dur="500" fill="hold"/>
                                            <p:tgtEl>
                                              <p:spTgt spid="31"/>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14:presetBounceEnd="34000">
                                      <p:stCondLst>
                                        <p:cond delay="700"/>
                                      </p:stCondLst>
                                      <p:childTnLst>
                                        <p:set>
                                          <p:cBhvr>
                                            <p:cTn id="22" dur="1" fill="hold">
                                              <p:stCondLst>
                                                <p:cond delay="0"/>
                                              </p:stCondLst>
                                            </p:cTn>
                                            <p:tgtEl>
                                              <p:spTgt spid="30"/>
                                            </p:tgtEl>
                                            <p:attrNameLst>
                                              <p:attrName>style.visibility</p:attrName>
                                            </p:attrNameLst>
                                          </p:cBhvr>
                                          <p:to>
                                            <p:strVal val="visible"/>
                                          </p:to>
                                        </p:set>
                                        <p:anim calcmode="lin" valueType="num" p14:bounceEnd="34000">
                                          <p:cBhvr additive="base">
                                            <p:cTn id="23" dur="500" fill="hold"/>
                                            <p:tgtEl>
                                              <p:spTgt spid="30"/>
                                            </p:tgtEl>
                                            <p:attrNameLst>
                                              <p:attrName>ppt_x</p:attrName>
                                            </p:attrNameLst>
                                          </p:cBhvr>
                                          <p:tavLst>
                                            <p:tav tm="0">
                                              <p:val>
                                                <p:strVal val="0-#ppt_w/2"/>
                                              </p:val>
                                            </p:tav>
                                            <p:tav tm="100000">
                                              <p:val>
                                                <p:strVal val="#ppt_x"/>
                                              </p:val>
                                            </p:tav>
                                          </p:tavLst>
                                        </p:anim>
                                        <p:anim calcmode="lin" valueType="num" p14:bounceEnd="34000">
                                          <p:cBhvr additive="base">
                                            <p:cTn id="24" dur="500" fill="hold"/>
                                            <p:tgtEl>
                                              <p:spTgt spid="30"/>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p:cTn id="28" dur="500" fill="hold"/>
                                            <p:tgtEl>
                                              <p:spTgt spid="34"/>
                                            </p:tgtEl>
                                            <p:attrNameLst>
                                              <p:attrName>ppt_w</p:attrName>
                                            </p:attrNameLst>
                                          </p:cBhvr>
                                          <p:tavLst>
                                            <p:tav tm="0">
                                              <p:val>
                                                <p:fltVal val="0"/>
                                              </p:val>
                                            </p:tav>
                                            <p:tav tm="100000">
                                              <p:val>
                                                <p:strVal val="#ppt_w"/>
                                              </p:val>
                                            </p:tav>
                                          </p:tavLst>
                                        </p:anim>
                                        <p:anim calcmode="lin" valueType="num">
                                          <p:cBhvr>
                                            <p:cTn id="29" dur="500" fill="hold"/>
                                            <p:tgtEl>
                                              <p:spTgt spid="34"/>
                                            </p:tgtEl>
                                            <p:attrNameLst>
                                              <p:attrName>ppt_h</p:attrName>
                                            </p:attrNameLst>
                                          </p:cBhvr>
                                          <p:tavLst>
                                            <p:tav tm="0">
                                              <p:val>
                                                <p:fltVal val="0"/>
                                              </p:val>
                                            </p:tav>
                                            <p:tav tm="100000">
                                              <p:val>
                                                <p:strVal val="#ppt_h"/>
                                              </p:val>
                                            </p:tav>
                                          </p:tavLst>
                                        </p:anim>
                                        <p:animEffect transition="in" filter="fade">
                                          <p:cBhvr>
                                            <p:cTn id="30" dur="500"/>
                                            <p:tgtEl>
                                              <p:spTgt spid="34"/>
                                            </p:tgtEl>
                                          </p:cBhvr>
                                        </p:animEffect>
                                      </p:childTnLst>
                                    </p:cTn>
                                  </p:par>
                                </p:childTnLst>
                              </p:cTn>
                            </p:par>
                            <p:par>
                              <p:cTn id="31" fill="hold">
                                <p:stCondLst>
                                  <p:cond delay="2000"/>
                                </p:stCondLst>
                                <p:childTnLst>
                                  <p:par>
                                    <p:cTn id="32" presetID="16" presetClass="entr" presetSubtype="21" fill="hold" nodeType="after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barn(inVertical)">
                                          <p:cBhvr>
                                            <p:cTn id="34" dur="500"/>
                                            <p:tgtEl>
                                              <p:spTgt spid="35"/>
                                            </p:tgtEl>
                                          </p:cBhvr>
                                        </p:animEffect>
                                      </p:childTnLst>
                                    </p:cTn>
                                  </p:par>
                                  <p:par>
                                    <p:cTn id="35" presetID="47" presetClass="entr" presetSubtype="0" fill="hold" grpId="0" nodeType="with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1000"/>
                                            <p:tgtEl>
                                              <p:spTgt spid="49"/>
                                            </p:tgtEl>
                                          </p:cBhvr>
                                        </p:animEffect>
                                        <p:anim calcmode="lin" valueType="num">
                                          <p:cBhvr>
                                            <p:cTn id="38" dur="1000" fill="hold"/>
                                            <p:tgtEl>
                                              <p:spTgt spid="49"/>
                                            </p:tgtEl>
                                            <p:attrNameLst>
                                              <p:attrName>ppt_x</p:attrName>
                                            </p:attrNameLst>
                                          </p:cBhvr>
                                          <p:tavLst>
                                            <p:tav tm="0">
                                              <p:val>
                                                <p:strVal val="#ppt_x"/>
                                              </p:val>
                                            </p:tav>
                                            <p:tav tm="100000">
                                              <p:val>
                                                <p:strVal val="#ppt_x"/>
                                              </p:val>
                                            </p:tav>
                                          </p:tavLst>
                                        </p:anim>
                                        <p:anim calcmode="lin" valueType="num">
                                          <p:cBhvr>
                                            <p:cTn id="39" dur="1000" fill="hold"/>
                                            <p:tgtEl>
                                              <p:spTgt spid="49"/>
                                            </p:tgtEl>
                                            <p:attrNameLst>
                                              <p:attrName>ppt_y</p:attrName>
                                            </p:attrNameLst>
                                          </p:cBhvr>
                                          <p:tavLst>
                                            <p:tav tm="0">
                                              <p:val>
                                                <p:strVal val="#ppt_y-.1"/>
                                              </p:val>
                                            </p:tav>
                                            <p:tav tm="100000">
                                              <p:val>
                                                <p:strVal val="#ppt_y"/>
                                              </p:val>
                                            </p:tav>
                                          </p:tavLst>
                                        </p:anim>
                                      </p:childTnLst>
                                    </p:cTn>
                                  </p:par>
                                </p:childTnLst>
                              </p:cTn>
                            </p:par>
                            <p:par>
                              <p:cTn id="40" fill="hold">
                                <p:stCondLst>
                                  <p:cond delay="2500"/>
                                </p:stCondLst>
                                <p:childTnLst>
                                  <p:par>
                                    <p:cTn id="41" presetID="53" presetClass="entr" presetSubtype="16" fill="hold" grpId="0" nodeType="afterEffect">
                                      <p:stCondLst>
                                        <p:cond delay="0"/>
                                      </p:stCondLst>
                                      <p:childTnLst>
                                        <p:set>
                                          <p:cBhvr>
                                            <p:cTn id="42" dur="1" fill="hold">
                                              <p:stCondLst>
                                                <p:cond delay="0"/>
                                              </p:stCondLst>
                                            </p:cTn>
                                            <p:tgtEl>
                                              <p:spTgt spid="50"/>
                                            </p:tgtEl>
                                            <p:attrNameLst>
                                              <p:attrName>style.visibility</p:attrName>
                                            </p:attrNameLst>
                                          </p:cBhvr>
                                          <p:to>
                                            <p:strVal val="visible"/>
                                          </p:to>
                                        </p:set>
                                        <p:anim calcmode="lin" valueType="num">
                                          <p:cBhvr>
                                            <p:cTn id="43" dur="500" fill="hold"/>
                                            <p:tgtEl>
                                              <p:spTgt spid="50"/>
                                            </p:tgtEl>
                                            <p:attrNameLst>
                                              <p:attrName>ppt_w</p:attrName>
                                            </p:attrNameLst>
                                          </p:cBhvr>
                                          <p:tavLst>
                                            <p:tav tm="0">
                                              <p:val>
                                                <p:fltVal val="0"/>
                                              </p:val>
                                            </p:tav>
                                            <p:tav tm="100000">
                                              <p:val>
                                                <p:strVal val="#ppt_w"/>
                                              </p:val>
                                            </p:tav>
                                          </p:tavLst>
                                        </p:anim>
                                        <p:anim calcmode="lin" valueType="num">
                                          <p:cBhvr>
                                            <p:cTn id="44" dur="500" fill="hold"/>
                                            <p:tgtEl>
                                              <p:spTgt spid="50"/>
                                            </p:tgtEl>
                                            <p:attrNameLst>
                                              <p:attrName>ppt_h</p:attrName>
                                            </p:attrNameLst>
                                          </p:cBhvr>
                                          <p:tavLst>
                                            <p:tav tm="0">
                                              <p:val>
                                                <p:fltVal val="0"/>
                                              </p:val>
                                            </p:tav>
                                            <p:tav tm="100000">
                                              <p:val>
                                                <p:strVal val="#ppt_h"/>
                                              </p:val>
                                            </p:tav>
                                          </p:tavLst>
                                        </p:anim>
                                        <p:animEffect transition="in" filter="fade">
                                          <p:cBhvr>
                                            <p:cTn id="45" dur="500"/>
                                            <p:tgtEl>
                                              <p:spTgt spid="50"/>
                                            </p:tgtEl>
                                          </p:cBhvr>
                                        </p:animEffect>
                                      </p:childTnLst>
                                    </p:cTn>
                                  </p:par>
                                </p:childTnLst>
                              </p:cTn>
                            </p:par>
                            <p:par>
                              <p:cTn id="46" fill="hold">
                                <p:stCondLst>
                                  <p:cond delay="3000"/>
                                </p:stCondLst>
                                <p:childTnLst>
                                  <p:par>
                                    <p:cTn id="47" presetID="16" presetClass="entr" presetSubtype="21" fill="hold" nodeType="after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barn(inVertical)">
                                          <p:cBhvr>
                                            <p:cTn id="49" dur="500"/>
                                            <p:tgtEl>
                                              <p:spTgt spid="51"/>
                                            </p:tgtEl>
                                          </p:cBhvr>
                                        </p:animEffect>
                                      </p:childTnLst>
                                    </p:cTn>
                                  </p:par>
                                  <p:par>
                                    <p:cTn id="50" presetID="47" presetClass="entr" presetSubtype="0" fill="hold" grpId="0"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fade">
                                          <p:cBhvr>
                                            <p:cTn id="52" dur="1000"/>
                                            <p:tgtEl>
                                              <p:spTgt spid="54"/>
                                            </p:tgtEl>
                                          </p:cBhvr>
                                        </p:animEffect>
                                        <p:anim calcmode="lin" valueType="num">
                                          <p:cBhvr>
                                            <p:cTn id="53" dur="1000" fill="hold"/>
                                            <p:tgtEl>
                                              <p:spTgt spid="54"/>
                                            </p:tgtEl>
                                            <p:attrNameLst>
                                              <p:attrName>ppt_x</p:attrName>
                                            </p:attrNameLst>
                                          </p:cBhvr>
                                          <p:tavLst>
                                            <p:tav tm="0">
                                              <p:val>
                                                <p:strVal val="#ppt_x"/>
                                              </p:val>
                                            </p:tav>
                                            <p:tav tm="100000">
                                              <p:val>
                                                <p:strVal val="#ppt_x"/>
                                              </p:val>
                                            </p:tav>
                                          </p:tavLst>
                                        </p:anim>
                                        <p:anim calcmode="lin" valueType="num">
                                          <p:cBhvr>
                                            <p:cTn id="54" dur="1000" fill="hold"/>
                                            <p:tgtEl>
                                              <p:spTgt spid="54"/>
                                            </p:tgtEl>
                                            <p:attrNameLst>
                                              <p:attrName>ppt_y</p:attrName>
                                            </p:attrNameLst>
                                          </p:cBhvr>
                                          <p:tavLst>
                                            <p:tav tm="0">
                                              <p:val>
                                                <p:strVal val="#ppt_y-.1"/>
                                              </p:val>
                                            </p:tav>
                                            <p:tav tm="100000">
                                              <p:val>
                                                <p:strVal val="#ppt_y"/>
                                              </p:val>
                                            </p:tav>
                                          </p:tavLst>
                                        </p:anim>
                                      </p:childTnLst>
                                    </p:cTn>
                                  </p:par>
                                </p:childTnLst>
                              </p:cTn>
                            </p:par>
                            <p:par>
                              <p:cTn id="55" fill="hold">
                                <p:stCondLst>
                                  <p:cond delay="3500"/>
                                </p:stCondLst>
                                <p:childTnLst>
                                  <p:par>
                                    <p:cTn id="56" presetID="53" presetClass="entr" presetSubtype="16" fill="hold" grpId="0" nodeType="afterEffect">
                                      <p:stCondLst>
                                        <p:cond delay="0"/>
                                      </p:stCondLst>
                                      <p:childTnLst>
                                        <p:set>
                                          <p:cBhvr>
                                            <p:cTn id="57" dur="1" fill="hold">
                                              <p:stCondLst>
                                                <p:cond delay="0"/>
                                              </p:stCondLst>
                                            </p:cTn>
                                            <p:tgtEl>
                                              <p:spTgt spid="55"/>
                                            </p:tgtEl>
                                            <p:attrNameLst>
                                              <p:attrName>style.visibility</p:attrName>
                                            </p:attrNameLst>
                                          </p:cBhvr>
                                          <p:to>
                                            <p:strVal val="visible"/>
                                          </p:to>
                                        </p:set>
                                        <p:anim calcmode="lin" valueType="num">
                                          <p:cBhvr>
                                            <p:cTn id="58" dur="500" fill="hold"/>
                                            <p:tgtEl>
                                              <p:spTgt spid="55"/>
                                            </p:tgtEl>
                                            <p:attrNameLst>
                                              <p:attrName>ppt_w</p:attrName>
                                            </p:attrNameLst>
                                          </p:cBhvr>
                                          <p:tavLst>
                                            <p:tav tm="0">
                                              <p:val>
                                                <p:fltVal val="0"/>
                                              </p:val>
                                            </p:tav>
                                            <p:tav tm="100000">
                                              <p:val>
                                                <p:strVal val="#ppt_w"/>
                                              </p:val>
                                            </p:tav>
                                          </p:tavLst>
                                        </p:anim>
                                        <p:anim calcmode="lin" valueType="num">
                                          <p:cBhvr>
                                            <p:cTn id="59" dur="500" fill="hold"/>
                                            <p:tgtEl>
                                              <p:spTgt spid="55"/>
                                            </p:tgtEl>
                                            <p:attrNameLst>
                                              <p:attrName>ppt_h</p:attrName>
                                            </p:attrNameLst>
                                          </p:cBhvr>
                                          <p:tavLst>
                                            <p:tav tm="0">
                                              <p:val>
                                                <p:fltVal val="0"/>
                                              </p:val>
                                            </p:tav>
                                            <p:tav tm="100000">
                                              <p:val>
                                                <p:strVal val="#ppt_h"/>
                                              </p:val>
                                            </p:tav>
                                          </p:tavLst>
                                        </p:anim>
                                        <p:animEffect transition="in" filter="fade">
                                          <p:cBhvr>
                                            <p:cTn id="60" dur="500"/>
                                            <p:tgtEl>
                                              <p:spTgt spid="55"/>
                                            </p:tgtEl>
                                          </p:cBhvr>
                                        </p:animEffect>
                                      </p:childTnLst>
                                    </p:cTn>
                                  </p:par>
                                </p:childTnLst>
                              </p:cTn>
                            </p:par>
                            <p:par>
                              <p:cTn id="61" fill="hold">
                                <p:stCondLst>
                                  <p:cond delay="4000"/>
                                </p:stCondLst>
                                <p:childTnLst>
                                  <p:par>
                                    <p:cTn id="62" presetID="16" presetClass="entr" presetSubtype="21" fill="hold" nodeType="afterEffect">
                                      <p:stCondLst>
                                        <p:cond delay="0"/>
                                      </p:stCondLst>
                                      <p:childTnLst>
                                        <p:set>
                                          <p:cBhvr>
                                            <p:cTn id="63" dur="1" fill="hold">
                                              <p:stCondLst>
                                                <p:cond delay="0"/>
                                              </p:stCondLst>
                                            </p:cTn>
                                            <p:tgtEl>
                                              <p:spTgt spid="56"/>
                                            </p:tgtEl>
                                            <p:attrNameLst>
                                              <p:attrName>style.visibility</p:attrName>
                                            </p:attrNameLst>
                                          </p:cBhvr>
                                          <p:to>
                                            <p:strVal val="visible"/>
                                          </p:to>
                                        </p:set>
                                        <p:animEffect transition="in" filter="barn(inVertical)">
                                          <p:cBhvr>
                                            <p:cTn id="64" dur="500"/>
                                            <p:tgtEl>
                                              <p:spTgt spid="56"/>
                                            </p:tgtEl>
                                          </p:cBhvr>
                                        </p:animEffect>
                                      </p:childTnLst>
                                    </p:cTn>
                                  </p:par>
                                  <p:par>
                                    <p:cTn id="65" presetID="47" presetClass="entr" presetSubtype="0" fill="hold" grpId="0" nodeType="withEffect">
                                      <p:stCondLst>
                                        <p:cond delay="0"/>
                                      </p:stCondLst>
                                      <p:childTnLst>
                                        <p:set>
                                          <p:cBhvr>
                                            <p:cTn id="66" dur="1" fill="hold">
                                              <p:stCondLst>
                                                <p:cond delay="0"/>
                                              </p:stCondLst>
                                            </p:cTn>
                                            <p:tgtEl>
                                              <p:spTgt spid="59"/>
                                            </p:tgtEl>
                                            <p:attrNameLst>
                                              <p:attrName>style.visibility</p:attrName>
                                            </p:attrNameLst>
                                          </p:cBhvr>
                                          <p:to>
                                            <p:strVal val="visible"/>
                                          </p:to>
                                        </p:set>
                                        <p:animEffect transition="in" filter="fade">
                                          <p:cBhvr>
                                            <p:cTn id="67" dur="1000"/>
                                            <p:tgtEl>
                                              <p:spTgt spid="59"/>
                                            </p:tgtEl>
                                          </p:cBhvr>
                                        </p:animEffect>
                                        <p:anim calcmode="lin" valueType="num">
                                          <p:cBhvr>
                                            <p:cTn id="68" dur="1000" fill="hold"/>
                                            <p:tgtEl>
                                              <p:spTgt spid="59"/>
                                            </p:tgtEl>
                                            <p:attrNameLst>
                                              <p:attrName>ppt_x</p:attrName>
                                            </p:attrNameLst>
                                          </p:cBhvr>
                                          <p:tavLst>
                                            <p:tav tm="0">
                                              <p:val>
                                                <p:strVal val="#ppt_x"/>
                                              </p:val>
                                            </p:tav>
                                            <p:tav tm="100000">
                                              <p:val>
                                                <p:strVal val="#ppt_x"/>
                                              </p:val>
                                            </p:tav>
                                          </p:tavLst>
                                        </p:anim>
                                        <p:anim calcmode="lin" valueType="num">
                                          <p:cBhvr>
                                            <p:cTn id="69" dur="1000" fill="hold"/>
                                            <p:tgtEl>
                                              <p:spTgt spid="59"/>
                                            </p:tgtEl>
                                            <p:attrNameLst>
                                              <p:attrName>ppt_y</p:attrName>
                                            </p:attrNameLst>
                                          </p:cBhvr>
                                          <p:tavLst>
                                            <p:tav tm="0">
                                              <p:val>
                                                <p:strVal val="#ppt_y-.1"/>
                                              </p:val>
                                            </p:tav>
                                            <p:tav tm="100000">
                                              <p:val>
                                                <p:strVal val="#ppt_y"/>
                                              </p:val>
                                            </p:tav>
                                          </p:tavLst>
                                        </p:anim>
                                      </p:childTnLst>
                                    </p:cTn>
                                  </p:par>
                                </p:childTnLst>
                              </p:cTn>
                            </p:par>
                            <p:par>
                              <p:cTn id="70" fill="hold">
                                <p:stCondLst>
                                  <p:cond delay="4500"/>
                                </p:stCondLst>
                                <p:childTnLst>
                                  <p:par>
                                    <p:cTn id="71" presetID="53" presetClass="entr" presetSubtype="16" fill="hold" grpId="0" nodeType="afterEffect">
                                      <p:stCondLst>
                                        <p:cond delay="0"/>
                                      </p:stCondLst>
                                      <p:childTnLst>
                                        <p:set>
                                          <p:cBhvr>
                                            <p:cTn id="72" dur="1" fill="hold">
                                              <p:stCondLst>
                                                <p:cond delay="0"/>
                                              </p:stCondLst>
                                            </p:cTn>
                                            <p:tgtEl>
                                              <p:spTgt spid="60"/>
                                            </p:tgtEl>
                                            <p:attrNameLst>
                                              <p:attrName>style.visibility</p:attrName>
                                            </p:attrNameLst>
                                          </p:cBhvr>
                                          <p:to>
                                            <p:strVal val="visible"/>
                                          </p:to>
                                        </p:set>
                                        <p:anim calcmode="lin" valueType="num">
                                          <p:cBhvr>
                                            <p:cTn id="73" dur="500" fill="hold"/>
                                            <p:tgtEl>
                                              <p:spTgt spid="60"/>
                                            </p:tgtEl>
                                            <p:attrNameLst>
                                              <p:attrName>ppt_w</p:attrName>
                                            </p:attrNameLst>
                                          </p:cBhvr>
                                          <p:tavLst>
                                            <p:tav tm="0">
                                              <p:val>
                                                <p:fltVal val="0"/>
                                              </p:val>
                                            </p:tav>
                                            <p:tav tm="100000">
                                              <p:val>
                                                <p:strVal val="#ppt_w"/>
                                              </p:val>
                                            </p:tav>
                                          </p:tavLst>
                                        </p:anim>
                                        <p:anim calcmode="lin" valueType="num">
                                          <p:cBhvr>
                                            <p:cTn id="74" dur="500" fill="hold"/>
                                            <p:tgtEl>
                                              <p:spTgt spid="60"/>
                                            </p:tgtEl>
                                            <p:attrNameLst>
                                              <p:attrName>ppt_h</p:attrName>
                                            </p:attrNameLst>
                                          </p:cBhvr>
                                          <p:tavLst>
                                            <p:tav tm="0">
                                              <p:val>
                                                <p:fltVal val="0"/>
                                              </p:val>
                                            </p:tav>
                                            <p:tav tm="100000">
                                              <p:val>
                                                <p:strVal val="#ppt_h"/>
                                              </p:val>
                                            </p:tav>
                                          </p:tavLst>
                                        </p:anim>
                                        <p:animEffect transition="in" filter="fade">
                                          <p:cBhvr>
                                            <p:cTn id="75" dur="500"/>
                                            <p:tgtEl>
                                              <p:spTgt spid="60"/>
                                            </p:tgtEl>
                                          </p:cBhvr>
                                        </p:animEffect>
                                      </p:childTnLst>
                                    </p:cTn>
                                  </p:par>
                                </p:childTnLst>
                              </p:cTn>
                            </p:par>
                            <p:par>
                              <p:cTn id="76" fill="hold">
                                <p:stCondLst>
                                  <p:cond delay="5000"/>
                                </p:stCondLst>
                                <p:childTnLst>
                                  <p:par>
                                    <p:cTn id="77" presetID="16" presetClass="entr" presetSubtype="21" fill="hold" nodeType="afterEffect">
                                      <p:stCondLst>
                                        <p:cond delay="0"/>
                                      </p:stCondLst>
                                      <p:childTnLst>
                                        <p:set>
                                          <p:cBhvr>
                                            <p:cTn id="78" dur="1" fill="hold">
                                              <p:stCondLst>
                                                <p:cond delay="0"/>
                                              </p:stCondLst>
                                            </p:cTn>
                                            <p:tgtEl>
                                              <p:spTgt spid="61"/>
                                            </p:tgtEl>
                                            <p:attrNameLst>
                                              <p:attrName>style.visibility</p:attrName>
                                            </p:attrNameLst>
                                          </p:cBhvr>
                                          <p:to>
                                            <p:strVal val="visible"/>
                                          </p:to>
                                        </p:set>
                                        <p:animEffect transition="in" filter="barn(inVertical)">
                                          <p:cBhvr>
                                            <p:cTn id="79" dur="500"/>
                                            <p:tgtEl>
                                              <p:spTgt spid="61"/>
                                            </p:tgtEl>
                                          </p:cBhvr>
                                        </p:animEffect>
                                      </p:childTnLst>
                                    </p:cTn>
                                  </p:par>
                                  <p:par>
                                    <p:cTn id="80" presetID="47" presetClass="entr" presetSubtype="0" fill="hold" grpId="0" nodeType="withEffect">
                                      <p:stCondLst>
                                        <p:cond delay="0"/>
                                      </p:stCondLst>
                                      <p:childTnLst>
                                        <p:set>
                                          <p:cBhvr>
                                            <p:cTn id="81" dur="1" fill="hold">
                                              <p:stCondLst>
                                                <p:cond delay="0"/>
                                              </p:stCondLst>
                                            </p:cTn>
                                            <p:tgtEl>
                                              <p:spTgt spid="64"/>
                                            </p:tgtEl>
                                            <p:attrNameLst>
                                              <p:attrName>style.visibility</p:attrName>
                                            </p:attrNameLst>
                                          </p:cBhvr>
                                          <p:to>
                                            <p:strVal val="visible"/>
                                          </p:to>
                                        </p:set>
                                        <p:animEffect transition="in" filter="fade">
                                          <p:cBhvr>
                                            <p:cTn id="82" dur="1000"/>
                                            <p:tgtEl>
                                              <p:spTgt spid="64"/>
                                            </p:tgtEl>
                                          </p:cBhvr>
                                        </p:animEffect>
                                        <p:anim calcmode="lin" valueType="num">
                                          <p:cBhvr>
                                            <p:cTn id="83" dur="1000" fill="hold"/>
                                            <p:tgtEl>
                                              <p:spTgt spid="64"/>
                                            </p:tgtEl>
                                            <p:attrNameLst>
                                              <p:attrName>ppt_x</p:attrName>
                                            </p:attrNameLst>
                                          </p:cBhvr>
                                          <p:tavLst>
                                            <p:tav tm="0">
                                              <p:val>
                                                <p:strVal val="#ppt_x"/>
                                              </p:val>
                                            </p:tav>
                                            <p:tav tm="100000">
                                              <p:val>
                                                <p:strVal val="#ppt_x"/>
                                              </p:val>
                                            </p:tav>
                                          </p:tavLst>
                                        </p:anim>
                                        <p:anim calcmode="lin" valueType="num">
                                          <p:cBhvr>
                                            <p:cTn id="84"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0" grpId="0" animBg="1"/>
          <p:bldP spid="31" grpId="0" animBg="1"/>
          <p:bldP spid="32" grpId="0" animBg="1"/>
          <p:bldP spid="33" grpId="0" animBg="1"/>
          <p:bldP spid="34" grpId="0"/>
          <p:bldP spid="49" grpId="0"/>
          <p:bldP spid="50" grpId="0"/>
          <p:bldP spid="54" grpId="0"/>
          <p:bldP spid="55" grpId="0"/>
          <p:bldP spid="59" grpId="0"/>
          <p:bldP spid="60" grpId="0"/>
          <p:bldP spid="6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4)">
                                          <p:cBhvr>
                                            <p:cTn id="7" dur="1000"/>
                                            <p:tgtEl>
                                              <p:spTgt spid="21"/>
                                            </p:tgtEl>
                                          </p:cBhvr>
                                        </p:animEffect>
                                      </p:childTnLst>
                                    </p:cTn>
                                  </p:par>
                                </p:childTnLst>
                              </p:cTn>
                            </p:par>
                            <p:par>
                              <p:cTn id="8" fill="hold">
                                <p:stCondLst>
                                  <p:cond delay="1000"/>
                                </p:stCondLst>
                                <p:childTnLst>
                                  <p:par>
                                    <p:cTn id="9" presetID="2" presetClass="entr" presetSubtype="8"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0-#ppt_w/2"/>
                                              </p:val>
                                            </p:tav>
                                            <p:tav tm="100000">
                                              <p:val>
                                                <p:strVal val="#ppt_x"/>
                                              </p:val>
                                            </p:tav>
                                          </p:tavLst>
                                        </p:anim>
                                        <p:anim calcmode="lin" valueType="num">
                                          <p:cBhvr additive="base">
                                            <p:cTn id="12" dur="500" fill="hold"/>
                                            <p:tgtEl>
                                              <p:spTgt spid="3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20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0-#ppt_w/2"/>
                                              </p:val>
                                            </p:tav>
                                            <p:tav tm="100000">
                                              <p:val>
                                                <p:strVal val="#ppt_x"/>
                                              </p:val>
                                            </p:tav>
                                          </p:tavLst>
                                        </p:anim>
                                        <p:anim calcmode="lin" valueType="num">
                                          <p:cBhvr additive="base">
                                            <p:cTn id="16" dur="500" fill="hold"/>
                                            <p:tgtEl>
                                              <p:spTgt spid="3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50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0-#ppt_w/2"/>
                                              </p:val>
                                            </p:tav>
                                            <p:tav tm="100000">
                                              <p:val>
                                                <p:strVal val="#ppt_x"/>
                                              </p:val>
                                            </p:tav>
                                          </p:tavLst>
                                        </p:anim>
                                        <p:anim calcmode="lin" valueType="num">
                                          <p:cBhvr additive="base">
                                            <p:cTn id="20" dur="500" fill="hold"/>
                                            <p:tgtEl>
                                              <p:spTgt spid="31"/>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70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0-#ppt_w/2"/>
                                              </p:val>
                                            </p:tav>
                                            <p:tav tm="100000">
                                              <p:val>
                                                <p:strVal val="#ppt_x"/>
                                              </p:val>
                                            </p:tav>
                                          </p:tavLst>
                                        </p:anim>
                                        <p:anim calcmode="lin" valueType="num">
                                          <p:cBhvr additive="base">
                                            <p:cTn id="24" dur="500" fill="hold"/>
                                            <p:tgtEl>
                                              <p:spTgt spid="30"/>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p:cTn id="28" dur="500" fill="hold"/>
                                            <p:tgtEl>
                                              <p:spTgt spid="34"/>
                                            </p:tgtEl>
                                            <p:attrNameLst>
                                              <p:attrName>ppt_w</p:attrName>
                                            </p:attrNameLst>
                                          </p:cBhvr>
                                          <p:tavLst>
                                            <p:tav tm="0">
                                              <p:val>
                                                <p:fltVal val="0"/>
                                              </p:val>
                                            </p:tav>
                                            <p:tav tm="100000">
                                              <p:val>
                                                <p:strVal val="#ppt_w"/>
                                              </p:val>
                                            </p:tav>
                                          </p:tavLst>
                                        </p:anim>
                                        <p:anim calcmode="lin" valueType="num">
                                          <p:cBhvr>
                                            <p:cTn id="29" dur="500" fill="hold"/>
                                            <p:tgtEl>
                                              <p:spTgt spid="34"/>
                                            </p:tgtEl>
                                            <p:attrNameLst>
                                              <p:attrName>ppt_h</p:attrName>
                                            </p:attrNameLst>
                                          </p:cBhvr>
                                          <p:tavLst>
                                            <p:tav tm="0">
                                              <p:val>
                                                <p:fltVal val="0"/>
                                              </p:val>
                                            </p:tav>
                                            <p:tav tm="100000">
                                              <p:val>
                                                <p:strVal val="#ppt_h"/>
                                              </p:val>
                                            </p:tav>
                                          </p:tavLst>
                                        </p:anim>
                                        <p:animEffect transition="in" filter="fade">
                                          <p:cBhvr>
                                            <p:cTn id="30" dur="500"/>
                                            <p:tgtEl>
                                              <p:spTgt spid="34"/>
                                            </p:tgtEl>
                                          </p:cBhvr>
                                        </p:animEffect>
                                      </p:childTnLst>
                                    </p:cTn>
                                  </p:par>
                                </p:childTnLst>
                              </p:cTn>
                            </p:par>
                            <p:par>
                              <p:cTn id="31" fill="hold">
                                <p:stCondLst>
                                  <p:cond delay="2000"/>
                                </p:stCondLst>
                                <p:childTnLst>
                                  <p:par>
                                    <p:cTn id="32" presetID="16" presetClass="entr" presetSubtype="21" fill="hold" nodeType="after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barn(inVertical)">
                                          <p:cBhvr>
                                            <p:cTn id="34" dur="500"/>
                                            <p:tgtEl>
                                              <p:spTgt spid="35"/>
                                            </p:tgtEl>
                                          </p:cBhvr>
                                        </p:animEffect>
                                      </p:childTnLst>
                                    </p:cTn>
                                  </p:par>
                                  <p:par>
                                    <p:cTn id="35" presetID="47" presetClass="entr" presetSubtype="0" fill="hold" grpId="0" nodeType="with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1000"/>
                                            <p:tgtEl>
                                              <p:spTgt spid="49"/>
                                            </p:tgtEl>
                                          </p:cBhvr>
                                        </p:animEffect>
                                        <p:anim calcmode="lin" valueType="num">
                                          <p:cBhvr>
                                            <p:cTn id="38" dur="1000" fill="hold"/>
                                            <p:tgtEl>
                                              <p:spTgt spid="49"/>
                                            </p:tgtEl>
                                            <p:attrNameLst>
                                              <p:attrName>ppt_x</p:attrName>
                                            </p:attrNameLst>
                                          </p:cBhvr>
                                          <p:tavLst>
                                            <p:tav tm="0">
                                              <p:val>
                                                <p:strVal val="#ppt_x"/>
                                              </p:val>
                                            </p:tav>
                                            <p:tav tm="100000">
                                              <p:val>
                                                <p:strVal val="#ppt_x"/>
                                              </p:val>
                                            </p:tav>
                                          </p:tavLst>
                                        </p:anim>
                                        <p:anim calcmode="lin" valueType="num">
                                          <p:cBhvr>
                                            <p:cTn id="39" dur="1000" fill="hold"/>
                                            <p:tgtEl>
                                              <p:spTgt spid="49"/>
                                            </p:tgtEl>
                                            <p:attrNameLst>
                                              <p:attrName>ppt_y</p:attrName>
                                            </p:attrNameLst>
                                          </p:cBhvr>
                                          <p:tavLst>
                                            <p:tav tm="0">
                                              <p:val>
                                                <p:strVal val="#ppt_y-.1"/>
                                              </p:val>
                                            </p:tav>
                                            <p:tav tm="100000">
                                              <p:val>
                                                <p:strVal val="#ppt_y"/>
                                              </p:val>
                                            </p:tav>
                                          </p:tavLst>
                                        </p:anim>
                                      </p:childTnLst>
                                    </p:cTn>
                                  </p:par>
                                </p:childTnLst>
                              </p:cTn>
                            </p:par>
                            <p:par>
                              <p:cTn id="40" fill="hold">
                                <p:stCondLst>
                                  <p:cond delay="2500"/>
                                </p:stCondLst>
                                <p:childTnLst>
                                  <p:par>
                                    <p:cTn id="41" presetID="53" presetClass="entr" presetSubtype="16" fill="hold" grpId="0" nodeType="afterEffect">
                                      <p:stCondLst>
                                        <p:cond delay="0"/>
                                      </p:stCondLst>
                                      <p:childTnLst>
                                        <p:set>
                                          <p:cBhvr>
                                            <p:cTn id="42" dur="1" fill="hold">
                                              <p:stCondLst>
                                                <p:cond delay="0"/>
                                              </p:stCondLst>
                                            </p:cTn>
                                            <p:tgtEl>
                                              <p:spTgt spid="50"/>
                                            </p:tgtEl>
                                            <p:attrNameLst>
                                              <p:attrName>style.visibility</p:attrName>
                                            </p:attrNameLst>
                                          </p:cBhvr>
                                          <p:to>
                                            <p:strVal val="visible"/>
                                          </p:to>
                                        </p:set>
                                        <p:anim calcmode="lin" valueType="num">
                                          <p:cBhvr>
                                            <p:cTn id="43" dur="500" fill="hold"/>
                                            <p:tgtEl>
                                              <p:spTgt spid="50"/>
                                            </p:tgtEl>
                                            <p:attrNameLst>
                                              <p:attrName>ppt_w</p:attrName>
                                            </p:attrNameLst>
                                          </p:cBhvr>
                                          <p:tavLst>
                                            <p:tav tm="0">
                                              <p:val>
                                                <p:fltVal val="0"/>
                                              </p:val>
                                            </p:tav>
                                            <p:tav tm="100000">
                                              <p:val>
                                                <p:strVal val="#ppt_w"/>
                                              </p:val>
                                            </p:tav>
                                          </p:tavLst>
                                        </p:anim>
                                        <p:anim calcmode="lin" valueType="num">
                                          <p:cBhvr>
                                            <p:cTn id="44" dur="500" fill="hold"/>
                                            <p:tgtEl>
                                              <p:spTgt spid="50"/>
                                            </p:tgtEl>
                                            <p:attrNameLst>
                                              <p:attrName>ppt_h</p:attrName>
                                            </p:attrNameLst>
                                          </p:cBhvr>
                                          <p:tavLst>
                                            <p:tav tm="0">
                                              <p:val>
                                                <p:fltVal val="0"/>
                                              </p:val>
                                            </p:tav>
                                            <p:tav tm="100000">
                                              <p:val>
                                                <p:strVal val="#ppt_h"/>
                                              </p:val>
                                            </p:tav>
                                          </p:tavLst>
                                        </p:anim>
                                        <p:animEffect transition="in" filter="fade">
                                          <p:cBhvr>
                                            <p:cTn id="45" dur="500"/>
                                            <p:tgtEl>
                                              <p:spTgt spid="50"/>
                                            </p:tgtEl>
                                          </p:cBhvr>
                                        </p:animEffect>
                                      </p:childTnLst>
                                    </p:cTn>
                                  </p:par>
                                </p:childTnLst>
                              </p:cTn>
                            </p:par>
                            <p:par>
                              <p:cTn id="46" fill="hold">
                                <p:stCondLst>
                                  <p:cond delay="3000"/>
                                </p:stCondLst>
                                <p:childTnLst>
                                  <p:par>
                                    <p:cTn id="47" presetID="16" presetClass="entr" presetSubtype="21" fill="hold" nodeType="after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barn(inVertical)">
                                          <p:cBhvr>
                                            <p:cTn id="49" dur="500"/>
                                            <p:tgtEl>
                                              <p:spTgt spid="51"/>
                                            </p:tgtEl>
                                          </p:cBhvr>
                                        </p:animEffect>
                                      </p:childTnLst>
                                    </p:cTn>
                                  </p:par>
                                  <p:par>
                                    <p:cTn id="50" presetID="47" presetClass="entr" presetSubtype="0" fill="hold" grpId="0"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fade">
                                          <p:cBhvr>
                                            <p:cTn id="52" dur="1000"/>
                                            <p:tgtEl>
                                              <p:spTgt spid="54"/>
                                            </p:tgtEl>
                                          </p:cBhvr>
                                        </p:animEffect>
                                        <p:anim calcmode="lin" valueType="num">
                                          <p:cBhvr>
                                            <p:cTn id="53" dur="1000" fill="hold"/>
                                            <p:tgtEl>
                                              <p:spTgt spid="54"/>
                                            </p:tgtEl>
                                            <p:attrNameLst>
                                              <p:attrName>ppt_x</p:attrName>
                                            </p:attrNameLst>
                                          </p:cBhvr>
                                          <p:tavLst>
                                            <p:tav tm="0">
                                              <p:val>
                                                <p:strVal val="#ppt_x"/>
                                              </p:val>
                                            </p:tav>
                                            <p:tav tm="100000">
                                              <p:val>
                                                <p:strVal val="#ppt_x"/>
                                              </p:val>
                                            </p:tav>
                                          </p:tavLst>
                                        </p:anim>
                                        <p:anim calcmode="lin" valueType="num">
                                          <p:cBhvr>
                                            <p:cTn id="54" dur="1000" fill="hold"/>
                                            <p:tgtEl>
                                              <p:spTgt spid="54"/>
                                            </p:tgtEl>
                                            <p:attrNameLst>
                                              <p:attrName>ppt_y</p:attrName>
                                            </p:attrNameLst>
                                          </p:cBhvr>
                                          <p:tavLst>
                                            <p:tav tm="0">
                                              <p:val>
                                                <p:strVal val="#ppt_y-.1"/>
                                              </p:val>
                                            </p:tav>
                                            <p:tav tm="100000">
                                              <p:val>
                                                <p:strVal val="#ppt_y"/>
                                              </p:val>
                                            </p:tav>
                                          </p:tavLst>
                                        </p:anim>
                                      </p:childTnLst>
                                    </p:cTn>
                                  </p:par>
                                </p:childTnLst>
                              </p:cTn>
                            </p:par>
                            <p:par>
                              <p:cTn id="55" fill="hold">
                                <p:stCondLst>
                                  <p:cond delay="3500"/>
                                </p:stCondLst>
                                <p:childTnLst>
                                  <p:par>
                                    <p:cTn id="56" presetID="53" presetClass="entr" presetSubtype="16" fill="hold" grpId="0" nodeType="afterEffect">
                                      <p:stCondLst>
                                        <p:cond delay="0"/>
                                      </p:stCondLst>
                                      <p:childTnLst>
                                        <p:set>
                                          <p:cBhvr>
                                            <p:cTn id="57" dur="1" fill="hold">
                                              <p:stCondLst>
                                                <p:cond delay="0"/>
                                              </p:stCondLst>
                                            </p:cTn>
                                            <p:tgtEl>
                                              <p:spTgt spid="55"/>
                                            </p:tgtEl>
                                            <p:attrNameLst>
                                              <p:attrName>style.visibility</p:attrName>
                                            </p:attrNameLst>
                                          </p:cBhvr>
                                          <p:to>
                                            <p:strVal val="visible"/>
                                          </p:to>
                                        </p:set>
                                        <p:anim calcmode="lin" valueType="num">
                                          <p:cBhvr>
                                            <p:cTn id="58" dur="500" fill="hold"/>
                                            <p:tgtEl>
                                              <p:spTgt spid="55"/>
                                            </p:tgtEl>
                                            <p:attrNameLst>
                                              <p:attrName>ppt_w</p:attrName>
                                            </p:attrNameLst>
                                          </p:cBhvr>
                                          <p:tavLst>
                                            <p:tav tm="0">
                                              <p:val>
                                                <p:fltVal val="0"/>
                                              </p:val>
                                            </p:tav>
                                            <p:tav tm="100000">
                                              <p:val>
                                                <p:strVal val="#ppt_w"/>
                                              </p:val>
                                            </p:tav>
                                          </p:tavLst>
                                        </p:anim>
                                        <p:anim calcmode="lin" valueType="num">
                                          <p:cBhvr>
                                            <p:cTn id="59" dur="500" fill="hold"/>
                                            <p:tgtEl>
                                              <p:spTgt spid="55"/>
                                            </p:tgtEl>
                                            <p:attrNameLst>
                                              <p:attrName>ppt_h</p:attrName>
                                            </p:attrNameLst>
                                          </p:cBhvr>
                                          <p:tavLst>
                                            <p:tav tm="0">
                                              <p:val>
                                                <p:fltVal val="0"/>
                                              </p:val>
                                            </p:tav>
                                            <p:tav tm="100000">
                                              <p:val>
                                                <p:strVal val="#ppt_h"/>
                                              </p:val>
                                            </p:tav>
                                          </p:tavLst>
                                        </p:anim>
                                        <p:animEffect transition="in" filter="fade">
                                          <p:cBhvr>
                                            <p:cTn id="60" dur="500"/>
                                            <p:tgtEl>
                                              <p:spTgt spid="55"/>
                                            </p:tgtEl>
                                          </p:cBhvr>
                                        </p:animEffect>
                                      </p:childTnLst>
                                    </p:cTn>
                                  </p:par>
                                </p:childTnLst>
                              </p:cTn>
                            </p:par>
                            <p:par>
                              <p:cTn id="61" fill="hold">
                                <p:stCondLst>
                                  <p:cond delay="4000"/>
                                </p:stCondLst>
                                <p:childTnLst>
                                  <p:par>
                                    <p:cTn id="62" presetID="16" presetClass="entr" presetSubtype="21" fill="hold" nodeType="afterEffect">
                                      <p:stCondLst>
                                        <p:cond delay="0"/>
                                      </p:stCondLst>
                                      <p:childTnLst>
                                        <p:set>
                                          <p:cBhvr>
                                            <p:cTn id="63" dur="1" fill="hold">
                                              <p:stCondLst>
                                                <p:cond delay="0"/>
                                              </p:stCondLst>
                                            </p:cTn>
                                            <p:tgtEl>
                                              <p:spTgt spid="56"/>
                                            </p:tgtEl>
                                            <p:attrNameLst>
                                              <p:attrName>style.visibility</p:attrName>
                                            </p:attrNameLst>
                                          </p:cBhvr>
                                          <p:to>
                                            <p:strVal val="visible"/>
                                          </p:to>
                                        </p:set>
                                        <p:animEffect transition="in" filter="barn(inVertical)">
                                          <p:cBhvr>
                                            <p:cTn id="64" dur="500"/>
                                            <p:tgtEl>
                                              <p:spTgt spid="56"/>
                                            </p:tgtEl>
                                          </p:cBhvr>
                                        </p:animEffect>
                                      </p:childTnLst>
                                    </p:cTn>
                                  </p:par>
                                  <p:par>
                                    <p:cTn id="65" presetID="47" presetClass="entr" presetSubtype="0" fill="hold" grpId="0" nodeType="withEffect">
                                      <p:stCondLst>
                                        <p:cond delay="0"/>
                                      </p:stCondLst>
                                      <p:childTnLst>
                                        <p:set>
                                          <p:cBhvr>
                                            <p:cTn id="66" dur="1" fill="hold">
                                              <p:stCondLst>
                                                <p:cond delay="0"/>
                                              </p:stCondLst>
                                            </p:cTn>
                                            <p:tgtEl>
                                              <p:spTgt spid="59"/>
                                            </p:tgtEl>
                                            <p:attrNameLst>
                                              <p:attrName>style.visibility</p:attrName>
                                            </p:attrNameLst>
                                          </p:cBhvr>
                                          <p:to>
                                            <p:strVal val="visible"/>
                                          </p:to>
                                        </p:set>
                                        <p:animEffect transition="in" filter="fade">
                                          <p:cBhvr>
                                            <p:cTn id="67" dur="1000"/>
                                            <p:tgtEl>
                                              <p:spTgt spid="59"/>
                                            </p:tgtEl>
                                          </p:cBhvr>
                                        </p:animEffect>
                                        <p:anim calcmode="lin" valueType="num">
                                          <p:cBhvr>
                                            <p:cTn id="68" dur="1000" fill="hold"/>
                                            <p:tgtEl>
                                              <p:spTgt spid="59"/>
                                            </p:tgtEl>
                                            <p:attrNameLst>
                                              <p:attrName>ppt_x</p:attrName>
                                            </p:attrNameLst>
                                          </p:cBhvr>
                                          <p:tavLst>
                                            <p:tav tm="0">
                                              <p:val>
                                                <p:strVal val="#ppt_x"/>
                                              </p:val>
                                            </p:tav>
                                            <p:tav tm="100000">
                                              <p:val>
                                                <p:strVal val="#ppt_x"/>
                                              </p:val>
                                            </p:tav>
                                          </p:tavLst>
                                        </p:anim>
                                        <p:anim calcmode="lin" valueType="num">
                                          <p:cBhvr>
                                            <p:cTn id="69" dur="1000" fill="hold"/>
                                            <p:tgtEl>
                                              <p:spTgt spid="59"/>
                                            </p:tgtEl>
                                            <p:attrNameLst>
                                              <p:attrName>ppt_y</p:attrName>
                                            </p:attrNameLst>
                                          </p:cBhvr>
                                          <p:tavLst>
                                            <p:tav tm="0">
                                              <p:val>
                                                <p:strVal val="#ppt_y-.1"/>
                                              </p:val>
                                            </p:tav>
                                            <p:tav tm="100000">
                                              <p:val>
                                                <p:strVal val="#ppt_y"/>
                                              </p:val>
                                            </p:tav>
                                          </p:tavLst>
                                        </p:anim>
                                      </p:childTnLst>
                                    </p:cTn>
                                  </p:par>
                                </p:childTnLst>
                              </p:cTn>
                            </p:par>
                            <p:par>
                              <p:cTn id="70" fill="hold">
                                <p:stCondLst>
                                  <p:cond delay="4500"/>
                                </p:stCondLst>
                                <p:childTnLst>
                                  <p:par>
                                    <p:cTn id="71" presetID="53" presetClass="entr" presetSubtype="16" fill="hold" grpId="0" nodeType="afterEffect">
                                      <p:stCondLst>
                                        <p:cond delay="0"/>
                                      </p:stCondLst>
                                      <p:childTnLst>
                                        <p:set>
                                          <p:cBhvr>
                                            <p:cTn id="72" dur="1" fill="hold">
                                              <p:stCondLst>
                                                <p:cond delay="0"/>
                                              </p:stCondLst>
                                            </p:cTn>
                                            <p:tgtEl>
                                              <p:spTgt spid="60"/>
                                            </p:tgtEl>
                                            <p:attrNameLst>
                                              <p:attrName>style.visibility</p:attrName>
                                            </p:attrNameLst>
                                          </p:cBhvr>
                                          <p:to>
                                            <p:strVal val="visible"/>
                                          </p:to>
                                        </p:set>
                                        <p:anim calcmode="lin" valueType="num">
                                          <p:cBhvr>
                                            <p:cTn id="73" dur="500" fill="hold"/>
                                            <p:tgtEl>
                                              <p:spTgt spid="60"/>
                                            </p:tgtEl>
                                            <p:attrNameLst>
                                              <p:attrName>ppt_w</p:attrName>
                                            </p:attrNameLst>
                                          </p:cBhvr>
                                          <p:tavLst>
                                            <p:tav tm="0">
                                              <p:val>
                                                <p:fltVal val="0"/>
                                              </p:val>
                                            </p:tav>
                                            <p:tav tm="100000">
                                              <p:val>
                                                <p:strVal val="#ppt_w"/>
                                              </p:val>
                                            </p:tav>
                                          </p:tavLst>
                                        </p:anim>
                                        <p:anim calcmode="lin" valueType="num">
                                          <p:cBhvr>
                                            <p:cTn id="74" dur="500" fill="hold"/>
                                            <p:tgtEl>
                                              <p:spTgt spid="60"/>
                                            </p:tgtEl>
                                            <p:attrNameLst>
                                              <p:attrName>ppt_h</p:attrName>
                                            </p:attrNameLst>
                                          </p:cBhvr>
                                          <p:tavLst>
                                            <p:tav tm="0">
                                              <p:val>
                                                <p:fltVal val="0"/>
                                              </p:val>
                                            </p:tav>
                                            <p:tav tm="100000">
                                              <p:val>
                                                <p:strVal val="#ppt_h"/>
                                              </p:val>
                                            </p:tav>
                                          </p:tavLst>
                                        </p:anim>
                                        <p:animEffect transition="in" filter="fade">
                                          <p:cBhvr>
                                            <p:cTn id="75" dur="500"/>
                                            <p:tgtEl>
                                              <p:spTgt spid="60"/>
                                            </p:tgtEl>
                                          </p:cBhvr>
                                        </p:animEffect>
                                      </p:childTnLst>
                                    </p:cTn>
                                  </p:par>
                                </p:childTnLst>
                              </p:cTn>
                            </p:par>
                            <p:par>
                              <p:cTn id="76" fill="hold">
                                <p:stCondLst>
                                  <p:cond delay="5000"/>
                                </p:stCondLst>
                                <p:childTnLst>
                                  <p:par>
                                    <p:cTn id="77" presetID="16" presetClass="entr" presetSubtype="21" fill="hold" nodeType="afterEffect">
                                      <p:stCondLst>
                                        <p:cond delay="0"/>
                                      </p:stCondLst>
                                      <p:childTnLst>
                                        <p:set>
                                          <p:cBhvr>
                                            <p:cTn id="78" dur="1" fill="hold">
                                              <p:stCondLst>
                                                <p:cond delay="0"/>
                                              </p:stCondLst>
                                            </p:cTn>
                                            <p:tgtEl>
                                              <p:spTgt spid="61"/>
                                            </p:tgtEl>
                                            <p:attrNameLst>
                                              <p:attrName>style.visibility</p:attrName>
                                            </p:attrNameLst>
                                          </p:cBhvr>
                                          <p:to>
                                            <p:strVal val="visible"/>
                                          </p:to>
                                        </p:set>
                                        <p:animEffect transition="in" filter="barn(inVertical)">
                                          <p:cBhvr>
                                            <p:cTn id="79" dur="500"/>
                                            <p:tgtEl>
                                              <p:spTgt spid="61"/>
                                            </p:tgtEl>
                                          </p:cBhvr>
                                        </p:animEffect>
                                      </p:childTnLst>
                                    </p:cTn>
                                  </p:par>
                                  <p:par>
                                    <p:cTn id="80" presetID="47" presetClass="entr" presetSubtype="0" fill="hold" grpId="0" nodeType="withEffect">
                                      <p:stCondLst>
                                        <p:cond delay="0"/>
                                      </p:stCondLst>
                                      <p:childTnLst>
                                        <p:set>
                                          <p:cBhvr>
                                            <p:cTn id="81" dur="1" fill="hold">
                                              <p:stCondLst>
                                                <p:cond delay="0"/>
                                              </p:stCondLst>
                                            </p:cTn>
                                            <p:tgtEl>
                                              <p:spTgt spid="64"/>
                                            </p:tgtEl>
                                            <p:attrNameLst>
                                              <p:attrName>style.visibility</p:attrName>
                                            </p:attrNameLst>
                                          </p:cBhvr>
                                          <p:to>
                                            <p:strVal val="visible"/>
                                          </p:to>
                                        </p:set>
                                        <p:animEffect transition="in" filter="fade">
                                          <p:cBhvr>
                                            <p:cTn id="82" dur="1000"/>
                                            <p:tgtEl>
                                              <p:spTgt spid="64"/>
                                            </p:tgtEl>
                                          </p:cBhvr>
                                        </p:animEffect>
                                        <p:anim calcmode="lin" valueType="num">
                                          <p:cBhvr>
                                            <p:cTn id="83" dur="1000" fill="hold"/>
                                            <p:tgtEl>
                                              <p:spTgt spid="64"/>
                                            </p:tgtEl>
                                            <p:attrNameLst>
                                              <p:attrName>ppt_x</p:attrName>
                                            </p:attrNameLst>
                                          </p:cBhvr>
                                          <p:tavLst>
                                            <p:tav tm="0">
                                              <p:val>
                                                <p:strVal val="#ppt_x"/>
                                              </p:val>
                                            </p:tav>
                                            <p:tav tm="100000">
                                              <p:val>
                                                <p:strVal val="#ppt_x"/>
                                              </p:val>
                                            </p:tav>
                                          </p:tavLst>
                                        </p:anim>
                                        <p:anim calcmode="lin" valueType="num">
                                          <p:cBhvr>
                                            <p:cTn id="84"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0" grpId="0" animBg="1"/>
          <p:bldP spid="31" grpId="0" animBg="1"/>
          <p:bldP spid="32" grpId="0" animBg="1"/>
          <p:bldP spid="33" grpId="0" animBg="1"/>
          <p:bldP spid="34" grpId="0"/>
          <p:bldP spid="49" grpId="0"/>
          <p:bldP spid="50" grpId="0"/>
          <p:bldP spid="54" grpId="0"/>
          <p:bldP spid="55" grpId="0"/>
          <p:bldP spid="59" grpId="0"/>
          <p:bldP spid="60" grpId="0"/>
          <p:bldP spid="64"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sp>
        <p:nvSpPr>
          <p:cNvPr id="21" name="Oval 287"/>
          <p:cNvSpPr>
            <a:spLocks noChangeArrowheads="1"/>
          </p:cNvSpPr>
          <p:nvPr/>
        </p:nvSpPr>
        <p:spPr bwMode="auto">
          <a:xfrm>
            <a:off x="3973821" y="3189035"/>
            <a:ext cx="658728" cy="638322"/>
          </a:xfrm>
          <a:prstGeom prst="ellipse">
            <a:avLst/>
          </a:prstGeom>
          <a:solidFill>
            <a:srgbClr val="FF0066"/>
          </a:solidFill>
          <a:ln>
            <a:noFill/>
          </a:ln>
        </p:spPr>
        <p:txBody>
          <a:bodyPr lIns="91438" tIns="45719" rIns="91438" bIns="45719" anchor="ctr"/>
          <a:lstStyle>
            <a:lvl1pPr defTabSz="1374775">
              <a:defRPr>
                <a:solidFill>
                  <a:schemeClr val="tx1"/>
                </a:solidFill>
                <a:latin typeface="Calibri" panose="020F0502020204030204" pitchFamily="34" charset="0"/>
                <a:ea typeface="宋体" panose="02010600030101010101" pitchFamily="2" charset="-122"/>
              </a:defRPr>
            </a:lvl1pPr>
            <a:lvl2pPr marL="742950" indent="-285750" defTabSz="1374775">
              <a:defRPr>
                <a:solidFill>
                  <a:schemeClr val="tx1"/>
                </a:solidFill>
                <a:latin typeface="Calibri" panose="020F0502020204030204" pitchFamily="34" charset="0"/>
                <a:ea typeface="宋体" panose="02010600030101010101" pitchFamily="2" charset="-122"/>
              </a:defRPr>
            </a:lvl2pPr>
            <a:lvl3pPr marL="1143000" indent="-228600" defTabSz="1374775">
              <a:defRPr>
                <a:solidFill>
                  <a:schemeClr val="tx1"/>
                </a:solidFill>
                <a:latin typeface="Calibri" panose="020F0502020204030204" pitchFamily="34" charset="0"/>
                <a:ea typeface="宋体" panose="02010600030101010101" pitchFamily="2" charset="-122"/>
              </a:defRPr>
            </a:lvl3pPr>
            <a:lvl4pPr marL="1600200" indent="-228600" defTabSz="1374775">
              <a:defRPr>
                <a:solidFill>
                  <a:schemeClr val="tx1"/>
                </a:solidFill>
                <a:latin typeface="Calibri" panose="020F0502020204030204" pitchFamily="34" charset="0"/>
                <a:ea typeface="宋体" panose="02010600030101010101" pitchFamily="2" charset="-122"/>
              </a:defRPr>
            </a:lvl4pPr>
            <a:lvl5pPr marL="2057400" indent="-228600" defTabSz="1374775">
              <a:defRPr>
                <a:solidFill>
                  <a:schemeClr val="tx1"/>
                </a:solidFill>
                <a:latin typeface="Calibri" panose="020F0502020204030204" pitchFamily="34" charset="0"/>
                <a:ea typeface="宋体" panose="02010600030101010101" pitchFamily="2" charset="-122"/>
              </a:defRPr>
            </a:lvl5pPr>
            <a:lvl6pPr marL="25146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500">
                <a:solidFill>
                  <a:srgbClr val="FFFFFF"/>
                </a:solidFill>
                <a:latin typeface="Arial" panose="020B0604020202020204" pitchFamily="34" charset="0"/>
                <a:ea typeface="微软雅黑" panose="020B0503020204020204" pitchFamily="34" charset="-122"/>
                <a:sym typeface="Arial" panose="020B0604020202020204" pitchFamily="34" charset="0"/>
              </a:rPr>
              <a:t>3</a:t>
            </a:r>
            <a:endParaRPr lang="en-US" altLang="zh-CN" sz="35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Oval 291"/>
          <p:cNvSpPr>
            <a:spLocks noChangeArrowheads="1"/>
          </p:cNvSpPr>
          <p:nvPr/>
        </p:nvSpPr>
        <p:spPr bwMode="auto">
          <a:xfrm>
            <a:off x="3919854" y="4109999"/>
            <a:ext cx="657140" cy="638322"/>
          </a:xfrm>
          <a:prstGeom prst="ellipse">
            <a:avLst/>
          </a:prstGeom>
          <a:solidFill>
            <a:srgbClr val="FF3399"/>
          </a:solidFill>
          <a:ln>
            <a:noFill/>
          </a:ln>
        </p:spPr>
        <p:txBody>
          <a:bodyPr lIns="91438" tIns="45719" rIns="91438" bIns="45719" anchor="ctr"/>
          <a:lstStyle>
            <a:lvl1pPr defTabSz="1374775">
              <a:defRPr>
                <a:solidFill>
                  <a:schemeClr val="tx1"/>
                </a:solidFill>
                <a:latin typeface="Calibri" panose="020F0502020204030204" pitchFamily="34" charset="0"/>
                <a:ea typeface="宋体" panose="02010600030101010101" pitchFamily="2" charset="-122"/>
              </a:defRPr>
            </a:lvl1pPr>
            <a:lvl2pPr marL="742950" indent="-285750" defTabSz="1374775">
              <a:defRPr>
                <a:solidFill>
                  <a:schemeClr val="tx1"/>
                </a:solidFill>
                <a:latin typeface="Calibri" panose="020F0502020204030204" pitchFamily="34" charset="0"/>
                <a:ea typeface="宋体" panose="02010600030101010101" pitchFamily="2" charset="-122"/>
              </a:defRPr>
            </a:lvl2pPr>
            <a:lvl3pPr marL="1143000" indent="-228600" defTabSz="1374775">
              <a:defRPr>
                <a:solidFill>
                  <a:schemeClr val="tx1"/>
                </a:solidFill>
                <a:latin typeface="Calibri" panose="020F0502020204030204" pitchFamily="34" charset="0"/>
                <a:ea typeface="宋体" panose="02010600030101010101" pitchFamily="2" charset="-122"/>
              </a:defRPr>
            </a:lvl3pPr>
            <a:lvl4pPr marL="1600200" indent="-228600" defTabSz="1374775">
              <a:defRPr>
                <a:solidFill>
                  <a:schemeClr val="tx1"/>
                </a:solidFill>
                <a:latin typeface="Calibri" panose="020F0502020204030204" pitchFamily="34" charset="0"/>
                <a:ea typeface="宋体" panose="02010600030101010101" pitchFamily="2" charset="-122"/>
              </a:defRPr>
            </a:lvl4pPr>
            <a:lvl5pPr marL="2057400" indent="-228600" defTabSz="1374775">
              <a:defRPr>
                <a:solidFill>
                  <a:schemeClr val="tx1"/>
                </a:solidFill>
                <a:latin typeface="Calibri" panose="020F0502020204030204" pitchFamily="34" charset="0"/>
                <a:ea typeface="宋体" panose="02010600030101010101" pitchFamily="2" charset="-122"/>
              </a:defRPr>
            </a:lvl5pPr>
            <a:lvl6pPr marL="25146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500">
                <a:solidFill>
                  <a:srgbClr val="FFFFFF"/>
                </a:solidFill>
                <a:latin typeface="Arial" panose="020B0604020202020204" pitchFamily="34" charset="0"/>
                <a:ea typeface="微软雅黑" panose="020B0503020204020204" pitchFamily="34" charset="-122"/>
                <a:sym typeface="Arial" panose="020B0604020202020204" pitchFamily="34" charset="0"/>
              </a:rPr>
              <a:t>2</a:t>
            </a:r>
            <a:endParaRPr lang="en-US" altLang="zh-CN" sz="35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Oval 295"/>
          <p:cNvSpPr>
            <a:spLocks noChangeArrowheads="1"/>
          </p:cNvSpPr>
          <p:nvPr/>
        </p:nvSpPr>
        <p:spPr bwMode="auto">
          <a:xfrm>
            <a:off x="4302391" y="4954743"/>
            <a:ext cx="658726" cy="639911"/>
          </a:xfrm>
          <a:prstGeom prst="ellipse">
            <a:avLst/>
          </a:prstGeom>
          <a:solidFill>
            <a:srgbClr val="FF0066"/>
          </a:solidFill>
          <a:ln>
            <a:noFill/>
          </a:ln>
        </p:spPr>
        <p:txBody>
          <a:bodyPr lIns="91438" tIns="45719" rIns="91438" bIns="45719" anchor="ctr"/>
          <a:lstStyle>
            <a:lvl1pPr defTabSz="1374775">
              <a:defRPr>
                <a:solidFill>
                  <a:schemeClr val="tx1"/>
                </a:solidFill>
                <a:latin typeface="Calibri" panose="020F0502020204030204" pitchFamily="34" charset="0"/>
                <a:ea typeface="宋体" panose="02010600030101010101" pitchFamily="2" charset="-122"/>
              </a:defRPr>
            </a:lvl1pPr>
            <a:lvl2pPr marL="742950" indent="-285750" defTabSz="1374775">
              <a:defRPr>
                <a:solidFill>
                  <a:schemeClr val="tx1"/>
                </a:solidFill>
                <a:latin typeface="Calibri" panose="020F0502020204030204" pitchFamily="34" charset="0"/>
                <a:ea typeface="宋体" panose="02010600030101010101" pitchFamily="2" charset="-122"/>
              </a:defRPr>
            </a:lvl2pPr>
            <a:lvl3pPr marL="1143000" indent="-228600" defTabSz="1374775">
              <a:defRPr>
                <a:solidFill>
                  <a:schemeClr val="tx1"/>
                </a:solidFill>
                <a:latin typeface="Calibri" panose="020F0502020204030204" pitchFamily="34" charset="0"/>
                <a:ea typeface="宋体" panose="02010600030101010101" pitchFamily="2" charset="-122"/>
              </a:defRPr>
            </a:lvl3pPr>
            <a:lvl4pPr marL="1600200" indent="-228600" defTabSz="1374775">
              <a:defRPr>
                <a:solidFill>
                  <a:schemeClr val="tx1"/>
                </a:solidFill>
                <a:latin typeface="Calibri" panose="020F0502020204030204" pitchFamily="34" charset="0"/>
                <a:ea typeface="宋体" panose="02010600030101010101" pitchFamily="2" charset="-122"/>
              </a:defRPr>
            </a:lvl4pPr>
            <a:lvl5pPr marL="2057400" indent="-228600" defTabSz="1374775">
              <a:defRPr>
                <a:solidFill>
                  <a:schemeClr val="tx1"/>
                </a:solidFill>
                <a:latin typeface="Calibri" panose="020F0502020204030204" pitchFamily="34" charset="0"/>
                <a:ea typeface="宋体" panose="02010600030101010101" pitchFamily="2" charset="-122"/>
              </a:defRPr>
            </a:lvl5pPr>
            <a:lvl6pPr marL="25146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500" dirty="0">
                <a:solidFill>
                  <a:srgbClr val="FFFFFF"/>
                </a:solidFill>
                <a:latin typeface="Arial" panose="020B0604020202020204" pitchFamily="34" charset="0"/>
                <a:ea typeface="微软雅黑" panose="020B0503020204020204" pitchFamily="34" charset="-122"/>
                <a:sym typeface="Arial" panose="020B0604020202020204" pitchFamily="34" charset="0"/>
              </a:rPr>
              <a:t>1</a:t>
            </a:r>
            <a:endParaRPr lang="en-US" altLang="zh-CN" sz="35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Oval 299"/>
          <p:cNvSpPr>
            <a:spLocks noChangeArrowheads="1"/>
          </p:cNvSpPr>
          <p:nvPr/>
        </p:nvSpPr>
        <p:spPr bwMode="auto">
          <a:xfrm>
            <a:off x="6551586" y="2431624"/>
            <a:ext cx="658728" cy="638322"/>
          </a:xfrm>
          <a:prstGeom prst="ellipse">
            <a:avLst/>
          </a:prstGeom>
          <a:solidFill>
            <a:srgbClr val="FF3399"/>
          </a:solidFill>
          <a:ln>
            <a:noFill/>
          </a:ln>
        </p:spPr>
        <p:txBody>
          <a:bodyPr lIns="91438" tIns="45719" rIns="91438" bIns="45719" anchor="ctr"/>
          <a:lstStyle>
            <a:lvl1pPr defTabSz="1374775">
              <a:defRPr>
                <a:solidFill>
                  <a:schemeClr val="tx1"/>
                </a:solidFill>
                <a:latin typeface="Calibri" panose="020F0502020204030204" pitchFamily="34" charset="0"/>
                <a:ea typeface="宋体" panose="02010600030101010101" pitchFamily="2" charset="-122"/>
              </a:defRPr>
            </a:lvl1pPr>
            <a:lvl2pPr marL="742950" indent="-285750" defTabSz="1374775">
              <a:defRPr>
                <a:solidFill>
                  <a:schemeClr val="tx1"/>
                </a:solidFill>
                <a:latin typeface="Calibri" panose="020F0502020204030204" pitchFamily="34" charset="0"/>
                <a:ea typeface="宋体" panose="02010600030101010101" pitchFamily="2" charset="-122"/>
              </a:defRPr>
            </a:lvl2pPr>
            <a:lvl3pPr marL="1143000" indent="-228600" defTabSz="1374775">
              <a:defRPr>
                <a:solidFill>
                  <a:schemeClr val="tx1"/>
                </a:solidFill>
                <a:latin typeface="Calibri" panose="020F0502020204030204" pitchFamily="34" charset="0"/>
                <a:ea typeface="宋体" panose="02010600030101010101" pitchFamily="2" charset="-122"/>
              </a:defRPr>
            </a:lvl3pPr>
            <a:lvl4pPr marL="1600200" indent="-228600" defTabSz="1374775">
              <a:defRPr>
                <a:solidFill>
                  <a:schemeClr val="tx1"/>
                </a:solidFill>
                <a:latin typeface="Calibri" panose="020F0502020204030204" pitchFamily="34" charset="0"/>
                <a:ea typeface="宋体" panose="02010600030101010101" pitchFamily="2" charset="-122"/>
              </a:defRPr>
            </a:lvl4pPr>
            <a:lvl5pPr marL="2057400" indent="-228600" defTabSz="1374775">
              <a:defRPr>
                <a:solidFill>
                  <a:schemeClr val="tx1"/>
                </a:solidFill>
                <a:latin typeface="Calibri" panose="020F0502020204030204" pitchFamily="34" charset="0"/>
                <a:ea typeface="宋体" panose="02010600030101010101" pitchFamily="2" charset="-122"/>
              </a:defRPr>
            </a:lvl5pPr>
            <a:lvl6pPr marL="25146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500">
                <a:solidFill>
                  <a:srgbClr val="FFFFFF"/>
                </a:solidFill>
                <a:latin typeface="Arial" panose="020B0604020202020204" pitchFamily="34" charset="0"/>
                <a:ea typeface="微软雅黑" panose="020B0503020204020204" pitchFamily="34" charset="-122"/>
                <a:sym typeface="Arial" panose="020B0604020202020204" pitchFamily="34" charset="0"/>
              </a:rPr>
              <a:t>6</a:t>
            </a:r>
            <a:endParaRPr lang="en-US" altLang="zh-CN" sz="35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Oval 303"/>
          <p:cNvSpPr>
            <a:spLocks noChangeArrowheads="1"/>
          </p:cNvSpPr>
          <p:nvPr/>
        </p:nvSpPr>
        <p:spPr bwMode="auto">
          <a:xfrm>
            <a:off x="7210314" y="3189035"/>
            <a:ext cx="657140" cy="638322"/>
          </a:xfrm>
          <a:prstGeom prst="ellipse">
            <a:avLst/>
          </a:prstGeom>
          <a:solidFill>
            <a:srgbClr val="FF0066"/>
          </a:solidFill>
          <a:ln>
            <a:noFill/>
          </a:ln>
        </p:spPr>
        <p:txBody>
          <a:bodyPr lIns="91438" tIns="45719" rIns="91438" bIns="45719" anchor="ctr"/>
          <a:lstStyle>
            <a:lvl1pPr defTabSz="1374775">
              <a:defRPr>
                <a:solidFill>
                  <a:schemeClr val="tx1"/>
                </a:solidFill>
                <a:latin typeface="Calibri" panose="020F0502020204030204" pitchFamily="34" charset="0"/>
                <a:ea typeface="宋体" panose="02010600030101010101" pitchFamily="2" charset="-122"/>
              </a:defRPr>
            </a:lvl1pPr>
            <a:lvl2pPr marL="742950" indent="-285750" defTabSz="1374775">
              <a:defRPr>
                <a:solidFill>
                  <a:schemeClr val="tx1"/>
                </a:solidFill>
                <a:latin typeface="Calibri" panose="020F0502020204030204" pitchFamily="34" charset="0"/>
                <a:ea typeface="宋体" panose="02010600030101010101" pitchFamily="2" charset="-122"/>
              </a:defRPr>
            </a:lvl2pPr>
            <a:lvl3pPr marL="1143000" indent="-228600" defTabSz="1374775">
              <a:defRPr>
                <a:solidFill>
                  <a:schemeClr val="tx1"/>
                </a:solidFill>
                <a:latin typeface="Calibri" panose="020F0502020204030204" pitchFamily="34" charset="0"/>
                <a:ea typeface="宋体" panose="02010600030101010101" pitchFamily="2" charset="-122"/>
              </a:defRPr>
            </a:lvl3pPr>
            <a:lvl4pPr marL="1600200" indent="-228600" defTabSz="1374775">
              <a:defRPr>
                <a:solidFill>
                  <a:schemeClr val="tx1"/>
                </a:solidFill>
                <a:latin typeface="Calibri" panose="020F0502020204030204" pitchFamily="34" charset="0"/>
                <a:ea typeface="宋体" panose="02010600030101010101" pitchFamily="2" charset="-122"/>
              </a:defRPr>
            </a:lvl4pPr>
            <a:lvl5pPr marL="2057400" indent="-228600" defTabSz="1374775">
              <a:defRPr>
                <a:solidFill>
                  <a:schemeClr val="tx1"/>
                </a:solidFill>
                <a:latin typeface="Calibri" panose="020F0502020204030204" pitchFamily="34" charset="0"/>
                <a:ea typeface="宋体" panose="02010600030101010101" pitchFamily="2" charset="-122"/>
              </a:defRPr>
            </a:lvl5pPr>
            <a:lvl6pPr marL="25146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500">
                <a:solidFill>
                  <a:srgbClr val="FFFFFF"/>
                </a:solidFill>
                <a:latin typeface="Arial" panose="020B0604020202020204" pitchFamily="34" charset="0"/>
                <a:ea typeface="微软雅黑" panose="020B0503020204020204" pitchFamily="34" charset="-122"/>
                <a:sym typeface="Arial" panose="020B0604020202020204" pitchFamily="34" charset="0"/>
              </a:rPr>
              <a:t>7</a:t>
            </a:r>
            <a:endParaRPr lang="en-US" altLang="zh-CN" sz="35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Oval 307"/>
          <p:cNvSpPr>
            <a:spLocks noChangeArrowheads="1"/>
          </p:cNvSpPr>
          <p:nvPr/>
        </p:nvSpPr>
        <p:spPr bwMode="auto">
          <a:xfrm>
            <a:off x="7221424" y="4109999"/>
            <a:ext cx="657140" cy="638322"/>
          </a:xfrm>
          <a:prstGeom prst="ellipse">
            <a:avLst/>
          </a:prstGeom>
          <a:solidFill>
            <a:srgbClr val="FF3399"/>
          </a:solidFill>
          <a:ln>
            <a:noFill/>
          </a:ln>
        </p:spPr>
        <p:txBody>
          <a:bodyPr lIns="91438" tIns="45719" rIns="91438" bIns="45719" anchor="ctr"/>
          <a:lstStyle>
            <a:lvl1pPr defTabSz="1374775">
              <a:defRPr>
                <a:solidFill>
                  <a:schemeClr val="tx1"/>
                </a:solidFill>
                <a:latin typeface="Calibri" panose="020F0502020204030204" pitchFamily="34" charset="0"/>
                <a:ea typeface="宋体" panose="02010600030101010101" pitchFamily="2" charset="-122"/>
              </a:defRPr>
            </a:lvl1pPr>
            <a:lvl2pPr marL="742950" indent="-285750" defTabSz="1374775">
              <a:defRPr>
                <a:solidFill>
                  <a:schemeClr val="tx1"/>
                </a:solidFill>
                <a:latin typeface="Calibri" panose="020F0502020204030204" pitchFamily="34" charset="0"/>
                <a:ea typeface="宋体" panose="02010600030101010101" pitchFamily="2" charset="-122"/>
              </a:defRPr>
            </a:lvl2pPr>
            <a:lvl3pPr marL="1143000" indent="-228600" defTabSz="1374775">
              <a:defRPr>
                <a:solidFill>
                  <a:schemeClr val="tx1"/>
                </a:solidFill>
                <a:latin typeface="Calibri" panose="020F0502020204030204" pitchFamily="34" charset="0"/>
                <a:ea typeface="宋体" panose="02010600030101010101" pitchFamily="2" charset="-122"/>
              </a:defRPr>
            </a:lvl3pPr>
            <a:lvl4pPr marL="1600200" indent="-228600" defTabSz="1374775">
              <a:defRPr>
                <a:solidFill>
                  <a:schemeClr val="tx1"/>
                </a:solidFill>
                <a:latin typeface="Calibri" panose="020F0502020204030204" pitchFamily="34" charset="0"/>
                <a:ea typeface="宋体" panose="02010600030101010101" pitchFamily="2" charset="-122"/>
              </a:defRPr>
            </a:lvl4pPr>
            <a:lvl5pPr marL="2057400" indent="-228600" defTabSz="1374775">
              <a:defRPr>
                <a:solidFill>
                  <a:schemeClr val="tx1"/>
                </a:solidFill>
                <a:latin typeface="Calibri" panose="020F0502020204030204" pitchFamily="34" charset="0"/>
                <a:ea typeface="宋体" panose="02010600030101010101" pitchFamily="2" charset="-122"/>
              </a:defRPr>
            </a:lvl5pPr>
            <a:lvl6pPr marL="25146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500">
                <a:solidFill>
                  <a:srgbClr val="FFFFFF"/>
                </a:solidFill>
                <a:latin typeface="Arial" panose="020B0604020202020204" pitchFamily="34" charset="0"/>
                <a:ea typeface="微软雅黑" panose="020B0503020204020204" pitchFamily="34" charset="-122"/>
                <a:sym typeface="Arial" panose="020B0604020202020204" pitchFamily="34" charset="0"/>
              </a:rPr>
              <a:t>8</a:t>
            </a:r>
            <a:endParaRPr lang="en-US" altLang="zh-CN" sz="35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Oval 308"/>
          <p:cNvSpPr>
            <a:spLocks noChangeArrowheads="1"/>
          </p:cNvSpPr>
          <p:nvPr/>
        </p:nvSpPr>
        <p:spPr bwMode="auto">
          <a:xfrm>
            <a:off x="4559534" y="2433210"/>
            <a:ext cx="658726" cy="639911"/>
          </a:xfrm>
          <a:prstGeom prst="ellipse">
            <a:avLst/>
          </a:prstGeom>
          <a:solidFill>
            <a:srgbClr val="FF3399"/>
          </a:solidFill>
          <a:ln>
            <a:noFill/>
          </a:ln>
        </p:spPr>
        <p:txBody>
          <a:bodyPr lIns="91438" tIns="45719" rIns="91438" bIns="121917" anchor="ctr"/>
          <a:lstStyle>
            <a:lvl1pPr defTabSz="1374775">
              <a:defRPr>
                <a:solidFill>
                  <a:schemeClr val="tx1"/>
                </a:solidFill>
                <a:latin typeface="Calibri" panose="020F0502020204030204" pitchFamily="34" charset="0"/>
                <a:ea typeface="宋体" panose="02010600030101010101" pitchFamily="2" charset="-122"/>
              </a:defRPr>
            </a:lvl1pPr>
            <a:lvl2pPr marL="742950" indent="-285750" defTabSz="1374775">
              <a:defRPr>
                <a:solidFill>
                  <a:schemeClr val="tx1"/>
                </a:solidFill>
                <a:latin typeface="Calibri" panose="020F0502020204030204" pitchFamily="34" charset="0"/>
                <a:ea typeface="宋体" panose="02010600030101010101" pitchFamily="2" charset="-122"/>
              </a:defRPr>
            </a:lvl2pPr>
            <a:lvl3pPr marL="1143000" indent="-228600" defTabSz="1374775">
              <a:defRPr>
                <a:solidFill>
                  <a:schemeClr val="tx1"/>
                </a:solidFill>
                <a:latin typeface="Calibri" panose="020F0502020204030204" pitchFamily="34" charset="0"/>
                <a:ea typeface="宋体" panose="02010600030101010101" pitchFamily="2" charset="-122"/>
              </a:defRPr>
            </a:lvl3pPr>
            <a:lvl4pPr marL="1600200" indent="-228600" defTabSz="1374775">
              <a:defRPr>
                <a:solidFill>
                  <a:schemeClr val="tx1"/>
                </a:solidFill>
                <a:latin typeface="Calibri" panose="020F0502020204030204" pitchFamily="34" charset="0"/>
                <a:ea typeface="宋体" panose="02010600030101010101" pitchFamily="2" charset="-122"/>
              </a:defRPr>
            </a:lvl4pPr>
            <a:lvl5pPr marL="2057400" indent="-228600" defTabSz="1374775">
              <a:defRPr>
                <a:solidFill>
                  <a:schemeClr val="tx1"/>
                </a:solidFill>
                <a:latin typeface="Calibri" panose="020F0502020204030204" pitchFamily="34" charset="0"/>
                <a:ea typeface="宋体" panose="02010600030101010101" pitchFamily="2" charset="-122"/>
              </a:defRPr>
            </a:lvl5pPr>
            <a:lvl6pPr marL="25146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500">
                <a:solidFill>
                  <a:srgbClr val="FFFFFF"/>
                </a:solidFill>
                <a:latin typeface="Arial" panose="020B0604020202020204" pitchFamily="34" charset="0"/>
                <a:ea typeface="微软雅黑" panose="020B0503020204020204" pitchFamily="34" charset="-122"/>
                <a:sym typeface="Arial" panose="020B0604020202020204" pitchFamily="34" charset="0"/>
              </a:rPr>
              <a:t>4</a:t>
            </a:r>
            <a:endParaRPr lang="en-US" altLang="zh-CN" sz="35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Oval 309"/>
          <p:cNvSpPr>
            <a:spLocks noChangeArrowheads="1"/>
          </p:cNvSpPr>
          <p:nvPr/>
        </p:nvSpPr>
        <p:spPr bwMode="auto">
          <a:xfrm>
            <a:off x="5553179" y="2164860"/>
            <a:ext cx="658726" cy="639911"/>
          </a:xfrm>
          <a:prstGeom prst="ellipse">
            <a:avLst/>
          </a:prstGeom>
          <a:solidFill>
            <a:srgbClr val="FF0066"/>
          </a:solidFill>
          <a:ln>
            <a:noFill/>
          </a:ln>
        </p:spPr>
        <p:txBody>
          <a:bodyPr lIns="91438" tIns="45719" rIns="91438" bIns="45719" anchor="ctr"/>
          <a:lstStyle>
            <a:lvl1pPr defTabSz="1374775">
              <a:defRPr>
                <a:solidFill>
                  <a:schemeClr val="tx1"/>
                </a:solidFill>
                <a:latin typeface="Calibri" panose="020F0502020204030204" pitchFamily="34" charset="0"/>
                <a:ea typeface="宋体" panose="02010600030101010101" pitchFamily="2" charset="-122"/>
              </a:defRPr>
            </a:lvl1pPr>
            <a:lvl2pPr marL="742950" indent="-285750" defTabSz="1374775">
              <a:defRPr>
                <a:solidFill>
                  <a:schemeClr val="tx1"/>
                </a:solidFill>
                <a:latin typeface="Calibri" panose="020F0502020204030204" pitchFamily="34" charset="0"/>
                <a:ea typeface="宋体" panose="02010600030101010101" pitchFamily="2" charset="-122"/>
              </a:defRPr>
            </a:lvl2pPr>
            <a:lvl3pPr marL="1143000" indent="-228600" defTabSz="1374775">
              <a:defRPr>
                <a:solidFill>
                  <a:schemeClr val="tx1"/>
                </a:solidFill>
                <a:latin typeface="Calibri" panose="020F0502020204030204" pitchFamily="34" charset="0"/>
                <a:ea typeface="宋体" panose="02010600030101010101" pitchFamily="2" charset="-122"/>
              </a:defRPr>
            </a:lvl3pPr>
            <a:lvl4pPr marL="1600200" indent="-228600" defTabSz="1374775">
              <a:defRPr>
                <a:solidFill>
                  <a:schemeClr val="tx1"/>
                </a:solidFill>
                <a:latin typeface="Calibri" panose="020F0502020204030204" pitchFamily="34" charset="0"/>
                <a:ea typeface="宋体" panose="02010600030101010101" pitchFamily="2" charset="-122"/>
              </a:defRPr>
            </a:lvl4pPr>
            <a:lvl5pPr marL="2057400" indent="-228600" defTabSz="1374775">
              <a:defRPr>
                <a:solidFill>
                  <a:schemeClr val="tx1"/>
                </a:solidFill>
                <a:latin typeface="Calibri" panose="020F0502020204030204" pitchFamily="34" charset="0"/>
                <a:ea typeface="宋体" panose="02010600030101010101" pitchFamily="2" charset="-122"/>
              </a:defRPr>
            </a:lvl5pPr>
            <a:lvl6pPr marL="25146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500">
                <a:solidFill>
                  <a:srgbClr val="FFFFFF"/>
                </a:solidFill>
                <a:latin typeface="Arial" panose="020B0604020202020204" pitchFamily="34" charset="0"/>
                <a:ea typeface="微软雅黑" panose="020B0503020204020204" pitchFamily="34" charset="-122"/>
                <a:sym typeface="Arial" panose="020B0604020202020204" pitchFamily="34" charset="0"/>
              </a:rPr>
              <a:t>5</a:t>
            </a:r>
            <a:endParaRPr lang="en-US" altLang="zh-CN" sz="35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Oval 44"/>
          <p:cNvSpPr>
            <a:spLocks noChangeArrowheads="1"/>
          </p:cNvSpPr>
          <p:nvPr/>
        </p:nvSpPr>
        <p:spPr bwMode="auto">
          <a:xfrm>
            <a:off x="6803967" y="4954743"/>
            <a:ext cx="657140" cy="639911"/>
          </a:xfrm>
          <a:prstGeom prst="ellipse">
            <a:avLst/>
          </a:prstGeom>
          <a:solidFill>
            <a:srgbClr val="FF0066"/>
          </a:solidFill>
          <a:ln>
            <a:noFill/>
          </a:ln>
        </p:spPr>
        <p:txBody>
          <a:bodyPr lIns="91438" tIns="45719" rIns="91438" bIns="45719" anchor="ctr"/>
          <a:lstStyle>
            <a:lvl1pPr defTabSz="1374775">
              <a:defRPr>
                <a:solidFill>
                  <a:schemeClr val="tx1"/>
                </a:solidFill>
                <a:latin typeface="Calibri" panose="020F0502020204030204" pitchFamily="34" charset="0"/>
                <a:ea typeface="宋体" panose="02010600030101010101" pitchFamily="2" charset="-122"/>
              </a:defRPr>
            </a:lvl1pPr>
            <a:lvl2pPr marL="742950" indent="-285750" defTabSz="1374775">
              <a:defRPr>
                <a:solidFill>
                  <a:schemeClr val="tx1"/>
                </a:solidFill>
                <a:latin typeface="Calibri" panose="020F0502020204030204" pitchFamily="34" charset="0"/>
                <a:ea typeface="宋体" panose="02010600030101010101" pitchFamily="2" charset="-122"/>
              </a:defRPr>
            </a:lvl2pPr>
            <a:lvl3pPr marL="1143000" indent="-228600" defTabSz="1374775">
              <a:defRPr>
                <a:solidFill>
                  <a:schemeClr val="tx1"/>
                </a:solidFill>
                <a:latin typeface="Calibri" panose="020F0502020204030204" pitchFamily="34" charset="0"/>
                <a:ea typeface="宋体" panose="02010600030101010101" pitchFamily="2" charset="-122"/>
              </a:defRPr>
            </a:lvl3pPr>
            <a:lvl4pPr marL="1600200" indent="-228600" defTabSz="1374775">
              <a:defRPr>
                <a:solidFill>
                  <a:schemeClr val="tx1"/>
                </a:solidFill>
                <a:latin typeface="Calibri" panose="020F0502020204030204" pitchFamily="34" charset="0"/>
                <a:ea typeface="宋体" panose="02010600030101010101" pitchFamily="2" charset="-122"/>
              </a:defRPr>
            </a:lvl4pPr>
            <a:lvl5pPr marL="2057400" indent="-228600" defTabSz="1374775">
              <a:defRPr>
                <a:solidFill>
                  <a:schemeClr val="tx1"/>
                </a:solidFill>
                <a:latin typeface="Calibri" panose="020F0502020204030204" pitchFamily="34" charset="0"/>
                <a:ea typeface="宋体" panose="02010600030101010101" pitchFamily="2" charset="-122"/>
              </a:defRPr>
            </a:lvl5pPr>
            <a:lvl6pPr marL="25146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500">
                <a:solidFill>
                  <a:srgbClr val="FFFFFF"/>
                </a:solidFill>
                <a:latin typeface="Arial" panose="020B0604020202020204" pitchFamily="34" charset="0"/>
                <a:ea typeface="微软雅黑" panose="020B0503020204020204" pitchFamily="34" charset="-122"/>
                <a:sym typeface="Arial" panose="020B0604020202020204" pitchFamily="34" charset="0"/>
              </a:rPr>
              <a:t>9</a:t>
            </a:r>
            <a:endParaRPr lang="en-US" altLang="zh-CN" sz="35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5" name="组合 4"/>
          <p:cNvGrpSpPr/>
          <p:nvPr/>
        </p:nvGrpSpPr>
        <p:grpSpPr>
          <a:xfrm>
            <a:off x="7718247" y="2337938"/>
            <a:ext cx="2336496" cy="470009"/>
            <a:chOff x="5789439" y="1753047"/>
            <a:chExt cx="1752600" cy="352425"/>
          </a:xfrm>
        </p:grpSpPr>
        <p:sp>
          <p:nvSpPr>
            <p:cNvPr id="30" name="TextBox 13"/>
            <p:cNvSpPr txBox="1">
              <a:spLocks noChangeArrowheads="1"/>
            </p:cNvSpPr>
            <p:nvPr/>
          </p:nvSpPr>
          <p:spPr bwMode="auto">
            <a:xfrm>
              <a:off x="5789439" y="1753047"/>
              <a:ext cx="1464469"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TextBox 13"/>
            <p:cNvSpPr txBox="1">
              <a:spLocks noChangeArrowheads="1"/>
            </p:cNvSpPr>
            <p:nvPr/>
          </p:nvSpPr>
          <p:spPr bwMode="auto">
            <a:xfrm>
              <a:off x="5791820" y="1967359"/>
              <a:ext cx="1750219"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a:t>
              </a:r>
              <a:endPar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 name="组合 5"/>
          <p:cNvGrpSpPr/>
          <p:nvPr/>
        </p:nvGrpSpPr>
        <p:grpSpPr>
          <a:xfrm>
            <a:off x="8269037" y="3168393"/>
            <a:ext cx="2338084" cy="470009"/>
            <a:chOff x="6202585" y="2375744"/>
            <a:chExt cx="1753791" cy="352425"/>
          </a:xfrm>
        </p:grpSpPr>
        <p:sp>
          <p:nvSpPr>
            <p:cNvPr id="32" name="TextBox 13"/>
            <p:cNvSpPr txBox="1">
              <a:spLocks noChangeArrowheads="1"/>
            </p:cNvSpPr>
            <p:nvPr/>
          </p:nvSpPr>
          <p:spPr bwMode="auto">
            <a:xfrm>
              <a:off x="6202585" y="2375744"/>
              <a:ext cx="1464469"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TextBox 13"/>
            <p:cNvSpPr txBox="1">
              <a:spLocks noChangeArrowheads="1"/>
            </p:cNvSpPr>
            <p:nvPr/>
          </p:nvSpPr>
          <p:spPr bwMode="auto">
            <a:xfrm>
              <a:off x="6206157" y="2590056"/>
              <a:ext cx="1750219"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 name="组合 6"/>
          <p:cNvGrpSpPr/>
          <p:nvPr/>
        </p:nvGrpSpPr>
        <p:grpSpPr>
          <a:xfrm>
            <a:off x="8269037" y="4159222"/>
            <a:ext cx="2338084" cy="470009"/>
            <a:chOff x="6202585" y="3118694"/>
            <a:chExt cx="1753791" cy="352425"/>
          </a:xfrm>
        </p:grpSpPr>
        <p:sp>
          <p:nvSpPr>
            <p:cNvPr id="34" name="TextBox 13"/>
            <p:cNvSpPr txBox="1">
              <a:spLocks noChangeArrowheads="1"/>
            </p:cNvSpPr>
            <p:nvPr/>
          </p:nvSpPr>
          <p:spPr bwMode="auto">
            <a:xfrm>
              <a:off x="6202585" y="3118694"/>
              <a:ext cx="1464469"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35" name="TextBox 13"/>
            <p:cNvSpPr txBox="1">
              <a:spLocks noChangeArrowheads="1"/>
            </p:cNvSpPr>
            <p:nvPr/>
          </p:nvSpPr>
          <p:spPr bwMode="auto">
            <a:xfrm>
              <a:off x="6206157" y="3333006"/>
              <a:ext cx="1750219"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 name="组合 7"/>
          <p:cNvGrpSpPr/>
          <p:nvPr/>
        </p:nvGrpSpPr>
        <p:grpSpPr>
          <a:xfrm>
            <a:off x="7718247" y="5072246"/>
            <a:ext cx="2336496" cy="470007"/>
            <a:chOff x="5789439" y="3803304"/>
            <a:chExt cx="1752600" cy="352424"/>
          </a:xfrm>
        </p:grpSpPr>
        <p:sp>
          <p:nvSpPr>
            <p:cNvPr id="36" name="TextBox 13@|17FFC:16777215|FBC:16777215|LFC:16777215|LBC:16777215"/>
            <p:cNvSpPr txBox="1">
              <a:spLocks noChangeArrowheads="1"/>
            </p:cNvSpPr>
            <p:nvPr/>
          </p:nvSpPr>
          <p:spPr bwMode="auto">
            <a:xfrm>
              <a:off x="5789439" y="3803304"/>
              <a:ext cx="1464469"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37" name="TextBox 13@|17FFC:16777215|FBC:16777215|LFC:16777215|LBC:16777215"/>
            <p:cNvSpPr txBox="1">
              <a:spLocks noChangeArrowheads="1"/>
            </p:cNvSpPr>
            <p:nvPr/>
          </p:nvSpPr>
          <p:spPr bwMode="auto">
            <a:xfrm>
              <a:off x="5791820" y="4017615"/>
              <a:ext cx="1750219"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2" name="组合 11"/>
          <p:cNvGrpSpPr/>
          <p:nvPr/>
        </p:nvGrpSpPr>
        <p:grpSpPr>
          <a:xfrm>
            <a:off x="2523036" y="2337938"/>
            <a:ext cx="2338084" cy="470009"/>
            <a:chOff x="1892523" y="1753047"/>
            <a:chExt cx="1753791" cy="352425"/>
          </a:xfrm>
        </p:grpSpPr>
        <p:sp>
          <p:nvSpPr>
            <p:cNvPr id="38" name="TextBox 13"/>
            <p:cNvSpPr txBox="1">
              <a:spLocks noChangeArrowheads="1"/>
            </p:cNvSpPr>
            <p:nvPr/>
          </p:nvSpPr>
          <p:spPr bwMode="auto">
            <a:xfrm>
              <a:off x="1892523" y="1753047"/>
              <a:ext cx="1465660"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TextBox 13"/>
            <p:cNvSpPr txBox="1">
              <a:spLocks noChangeArrowheads="1"/>
            </p:cNvSpPr>
            <p:nvPr/>
          </p:nvSpPr>
          <p:spPr bwMode="auto">
            <a:xfrm>
              <a:off x="1896095" y="1967359"/>
              <a:ext cx="1750219"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a:t>
              </a:r>
              <a:endPar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 name="组合 8"/>
          <p:cNvGrpSpPr/>
          <p:nvPr/>
        </p:nvGrpSpPr>
        <p:grpSpPr>
          <a:xfrm>
            <a:off x="2761129" y="5054778"/>
            <a:ext cx="2338085" cy="471597"/>
            <a:chOff x="2071116" y="3790206"/>
            <a:chExt cx="1753792" cy="353616"/>
          </a:xfrm>
        </p:grpSpPr>
        <p:sp>
          <p:nvSpPr>
            <p:cNvPr id="43" name="TextBox 13@|17FFC:16777215|FBC:16777215|LFC:16777215|LBC:16777215"/>
            <p:cNvSpPr txBox="1">
              <a:spLocks noChangeArrowheads="1"/>
            </p:cNvSpPr>
            <p:nvPr/>
          </p:nvSpPr>
          <p:spPr bwMode="auto">
            <a:xfrm>
              <a:off x="2071116" y="3790206"/>
              <a:ext cx="1464469"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44" name="TextBox 13@|17FFC:16777215|FBC:16777215|LFC:16777215|LBC:16777215"/>
            <p:cNvSpPr txBox="1">
              <a:spLocks noChangeArrowheads="1"/>
            </p:cNvSpPr>
            <p:nvPr/>
          </p:nvSpPr>
          <p:spPr bwMode="auto">
            <a:xfrm>
              <a:off x="2073498" y="4004519"/>
              <a:ext cx="1751410" cy="139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a:t>
              </a:r>
              <a:endPar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 name="组合 10"/>
          <p:cNvGrpSpPr/>
          <p:nvPr/>
        </p:nvGrpSpPr>
        <p:grpSpPr>
          <a:xfrm>
            <a:off x="2116689" y="3168392"/>
            <a:ext cx="2344432" cy="457306"/>
            <a:chOff x="1587723" y="2375744"/>
            <a:chExt cx="1758553" cy="342900"/>
          </a:xfrm>
        </p:grpSpPr>
        <p:sp>
          <p:nvSpPr>
            <p:cNvPr id="40" name="TextBox 13"/>
            <p:cNvSpPr txBox="1">
              <a:spLocks noChangeArrowheads="1"/>
            </p:cNvSpPr>
            <p:nvPr/>
          </p:nvSpPr>
          <p:spPr bwMode="auto">
            <a:xfrm>
              <a:off x="1587723" y="2375744"/>
              <a:ext cx="1465660"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45" name="TextBox 13"/>
            <p:cNvSpPr txBox="1">
              <a:spLocks noChangeArrowheads="1"/>
            </p:cNvSpPr>
            <p:nvPr/>
          </p:nvSpPr>
          <p:spPr bwMode="auto">
            <a:xfrm>
              <a:off x="1596057" y="2580531"/>
              <a:ext cx="1750219"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a:t>
              </a:r>
              <a:endPar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 name="组合 9"/>
          <p:cNvGrpSpPr/>
          <p:nvPr/>
        </p:nvGrpSpPr>
        <p:grpSpPr>
          <a:xfrm>
            <a:off x="2116689" y="4159221"/>
            <a:ext cx="2344432" cy="457306"/>
            <a:chOff x="1587723" y="3118694"/>
            <a:chExt cx="1758553" cy="342900"/>
          </a:xfrm>
        </p:grpSpPr>
        <p:sp>
          <p:nvSpPr>
            <p:cNvPr id="41" name="TextBox 13"/>
            <p:cNvSpPr txBox="1">
              <a:spLocks noChangeArrowheads="1"/>
            </p:cNvSpPr>
            <p:nvPr/>
          </p:nvSpPr>
          <p:spPr bwMode="auto">
            <a:xfrm>
              <a:off x="1587723" y="3118694"/>
              <a:ext cx="1465660"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59" name="TextBox 13"/>
            <p:cNvSpPr txBox="1">
              <a:spLocks noChangeArrowheads="1"/>
            </p:cNvSpPr>
            <p:nvPr/>
          </p:nvSpPr>
          <p:spPr bwMode="auto">
            <a:xfrm>
              <a:off x="1596057" y="3323481"/>
              <a:ext cx="1750219"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a:t>
              </a:r>
              <a:endPar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 name="组合 1"/>
          <p:cNvGrpSpPr/>
          <p:nvPr/>
        </p:nvGrpSpPr>
        <p:grpSpPr>
          <a:xfrm>
            <a:off x="4824609" y="2957205"/>
            <a:ext cx="2115863" cy="3145568"/>
            <a:chOff x="3618928" y="2217390"/>
            <a:chExt cx="1587104" cy="2358630"/>
          </a:xfrm>
        </p:grpSpPr>
        <p:sp>
          <p:nvSpPr>
            <p:cNvPr id="17" name="Freeform 123@|5FFC:0|FBC:0|LFC:16777215|LBC:16777215"/>
            <p:cNvSpPr/>
            <p:nvPr/>
          </p:nvSpPr>
          <p:spPr bwMode="auto">
            <a:xfrm>
              <a:off x="4032076" y="4286697"/>
              <a:ext cx="760809" cy="97631"/>
            </a:xfrm>
            <a:custGeom>
              <a:avLst/>
              <a:gdLst>
                <a:gd name="T0" fmla="*/ 163 w 163"/>
                <a:gd name="T1" fmla="*/ 11 h 21"/>
                <a:gd name="T2" fmla="*/ 153 w 163"/>
                <a:gd name="T3" fmla="*/ 21 h 21"/>
                <a:gd name="T4" fmla="*/ 10 w 163"/>
                <a:gd name="T5" fmla="*/ 21 h 21"/>
                <a:gd name="T6" fmla="*/ 0 w 163"/>
                <a:gd name="T7" fmla="*/ 11 h 21"/>
                <a:gd name="T8" fmla="*/ 10 w 163"/>
                <a:gd name="T9" fmla="*/ 0 h 21"/>
                <a:gd name="T10" fmla="*/ 153 w 163"/>
                <a:gd name="T11" fmla="*/ 0 h 21"/>
                <a:gd name="T12" fmla="*/ 163 w 163"/>
                <a:gd name="T13" fmla="*/ 11 h 21"/>
              </a:gdLst>
              <a:ahLst/>
              <a:cxnLst>
                <a:cxn ang="0">
                  <a:pos x="T0" y="T1"/>
                </a:cxn>
                <a:cxn ang="0">
                  <a:pos x="T2" y="T3"/>
                </a:cxn>
                <a:cxn ang="0">
                  <a:pos x="T4" y="T5"/>
                </a:cxn>
                <a:cxn ang="0">
                  <a:pos x="T6" y="T7"/>
                </a:cxn>
                <a:cxn ang="0">
                  <a:pos x="T8" y="T9"/>
                </a:cxn>
                <a:cxn ang="0">
                  <a:pos x="T10" y="T11"/>
                </a:cxn>
                <a:cxn ang="0">
                  <a:pos x="T12" y="T13"/>
                </a:cxn>
              </a:cxnLst>
              <a:rect l="0" t="0" r="r" b="b"/>
              <a:pathLst>
                <a:path w="163" h="21">
                  <a:moveTo>
                    <a:pt x="163" y="11"/>
                  </a:moveTo>
                  <a:cubicBezTo>
                    <a:pt x="163" y="16"/>
                    <a:pt x="158" y="21"/>
                    <a:pt x="153" y="21"/>
                  </a:cubicBezTo>
                  <a:cubicBezTo>
                    <a:pt x="10" y="21"/>
                    <a:pt x="10" y="21"/>
                    <a:pt x="10" y="21"/>
                  </a:cubicBezTo>
                  <a:cubicBezTo>
                    <a:pt x="5" y="21"/>
                    <a:pt x="0" y="16"/>
                    <a:pt x="0" y="11"/>
                  </a:cubicBezTo>
                  <a:cubicBezTo>
                    <a:pt x="0" y="5"/>
                    <a:pt x="5" y="0"/>
                    <a:pt x="10" y="0"/>
                  </a:cubicBezTo>
                  <a:cubicBezTo>
                    <a:pt x="153" y="0"/>
                    <a:pt x="153" y="0"/>
                    <a:pt x="153" y="0"/>
                  </a:cubicBezTo>
                  <a:cubicBezTo>
                    <a:pt x="158" y="0"/>
                    <a:pt x="163" y="5"/>
                    <a:pt x="163" y="11"/>
                  </a:cubicBez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a:p>
          </p:txBody>
        </p:sp>
        <p:sp>
          <p:nvSpPr>
            <p:cNvPr id="18" name="Freeform 124@|5FFC:0|FBC:0|LFC:16777215|LBC:16777215"/>
            <p:cNvSpPr/>
            <p:nvPr/>
          </p:nvSpPr>
          <p:spPr bwMode="auto">
            <a:xfrm>
              <a:off x="4032076" y="4150966"/>
              <a:ext cx="760809" cy="97631"/>
            </a:xfrm>
            <a:custGeom>
              <a:avLst/>
              <a:gdLst>
                <a:gd name="T0" fmla="*/ 163 w 163"/>
                <a:gd name="T1" fmla="*/ 11 h 21"/>
                <a:gd name="T2" fmla="*/ 153 w 163"/>
                <a:gd name="T3" fmla="*/ 21 h 21"/>
                <a:gd name="T4" fmla="*/ 10 w 163"/>
                <a:gd name="T5" fmla="*/ 21 h 21"/>
                <a:gd name="T6" fmla="*/ 0 w 163"/>
                <a:gd name="T7" fmla="*/ 11 h 21"/>
                <a:gd name="T8" fmla="*/ 10 w 163"/>
                <a:gd name="T9" fmla="*/ 0 h 21"/>
                <a:gd name="T10" fmla="*/ 153 w 163"/>
                <a:gd name="T11" fmla="*/ 0 h 21"/>
                <a:gd name="T12" fmla="*/ 163 w 163"/>
                <a:gd name="T13" fmla="*/ 11 h 21"/>
              </a:gdLst>
              <a:ahLst/>
              <a:cxnLst>
                <a:cxn ang="0">
                  <a:pos x="T0" y="T1"/>
                </a:cxn>
                <a:cxn ang="0">
                  <a:pos x="T2" y="T3"/>
                </a:cxn>
                <a:cxn ang="0">
                  <a:pos x="T4" y="T5"/>
                </a:cxn>
                <a:cxn ang="0">
                  <a:pos x="T6" y="T7"/>
                </a:cxn>
                <a:cxn ang="0">
                  <a:pos x="T8" y="T9"/>
                </a:cxn>
                <a:cxn ang="0">
                  <a:pos x="T10" y="T11"/>
                </a:cxn>
                <a:cxn ang="0">
                  <a:pos x="T12" y="T13"/>
                </a:cxn>
              </a:cxnLst>
              <a:rect l="0" t="0" r="r" b="b"/>
              <a:pathLst>
                <a:path w="163" h="21">
                  <a:moveTo>
                    <a:pt x="163" y="11"/>
                  </a:moveTo>
                  <a:cubicBezTo>
                    <a:pt x="163" y="16"/>
                    <a:pt x="158" y="21"/>
                    <a:pt x="153" y="21"/>
                  </a:cubicBezTo>
                  <a:cubicBezTo>
                    <a:pt x="10" y="21"/>
                    <a:pt x="10" y="21"/>
                    <a:pt x="10" y="21"/>
                  </a:cubicBezTo>
                  <a:cubicBezTo>
                    <a:pt x="5" y="21"/>
                    <a:pt x="0" y="16"/>
                    <a:pt x="0" y="11"/>
                  </a:cubicBezTo>
                  <a:cubicBezTo>
                    <a:pt x="0" y="5"/>
                    <a:pt x="5" y="0"/>
                    <a:pt x="10" y="0"/>
                  </a:cubicBezTo>
                  <a:cubicBezTo>
                    <a:pt x="153" y="0"/>
                    <a:pt x="153" y="0"/>
                    <a:pt x="153" y="0"/>
                  </a:cubicBezTo>
                  <a:cubicBezTo>
                    <a:pt x="158" y="0"/>
                    <a:pt x="163" y="5"/>
                    <a:pt x="163" y="11"/>
                  </a:cubicBez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a:p>
          </p:txBody>
        </p:sp>
        <p:sp>
          <p:nvSpPr>
            <p:cNvPr id="19" name="Freeform 125@|5FFC:0|FBC:0|LFC:16777215|LBC:16777215"/>
            <p:cNvSpPr/>
            <p:nvPr/>
          </p:nvSpPr>
          <p:spPr bwMode="auto">
            <a:xfrm>
              <a:off x="4097560" y="4424810"/>
              <a:ext cx="602456" cy="151210"/>
            </a:xfrm>
            <a:custGeom>
              <a:avLst/>
              <a:gdLst>
                <a:gd name="T0" fmla="*/ 0 w 129"/>
                <a:gd name="T1" fmla="*/ 0 h 32"/>
                <a:gd name="T2" fmla="*/ 129 w 129"/>
                <a:gd name="T3" fmla="*/ 0 h 32"/>
                <a:gd name="T4" fmla="*/ 63 w 129"/>
                <a:gd name="T5" fmla="*/ 30 h 32"/>
                <a:gd name="T6" fmla="*/ 0 w 129"/>
                <a:gd name="T7" fmla="*/ 0 h 32"/>
              </a:gdLst>
              <a:ahLst/>
              <a:cxnLst>
                <a:cxn ang="0">
                  <a:pos x="T0" y="T1"/>
                </a:cxn>
                <a:cxn ang="0">
                  <a:pos x="T2" y="T3"/>
                </a:cxn>
                <a:cxn ang="0">
                  <a:pos x="T4" y="T5"/>
                </a:cxn>
                <a:cxn ang="0">
                  <a:pos x="T6" y="T7"/>
                </a:cxn>
              </a:cxnLst>
              <a:rect l="0" t="0" r="r" b="b"/>
              <a:pathLst>
                <a:path w="129" h="32">
                  <a:moveTo>
                    <a:pt x="0" y="0"/>
                  </a:moveTo>
                  <a:cubicBezTo>
                    <a:pt x="129" y="0"/>
                    <a:pt x="129" y="0"/>
                    <a:pt x="129" y="0"/>
                  </a:cubicBezTo>
                  <a:cubicBezTo>
                    <a:pt x="129" y="0"/>
                    <a:pt x="120" y="32"/>
                    <a:pt x="63" y="30"/>
                  </a:cubicBezTo>
                  <a:cubicBezTo>
                    <a:pt x="17" y="29"/>
                    <a:pt x="0" y="0"/>
                    <a:pt x="0" y="0"/>
                  </a:cubicBez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a:p>
          </p:txBody>
        </p:sp>
        <p:sp>
          <p:nvSpPr>
            <p:cNvPr id="20" name="Freeform 237@|5FFC:0|FBC:0|LFC:16777215|LBC:16777215"/>
            <p:cNvSpPr>
              <a:spLocks noEditPoints="1"/>
            </p:cNvSpPr>
            <p:nvPr/>
          </p:nvSpPr>
          <p:spPr bwMode="auto">
            <a:xfrm>
              <a:off x="3618928" y="2217390"/>
              <a:ext cx="1587104" cy="1872854"/>
            </a:xfrm>
            <a:custGeom>
              <a:avLst/>
              <a:gdLst>
                <a:gd name="T0" fmla="*/ 175 w 341"/>
                <a:gd name="T1" fmla="*/ 0 h 401"/>
                <a:gd name="T2" fmla="*/ 167 w 341"/>
                <a:gd name="T3" fmla="*/ 0 h 401"/>
                <a:gd name="T4" fmla="*/ 6 w 341"/>
                <a:gd name="T5" fmla="*/ 165 h 401"/>
                <a:gd name="T6" fmla="*/ 67 w 341"/>
                <a:gd name="T7" fmla="*/ 318 h 401"/>
                <a:gd name="T8" fmla="*/ 90 w 341"/>
                <a:gd name="T9" fmla="*/ 396 h 401"/>
                <a:gd name="T10" fmla="*/ 90 w 341"/>
                <a:gd name="T11" fmla="*/ 396 h 401"/>
                <a:gd name="T12" fmla="*/ 99 w 341"/>
                <a:gd name="T13" fmla="*/ 401 h 401"/>
                <a:gd name="T14" fmla="*/ 242 w 341"/>
                <a:gd name="T15" fmla="*/ 401 h 401"/>
                <a:gd name="T16" fmla="*/ 251 w 341"/>
                <a:gd name="T17" fmla="*/ 396 h 401"/>
                <a:gd name="T18" fmla="*/ 251 w 341"/>
                <a:gd name="T19" fmla="*/ 396 h 401"/>
                <a:gd name="T20" fmla="*/ 274 w 341"/>
                <a:gd name="T21" fmla="*/ 318 h 401"/>
                <a:gd name="T22" fmla="*/ 336 w 341"/>
                <a:gd name="T23" fmla="*/ 165 h 401"/>
                <a:gd name="T24" fmla="*/ 175 w 341"/>
                <a:gd name="T25" fmla="*/ 0 h 401"/>
                <a:gd name="T26" fmla="*/ 295 w 341"/>
                <a:gd name="T27" fmla="*/ 166 h 401"/>
                <a:gd name="T28" fmla="*/ 249 w 341"/>
                <a:gd name="T29" fmla="*/ 282 h 401"/>
                <a:gd name="T30" fmla="*/ 231 w 341"/>
                <a:gd name="T31" fmla="*/ 352 h 401"/>
                <a:gd name="T32" fmla="*/ 231 w 341"/>
                <a:gd name="T33" fmla="*/ 352 h 401"/>
                <a:gd name="T34" fmla="*/ 224 w 341"/>
                <a:gd name="T35" fmla="*/ 356 h 401"/>
                <a:gd name="T36" fmla="*/ 117 w 341"/>
                <a:gd name="T37" fmla="*/ 356 h 401"/>
                <a:gd name="T38" fmla="*/ 110 w 341"/>
                <a:gd name="T39" fmla="*/ 352 h 401"/>
                <a:gd name="T40" fmla="*/ 110 w 341"/>
                <a:gd name="T41" fmla="*/ 352 h 401"/>
                <a:gd name="T42" fmla="*/ 93 w 341"/>
                <a:gd name="T43" fmla="*/ 282 h 401"/>
                <a:gd name="T44" fmla="*/ 47 w 341"/>
                <a:gd name="T45" fmla="*/ 166 h 401"/>
                <a:gd name="T46" fmla="*/ 168 w 341"/>
                <a:gd name="T47" fmla="*/ 43 h 401"/>
                <a:gd name="T48" fmla="*/ 174 w 341"/>
                <a:gd name="T49" fmla="*/ 43 h 401"/>
                <a:gd name="T50" fmla="*/ 295 w 341"/>
                <a:gd name="T51" fmla="*/ 166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1" h="401">
                  <a:moveTo>
                    <a:pt x="175" y="0"/>
                  </a:moveTo>
                  <a:cubicBezTo>
                    <a:pt x="167" y="0"/>
                    <a:pt x="167" y="0"/>
                    <a:pt x="167" y="0"/>
                  </a:cubicBezTo>
                  <a:cubicBezTo>
                    <a:pt x="61" y="7"/>
                    <a:pt x="0" y="83"/>
                    <a:pt x="6" y="165"/>
                  </a:cubicBezTo>
                  <a:cubicBezTo>
                    <a:pt x="12" y="254"/>
                    <a:pt x="61" y="264"/>
                    <a:pt x="67" y="318"/>
                  </a:cubicBezTo>
                  <a:cubicBezTo>
                    <a:pt x="73" y="372"/>
                    <a:pt x="90" y="396"/>
                    <a:pt x="90" y="396"/>
                  </a:cubicBezTo>
                  <a:cubicBezTo>
                    <a:pt x="90" y="396"/>
                    <a:pt x="90" y="396"/>
                    <a:pt x="90" y="396"/>
                  </a:cubicBezTo>
                  <a:cubicBezTo>
                    <a:pt x="92" y="399"/>
                    <a:pt x="96" y="401"/>
                    <a:pt x="99" y="401"/>
                  </a:cubicBezTo>
                  <a:cubicBezTo>
                    <a:pt x="242" y="401"/>
                    <a:pt x="242" y="401"/>
                    <a:pt x="242" y="401"/>
                  </a:cubicBezTo>
                  <a:cubicBezTo>
                    <a:pt x="245" y="401"/>
                    <a:pt x="249" y="399"/>
                    <a:pt x="251" y="396"/>
                  </a:cubicBezTo>
                  <a:cubicBezTo>
                    <a:pt x="251" y="396"/>
                    <a:pt x="251" y="396"/>
                    <a:pt x="251" y="396"/>
                  </a:cubicBezTo>
                  <a:cubicBezTo>
                    <a:pt x="251" y="396"/>
                    <a:pt x="268" y="372"/>
                    <a:pt x="274" y="318"/>
                  </a:cubicBezTo>
                  <a:cubicBezTo>
                    <a:pt x="280" y="264"/>
                    <a:pt x="330" y="254"/>
                    <a:pt x="336" y="165"/>
                  </a:cubicBezTo>
                  <a:cubicBezTo>
                    <a:pt x="341" y="83"/>
                    <a:pt x="280" y="7"/>
                    <a:pt x="175" y="0"/>
                  </a:cubicBezTo>
                  <a:close/>
                  <a:moveTo>
                    <a:pt x="295" y="166"/>
                  </a:moveTo>
                  <a:cubicBezTo>
                    <a:pt x="290" y="234"/>
                    <a:pt x="253" y="241"/>
                    <a:pt x="249" y="282"/>
                  </a:cubicBezTo>
                  <a:cubicBezTo>
                    <a:pt x="244" y="322"/>
                    <a:pt x="231" y="352"/>
                    <a:pt x="231" y="352"/>
                  </a:cubicBezTo>
                  <a:cubicBezTo>
                    <a:pt x="231" y="352"/>
                    <a:pt x="231" y="352"/>
                    <a:pt x="231" y="352"/>
                  </a:cubicBezTo>
                  <a:cubicBezTo>
                    <a:pt x="229" y="354"/>
                    <a:pt x="227" y="356"/>
                    <a:pt x="224" y="356"/>
                  </a:cubicBezTo>
                  <a:cubicBezTo>
                    <a:pt x="117" y="356"/>
                    <a:pt x="117" y="356"/>
                    <a:pt x="117" y="356"/>
                  </a:cubicBezTo>
                  <a:cubicBezTo>
                    <a:pt x="114" y="356"/>
                    <a:pt x="112" y="354"/>
                    <a:pt x="110" y="352"/>
                  </a:cubicBezTo>
                  <a:cubicBezTo>
                    <a:pt x="110" y="352"/>
                    <a:pt x="110" y="352"/>
                    <a:pt x="110" y="352"/>
                  </a:cubicBezTo>
                  <a:cubicBezTo>
                    <a:pt x="110" y="352"/>
                    <a:pt x="98" y="322"/>
                    <a:pt x="93" y="282"/>
                  </a:cubicBezTo>
                  <a:cubicBezTo>
                    <a:pt x="89" y="241"/>
                    <a:pt x="51" y="234"/>
                    <a:pt x="47" y="166"/>
                  </a:cubicBezTo>
                  <a:cubicBezTo>
                    <a:pt x="43" y="105"/>
                    <a:pt x="89" y="48"/>
                    <a:pt x="168" y="43"/>
                  </a:cubicBezTo>
                  <a:cubicBezTo>
                    <a:pt x="174" y="43"/>
                    <a:pt x="174" y="43"/>
                    <a:pt x="174" y="43"/>
                  </a:cubicBezTo>
                  <a:cubicBezTo>
                    <a:pt x="253" y="48"/>
                    <a:pt x="299" y="105"/>
                    <a:pt x="295" y="166"/>
                  </a:cubicBez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a:p>
          </p:txBody>
        </p:sp>
        <p:sp>
          <p:nvSpPr>
            <p:cNvPr id="60" name="TextBox 13"/>
            <p:cNvSpPr txBox="1">
              <a:spLocks noChangeArrowheads="1"/>
            </p:cNvSpPr>
            <p:nvPr/>
          </p:nvSpPr>
          <p:spPr bwMode="auto">
            <a:xfrm>
              <a:off x="3882058" y="2923432"/>
              <a:ext cx="1029890" cy="23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2000">
                  <a:solidFill>
                    <a:srgbClr val="445469"/>
                  </a:solidFill>
                  <a:latin typeface="Arial" panose="020B0604020202020204" pitchFamily="34" charset="0"/>
                  <a:ea typeface="微软雅黑" panose="020B0503020204020204" pitchFamily="34" charset="-122"/>
                  <a:sym typeface="Arial" panose="020B0604020202020204" pitchFamily="34" charset="0"/>
                </a:rPr>
                <a:t>关键词</a:t>
              </a:r>
              <a:endParaRPr lang="en-US" altLang="zh-CN" sz="20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 name="组合 3"/>
          <p:cNvGrpSpPr/>
          <p:nvPr/>
        </p:nvGrpSpPr>
        <p:grpSpPr>
          <a:xfrm>
            <a:off x="6234127" y="1701202"/>
            <a:ext cx="2336496" cy="470010"/>
            <a:chOff x="4676204" y="1275606"/>
            <a:chExt cx="1752600" cy="352426"/>
          </a:xfrm>
        </p:grpSpPr>
        <p:sp>
          <p:nvSpPr>
            <p:cNvPr id="61" name="TextBox 13"/>
            <p:cNvSpPr txBox="1">
              <a:spLocks noChangeArrowheads="1"/>
            </p:cNvSpPr>
            <p:nvPr/>
          </p:nvSpPr>
          <p:spPr bwMode="auto">
            <a:xfrm>
              <a:off x="4676204" y="1275606"/>
              <a:ext cx="1464469"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62" name="TextBox 13"/>
            <p:cNvSpPr txBox="1">
              <a:spLocks noChangeArrowheads="1"/>
            </p:cNvSpPr>
            <p:nvPr/>
          </p:nvSpPr>
          <p:spPr bwMode="auto">
            <a:xfrm>
              <a:off x="4678585" y="1489919"/>
              <a:ext cx="1750219"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 name="组合 2"/>
          <p:cNvGrpSpPr/>
          <p:nvPr/>
        </p:nvGrpSpPr>
        <p:grpSpPr>
          <a:xfrm>
            <a:off x="3896045" y="1713905"/>
            <a:ext cx="2338082" cy="471597"/>
            <a:chOff x="2922414" y="1285131"/>
            <a:chExt cx="1753790" cy="353616"/>
          </a:xfrm>
        </p:grpSpPr>
        <p:sp>
          <p:nvSpPr>
            <p:cNvPr id="63" name="TextBox 13"/>
            <p:cNvSpPr txBox="1">
              <a:spLocks noChangeArrowheads="1"/>
            </p:cNvSpPr>
            <p:nvPr/>
          </p:nvSpPr>
          <p:spPr bwMode="auto">
            <a:xfrm>
              <a:off x="2922414" y="1285131"/>
              <a:ext cx="1464469"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64" name="TextBox 13"/>
            <p:cNvSpPr txBox="1">
              <a:spLocks noChangeArrowheads="1"/>
            </p:cNvSpPr>
            <p:nvPr/>
          </p:nvSpPr>
          <p:spPr bwMode="auto">
            <a:xfrm>
              <a:off x="2924795" y="1500634"/>
              <a:ext cx="1751409"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a:t>
              </a:r>
              <a:endPar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200" advTm="0">
        <p14:flip dir="r"/>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4)">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14:presetBounceEnd="6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0000">
                                          <p:cBhvr additive="base">
                                            <p:cTn id="12" dur="500" fill="hold"/>
                                            <p:tgtEl>
                                              <p:spTgt spid="2"/>
                                            </p:tgtEl>
                                            <p:attrNameLst>
                                              <p:attrName>ppt_x</p:attrName>
                                            </p:attrNameLst>
                                          </p:cBhvr>
                                          <p:tavLst>
                                            <p:tav tm="0">
                                              <p:val>
                                                <p:strVal val="#ppt_x"/>
                                              </p:val>
                                            </p:tav>
                                            <p:tav tm="100000">
                                              <p:val>
                                                <p:strVal val="#ppt_x"/>
                                              </p:val>
                                            </p:tav>
                                          </p:tavLst>
                                        </p:anim>
                                        <p:anim calcmode="lin" valueType="num" p14:bounceEnd="60000">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528"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fltVal val="0.5"/>
                                              </p:val>
                                            </p:tav>
                                            <p:tav tm="100000">
                                              <p:val>
                                                <p:strVal val="#ppt_x"/>
                                              </p:val>
                                            </p:tav>
                                          </p:tavLst>
                                        </p:anim>
                                        <p:anim calcmode="lin" valueType="num">
                                          <p:cBhvr>
                                            <p:cTn id="22" dur="500" fill="hold"/>
                                            <p:tgtEl>
                                              <p:spTgt spid="23"/>
                                            </p:tgtEl>
                                            <p:attrNameLst>
                                              <p:attrName>ppt_y</p:attrName>
                                            </p:attrNameLst>
                                          </p:cBhvr>
                                          <p:tavLst>
                                            <p:tav tm="0">
                                              <p:val>
                                                <p:fltVal val="0.5"/>
                                              </p:val>
                                            </p:tav>
                                            <p:tav tm="100000">
                                              <p:val>
                                                <p:strVal val="#ppt_y"/>
                                              </p:val>
                                            </p:tav>
                                          </p:tavLst>
                                        </p:anim>
                                      </p:childTnLst>
                                    </p:cTn>
                                  </p:par>
                                  <p:par>
                                    <p:cTn id="23" presetID="53" presetClass="entr" presetSubtype="528"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fltVal val="0"/>
                                              </p:val>
                                            </p:tav>
                                            <p:tav tm="100000">
                                              <p:val>
                                                <p:strVal val="#ppt_h"/>
                                              </p:val>
                                            </p:tav>
                                          </p:tavLst>
                                        </p:anim>
                                        <p:animEffect transition="in" filter="fade">
                                          <p:cBhvr>
                                            <p:cTn id="27" dur="500"/>
                                            <p:tgtEl>
                                              <p:spTgt spid="22"/>
                                            </p:tgtEl>
                                          </p:cBhvr>
                                        </p:animEffect>
                                        <p:anim calcmode="lin" valueType="num">
                                          <p:cBhvr>
                                            <p:cTn id="28" dur="500" fill="hold"/>
                                            <p:tgtEl>
                                              <p:spTgt spid="22"/>
                                            </p:tgtEl>
                                            <p:attrNameLst>
                                              <p:attrName>ppt_x</p:attrName>
                                            </p:attrNameLst>
                                          </p:cBhvr>
                                          <p:tavLst>
                                            <p:tav tm="0">
                                              <p:val>
                                                <p:fltVal val="0.5"/>
                                              </p:val>
                                            </p:tav>
                                            <p:tav tm="100000">
                                              <p:val>
                                                <p:strVal val="#ppt_x"/>
                                              </p:val>
                                            </p:tav>
                                          </p:tavLst>
                                        </p:anim>
                                        <p:anim calcmode="lin" valueType="num">
                                          <p:cBhvr>
                                            <p:cTn id="29" dur="500" fill="hold"/>
                                            <p:tgtEl>
                                              <p:spTgt spid="22"/>
                                            </p:tgtEl>
                                            <p:attrNameLst>
                                              <p:attrName>ppt_y</p:attrName>
                                            </p:attrNameLst>
                                          </p:cBhvr>
                                          <p:tavLst>
                                            <p:tav tm="0">
                                              <p:val>
                                                <p:fltVal val="0.5"/>
                                              </p:val>
                                            </p:tav>
                                            <p:tav tm="100000">
                                              <p:val>
                                                <p:strVal val="#ppt_y"/>
                                              </p:val>
                                            </p:tav>
                                          </p:tavLst>
                                        </p:anim>
                                      </p:childTnLst>
                                    </p:cTn>
                                  </p:par>
                                  <p:par>
                                    <p:cTn id="30" presetID="53" presetClass="entr" presetSubtype="528"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anim calcmode="lin" valueType="num">
                                          <p:cBhvr>
                                            <p:cTn id="35" dur="500" fill="hold"/>
                                            <p:tgtEl>
                                              <p:spTgt spid="21"/>
                                            </p:tgtEl>
                                            <p:attrNameLst>
                                              <p:attrName>ppt_x</p:attrName>
                                            </p:attrNameLst>
                                          </p:cBhvr>
                                          <p:tavLst>
                                            <p:tav tm="0">
                                              <p:val>
                                                <p:fltVal val="0.5"/>
                                              </p:val>
                                            </p:tav>
                                            <p:tav tm="100000">
                                              <p:val>
                                                <p:strVal val="#ppt_x"/>
                                              </p:val>
                                            </p:tav>
                                          </p:tavLst>
                                        </p:anim>
                                        <p:anim calcmode="lin" valueType="num">
                                          <p:cBhvr>
                                            <p:cTn id="36" dur="500" fill="hold"/>
                                            <p:tgtEl>
                                              <p:spTgt spid="21"/>
                                            </p:tgtEl>
                                            <p:attrNameLst>
                                              <p:attrName>ppt_y</p:attrName>
                                            </p:attrNameLst>
                                          </p:cBhvr>
                                          <p:tavLst>
                                            <p:tav tm="0">
                                              <p:val>
                                                <p:fltVal val="0.5"/>
                                              </p:val>
                                            </p:tav>
                                            <p:tav tm="100000">
                                              <p:val>
                                                <p:strVal val="#ppt_y"/>
                                              </p:val>
                                            </p:tav>
                                          </p:tavLst>
                                        </p:anim>
                                      </p:childTnLst>
                                    </p:cTn>
                                  </p:par>
                                  <p:par>
                                    <p:cTn id="37" presetID="53" presetClass="entr" presetSubtype="528"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500" fill="hold"/>
                                            <p:tgtEl>
                                              <p:spTgt spid="27"/>
                                            </p:tgtEl>
                                            <p:attrNameLst>
                                              <p:attrName>ppt_w</p:attrName>
                                            </p:attrNameLst>
                                          </p:cBhvr>
                                          <p:tavLst>
                                            <p:tav tm="0">
                                              <p:val>
                                                <p:fltVal val="0"/>
                                              </p:val>
                                            </p:tav>
                                            <p:tav tm="100000">
                                              <p:val>
                                                <p:strVal val="#ppt_w"/>
                                              </p:val>
                                            </p:tav>
                                          </p:tavLst>
                                        </p:anim>
                                        <p:anim calcmode="lin" valueType="num">
                                          <p:cBhvr>
                                            <p:cTn id="40" dur="500" fill="hold"/>
                                            <p:tgtEl>
                                              <p:spTgt spid="27"/>
                                            </p:tgtEl>
                                            <p:attrNameLst>
                                              <p:attrName>ppt_h</p:attrName>
                                            </p:attrNameLst>
                                          </p:cBhvr>
                                          <p:tavLst>
                                            <p:tav tm="0">
                                              <p:val>
                                                <p:fltVal val="0"/>
                                              </p:val>
                                            </p:tav>
                                            <p:tav tm="100000">
                                              <p:val>
                                                <p:strVal val="#ppt_h"/>
                                              </p:val>
                                            </p:tav>
                                          </p:tavLst>
                                        </p:anim>
                                        <p:animEffect transition="in" filter="fade">
                                          <p:cBhvr>
                                            <p:cTn id="41" dur="500"/>
                                            <p:tgtEl>
                                              <p:spTgt spid="27"/>
                                            </p:tgtEl>
                                          </p:cBhvr>
                                        </p:animEffect>
                                        <p:anim calcmode="lin" valueType="num">
                                          <p:cBhvr>
                                            <p:cTn id="42" dur="500" fill="hold"/>
                                            <p:tgtEl>
                                              <p:spTgt spid="27"/>
                                            </p:tgtEl>
                                            <p:attrNameLst>
                                              <p:attrName>ppt_x</p:attrName>
                                            </p:attrNameLst>
                                          </p:cBhvr>
                                          <p:tavLst>
                                            <p:tav tm="0">
                                              <p:val>
                                                <p:fltVal val="0.5"/>
                                              </p:val>
                                            </p:tav>
                                            <p:tav tm="100000">
                                              <p:val>
                                                <p:strVal val="#ppt_x"/>
                                              </p:val>
                                            </p:tav>
                                          </p:tavLst>
                                        </p:anim>
                                        <p:anim calcmode="lin" valueType="num">
                                          <p:cBhvr>
                                            <p:cTn id="43" dur="500" fill="hold"/>
                                            <p:tgtEl>
                                              <p:spTgt spid="27"/>
                                            </p:tgtEl>
                                            <p:attrNameLst>
                                              <p:attrName>ppt_y</p:attrName>
                                            </p:attrNameLst>
                                          </p:cBhvr>
                                          <p:tavLst>
                                            <p:tav tm="0">
                                              <p:val>
                                                <p:fltVal val="0.5"/>
                                              </p:val>
                                            </p:tav>
                                            <p:tav tm="100000">
                                              <p:val>
                                                <p:strVal val="#ppt_y"/>
                                              </p:val>
                                            </p:tav>
                                          </p:tavLst>
                                        </p:anim>
                                      </p:childTnLst>
                                    </p:cTn>
                                  </p:par>
                                  <p:par>
                                    <p:cTn id="44" presetID="53" presetClass="entr" presetSubtype="528"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p:cTn id="46" dur="500" fill="hold"/>
                                            <p:tgtEl>
                                              <p:spTgt spid="28"/>
                                            </p:tgtEl>
                                            <p:attrNameLst>
                                              <p:attrName>ppt_w</p:attrName>
                                            </p:attrNameLst>
                                          </p:cBhvr>
                                          <p:tavLst>
                                            <p:tav tm="0">
                                              <p:val>
                                                <p:fltVal val="0"/>
                                              </p:val>
                                            </p:tav>
                                            <p:tav tm="100000">
                                              <p:val>
                                                <p:strVal val="#ppt_w"/>
                                              </p:val>
                                            </p:tav>
                                          </p:tavLst>
                                        </p:anim>
                                        <p:anim calcmode="lin" valueType="num">
                                          <p:cBhvr>
                                            <p:cTn id="47" dur="500" fill="hold"/>
                                            <p:tgtEl>
                                              <p:spTgt spid="28"/>
                                            </p:tgtEl>
                                            <p:attrNameLst>
                                              <p:attrName>ppt_h</p:attrName>
                                            </p:attrNameLst>
                                          </p:cBhvr>
                                          <p:tavLst>
                                            <p:tav tm="0">
                                              <p:val>
                                                <p:fltVal val="0"/>
                                              </p:val>
                                            </p:tav>
                                            <p:tav tm="100000">
                                              <p:val>
                                                <p:strVal val="#ppt_h"/>
                                              </p:val>
                                            </p:tav>
                                          </p:tavLst>
                                        </p:anim>
                                        <p:animEffect transition="in" filter="fade">
                                          <p:cBhvr>
                                            <p:cTn id="48" dur="500"/>
                                            <p:tgtEl>
                                              <p:spTgt spid="28"/>
                                            </p:tgtEl>
                                          </p:cBhvr>
                                        </p:animEffect>
                                        <p:anim calcmode="lin" valueType="num">
                                          <p:cBhvr>
                                            <p:cTn id="49" dur="500" fill="hold"/>
                                            <p:tgtEl>
                                              <p:spTgt spid="28"/>
                                            </p:tgtEl>
                                            <p:attrNameLst>
                                              <p:attrName>ppt_x</p:attrName>
                                            </p:attrNameLst>
                                          </p:cBhvr>
                                          <p:tavLst>
                                            <p:tav tm="0">
                                              <p:val>
                                                <p:fltVal val="0.5"/>
                                              </p:val>
                                            </p:tav>
                                            <p:tav tm="100000">
                                              <p:val>
                                                <p:strVal val="#ppt_x"/>
                                              </p:val>
                                            </p:tav>
                                          </p:tavLst>
                                        </p:anim>
                                        <p:anim calcmode="lin" valueType="num">
                                          <p:cBhvr>
                                            <p:cTn id="50" dur="500" fill="hold"/>
                                            <p:tgtEl>
                                              <p:spTgt spid="28"/>
                                            </p:tgtEl>
                                            <p:attrNameLst>
                                              <p:attrName>ppt_y</p:attrName>
                                            </p:attrNameLst>
                                          </p:cBhvr>
                                          <p:tavLst>
                                            <p:tav tm="0">
                                              <p:val>
                                                <p:fltVal val="0.5"/>
                                              </p:val>
                                            </p:tav>
                                            <p:tav tm="100000">
                                              <p:val>
                                                <p:strVal val="#ppt_y"/>
                                              </p:val>
                                            </p:tav>
                                          </p:tavLst>
                                        </p:anim>
                                      </p:childTnLst>
                                    </p:cTn>
                                  </p:par>
                                  <p:par>
                                    <p:cTn id="51" presetID="53" presetClass="entr" presetSubtype="528"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p:cTn id="53" dur="500" fill="hold"/>
                                            <p:tgtEl>
                                              <p:spTgt spid="24"/>
                                            </p:tgtEl>
                                            <p:attrNameLst>
                                              <p:attrName>ppt_w</p:attrName>
                                            </p:attrNameLst>
                                          </p:cBhvr>
                                          <p:tavLst>
                                            <p:tav tm="0">
                                              <p:val>
                                                <p:fltVal val="0"/>
                                              </p:val>
                                            </p:tav>
                                            <p:tav tm="100000">
                                              <p:val>
                                                <p:strVal val="#ppt_w"/>
                                              </p:val>
                                            </p:tav>
                                          </p:tavLst>
                                        </p:anim>
                                        <p:anim calcmode="lin" valueType="num">
                                          <p:cBhvr>
                                            <p:cTn id="54" dur="500" fill="hold"/>
                                            <p:tgtEl>
                                              <p:spTgt spid="24"/>
                                            </p:tgtEl>
                                            <p:attrNameLst>
                                              <p:attrName>ppt_h</p:attrName>
                                            </p:attrNameLst>
                                          </p:cBhvr>
                                          <p:tavLst>
                                            <p:tav tm="0">
                                              <p:val>
                                                <p:fltVal val="0"/>
                                              </p:val>
                                            </p:tav>
                                            <p:tav tm="100000">
                                              <p:val>
                                                <p:strVal val="#ppt_h"/>
                                              </p:val>
                                            </p:tav>
                                          </p:tavLst>
                                        </p:anim>
                                        <p:animEffect transition="in" filter="fade">
                                          <p:cBhvr>
                                            <p:cTn id="55" dur="500"/>
                                            <p:tgtEl>
                                              <p:spTgt spid="24"/>
                                            </p:tgtEl>
                                          </p:cBhvr>
                                        </p:animEffect>
                                        <p:anim calcmode="lin" valueType="num">
                                          <p:cBhvr>
                                            <p:cTn id="56" dur="500" fill="hold"/>
                                            <p:tgtEl>
                                              <p:spTgt spid="24"/>
                                            </p:tgtEl>
                                            <p:attrNameLst>
                                              <p:attrName>ppt_x</p:attrName>
                                            </p:attrNameLst>
                                          </p:cBhvr>
                                          <p:tavLst>
                                            <p:tav tm="0">
                                              <p:val>
                                                <p:fltVal val="0.5"/>
                                              </p:val>
                                            </p:tav>
                                            <p:tav tm="100000">
                                              <p:val>
                                                <p:strVal val="#ppt_x"/>
                                              </p:val>
                                            </p:tav>
                                          </p:tavLst>
                                        </p:anim>
                                        <p:anim calcmode="lin" valueType="num">
                                          <p:cBhvr>
                                            <p:cTn id="57" dur="500" fill="hold"/>
                                            <p:tgtEl>
                                              <p:spTgt spid="24"/>
                                            </p:tgtEl>
                                            <p:attrNameLst>
                                              <p:attrName>ppt_y</p:attrName>
                                            </p:attrNameLst>
                                          </p:cBhvr>
                                          <p:tavLst>
                                            <p:tav tm="0">
                                              <p:val>
                                                <p:fltVal val="0.5"/>
                                              </p:val>
                                            </p:tav>
                                            <p:tav tm="100000">
                                              <p:val>
                                                <p:strVal val="#ppt_y"/>
                                              </p:val>
                                            </p:tav>
                                          </p:tavLst>
                                        </p:anim>
                                      </p:childTnLst>
                                    </p:cTn>
                                  </p:par>
                                  <p:par>
                                    <p:cTn id="58" presetID="53" presetClass="entr" presetSubtype="528"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anim calcmode="lin" valueType="num">
                                          <p:cBhvr>
                                            <p:cTn id="60" dur="500" fill="hold"/>
                                            <p:tgtEl>
                                              <p:spTgt spid="25"/>
                                            </p:tgtEl>
                                            <p:attrNameLst>
                                              <p:attrName>ppt_w</p:attrName>
                                            </p:attrNameLst>
                                          </p:cBhvr>
                                          <p:tavLst>
                                            <p:tav tm="0">
                                              <p:val>
                                                <p:fltVal val="0"/>
                                              </p:val>
                                            </p:tav>
                                            <p:tav tm="100000">
                                              <p:val>
                                                <p:strVal val="#ppt_w"/>
                                              </p:val>
                                            </p:tav>
                                          </p:tavLst>
                                        </p:anim>
                                        <p:anim calcmode="lin" valueType="num">
                                          <p:cBhvr>
                                            <p:cTn id="61" dur="500" fill="hold"/>
                                            <p:tgtEl>
                                              <p:spTgt spid="25"/>
                                            </p:tgtEl>
                                            <p:attrNameLst>
                                              <p:attrName>ppt_h</p:attrName>
                                            </p:attrNameLst>
                                          </p:cBhvr>
                                          <p:tavLst>
                                            <p:tav tm="0">
                                              <p:val>
                                                <p:fltVal val="0"/>
                                              </p:val>
                                            </p:tav>
                                            <p:tav tm="100000">
                                              <p:val>
                                                <p:strVal val="#ppt_h"/>
                                              </p:val>
                                            </p:tav>
                                          </p:tavLst>
                                        </p:anim>
                                        <p:animEffect transition="in" filter="fade">
                                          <p:cBhvr>
                                            <p:cTn id="62" dur="500"/>
                                            <p:tgtEl>
                                              <p:spTgt spid="25"/>
                                            </p:tgtEl>
                                          </p:cBhvr>
                                        </p:animEffect>
                                        <p:anim calcmode="lin" valueType="num">
                                          <p:cBhvr>
                                            <p:cTn id="63" dur="500" fill="hold"/>
                                            <p:tgtEl>
                                              <p:spTgt spid="25"/>
                                            </p:tgtEl>
                                            <p:attrNameLst>
                                              <p:attrName>ppt_x</p:attrName>
                                            </p:attrNameLst>
                                          </p:cBhvr>
                                          <p:tavLst>
                                            <p:tav tm="0">
                                              <p:val>
                                                <p:fltVal val="0.5"/>
                                              </p:val>
                                            </p:tav>
                                            <p:tav tm="100000">
                                              <p:val>
                                                <p:strVal val="#ppt_x"/>
                                              </p:val>
                                            </p:tav>
                                          </p:tavLst>
                                        </p:anim>
                                        <p:anim calcmode="lin" valueType="num">
                                          <p:cBhvr>
                                            <p:cTn id="64" dur="500" fill="hold"/>
                                            <p:tgtEl>
                                              <p:spTgt spid="25"/>
                                            </p:tgtEl>
                                            <p:attrNameLst>
                                              <p:attrName>ppt_y</p:attrName>
                                            </p:attrNameLst>
                                          </p:cBhvr>
                                          <p:tavLst>
                                            <p:tav tm="0">
                                              <p:val>
                                                <p:fltVal val="0.5"/>
                                              </p:val>
                                            </p:tav>
                                            <p:tav tm="100000">
                                              <p:val>
                                                <p:strVal val="#ppt_y"/>
                                              </p:val>
                                            </p:tav>
                                          </p:tavLst>
                                        </p:anim>
                                      </p:childTnLst>
                                    </p:cTn>
                                  </p:par>
                                  <p:par>
                                    <p:cTn id="65" presetID="53" presetClass="entr" presetSubtype="528"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p:cTn id="67" dur="500" fill="hold"/>
                                            <p:tgtEl>
                                              <p:spTgt spid="26"/>
                                            </p:tgtEl>
                                            <p:attrNameLst>
                                              <p:attrName>ppt_w</p:attrName>
                                            </p:attrNameLst>
                                          </p:cBhvr>
                                          <p:tavLst>
                                            <p:tav tm="0">
                                              <p:val>
                                                <p:fltVal val="0"/>
                                              </p:val>
                                            </p:tav>
                                            <p:tav tm="100000">
                                              <p:val>
                                                <p:strVal val="#ppt_w"/>
                                              </p:val>
                                            </p:tav>
                                          </p:tavLst>
                                        </p:anim>
                                        <p:anim calcmode="lin" valueType="num">
                                          <p:cBhvr>
                                            <p:cTn id="68" dur="500" fill="hold"/>
                                            <p:tgtEl>
                                              <p:spTgt spid="26"/>
                                            </p:tgtEl>
                                            <p:attrNameLst>
                                              <p:attrName>ppt_h</p:attrName>
                                            </p:attrNameLst>
                                          </p:cBhvr>
                                          <p:tavLst>
                                            <p:tav tm="0">
                                              <p:val>
                                                <p:fltVal val="0"/>
                                              </p:val>
                                            </p:tav>
                                            <p:tav tm="100000">
                                              <p:val>
                                                <p:strVal val="#ppt_h"/>
                                              </p:val>
                                            </p:tav>
                                          </p:tavLst>
                                        </p:anim>
                                        <p:animEffect transition="in" filter="fade">
                                          <p:cBhvr>
                                            <p:cTn id="69" dur="500"/>
                                            <p:tgtEl>
                                              <p:spTgt spid="26"/>
                                            </p:tgtEl>
                                          </p:cBhvr>
                                        </p:animEffect>
                                        <p:anim calcmode="lin" valueType="num">
                                          <p:cBhvr>
                                            <p:cTn id="70" dur="500" fill="hold"/>
                                            <p:tgtEl>
                                              <p:spTgt spid="26"/>
                                            </p:tgtEl>
                                            <p:attrNameLst>
                                              <p:attrName>ppt_x</p:attrName>
                                            </p:attrNameLst>
                                          </p:cBhvr>
                                          <p:tavLst>
                                            <p:tav tm="0">
                                              <p:val>
                                                <p:fltVal val="0.5"/>
                                              </p:val>
                                            </p:tav>
                                            <p:tav tm="100000">
                                              <p:val>
                                                <p:strVal val="#ppt_x"/>
                                              </p:val>
                                            </p:tav>
                                          </p:tavLst>
                                        </p:anim>
                                        <p:anim calcmode="lin" valueType="num">
                                          <p:cBhvr>
                                            <p:cTn id="71" dur="500" fill="hold"/>
                                            <p:tgtEl>
                                              <p:spTgt spid="26"/>
                                            </p:tgtEl>
                                            <p:attrNameLst>
                                              <p:attrName>ppt_y</p:attrName>
                                            </p:attrNameLst>
                                          </p:cBhvr>
                                          <p:tavLst>
                                            <p:tav tm="0">
                                              <p:val>
                                                <p:fltVal val="0.5"/>
                                              </p:val>
                                            </p:tav>
                                            <p:tav tm="100000">
                                              <p:val>
                                                <p:strVal val="#ppt_y"/>
                                              </p:val>
                                            </p:tav>
                                          </p:tavLst>
                                        </p:anim>
                                      </p:childTnLst>
                                    </p:cTn>
                                  </p:par>
                                  <p:par>
                                    <p:cTn id="72" presetID="53" presetClass="entr" presetSubtype="528" fill="hold" grpId="0" nodeType="withEffect">
                                      <p:stCondLst>
                                        <p:cond delay="0"/>
                                      </p:stCondLst>
                                      <p:childTnLst>
                                        <p:set>
                                          <p:cBhvr>
                                            <p:cTn id="73" dur="1" fill="hold">
                                              <p:stCondLst>
                                                <p:cond delay="0"/>
                                              </p:stCondLst>
                                            </p:cTn>
                                            <p:tgtEl>
                                              <p:spTgt spid="29"/>
                                            </p:tgtEl>
                                            <p:attrNameLst>
                                              <p:attrName>style.visibility</p:attrName>
                                            </p:attrNameLst>
                                          </p:cBhvr>
                                          <p:to>
                                            <p:strVal val="visible"/>
                                          </p:to>
                                        </p:set>
                                        <p:anim calcmode="lin" valueType="num">
                                          <p:cBhvr>
                                            <p:cTn id="74" dur="500" fill="hold"/>
                                            <p:tgtEl>
                                              <p:spTgt spid="29"/>
                                            </p:tgtEl>
                                            <p:attrNameLst>
                                              <p:attrName>ppt_w</p:attrName>
                                            </p:attrNameLst>
                                          </p:cBhvr>
                                          <p:tavLst>
                                            <p:tav tm="0">
                                              <p:val>
                                                <p:fltVal val="0"/>
                                              </p:val>
                                            </p:tav>
                                            <p:tav tm="100000">
                                              <p:val>
                                                <p:strVal val="#ppt_w"/>
                                              </p:val>
                                            </p:tav>
                                          </p:tavLst>
                                        </p:anim>
                                        <p:anim calcmode="lin" valueType="num">
                                          <p:cBhvr>
                                            <p:cTn id="75" dur="500" fill="hold"/>
                                            <p:tgtEl>
                                              <p:spTgt spid="29"/>
                                            </p:tgtEl>
                                            <p:attrNameLst>
                                              <p:attrName>ppt_h</p:attrName>
                                            </p:attrNameLst>
                                          </p:cBhvr>
                                          <p:tavLst>
                                            <p:tav tm="0">
                                              <p:val>
                                                <p:fltVal val="0"/>
                                              </p:val>
                                            </p:tav>
                                            <p:tav tm="100000">
                                              <p:val>
                                                <p:strVal val="#ppt_h"/>
                                              </p:val>
                                            </p:tav>
                                          </p:tavLst>
                                        </p:anim>
                                        <p:animEffect transition="in" filter="fade">
                                          <p:cBhvr>
                                            <p:cTn id="76" dur="500"/>
                                            <p:tgtEl>
                                              <p:spTgt spid="29"/>
                                            </p:tgtEl>
                                          </p:cBhvr>
                                        </p:animEffect>
                                        <p:anim calcmode="lin" valueType="num">
                                          <p:cBhvr>
                                            <p:cTn id="77" dur="500" fill="hold"/>
                                            <p:tgtEl>
                                              <p:spTgt spid="29"/>
                                            </p:tgtEl>
                                            <p:attrNameLst>
                                              <p:attrName>ppt_x</p:attrName>
                                            </p:attrNameLst>
                                          </p:cBhvr>
                                          <p:tavLst>
                                            <p:tav tm="0">
                                              <p:val>
                                                <p:fltVal val="0.5"/>
                                              </p:val>
                                            </p:tav>
                                            <p:tav tm="100000">
                                              <p:val>
                                                <p:strVal val="#ppt_x"/>
                                              </p:val>
                                            </p:tav>
                                          </p:tavLst>
                                        </p:anim>
                                        <p:anim calcmode="lin" valueType="num">
                                          <p:cBhvr>
                                            <p:cTn id="78" dur="500" fill="hold"/>
                                            <p:tgtEl>
                                              <p:spTgt spid="29"/>
                                            </p:tgtEl>
                                            <p:attrNameLst>
                                              <p:attrName>ppt_y</p:attrName>
                                            </p:attrNameLst>
                                          </p:cBhvr>
                                          <p:tavLst>
                                            <p:tav tm="0">
                                              <p:val>
                                                <p:fltVal val="0.5"/>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2" presetClass="entr" presetSubtype="4" fill="hold" nodeType="clickEffect">
                                      <p:stCondLst>
                                        <p:cond delay="0"/>
                                      </p:stCondLst>
                                      <p:childTnLst>
                                        <p:set>
                                          <p:cBhvr>
                                            <p:cTn id="82" dur="1" fill="hold">
                                              <p:stCondLst>
                                                <p:cond delay="0"/>
                                              </p:stCondLst>
                                            </p:cTn>
                                            <p:tgtEl>
                                              <p:spTgt spid="12"/>
                                            </p:tgtEl>
                                            <p:attrNameLst>
                                              <p:attrName>style.visibility</p:attrName>
                                            </p:attrNameLst>
                                          </p:cBhvr>
                                          <p:to>
                                            <p:strVal val="visible"/>
                                          </p:to>
                                        </p:set>
                                        <p:anim calcmode="lin" valueType="num">
                                          <p:cBhvr additive="base">
                                            <p:cTn id="83" dur="500"/>
                                            <p:tgtEl>
                                              <p:spTgt spid="12"/>
                                            </p:tgtEl>
                                            <p:attrNameLst>
                                              <p:attrName>ppt_y</p:attrName>
                                            </p:attrNameLst>
                                          </p:cBhvr>
                                          <p:tavLst>
                                            <p:tav tm="0">
                                              <p:val>
                                                <p:strVal val="#ppt_y+#ppt_h*1.125000"/>
                                              </p:val>
                                            </p:tav>
                                            <p:tav tm="100000">
                                              <p:val>
                                                <p:strVal val="#ppt_y"/>
                                              </p:val>
                                            </p:tav>
                                          </p:tavLst>
                                        </p:anim>
                                        <p:animEffect transition="in" filter="wipe(up)">
                                          <p:cBhvr>
                                            <p:cTn id="84" dur="500"/>
                                            <p:tgtEl>
                                              <p:spTgt spid="12"/>
                                            </p:tgtEl>
                                          </p:cBhvr>
                                        </p:animEffect>
                                      </p:childTnLst>
                                    </p:cTn>
                                  </p:par>
                                  <p:par>
                                    <p:cTn id="85" presetID="12" presetClass="entr" presetSubtype="4" fill="hold" nodeType="withEffect">
                                      <p:stCondLst>
                                        <p:cond delay="0"/>
                                      </p:stCondLst>
                                      <p:childTnLst>
                                        <p:set>
                                          <p:cBhvr>
                                            <p:cTn id="86" dur="1" fill="hold">
                                              <p:stCondLst>
                                                <p:cond delay="0"/>
                                              </p:stCondLst>
                                            </p:cTn>
                                            <p:tgtEl>
                                              <p:spTgt spid="3"/>
                                            </p:tgtEl>
                                            <p:attrNameLst>
                                              <p:attrName>style.visibility</p:attrName>
                                            </p:attrNameLst>
                                          </p:cBhvr>
                                          <p:to>
                                            <p:strVal val="visible"/>
                                          </p:to>
                                        </p:set>
                                        <p:anim calcmode="lin" valueType="num">
                                          <p:cBhvr additive="base">
                                            <p:cTn id="87" dur="500"/>
                                            <p:tgtEl>
                                              <p:spTgt spid="3"/>
                                            </p:tgtEl>
                                            <p:attrNameLst>
                                              <p:attrName>ppt_y</p:attrName>
                                            </p:attrNameLst>
                                          </p:cBhvr>
                                          <p:tavLst>
                                            <p:tav tm="0">
                                              <p:val>
                                                <p:strVal val="#ppt_y+#ppt_h*1.125000"/>
                                              </p:val>
                                            </p:tav>
                                            <p:tav tm="100000">
                                              <p:val>
                                                <p:strVal val="#ppt_y"/>
                                              </p:val>
                                            </p:tav>
                                          </p:tavLst>
                                        </p:anim>
                                        <p:animEffect transition="in" filter="wipe(up)">
                                          <p:cBhvr>
                                            <p:cTn id="88" dur="500"/>
                                            <p:tgtEl>
                                              <p:spTgt spid="3"/>
                                            </p:tgtEl>
                                          </p:cBhvr>
                                        </p:animEffect>
                                      </p:childTnLst>
                                    </p:cTn>
                                  </p:par>
                                  <p:par>
                                    <p:cTn id="89" presetID="12" presetClass="entr" presetSubtype="4" fill="hold" nodeType="withEffect">
                                      <p:stCondLst>
                                        <p:cond delay="0"/>
                                      </p:stCondLst>
                                      <p:childTnLst>
                                        <p:set>
                                          <p:cBhvr>
                                            <p:cTn id="90" dur="1" fill="hold">
                                              <p:stCondLst>
                                                <p:cond delay="0"/>
                                              </p:stCondLst>
                                            </p:cTn>
                                            <p:tgtEl>
                                              <p:spTgt spid="4"/>
                                            </p:tgtEl>
                                            <p:attrNameLst>
                                              <p:attrName>style.visibility</p:attrName>
                                            </p:attrNameLst>
                                          </p:cBhvr>
                                          <p:to>
                                            <p:strVal val="visible"/>
                                          </p:to>
                                        </p:set>
                                        <p:anim calcmode="lin" valueType="num">
                                          <p:cBhvr additive="base">
                                            <p:cTn id="91" dur="500"/>
                                            <p:tgtEl>
                                              <p:spTgt spid="4"/>
                                            </p:tgtEl>
                                            <p:attrNameLst>
                                              <p:attrName>ppt_y</p:attrName>
                                            </p:attrNameLst>
                                          </p:cBhvr>
                                          <p:tavLst>
                                            <p:tav tm="0">
                                              <p:val>
                                                <p:strVal val="#ppt_y+#ppt_h*1.125000"/>
                                              </p:val>
                                            </p:tav>
                                            <p:tav tm="100000">
                                              <p:val>
                                                <p:strVal val="#ppt_y"/>
                                              </p:val>
                                            </p:tav>
                                          </p:tavLst>
                                        </p:anim>
                                        <p:animEffect transition="in" filter="wipe(up)">
                                          <p:cBhvr>
                                            <p:cTn id="92" dur="500"/>
                                            <p:tgtEl>
                                              <p:spTgt spid="4"/>
                                            </p:tgtEl>
                                          </p:cBhvr>
                                        </p:animEffect>
                                      </p:childTnLst>
                                    </p:cTn>
                                  </p:par>
                                  <p:par>
                                    <p:cTn id="93" presetID="12" presetClass="entr" presetSubtype="4"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 calcmode="lin" valueType="num">
                                          <p:cBhvr additive="base">
                                            <p:cTn id="95" dur="500"/>
                                            <p:tgtEl>
                                              <p:spTgt spid="5"/>
                                            </p:tgtEl>
                                            <p:attrNameLst>
                                              <p:attrName>ppt_y</p:attrName>
                                            </p:attrNameLst>
                                          </p:cBhvr>
                                          <p:tavLst>
                                            <p:tav tm="0">
                                              <p:val>
                                                <p:strVal val="#ppt_y+#ppt_h*1.125000"/>
                                              </p:val>
                                            </p:tav>
                                            <p:tav tm="100000">
                                              <p:val>
                                                <p:strVal val="#ppt_y"/>
                                              </p:val>
                                            </p:tav>
                                          </p:tavLst>
                                        </p:anim>
                                        <p:animEffect transition="in" filter="wipe(up)">
                                          <p:cBhvr>
                                            <p:cTn id="96" dur="500"/>
                                            <p:tgtEl>
                                              <p:spTgt spid="5"/>
                                            </p:tgtEl>
                                          </p:cBhvr>
                                        </p:animEffect>
                                      </p:childTnLst>
                                    </p:cTn>
                                  </p:par>
                                  <p:par>
                                    <p:cTn id="97" presetID="12" presetClass="entr" presetSubtype="4" fill="hold" nodeType="withEffect">
                                      <p:stCondLst>
                                        <p:cond delay="0"/>
                                      </p:stCondLst>
                                      <p:childTnLst>
                                        <p:set>
                                          <p:cBhvr>
                                            <p:cTn id="98" dur="1" fill="hold">
                                              <p:stCondLst>
                                                <p:cond delay="0"/>
                                              </p:stCondLst>
                                            </p:cTn>
                                            <p:tgtEl>
                                              <p:spTgt spid="6"/>
                                            </p:tgtEl>
                                            <p:attrNameLst>
                                              <p:attrName>style.visibility</p:attrName>
                                            </p:attrNameLst>
                                          </p:cBhvr>
                                          <p:to>
                                            <p:strVal val="visible"/>
                                          </p:to>
                                        </p:set>
                                        <p:anim calcmode="lin" valueType="num">
                                          <p:cBhvr additive="base">
                                            <p:cTn id="99" dur="500"/>
                                            <p:tgtEl>
                                              <p:spTgt spid="6"/>
                                            </p:tgtEl>
                                            <p:attrNameLst>
                                              <p:attrName>ppt_y</p:attrName>
                                            </p:attrNameLst>
                                          </p:cBhvr>
                                          <p:tavLst>
                                            <p:tav tm="0">
                                              <p:val>
                                                <p:strVal val="#ppt_y+#ppt_h*1.125000"/>
                                              </p:val>
                                            </p:tav>
                                            <p:tav tm="100000">
                                              <p:val>
                                                <p:strVal val="#ppt_y"/>
                                              </p:val>
                                            </p:tav>
                                          </p:tavLst>
                                        </p:anim>
                                        <p:animEffect transition="in" filter="wipe(up)">
                                          <p:cBhvr>
                                            <p:cTn id="100" dur="500"/>
                                            <p:tgtEl>
                                              <p:spTgt spid="6"/>
                                            </p:tgtEl>
                                          </p:cBhvr>
                                        </p:animEffect>
                                      </p:childTnLst>
                                    </p:cTn>
                                  </p:par>
                                  <p:par>
                                    <p:cTn id="101" presetID="12" presetClass="entr" presetSubtype="4" fill="hold" nodeType="withEffect">
                                      <p:stCondLst>
                                        <p:cond delay="0"/>
                                      </p:stCondLst>
                                      <p:childTnLst>
                                        <p:set>
                                          <p:cBhvr>
                                            <p:cTn id="102" dur="1" fill="hold">
                                              <p:stCondLst>
                                                <p:cond delay="0"/>
                                              </p:stCondLst>
                                            </p:cTn>
                                            <p:tgtEl>
                                              <p:spTgt spid="7"/>
                                            </p:tgtEl>
                                            <p:attrNameLst>
                                              <p:attrName>style.visibility</p:attrName>
                                            </p:attrNameLst>
                                          </p:cBhvr>
                                          <p:to>
                                            <p:strVal val="visible"/>
                                          </p:to>
                                        </p:set>
                                        <p:anim calcmode="lin" valueType="num">
                                          <p:cBhvr additive="base">
                                            <p:cTn id="103" dur="500"/>
                                            <p:tgtEl>
                                              <p:spTgt spid="7"/>
                                            </p:tgtEl>
                                            <p:attrNameLst>
                                              <p:attrName>ppt_y</p:attrName>
                                            </p:attrNameLst>
                                          </p:cBhvr>
                                          <p:tavLst>
                                            <p:tav tm="0">
                                              <p:val>
                                                <p:strVal val="#ppt_y+#ppt_h*1.125000"/>
                                              </p:val>
                                            </p:tav>
                                            <p:tav tm="100000">
                                              <p:val>
                                                <p:strVal val="#ppt_y"/>
                                              </p:val>
                                            </p:tav>
                                          </p:tavLst>
                                        </p:anim>
                                        <p:animEffect transition="in" filter="wipe(up)">
                                          <p:cBhvr>
                                            <p:cTn id="104" dur="500"/>
                                            <p:tgtEl>
                                              <p:spTgt spid="7"/>
                                            </p:tgtEl>
                                          </p:cBhvr>
                                        </p:animEffect>
                                      </p:childTnLst>
                                    </p:cTn>
                                  </p:par>
                                  <p:par>
                                    <p:cTn id="105" presetID="12" presetClass="entr" presetSubtype="4" fill="hold" nodeType="withEffect">
                                      <p:stCondLst>
                                        <p:cond delay="0"/>
                                      </p:stCondLst>
                                      <p:childTnLst>
                                        <p:set>
                                          <p:cBhvr>
                                            <p:cTn id="106" dur="1" fill="hold">
                                              <p:stCondLst>
                                                <p:cond delay="0"/>
                                              </p:stCondLst>
                                            </p:cTn>
                                            <p:tgtEl>
                                              <p:spTgt spid="8"/>
                                            </p:tgtEl>
                                            <p:attrNameLst>
                                              <p:attrName>style.visibility</p:attrName>
                                            </p:attrNameLst>
                                          </p:cBhvr>
                                          <p:to>
                                            <p:strVal val="visible"/>
                                          </p:to>
                                        </p:set>
                                        <p:anim calcmode="lin" valueType="num">
                                          <p:cBhvr additive="base">
                                            <p:cTn id="107" dur="500"/>
                                            <p:tgtEl>
                                              <p:spTgt spid="8"/>
                                            </p:tgtEl>
                                            <p:attrNameLst>
                                              <p:attrName>ppt_y</p:attrName>
                                            </p:attrNameLst>
                                          </p:cBhvr>
                                          <p:tavLst>
                                            <p:tav tm="0">
                                              <p:val>
                                                <p:strVal val="#ppt_y+#ppt_h*1.125000"/>
                                              </p:val>
                                            </p:tav>
                                            <p:tav tm="100000">
                                              <p:val>
                                                <p:strVal val="#ppt_y"/>
                                              </p:val>
                                            </p:tav>
                                          </p:tavLst>
                                        </p:anim>
                                        <p:animEffect transition="in" filter="wipe(up)">
                                          <p:cBhvr>
                                            <p:cTn id="108" dur="500"/>
                                            <p:tgtEl>
                                              <p:spTgt spid="8"/>
                                            </p:tgtEl>
                                          </p:cBhvr>
                                        </p:animEffect>
                                      </p:childTnLst>
                                    </p:cTn>
                                  </p:par>
                                  <p:par>
                                    <p:cTn id="109" presetID="12" presetClass="entr" presetSubtype="4" fill="hold" nodeType="withEffect">
                                      <p:stCondLst>
                                        <p:cond delay="0"/>
                                      </p:stCondLst>
                                      <p:childTnLst>
                                        <p:set>
                                          <p:cBhvr>
                                            <p:cTn id="110" dur="1" fill="hold">
                                              <p:stCondLst>
                                                <p:cond delay="0"/>
                                              </p:stCondLst>
                                            </p:cTn>
                                            <p:tgtEl>
                                              <p:spTgt spid="9"/>
                                            </p:tgtEl>
                                            <p:attrNameLst>
                                              <p:attrName>style.visibility</p:attrName>
                                            </p:attrNameLst>
                                          </p:cBhvr>
                                          <p:to>
                                            <p:strVal val="visible"/>
                                          </p:to>
                                        </p:set>
                                        <p:anim calcmode="lin" valueType="num">
                                          <p:cBhvr additive="base">
                                            <p:cTn id="111" dur="500"/>
                                            <p:tgtEl>
                                              <p:spTgt spid="9"/>
                                            </p:tgtEl>
                                            <p:attrNameLst>
                                              <p:attrName>ppt_y</p:attrName>
                                            </p:attrNameLst>
                                          </p:cBhvr>
                                          <p:tavLst>
                                            <p:tav tm="0">
                                              <p:val>
                                                <p:strVal val="#ppt_y+#ppt_h*1.125000"/>
                                              </p:val>
                                            </p:tav>
                                            <p:tav tm="100000">
                                              <p:val>
                                                <p:strVal val="#ppt_y"/>
                                              </p:val>
                                            </p:tav>
                                          </p:tavLst>
                                        </p:anim>
                                        <p:animEffect transition="in" filter="wipe(up)">
                                          <p:cBhvr>
                                            <p:cTn id="112" dur="500"/>
                                            <p:tgtEl>
                                              <p:spTgt spid="9"/>
                                            </p:tgtEl>
                                          </p:cBhvr>
                                        </p:animEffect>
                                      </p:childTnLst>
                                    </p:cTn>
                                  </p:par>
                                  <p:par>
                                    <p:cTn id="113" presetID="12" presetClass="entr" presetSubtype="4" fill="hold" nodeType="withEffect">
                                      <p:stCondLst>
                                        <p:cond delay="0"/>
                                      </p:stCondLst>
                                      <p:childTnLst>
                                        <p:set>
                                          <p:cBhvr>
                                            <p:cTn id="114" dur="1" fill="hold">
                                              <p:stCondLst>
                                                <p:cond delay="0"/>
                                              </p:stCondLst>
                                            </p:cTn>
                                            <p:tgtEl>
                                              <p:spTgt spid="10"/>
                                            </p:tgtEl>
                                            <p:attrNameLst>
                                              <p:attrName>style.visibility</p:attrName>
                                            </p:attrNameLst>
                                          </p:cBhvr>
                                          <p:to>
                                            <p:strVal val="visible"/>
                                          </p:to>
                                        </p:set>
                                        <p:anim calcmode="lin" valueType="num">
                                          <p:cBhvr additive="base">
                                            <p:cTn id="115" dur="500"/>
                                            <p:tgtEl>
                                              <p:spTgt spid="10"/>
                                            </p:tgtEl>
                                            <p:attrNameLst>
                                              <p:attrName>ppt_y</p:attrName>
                                            </p:attrNameLst>
                                          </p:cBhvr>
                                          <p:tavLst>
                                            <p:tav tm="0">
                                              <p:val>
                                                <p:strVal val="#ppt_y+#ppt_h*1.125000"/>
                                              </p:val>
                                            </p:tav>
                                            <p:tav tm="100000">
                                              <p:val>
                                                <p:strVal val="#ppt_y"/>
                                              </p:val>
                                            </p:tav>
                                          </p:tavLst>
                                        </p:anim>
                                        <p:animEffect transition="in" filter="wipe(up)">
                                          <p:cBhvr>
                                            <p:cTn id="116" dur="500"/>
                                            <p:tgtEl>
                                              <p:spTgt spid="10"/>
                                            </p:tgtEl>
                                          </p:cBhvr>
                                        </p:animEffect>
                                      </p:childTnLst>
                                    </p:cTn>
                                  </p:par>
                                  <p:par>
                                    <p:cTn id="117" presetID="12" presetClass="entr" presetSubtype="4" fill="hold" nodeType="withEffect">
                                      <p:stCondLst>
                                        <p:cond delay="0"/>
                                      </p:stCondLst>
                                      <p:childTnLst>
                                        <p:set>
                                          <p:cBhvr>
                                            <p:cTn id="118" dur="1" fill="hold">
                                              <p:stCondLst>
                                                <p:cond delay="0"/>
                                              </p:stCondLst>
                                            </p:cTn>
                                            <p:tgtEl>
                                              <p:spTgt spid="11"/>
                                            </p:tgtEl>
                                            <p:attrNameLst>
                                              <p:attrName>style.visibility</p:attrName>
                                            </p:attrNameLst>
                                          </p:cBhvr>
                                          <p:to>
                                            <p:strVal val="visible"/>
                                          </p:to>
                                        </p:set>
                                        <p:anim calcmode="lin" valueType="num">
                                          <p:cBhvr additive="base">
                                            <p:cTn id="119" dur="500"/>
                                            <p:tgtEl>
                                              <p:spTgt spid="11"/>
                                            </p:tgtEl>
                                            <p:attrNameLst>
                                              <p:attrName>ppt_y</p:attrName>
                                            </p:attrNameLst>
                                          </p:cBhvr>
                                          <p:tavLst>
                                            <p:tav tm="0">
                                              <p:val>
                                                <p:strVal val="#ppt_y+#ppt_h*1.125000"/>
                                              </p:val>
                                            </p:tav>
                                            <p:tav tm="100000">
                                              <p:val>
                                                <p:strVal val="#ppt_y"/>
                                              </p:val>
                                            </p:tav>
                                          </p:tavLst>
                                        </p:anim>
                                        <p:animEffect transition="in" filter="wipe(up)">
                                          <p:cBhvr>
                                            <p:cTn id="1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animBg="1"/>
          <p:bldP spid="22" grpId="0" animBg="1"/>
          <p:bldP spid="23" grpId="0" animBg="1"/>
          <p:bldP spid="24" grpId="0" animBg="1"/>
          <p:bldP spid="25" grpId="0" animBg="1"/>
          <p:bldP spid="26" grpId="0" animBg="1"/>
          <p:bldP spid="27" grpId="0" animBg="1"/>
          <p:bldP spid="28" grpId="0" animBg="1"/>
          <p:bldP spid="29"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4)">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528"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fltVal val="0.5"/>
                                              </p:val>
                                            </p:tav>
                                            <p:tav tm="100000">
                                              <p:val>
                                                <p:strVal val="#ppt_x"/>
                                              </p:val>
                                            </p:tav>
                                          </p:tavLst>
                                        </p:anim>
                                        <p:anim calcmode="lin" valueType="num">
                                          <p:cBhvr>
                                            <p:cTn id="22" dur="500" fill="hold"/>
                                            <p:tgtEl>
                                              <p:spTgt spid="23"/>
                                            </p:tgtEl>
                                            <p:attrNameLst>
                                              <p:attrName>ppt_y</p:attrName>
                                            </p:attrNameLst>
                                          </p:cBhvr>
                                          <p:tavLst>
                                            <p:tav tm="0">
                                              <p:val>
                                                <p:fltVal val="0.5"/>
                                              </p:val>
                                            </p:tav>
                                            <p:tav tm="100000">
                                              <p:val>
                                                <p:strVal val="#ppt_y"/>
                                              </p:val>
                                            </p:tav>
                                          </p:tavLst>
                                        </p:anim>
                                      </p:childTnLst>
                                    </p:cTn>
                                  </p:par>
                                  <p:par>
                                    <p:cTn id="23" presetID="53" presetClass="entr" presetSubtype="528"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fltVal val="0"/>
                                              </p:val>
                                            </p:tav>
                                            <p:tav tm="100000">
                                              <p:val>
                                                <p:strVal val="#ppt_h"/>
                                              </p:val>
                                            </p:tav>
                                          </p:tavLst>
                                        </p:anim>
                                        <p:animEffect transition="in" filter="fade">
                                          <p:cBhvr>
                                            <p:cTn id="27" dur="500"/>
                                            <p:tgtEl>
                                              <p:spTgt spid="22"/>
                                            </p:tgtEl>
                                          </p:cBhvr>
                                        </p:animEffect>
                                        <p:anim calcmode="lin" valueType="num">
                                          <p:cBhvr>
                                            <p:cTn id="28" dur="500" fill="hold"/>
                                            <p:tgtEl>
                                              <p:spTgt spid="22"/>
                                            </p:tgtEl>
                                            <p:attrNameLst>
                                              <p:attrName>ppt_x</p:attrName>
                                            </p:attrNameLst>
                                          </p:cBhvr>
                                          <p:tavLst>
                                            <p:tav tm="0">
                                              <p:val>
                                                <p:fltVal val="0.5"/>
                                              </p:val>
                                            </p:tav>
                                            <p:tav tm="100000">
                                              <p:val>
                                                <p:strVal val="#ppt_x"/>
                                              </p:val>
                                            </p:tav>
                                          </p:tavLst>
                                        </p:anim>
                                        <p:anim calcmode="lin" valueType="num">
                                          <p:cBhvr>
                                            <p:cTn id="29" dur="500" fill="hold"/>
                                            <p:tgtEl>
                                              <p:spTgt spid="22"/>
                                            </p:tgtEl>
                                            <p:attrNameLst>
                                              <p:attrName>ppt_y</p:attrName>
                                            </p:attrNameLst>
                                          </p:cBhvr>
                                          <p:tavLst>
                                            <p:tav tm="0">
                                              <p:val>
                                                <p:fltVal val="0.5"/>
                                              </p:val>
                                            </p:tav>
                                            <p:tav tm="100000">
                                              <p:val>
                                                <p:strVal val="#ppt_y"/>
                                              </p:val>
                                            </p:tav>
                                          </p:tavLst>
                                        </p:anim>
                                      </p:childTnLst>
                                    </p:cTn>
                                  </p:par>
                                  <p:par>
                                    <p:cTn id="30" presetID="53" presetClass="entr" presetSubtype="528"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anim calcmode="lin" valueType="num">
                                          <p:cBhvr>
                                            <p:cTn id="35" dur="500" fill="hold"/>
                                            <p:tgtEl>
                                              <p:spTgt spid="21"/>
                                            </p:tgtEl>
                                            <p:attrNameLst>
                                              <p:attrName>ppt_x</p:attrName>
                                            </p:attrNameLst>
                                          </p:cBhvr>
                                          <p:tavLst>
                                            <p:tav tm="0">
                                              <p:val>
                                                <p:fltVal val="0.5"/>
                                              </p:val>
                                            </p:tav>
                                            <p:tav tm="100000">
                                              <p:val>
                                                <p:strVal val="#ppt_x"/>
                                              </p:val>
                                            </p:tav>
                                          </p:tavLst>
                                        </p:anim>
                                        <p:anim calcmode="lin" valueType="num">
                                          <p:cBhvr>
                                            <p:cTn id="36" dur="500" fill="hold"/>
                                            <p:tgtEl>
                                              <p:spTgt spid="21"/>
                                            </p:tgtEl>
                                            <p:attrNameLst>
                                              <p:attrName>ppt_y</p:attrName>
                                            </p:attrNameLst>
                                          </p:cBhvr>
                                          <p:tavLst>
                                            <p:tav tm="0">
                                              <p:val>
                                                <p:fltVal val="0.5"/>
                                              </p:val>
                                            </p:tav>
                                            <p:tav tm="100000">
                                              <p:val>
                                                <p:strVal val="#ppt_y"/>
                                              </p:val>
                                            </p:tav>
                                          </p:tavLst>
                                        </p:anim>
                                      </p:childTnLst>
                                    </p:cTn>
                                  </p:par>
                                  <p:par>
                                    <p:cTn id="37" presetID="53" presetClass="entr" presetSubtype="528"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500" fill="hold"/>
                                            <p:tgtEl>
                                              <p:spTgt spid="27"/>
                                            </p:tgtEl>
                                            <p:attrNameLst>
                                              <p:attrName>ppt_w</p:attrName>
                                            </p:attrNameLst>
                                          </p:cBhvr>
                                          <p:tavLst>
                                            <p:tav tm="0">
                                              <p:val>
                                                <p:fltVal val="0"/>
                                              </p:val>
                                            </p:tav>
                                            <p:tav tm="100000">
                                              <p:val>
                                                <p:strVal val="#ppt_w"/>
                                              </p:val>
                                            </p:tav>
                                          </p:tavLst>
                                        </p:anim>
                                        <p:anim calcmode="lin" valueType="num">
                                          <p:cBhvr>
                                            <p:cTn id="40" dur="500" fill="hold"/>
                                            <p:tgtEl>
                                              <p:spTgt spid="27"/>
                                            </p:tgtEl>
                                            <p:attrNameLst>
                                              <p:attrName>ppt_h</p:attrName>
                                            </p:attrNameLst>
                                          </p:cBhvr>
                                          <p:tavLst>
                                            <p:tav tm="0">
                                              <p:val>
                                                <p:fltVal val="0"/>
                                              </p:val>
                                            </p:tav>
                                            <p:tav tm="100000">
                                              <p:val>
                                                <p:strVal val="#ppt_h"/>
                                              </p:val>
                                            </p:tav>
                                          </p:tavLst>
                                        </p:anim>
                                        <p:animEffect transition="in" filter="fade">
                                          <p:cBhvr>
                                            <p:cTn id="41" dur="500"/>
                                            <p:tgtEl>
                                              <p:spTgt spid="27"/>
                                            </p:tgtEl>
                                          </p:cBhvr>
                                        </p:animEffect>
                                        <p:anim calcmode="lin" valueType="num">
                                          <p:cBhvr>
                                            <p:cTn id="42" dur="500" fill="hold"/>
                                            <p:tgtEl>
                                              <p:spTgt spid="27"/>
                                            </p:tgtEl>
                                            <p:attrNameLst>
                                              <p:attrName>ppt_x</p:attrName>
                                            </p:attrNameLst>
                                          </p:cBhvr>
                                          <p:tavLst>
                                            <p:tav tm="0">
                                              <p:val>
                                                <p:fltVal val="0.5"/>
                                              </p:val>
                                            </p:tav>
                                            <p:tav tm="100000">
                                              <p:val>
                                                <p:strVal val="#ppt_x"/>
                                              </p:val>
                                            </p:tav>
                                          </p:tavLst>
                                        </p:anim>
                                        <p:anim calcmode="lin" valueType="num">
                                          <p:cBhvr>
                                            <p:cTn id="43" dur="500" fill="hold"/>
                                            <p:tgtEl>
                                              <p:spTgt spid="27"/>
                                            </p:tgtEl>
                                            <p:attrNameLst>
                                              <p:attrName>ppt_y</p:attrName>
                                            </p:attrNameLst>
                                          </p:cBhvr>
                                          <p:tavLst>
                                            <p:tav tm="0">
                                              <p:val>
                                                <p:fltVal val="0.5"/>
                                              </p:val>
                                            </p:tav>
                                            <p:tav tm="100000">
                                              <p:val>
                                                <p:strVal val="#ppt_y"/>
                                              </p:val>
                                            </p:tav>
                                          </p:tavLst>
                                        </p:anim>
                                      </p:childTnLst>
                                    </p:cTn>
                                  </p:par>
                                  <p:par>
                                    <p:cTn id="44" presetID="53" presetClass="entr" presetSubtype="528"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p:cTn id="46" dur="500" fill="hold"/>
                                            <p:tgtEl>
                                              <p:spTgt spid="28"/>
                                            </p:tgtEl>
                                            <p:attrNameLst>
                                              <p:attrName>ppt_w</p:attrName>
                                            </p:attrNameLst>
                                          </p:cBhvr>
                                          <p:tavLst>
                                            <p:tav tm="0">
                                              <p:val>
                                                <p:fltVal val="0"/>
                                              </p:val>
                                            </p:tav>
                                            <p:tav tm="100000">
                                              <p:val>
                                                <p:strVal val="#ppt_w"/>
                                              </p:val>
                                            </p:tav>
                                          </p:tavLst>
                                        </p:anim>
                                        <p:anim calcmode="lin" valueType="num">
                                          <p:cBhvr>
                                            <p:cTn id="47" dur="500" fill="hold"/>
                                            <p:tgtEl>
                                              <p:spTgt spid="28"/>
                                            </p:tgtEl>
                                            <p:attrNameLst>
                                              <p:attrName>ppt_h</p:attrName>
                                            </p:attrNameLst>
                                          </p:cBhvr>
                                          <p:tavLst>
                                            <p:tav tm="0">
                                              <p:val>
                                                <p:fltVal val="0"/>
                                              </p:val>
                                            </p:tav>
                                            <p:tav tm="100000">
                                              <p:val>
                                                <p:strVal val="#ppt_h"/>
                                              </p:val>
                                            </p:tav>
                                          </p:tavLst>
                                        </p:anim>
                                        <p:animEffect transition="in" filter="fade">
                                          <p:cBhvr>
                                            <p:cTn id="48" dur="500"/>
                                            <p:tgtEl>
                                              <p:spTgt spid="28"/>
                                            </p:tgtEl>
                                          </p:cBhvr>
                                        </p:animEffect>
                                        <p:anim calcmode="lin" valueType="num">
                                          <p:cBhvr>
                                            <p:cTn id="49" dur="500" fill="hold"/>
                                            <p:tgtEl>
                                              <p:spTgt spid="28"/>
                                            </p:tgtEl>
                                            <p:attrNameLst>
                                              <p:attrName>ppt_x</p:attrName>
                                            </p:attrNameLst>
                                          </p:cBhvr>
                                          <p:tavLst>
                                            <p:tav tm="0">
                                              <p:val>
                                                <p:fltVal val="0.5"/>
                                              </p:val>
                                            </p:tav>
                                            <p:tav tm="100000">
                                              <p:val>
                                                <p:strVal val="#ppt_x"/>
                                              </p:val>
                                            </p:tav>
                                          </p:tavLst>
                                        </p:anim>
                                        <p:anim calcmode="lin" valueType="num">
                                          <p:cBhvr>
                                            <p:cTn id="50" dur="500" fill="hold"/>
                                            <p:tgtEl>
                                              <p:spTgt spid="28"/>
                                            </p:tgtEl>
                                            <p:attrNameLst>
                                              <p:attrName>ppt_y</p:attrName>
                                            </p:attrNameLst>
                                          </p:cBhvr>
                                          <p:tavLst>
                                            <p:tav tm="0">
                                              <p:val>
                                                <p:fltVal val="0.5"/>
                                              </p:val>
                                            </p:tav>
                                            <p:tav tm="100000">
                                              <p:val>
                                                <p:strVal val="#ppt_y"/>
                                              </p:val>
                                            </p:tav>
                                          </p:tavLst>
                                        </p:anim>
                                      </p:childTnLst>
                                    </p:cTn>
                                  </p:par>
                                  <p:par>
                                    <p:cTn id="51" presetID="53" presetClass="entr" presetSubtype="528"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p:cTn id="53" dur="500" fill="hold"/>
                                            <p:tgtEl>
                                              <p:spTgt spid="24"/>
                                            </p:tgtEl>
                                            <p:attrNameLst>
                                              <p:attrName>ppt_w</p:attrName>
                                            </p:attrNameLst>
                                          </p:cBhvr>
                                          <p:tavLst>
                                            <p:tav tm="0">
                                              <p:val>
                                                <p:fltVal val="0"/>
                                              </p:val>
                                            </p:tav>
                                            <p:tav tm="100000">
                                              <p:val>
                                                <p:strVal val="#ppt_w"/>
                                              </p:val>
                                            </p:tav>
                                          </p:tavLst>
                                        </p:anim>
                                        <p:anim calcmode="lin" valueType="num">
                                          <p:cBhvr>
                                            <p:cTn id="54" dur="500" fill="hold"/>
                                            <p:tgtEl>
                                              <p:spTgt spid="24"/>
                                            </p:tgtEl>
                                            <p:attrNameLst>
                                              <p:attrName>ppt_h</p:attrName>
                                            </p:attrNameLst>
                                          </p:cBhvr>
                                          <p:tavLst>
                                            <p:tav tm="0">
                                              <p:val>
                                                <p:fltVal val="0"/>
                                              </p:val>
                                            </p:tav>
                                            <p:tav tm="100000">
                                              <p:val>
                                                <p:strVal val="#ppt_h"/>
                                              </p:val>
                                            </p:tav>
                                          </p:tavLst>
                                        </p:anim>
                                        <p:animEffect transition="in" filter="fade">
                                          <p:cBhvr>
                                            <p:cTn id="55" dur="500"/>
                                            <p:tgtEl>
                                              <p:spTgt spid="24"/>
                                            </p:tgtEl>
                                          </p:cBhvr>
                                        </p:animEffect>
                                        <p:anim calcmode="lin" valueType="num">
                                          <p:cBhvr>
                                            <p:cTn id="56" dur="500" fill="hold"/>
                                            <p:tgtEl>
                                              <p:spTgt spid="24"/>
                                            </p:tgtEl>
                                            <p:attrNameLst>
                                              <p:attrName>ppt_x</p:attrName>
                                            </p:attrNameLst>
                                          </p:cBhvr>
                                          <p:tavLst>
                                            <p:tav tm="0">
                                              <p:val>
                                                <p:fltVal val="0.5"/>
                                              </p:val>
                                            </p:tav>
                                            <p:tav tm="100000">
                                              <p:val>
                                                <p:strVal val="#ppt_x"/>
                                              </p:val>
                                            </p:tav>
                                          </p:tavLst>
                                        </p:anim>
                                        <p:anim calcmode="lin" valueType="num">
                                          <p:cBhvr>
                                            <p:cTn id="57" dur="500" fill="hold"/>
                                            <p:tgtEl>
                                              <p:spTgt spid="24"/>
                                            </p:tgtEl>
                                            <p:attrNameLst>
                                              <p:attrName>ppt_y</p:attrName>
                                            </p:attrNameLst>
                                          </p:cBhvr>
                                          <p:tavLst>
                                            <p:tav tm="0">
                                              <p:val>
                                                <p:fltVal val="0.5"/>
                                              </p:val>
                                            </p:tav>
                                            <p:tav tm="100000">
                                              <p:val>
                                                <p:strVal val="#ppt_y"/>
                                              </p:val>
                                            </p:tav>
                                          </p:tavLst>
                                        </p:anim>
                                      </p:childTnLst>
                                    </p:cTn>
                                  </p:par>
                                  <p:par>
                                    <p:cTn id="58" presetID="53" presetClass="entr" presetSubtype="528"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anim calcmode="lin" valueType="num">
                                          <p:cBhvr>
                                            <p:cTn id="60" dur="500" fill="hold"/>
                                            <p:tgtEl>
                                              <p:spTgt spid="25"/>
                                            </p:tgtEl>
                                            <p:attrNameLst>
                                              <p:attrName>ppt_w</p:attrName>
                                            </p:attrNameLst>
                                          </p:cBhvr>
                                          <p:tavLst>
                                            <p:tav tm="0">
                                              <p:val>
                                                <p:fltVal val="0"/>
                                              </p:val>
                                            </p:tav>
                                            <p:tav tm="100000">
                                              <p:val>
                                                <p:strVal val="#ppt_w"/>
                                              </p:val>
                                            </p:tav>
                                          </p:tavLst>
                                        </p:anim>
                                        <p:anim calcmode="lin" valueType="num">
                                          <p:cBhvr>
                                            <p:cTn id="61" dur="500" fill="hold"/>
                                            <p:tgtEl>
                                              <p:spTgt spid="25"/>
                                            </p:tgtEl>
                                            <p:attrNameLst>
                                              <p:attrName>ppt_h</p:attrName>
                                            </p:attrNameLst>
                                          </p:cBhvr>
                                          <p:tavLst>
                                            <p:tav tm="0">
                                              <p:val>
                                                <p:fltVal val="0"/>
                                              </p:val>
                                            </p:tav>
                                            <p:tav tm="100000">
                                              <p:val>
                                                <p:strVal val="#ppt_h"/>
                                              </p:val>
                                            </p:tav>
                                          </p:tavLst>
                                        </p:anim>
                                        <p:animEffect transition="in" filter="fade">
                                          <p:cBhvr>
                                            <p:cTn id="62" dur="500"/>
                                            <p:tgtEl>
                                              <p:spTgt spid="25"/>
                                            </p:tgtEl>
                                          </p:cBhvr>
                                        </p:animEffect>
                                        <p:anim calcmode="lin" valueType="num">
                                          <p:cBhvr>
                                            <p:cTn id="63" dur="500" fill="hold"/>
                                            <p:tgtEl>
                                              <p:spTgt spid="25"/>
                                            </p:tgtEl>
                                            <p:attrNameLst>
                                              <p:attrName>ppt_x</p:attrName>
                                            </p:attrNameLst>
                                          </p:cBhvr>
                                          <p:tavLst>
                                            <p:tav tm="0">
                                              <p:val>
                                                <p:fltVal val="0.5"/>
                                              </p:val>
                                            </p:tav>
                                            <p:tav tm="100000">
                                              <p:val>
                                                <p:strVal val="#ppt_x"/>
                                              </p:val>
                                            </p:tav>
                                          </p:tavLst>
                                        </p:anim>
                                        <p:anim calcmode="lin" valueType="num">
                                          <p:cBhvr>
                                            <p:cTn id="64" dur="500" fill="hold"/>
                                            <p:tgtEl>
                                              <p:spTgt spid="25"/>
                                            </p:tgtEl>
                                            <p:attrNameLst>
                                              <p:attrName>ppt_y</p:attrName>
                                            </p:attrNameLst>
                                          </p:cBhvr>
                                          <p:tavLst>
                                            <p:tav tm="0">
                                              <p:val>
                                                <p:fltVal val="0.5"/>
                                              </p:val>
                                            </p:tav>
                                            <p:tav tm="100000">
                                              <p:val>
                                                <p:strVal val="#ppt_y"/>
                                              </p:val>
                                            </p:tav>
                                          </p:tavLst>
                                        </p:anim>
                                      </p:childTnLst>
                                    </p:cTn>
                                  </p:par>
                                  <p:par>
                                    <p:cTn id="65" presetID="53" presetClass="entr" presetSubtype="528"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p:cTn id="67" dur="500" fill="hold"/>
                                            <p:tgtEl>
                                              <p:spTgt spid="26"/>
                                            </p:tgtEl>
                                            <p:attrNameLst>
                                              <p:attrName>ppt_w</p:attrName>
                                            </p:attrNameLst>
                                          </p:cBhvr>
                                          <p:tavLst>
                                            <p:tav tm="0">
                                              <p:val>
                                                <p:fltVal val="0"/>
                                              </p:val>
                                            </p:tav>
                                            <p:tav tm="100000">
                                              <p:val>
                                                <p:strVal val="#ppt_w"/>
                                              </p:val>
                                            </p:tav>
                                          </p:tavLst>
                                        </p:anim>
                                        <p:anim calcmode="lin" valueType="num">
                                          <p:cBhvr>
                                            <p:cTn id="68" dur="500" fill="hold"/>
                                            <p:tgtEl>
                                              <p:spTgt spid="26"/>
                                            </p:tgtEl>
                                            <p:attrNameLst>
                                              <p:attrName>ppt_h</p:attrName>
                                            </p:attrNameLst>
                                          </p:cBhvr>
                                          <p:tavLst>
                                            <p:tav tm="0">
                                              <p:val>
                                                <p:fltVal val="0"/>
                                              </p:val>
                                            </p:tav>
                                            <p:tav tm="100000">
                                              <p:val>
                                                <p:strVal val="#ppt_h"/>
                                              </p:val>
                                            </p:tav>
                                          </p:tavLst>
                                        </p:anim>
                                        <p:animEffect transition="in" filter="fade">
                                          <p:cBhvr>
                                            <p:cTn id="69" dur="500"/>
                                            <p:tgtEl>
                                              <p:spTgt spid="26"/>
                                            </p:tgtEl>
                                          </p:cBhvr>
                                        </p:animEffect>
                                        <p:anim calcmode="lin" valueType="num">
                                          <p:cBhvr>
                                            <p:cTn id="70" dur="500" fill="hold"/>
                                            <p:tgtEl>
                                              <p:spTgt spid="26"/>
                                            </p:tgtEl>
                                            <p:attrNameLst>
                                              <p:attrName>ppt_x</p:attrName>
                                            </p:attrNameLst>
                                          </p:cBhvr>
                                          <p:tavLst>
                                            <p:tav tm="0">
                                              <p:val>
                                                <p:fltVal val="0.5"/>
                                              </p:val>
                                            </p:tav>
                                            <p:tav tm="100000">
                                              <p:val>
                                                <p:strVal val="#ppt_x"/>
                                              </p:val>
                                            </p:tav>
                                          </p:tavLst>
                                        </p:anim>
                                        <p:anim calcmode="lin" valueType="num">
                                          <p:cBhvr>
                                            <p:cTn id="71" dur="500" fill="hold"/>
                                            <p:tgtEl>
                                              <p:spTgt spid="26"/>
                                            </p:tgtEl>
                                            <p:attrNameLst>
                                              <p:attrName>ppt_y</p:attrName>
                                            </p:attrNameLst>
                                          </p:cBhvr>
                                          <p:tavLst>
                                            <p:tav tm="0">
                                              <p:val>
                                                <p:fltVal val="0.5"/>
                                              </p:val>
                                            </p:tav>
                                            <p:tav tm="100000">
                                              <p:val>
                                                <p:strVal val="#ppt_y"/>
                                              </p:val>
                                            </p:tav>
                                          </p:tavLst>
                                        </p:anim>
                                      </p:childTnLst>
                                    </p:cTn>
                                  </p:par>
                                  <p:par>
                                    <p:cTn id="72" presetID="53" presetClass="entr" presetSubtype="528" fill="hold" grpId="0" nodeType="withEffect">
                                      <p:stCondLst>
                                        <p:cond delay="0"/>
                                      </p:stCondLst>
                                      <p:childTnLst>
                                        <p:set>
                                          <p:cBhvr>
                                            <p:cTn id="73" dur="1" fill="hold">
                                              <p:stCondLst>
                                                <p:cond delay="0"/>
                                              </p:stCondLst>
                                            </p:cTn>
                                            <p:tgtEl>
                                              <p:spTgt spid="29"/>
                                            </p:tgtEl>
                                            <p:attrNameLst>
                                              <p:attrName>style.visibility</p:attrName>
                                            </p:attrNameLst>
                                          </p:cBhvr>
                                          <p:to>
                                            <p:strVal val="visible"/>
                                          </p:to>
                                        </p:set>
                                        <p:anim calcmode="lin" valueType="num">
                                          <p:cBhvr>
                                            <p:cTn id="74" dur="500" fill="hold"/>
                                            <p:tgtEl>
                                              <p:spTgt spid="29"/>
                                            </p:tgtEl>
                                            <p:attrNameLst>
                                              <p:attrName>ppt_w</p:attrName>
                                            </p:attrNameLst>
                                          </p:cBhvr>
                                          <p:tavLst>
                                            <p:tav tm="0">
                                              <p:val>
                                                <p:fltVal val="0"/>
                                              </p:val>
                                            </p:tav>
                                            <p:tav tm="100000">
                                              <p:val>
                                                <p:strVal val="#ppt_w"/>
                                              </p:val>
                                            </p:tav>
                                          </p:tavLst>
                                        </p:anim>
                                        <p:anim calcmode="lin" valueType="num">
                                          <p:cBhvr>
                                            <p:cTn id="75" dur="500" fill="hold"/>
                                            <p:tgtEl>
                                              <p:spTgt spid="29"/>
                                            </p:tgtEl>
                                            <p:attrNameLst>
                                              <p:attrName>ppt_h</p:attrName>
                                            </p:attrNameLst>
                                          </p:cBhvr>
                                          <p:tavLst>
                                            <p:tav tm="0">
                                              <p:val>
                                                <p:fltVal val="0"/>
                                              </p:val>
                                            </p:tav>
                                            <p:tav tm="100000">
                                              <p:val>
                                                <p:strVal val="#ppt_h"/>
                                              </p:val>
                                            </p:tav>
                                          </p:tavLst>
                                        </p:anim>
                                        <p:animEffect transition="in" filter="fade">
                                          <p:cBhvr>
                                            <p:cTn id="76" dur="500"/>
                                            <p:tgtEl>
                                              <p:spTgt spid="29"/>
                                            </p:tgtEl>
                                          </p:cBhvr>
                                        </p:animEffect>
                                        <p:anim calcmode="lin" valueType="num">
                                          <p:cBhvr>
                                            <p:cTn id="77" dur="500" fill="hold"/>
                                            <p:tgtEl>
                                              <p:spTgt spid="29"/>
                                            </p:tgtEl>
                                            <p:attrNameLst>
                                              <p:attrName>ppt_x</p:attrName>
                                            </p:attrNameLst>
                                          </p:cBhvr>
                                          <p:tavLst>
                                            <p:tav tm="0">
                                              <p:val>
                                                <p:fltVal val="0.5"/>
                                              </p:val>
                                            </p:tav>
                                            <p:tav tm="100000">
                                              <p:val>
                                                <p:strVal val="#ppt_x"/>
                                              </p:val>
                                            </p:tav>
                                          </p:tavLst>
                                        </p:anim>
                                        <p:anim calcmode="lin" valueType="num">
                                          <p:cBhvr>
                                            <p:cTn id="78" dur="500" fill="hold"/>
                                            <p:tgtEl>
                                              <p:spTgt spid="29"/>
                                            </p:tgtEl>
                                            <p:attrNameLst>
                                              <p:attrName>ppt_y</p:attrName>
                                            </p:attrNameLst>
                                          </p:cBhvr>
                                          <p:tavLst>
                                            <p:tav tm="0">
                                              <p:val>
                                                <p:fltVal val="0.5"/>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2" presetClass="entr" presetSubtype="4" fill="hold" nodeType="clickEffect">
                                      <p:stCondLst>
                                        <p:cond delay="0"/>
                                      </p:stCondLst>
                                      <p:childTnLst>
                                        <p:set>
                                          <p:cBhvr>
                                            <p:cTn id="82" dur="1" fill="hold">
                                              <p:stCondLst>
                                                <p:cond delay="0"/>
                                              </p:stCondLst>
                                            </p:cTn>
                                            <p:tgtEl>
                                              <p:spTgt spid="12"/>
                                            </p:tgtEl>
                                            <p:attrNameLst>
                                              <p:attrName>style.visibility</p:attrName>
                                            </p:attrNameLst>
                                          </p:cBhvr>
                                          <p:to>
                                            <p:strVal val="visible"/>
                                          </p:to>
                                        </p:set>
                                        <p:anim calcmode="lin" valueType="num">
                                          <p:cBhvr additive="base">
                                            <p:cTn id="83" dur="500"/>
                                            <p:tgtEl>
                                              <p:spTgt spid="12"/>
                                            </p:tgtEl>
                                            <p:attrNameLst>
                                              <p:attrName>ppt_y</p:attrName>
                                            </p:attrNameLst>
                                          </p:cBhvr>
                                          <p:tavLst>
                                            <p:tav tm="0">
                                              <p:val>
                                                <p:strVal val="#ppt_y+#ppt_h*1.125000"/>
                                              </p:val>
                                            </p:tav>
                                            <p:tav tm="100000">
                                              <p:val>
                                                <p:strVal val="#ppt_y"/>
                                              </p:val>
                                            </p:tav>
                                          </p:tavLst>
                                        </p:anim>
                                        <p:animEffect transition="in" filter="wipe(up)">
                                          <p:cBhvr>
                                            <p:cTn id="84" dur="500"/>
                                            <p:tgtEl>
                                              <p:spTgt spid="12"/>
                                            </p:tgtEl>
                                          </p:cBhvr>
                                        </p:animEffect>
                                      </p:childTnLst>
                                    </p:cTn>
                                  </p:par>
                                  <p:par>
                                    <p:cTn id="85" presetID="12" presetClass="entr" presetSubtype="4" fill="hold" nodeType="withEffect">
                                      <p:stCondLst>
                                        <p:cond delay="0"/>
                                      </p:stCondLst>
                                      <p:childTnLst>
                                        <p:set>
                                          <p:cBhvr>
                                            <p:cTn id="86" dur="1" fill="hold">
                                              <p:stCondLst>
                                                <p:cond delay="0"/>
                                              </p:stCondLst>
                                            </p:cTn>
                                            <p:tgtEl>
                                              <p:spTgt spid="3"/>
                                            </p:tgtEl>
                                            <p:attrNameLst>
                                              <p:attrName>style.visibility</p:attrName>
                                            </p:attrNameLst>
                                          </p:cBhvr>
                                          <p:to>
                                            <p:strVal val="visible"/>
                                          </p:to>
                                        </p:set>
                                        <p:anim calcmode="lin" valueType="num">
                                          <p:cBhvr additive="base">
                                            <p:cTn id="87" dur="500"/>
                                            <p:tgtEl>
                                              <p:spTgt spid="3"/>
                                            </p:tgtEl>
                                            <p:attrNameLst>
                                              <p:attrName>ppt_y</p:attrName>
                                            </p:attrNameLst>
                                          </p:cBhvr>
                                          <p:tavLst>
                                            <p:tav tm="0">
                                              <p:val>
                                                <p:strVal val="#ppt_y+#ppt_h*1.125000"/>
                                              </p:val>
                                            </p:tav>
                                            <p:tav tm="100000">
                                              <p:val>
                                                <p:strVal val="#ppt_y"/>
                                              </p:val>
                                            </p:tav>
                                          </p:tavLst>
                                        </p:anim>
                                        <p:animEffect transition="in" filter="wipe(up)">
                                          <p:cBhvr>
                                            <p:cTn id="88" dur="500"/>
                                            <p:tgtEl>
                                              <p:spTgt spid="3"/>
                                            </p:tgtEl>
                                          </p:cBhvr>
                                        </p:animEffect>
                                      </p:childTnLst>
                                    </p:cTn>
                                  </p:par>
                                  <p:par>
                                    <p:cTn id="89" presetID="12" presetClass="entr" presetSubtype="4" fill="hold" nodeType="withEffect">
                                      <p:stCondLst>
                                        <p:cond delay="0"/>
                                      </p:stCondLst>
                                      <p:childTnLst>
                                        <p:set>
                                          <p:cBhvr>
                                            <p:cTn id="90" dur="1" fill="hold">
                                              <p:stCondLst>
                                                <p:cond delay="0"/>
                                              </p:stCondLst>
                                            </p:cTn>
                                            <p:tgtEl>
                                              <p:spTgt spid="4"/>
                                            </p:tgtEl>
                                            <p:attrNameLst>
                                              <p:attrName>style.visibility</p:attrName>
                                            </p:attrNameLst>
                                          </p:cBhvr>
                                          <p:to>
                                            <p:strVal val="visible"/>
                                          </p:to>
                                        </p:set>
                                        <p:anim calcmode="lin" valueType="num">
                                          <p:cBhvr additive="base">
                                            <p:cTn id="91" dur="500"/>
                                            <p:tgtEl>
                                              <p:spTgt spid="4"/>
                                            </p:tgtEl>
                                            <p:attrNameLst>
                                              <p:attrName>ppt_y</p:attrName>
                                            </p:attrNameLst>
                                          </p:cBhvr>
                                          <p:tavLst>
                                            <p:tav tm="0">
                                              <p:val>
                                                <p:strVal val="#ppt_y+#ppt_h*1.125000"/>
                                              </p:val>
                                            </p:tav>
                                            <p:tav tm="100000">
                                              <p:val>
                                                <p:strVal val="#ppt_y"/>
                                              </p:val>
                                            </p:tav>
                                          </p:tavLst>
                                        </p:anim>
                                        <p:animEffect transition="in" filter="wipe(up)">
                                          <p:cBhvr>
                                            <p:cTn id="92" dur="500"/>
                                            <p:tgtEl>
                                              <p:spTgt spid="4"/>
                                            </p:tgtEl>
                                          </p:cBhvr>
                                        </p:animEffect>
                                      </p:childTnLst>
                                    </p:cTn>
                                  </p:par>
                                  <p:par>
                                    <p:cTn id="93" presetID="12" presetClass="entr" presetSubtype="4"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 calcmode="lin" valueType="num">
                                          <p:cBhvr additive="base">
                                            <p:cTn id="95" dur="500"/>
                                            <p:tgtEl>
                                              <p:spTgt spid="5"/>
                                            </p:tgtEl>
                                            <p:attrNameLst>
                                              <p:attrName>ppt_y</p:attrName>
                                            </p:attrNameLst>
                                          </p:cBhvr>
                                          <p:tavLst>
                                            <p:tav tm="0">
                                              <p:val>
                                                <p:strVal val="#ppt_y+#ppt_h*1.125000"/>
                                              </p:val>
                                            </p:tav>
                                            <p:tav tm="100000">
                                              <p:val>
                                                <p:strVal val="#ppt_y"/>
                                              </p:val>
                                            </p:tav>
                                          </p:tavLst>
                                        </p:anim>
                                        <p:animEffect transition="in" filter="wipe(up)">
                                          <p:cBhvr>
                                            <p:cTn id="96" dur="500"/>
                                            <p:tgtEl>
                                              <p:spTgt spid="5"/>
                                            </p:tgtEl>
                                          </p:cBhvr>
                                        </p:animEffect>
                                      </p:childTnLst>
                                    </p:cTn>
                                  </p:par>
                                  <p:par>
                                    <p:cTn id="97" presetID="12" presetClass="entr" presetSubtype="4" fill="hold" nodeType="withEffect">
                                      <p:stCondLst>
                                        <p:cond delay="0"/>
                                      </p:stCondLst>
                                      <p:childTnLst>
                                        <p:set>
                                          <p:cBhvr>
                                            <p:cTn id="98" dur="1" fill="hold">
                                              <p:stCondLst>
                                                <p:cond delay="0"/>
                                              </p:stCondLst>
                                            </p:cTn>
                                            <p:tgtEl>
                                              <p:spTgt spid="6"/>
                                            </p:tgtEl>
                                            <p:attrNameLst>
                                              <p:attrName>style.visibility</p:attrName>
                                            </p:attrNameLst>
                                          </p:cBhvr>
                                          <p:to>
                                            <p:strVal val="visible"/>
                                          </p:to>
                                        </p:set>
                                        <p:anim calcmode="lin" valueType="num">
                                          <p:cBhvr additive="base">
                                            <p:cTn id="99" dur="500"/>
                                            <p:tgtEl>
                                              <p:spTgt spid="6"/>
                                            </p:tgtEl>
                                            <p:attrNameLst>
                                              <p:attrName>ppt_y</p:attrName>
                                            </p:attrNameLst>
                                          </p:cBhvr>
                                          <p:tavLst>
                                            <p:tav tm="0">
                                              <p:val>
                                                <p:strVal val="#ppt_y+#ppt_h*1.125000"/>
                                              </p:val>
                                            </p:tav>
                                            <p:tav tm="100000">
                                              <p:val>
                                                <p:strVal val="#ppt_y"/>
                                              </p:val>
                                            </p:tav>
                                          </p:tavLst>
                                        </p:anim>
                                        <p:animEffect transition="in" filter="wipe(up)">
                                          <p:cBhvr>
                                            <p:cTn id="100" dur="500"/>
                                            <p:tgtEl>
                                              <p:spTgt spid="6"/>
                                            </p:tgtEl>
                                          </p:cBhvr>
                                        </p:animEffect>
                                      </p:childTnLst>
                                    </p:cTn>
                                  </p:par>
                                  <p:par>
                                    <p:cTn id="101" presetID="12" presetClass="entr" presetSubtype="4" fill="hold" nodeType="withEffect">
                                      <p:stCondLst>
                                        <p:cond delay="0"/>
                                      </p:stCondLst>
                                      <p:childTnLst>
                                        <p:set>
                                          <p:cBhvr>
                                            <p:cTn id="102" dur="1" fill="hold">
                                              <p:stCondLst>
                                                <p:cond delay="0"/>
                                              </p:stCondLst>
                                            </p:cTn>
                                            <p:tgtEl>
                                              <p:spTgt spid="7"/>
                                            </p:tgtEl>
                                            <p:attrNameLst>
                                              <p:attrName>style.visibility</p:attrName>
                                            </p:attrNameLst>
                                          </p:cBhvr>
                                          <p:to>
                                            <p:strVal val="visible"/>
                                          </p:to>
                                        </p:set>
                                        <p:anim calcmode="lin" valueType="num">
                                          <p:cBhvr additive="base">
                                            <p:cTn id="103" dur="500"/>
                                            <p:tgtEl>
                                              <p:spTgt spid="7"/>
                                            </p:tgtEl>
                                            <p:attrNameLst>
                                              <p:attrName>ppt_y</p:attrName>
                                            </p:attrNameLst>
                                          </p:cBhvr>
                                          <p:tavLst>
                                            <p:tav tm="0">
                                              <p:val>
                                                <p:strVal val="#ppt_y+#ppt_h*1.125000"/>
                                              </p:val>
                                            </p:tav>
                                            <p:tav tm="100000">
                                              <p:val>
                                                <p:strVal val="#ppt_y"/>
                                              </p:val>
                                            </p:tav>
                                          </p:tavLst>
                                        </p:anim>
                                        <p:animEffect transition="in" filter="wipe(up)">
                                          <p:cBhvr>
                                            <p:cTn id="104" dur="500"/>
                                            <p:tgtEl>
                                              <p:spTgt spid="7"/>
                                            </p:tgtEl>
                                          </p:cBhvr>
                                        </p:animEffect>
                                      </p:childTnLst>
                                    </p:cTn>
                                  </p:par>
                                  <p:par>
                                    <p:cTn id="105" presetID="12" presetClass="entr" presetSubtype="4" fill="hold" nodeType="withEffect">
                                      <p:stCondLst>
                                        <p:cond delay="0"/>
                                      </p:stCondLst>
                                      <p:childTnLst>
                                        <p:set>
                                          <p:cBhvr>
                                            <p:cTn id="106" dur="1" fill="hold">
                                              <p:stCondLst>
                                                <p:cond delay="0"/>
                                              </p:stCondLst>
                                            </p:cTn>
                                            <p:tgtEl>
                                              <p:spTgt spid="8"/>
                                            </p:tgtEl>
                                            <p:attrNameLst>
                                              <p:attrName>style.visibility</p:attrName>
                                            </p:attrNameLst>
                                          </p:cBhvr>
                                          <p:to>
                                            <p:strVal val="visible"/>
                                          </p:to>
                                        </p:set>
                                        <p:anim calcmode="lin" valueType="num">
                                          <p:cBhvr additive="base">
                                            <p:cTn id="107" dur="500"/>
                                            <p:tgtEl>
                                              <p:spTgt spid="8"/>
                                            </p:tgtEl>
                                            <p:attrNameLst>
                                              <p:attrName>ppt_y</p:attrName>
                                            </p:attrNameLst>
                                          </p:cBhvr>
                                          <p:tavLst>
                                            <p:tav tm="0">
                                              <p:val>
                                                <p:strVal val="#ppt_y+#ppt_h*1.125000"/>
                                              </p:val>
                                            </p:tav>
                                            <p:tav tm="100000">
                                              <p:val>
                                                <p:strVal val="#ppt_y"/>
                                              </p:val>
                                            </p:tav>
                                          </p:tavLst>
                                        </p:anim>
                                        <p:animEffect transition="in" filter="wipe(up)">
                                          <p:cBhvr>
                                            <p:cTn id="108" dur="500"/>
                                            <p:tgtEl>
                                              <p:spTgt spid="8"/>
                                            </p:tgtEl>
                                          </p:cBhvr>
                                        </p:animEffect>
                                      </p:childTnLst>
                                    </p:cTn>
                                  </p:par>
                                  <p:par>
                                    <p:cTn id="109" presetID="12" presetClass="entr" presetSubtype="4" fill="hold" nodeType="withEffect">
                                      <p:stCondLst>
                                        <p:cond delay="0"/>
                                      </p:stCondLst>
                                      <p:childTnLst>
                                        <p:set>
                                          <p:cBhvr>
                                            <p:cTn id="110" dur="1" fill="hold">
                                              <p:stCondLst>
                                                <p:cond delay="0"/>
                                              </p:stCondLst>
                                            </p:cTn>
                                            <p:tgtEl>
                                              <p:spTgt spid="9"/>
                                            </p:tgtEl>
                                            <p:attrNameLst>
                                              <p:attrName>style.visibility</p:attrName>
                                            </p:attrNameLst>
                                          </p:cBhvr>
                                          <p:to>
                                            <p:strVal val="visible"/>
                                          </p:to>
                                        </p:set>
                                        <p:anim calcmode="lin" valueType="num">
                                          <p:cBhvr additive="base">
                                            <p:cTn id="111" dur="500"/>
                                            <p:tgtEl>
                                              <p:spTgt spid="9"/>
                                            </p:tgtEl>
                                            <p:attrNameLst>
                                              <p:attrName>ppt_y</p:attrName>
                                            </p:attrNameLst>
                                          </p:cBhvr>
                                          <p:tavLst>
                                            <p:tav tm="0">
                                              <p:val>
                                                <p:strVal val="#ppt_y+#ppt_h*1.125000"/>
                                              </p:val>
                                            </p:tav>
                                            <p:tav tm="100000">
                                              <p:val>
                                                <p:strVal val="#ppt_y"/>
                                              </p:val>
                                            </p:tav>
                                          </p:tavLst>
                                        </p:anim>
                                        <p:animEffect transition="in" filter="wipe(up)">
                                          <p:cBhvr>
                                            <p:cTn id="112" dur="500"/>
                                            <p:tgtEl>
                                              <p:spTgt spid="9"/>
                                            </p:tgtEl>
                                          </p:cBhvr>
                                        </p:animEffect>
                                      </p:childTnLst>
                                    </p:cTn>
                                  </p:par>
                                  <p:par>
                                    <p:cTn id="113" presetID="12" presetClass="entr" presetSubtype="4" fill="hold" nodeType="withEffect">
                                      <p:stCondLst>
                                        <p:cond delay="0"/>
                                      </p:stCondLst>
                                      <p:childTnLst>
                                        <p:set>
                                          <p:cBhvr>
                                            <p:cTn id="114" dur="1" fill="hold">
                                              <p:stCondLst>
                                                <p:cond delay="0"/>
                                              </p:stCondLst>
                                            </p:cTn>
                                            <p:tgtEl>
                                              <p:spTgt spid="10"/>
                                            </p:tgtEl>
                                            <p:attrNameLst>
                                              <p:attrName>style.visibility</p:attrName>
                                            </p:attrNameLst>
                                          </p:cBhvr>
                                          <p:to>
                                            <p:strVal val="visible"/>
                                          </p:to>
                                        </p:set>
                                        <p:anim calcmode="lin" valueType="num">
                                          <p:cBhvr additive="base">
                                            <p:cTn id="115" dur="500"/>
                                            <p:tgtEl>
                                              <p:spTgt spid="10"/>
                                            </p:tgtEl>
                                            <p:attrNameLst>
                                              <p:attrName>ppt_y</p:attrName>
                                            </p:attrNameLst>
                                          </p:cBhvr>
                                          <p:tavLst>
                                            <p:tav tm="0">
                                              <p:val>
                                                <p:strVal val="#ppt_y+#ppt_h*1.125000"/>
                                              </p:val>
                                            </p:tav>
                                            <p:tav tm="100000">
                                              <p:val>
                                                <p:strVal val="#ppt_y"/>
                                              </p:val>
                                            </p:tav>
                                          </p:tavLst>
                                        </p:anim>
                                        <p:animEffect transition="in" filter="wipe(up)">
                                          <p:cBhvr>
                                            <p:cTn id="116" dur="500"/>
                                            <p:tgtEl>
                                              <p:spTgt spid="10"/>
                                            </p:tgtEl>
                                          </p:cBhvr>
                                        </p:animEffect>
                                      </p:childTnLst>
                                    </p:cTn>
                                  </p:par>
                                  <p:par>
                                    <p:cTn id="117" presetID="12" presetClass="entr" presetSubtype="4" fill="hold" nodeType="withEffect">
                                      <p:stCondLst>
                                        <p:cond delay="0"/>
                                      </p:stCondLst>
                                      <p:childTnLst>
                                        <p:set>
                                          <p:cBhvr>
                                            <p:cTn id="118" dur="1" fill="hold">
                                              <p:stCondLst>
                                                <p:cond delay="0"/>
                                              </p:stCondLst>
                                            </p:cTn>
                                            <p:tgtEl>
                                              <p:spTgt spid="11"/>
                                            </p:tgtEl>
                                            <p:attrNameLst>
                                              <p:attrName>style.visibility</p:attrName>
                                            </p:attrNameLst>
                                          </p:cBhvr>
                                          <p:to>
                                            <p:strVal val="visible"/>
                                          </p:to>
                                        </p:set>
                                        <p:anim calcmode="lin" valueType="num">
                                          <p:cBhvr additive="base">
                                            <p:cTn id="119" dur="500"/>
                                            <p:tgtEl>
                                              <p:spTgt spid="11"/>
                                            </p:tgtEl>
                                            <p:attrNameLst>
                                              <p:attrName>ppt_y</p:attrName>
                                            </p:attrNameLst>
                                          </p:cBhvr>
                                          <p:tavLst>
                                            <p:tav tm="0">
                                              <p:val>
                                                <p:strVal val="#ppt_y+#ppt_h*1.125000"/>
                                              </p:val>
                                            </p:tav>
                                            <p:tav tm="100000">
                                              <p:val>
                                                <p:strVal val="#ppt_y"/>
                                              </p:val>
                                            </p:tav>
                                          </p:tavLst>
                                        </p:anim>
                                        <p:animEffect transition="in" filter="wipe(up)">
                                          <p:cBhvr>
                                            <p:cTn id="1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animBg="1"/>
          <p:bldP spid="22" grpId="0" animBg="1"/>
          <p:bldP spid="23" grpId="0" animBg="1"/>
          <p:bldP spid="24" grpId="0" animBg="1"/>
          <p:bldP spid="25" grpId="0" animBg="1"/>
          <p:bldP spid="26" grpId="0" animBg="1"/>
          <p:bldP spid="27" grpId="0" animBg="1"/>
          <p:bldP spid="28" grpId="0" animBg="1"/>
          <p:bldP spid="29"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pic>
        <p:nvPicPr>
          <p:cNvPr id="29" name="图片 3"/>
          <p:cNvPicPr>
            <a:picLocks noChangeAspect="1" noChangeArrowheads="1"/>
          </p:cNvPicPr>
          <p:nvPr/>
        </p:nvPicPr>
        <p:blipFill>
          <a:blip r:embed="rId1" cstate="print">
            <a:extLst>
              <a:ext uri="{28A0092B-C50C-407E-A947-70E740481C1C}">
                <a14:useLocalDpi xmlns:a14="http://schemas.microsoft.com/office/drawing/2010/main" val="0"/>
              </a:ext>
            </a:extLst>
          </a:blip>
          <a:srcRect l="22171" t="-574" r="572" b="4189"/>
          <a:stretch>
            <a:fillRect/>
          </a:stretch>
        </p:blipFill>
        <p:spPr bwMode="auto">
          <a:xfrm>
            <a:off x="426984" y="1965780"/>
            <a:ext cx="3076174" cy="3841052"/>
          </a:xfrm>
          <a:prstGeom prst="rect">
            <a:avLst/>
          </a:prstGeom>
          <a:noFill/>
          <a:ln>
            <a:noFill/>
          </a:ln>
          <a:effectLst>
            <a:outerShdw sx="102000" sy="102000" algn="ctr" rotWithShape="0">
              <a:srgbClr val="000000">
                <a:alpha val="3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矩形 5"/>
          <p:cNvSpPr>
            <a:spLocks noChangeArrowheads="1"/>
          </p:cNvSpPr>
          <p:nvPr/>
        </p:nvSpPr>
        <p:spPr bwMode="auto">
          <a:xfrm>
            <a:off x="3687283" y="2005478"/>
            <a:ext cx="8101545" cy="946370"/>
          </a:xfrm>
          <a:prstGeom prst="rect">
            <a:avLst/>
          </a:prstGeom>
          <a:solidFill>
            <a:srgbClr val="FF0066"/>
          </a:solidFill>
          <a:ln>
            <a:noFill/>
          </a:ln>
        </p:spPr>
        <p:txBody>
          <a:bodyPr lIns="91438" tIns="45719" rIns="91438" bIns="45719" anchor="ct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3100">
              <a:solidFill>
                <a:srgbClr val="000000"/>
              </a:solidFill>
            </a:endParaRPr>
          </a:p>
        </p:txBody>
      </p:sp>
      <p:sp>
        <p:nvSpPr>
          <p:cNvPr id="31" name="矩形 6"/>
          <p:cNvSpPr>
            <a:spLocks noChangeArrowheads="1"/>
          </p:cNvSpPr>
          <p:nvPr/>
        </p:nvSpPr>
        <p:spPr bwMode="auto">
          <a:xfrm>
            <a:off x="3687283" y="3061409"/>
            <a:ext cx="8101545" cy="2716842"/>
          </a:xfrm>
          <a:prstGeom prst="rect">
            <a:avLst/>
          </a:prstGeom>
          <a:solidFill>
            <a:srgbClr val="FFFFFF"/>
          </a:solidFill>
          <a:ln w="12700" cmpd="sng">
            <a:solidFill>
              <a:srgbClr val="ADBACA"/>
            </a:solidFill>
            <a:miter lim="800000"/>
          </a:ln>
        </p:spPr>
        <p:txBody>
          <a:bodyPr lIns="91438" tIns="45719" rIns="91438" bIns="45719" anchor="ct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3100">
              <a:solidFill>
                <a:srgbClr val="000000"/>
              </a:solidFill>
            </a:endParaRPr>
          </a:p>
        </p:txBody>
      </p:sp>
      <p:sp>
        <p:nvSpPr>
          <p:cNvPr id="32" name="矩形 7"/>
          <p:cNvSpPr>
            <a:spLocks noChangeArrowheads="1"/>
          </p:cNvSpPr>
          <p:nvPr/>
        </p:nvSpPr>
        <p:spPr bwMode="auto">
          <a:xfrm>
            <a:off x="3949187" y="2253185"/>
            <a:ext cx="74259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5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5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3" name="矩形 8"/>
          <p:cNvSpPr>
            <a:spLocks noChangeArrowheads="1"/>
          </p:cNvSpPr>
          <p:nvPr/>
        </p:nvSpPr>
        <p:spPr bwMode="auto">
          <a:xfrm>
            <a:off x="3991077" y="3960142"/>
            <a:ext cx="767202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500" dirty="0">
                <a:solidFill>
                  <a:srgbClr val="445469"/>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500" dirty="0">
              <a:solidFill>
                <a:srgbClr val="445469"/>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4" name="矩形 9"/>
          <p:cNvSpPr>
            <a:spLocks noChangeArrowheads="1"/>
          </p:cNvSpPr>
          <p:nvPr/>
        </p:nvSpPr>
        <p:spPr bwMode="auto">
          <a:xfrm>
            <a:off x="3991077" y="4627046"/>
            <a:ext cx="767202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500" dirty="0">
                <a:solidFill>
                  <a:srgbClr val="445469"/>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500" dirty="0">
              <a:solidFill>
                <a:srgbClr val="445469"/>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5" name="TextBox 13"/>
          <p:cNvSpPr txBox="1">
            <a:spLocks noChangeArrowheads="1"/>
          </p:cNvSpPr>
          <p:nvPr/>
        </p:nvSpPr>
        <p:spPr bwMode="auto">
          <a:xfrm>
            <a:off x="3868234" y="3553648"/>
            <a:ext cx="1376184" cy="24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Tm="0">
        <p14:prism isInverted="1"/>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heel(4)">
                                      <p:cBhvr>
                                        <p:cTn id="7" dur="1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0-#ppt_w/2"/>
                                          </p:val>
                                        </p:tav>
                                        <p:tav tm="100000">
                                          <p:val>
                                            <p:strVal val="#ppt_x"/>
                                          </p:val>
                                        </p:tav>
                                      </p:tavLst>
                                    </p:anim>
                                    <p:anim calcmode="lin" valueType="num">
                                      <p:cBhvr additive="base">
                                        <p:cTn id="13"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500" fill="hold"/>
                                        <p:tgtEl>
                                          <p:spTgt spid="30"/>
                                        </p:tgtEl>
                                        <p:attrNameLst>
                                          <p:attrName>ppt_x</p:attrName>
                                        </p:attrNameLst>
                                      </p:cBhvr>
                                      <p:tavLst>
                                        <p:tav tm="0">
                                          <p:val>
                                            <p:strVal val="#ppt_x"/>
                                          </p:val>
                                        </p:tav>
                                        <p:tav tm="100000">
                                          <p:val>
                                            <p:strVal val="#ppt_x"/>
                                          </p:val>
                                        </p:tav>
                                      </p:tavLst>
                                    </p:anim>
                                    <p:anim calcmode="lin" valueType="num">
                                      <p:cBhvr additive="base">
                                        <p:cTn id="19" dur="500" fill="hold"/>
                                        <p:tgtEl>
                                          <p:spTgt spid="30"/>
                                        </p:tgtEl>
                                        <p:attrNameLst>
                                          <p:attrName>ppt_y</p:attrName>
                                        </p:attrNameLst>
                                      </p:cBhvr>
                                      <p:tavLst>
                                        <p:tav tm="0">
                                          <p:val>
                                            <p:strVal val="0-#ppt_h/2"/>
                                          </p:val>
                                        </p:tav>
                                        <p:tav tm="100000">
                                          <p:val>
                                            <p:strVal val="#ppt_y"/>
                                          </p:val>
                                        </p:tav>
                                      </p:tavLst>
                                    </p:anim>
                                  </p:childTnLst>
                                </p:cTn>
                              </p:par>
                              <p:par>
                                <p:cTn id="20" presetID="2" presetClass="entr" presetSubtype="1"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additive="base">
                                        <p:cTn id="22" dur="500" fill="hold"/>
                                        <p:tgtEl>
                                          <p:spTgt spid="32"/>
                                        </p:tgtEl>
                                        <p:attrNameLst>
                                          <p:attrName>ppt_x</p:attrName>
                                        </p:attrNameLst>
                                      </p:cBhvr>
                                      <p:tavLst>
                                        <p:tav tm="0">
                                          <p:val>
                                            <p:strVal val="#ppt_x"/>
                                          </p:val>
                                        </p:tav>
                                        <p:tav tm="100000">
                                          <p:val>
                                            <p:strVal val="#ppt_x"/>
                                          </p:val>
                                        </p:tav>
                                      </p:tavLst>
                                    </p:anim>
                                    <p:anim calcmode="lin" valueType="num">
                                      <p:cBhvr additive="base">
                                        <p:cTn id="23" dur="500" fill="hold"/>
                                        <p:tgtEl>
                                          <p:spTgt spid="32"/>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heel(1)">
                                      <p:cBhvr>
                                        <p:cTn id="28" dur="20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p:cTn id="33" dur="500" fill="hold"/>
                                        <p:tgtEl>
                                          <p:spTgt spid="34"/>
                                        </p:tgtEl>
                                        <p:attrNameLst>
                                          <p:attrName>ppt_w</p:attrName>
                                        </p:attrNameLst>
                                      </p:cBhvr>
                                      <p:tavLst>
                                        <p:tav tm="0">
                                          <p:val>
                                            <p:fltVal val="0"/>
                                          </p:val>
                                        </p:tav>
                                        <p:tav tm="100000">
                                          <p:val>
                                            <p:strVal val="#ppt_w"/>
                                          </p:val>
                                        </p:tav>
                                      </p:tavLst>
                                    </p:anim>
                                    <p:anim calcmode="lin" valueType="num">
                                      <p:cBhvr>
                                        <p:cTn id="34" dur="500" fill="hold"/>
                                        <p:tgtEl>
                                          <p:spTgt spid="34"/>
                                        </p:tgtEl>
                                        <p:attrNameLst>
                                          <p:attrName>ppt_h</p:attrName>
                                        </p:attrNameLst>
                                      </p:cBhvr>
                                      <p:tavLst>
                                        <p:tav tm="0">
                                          <p:val>
                                            <p:fltVal val="0"/>
                                          </p:val>
                                        </p:tav>
                                        <p:tav tm="100000">
                                          <p:val>
                                            <p:strVal val="#ppt_h"/>
                                          </p:val>
                                        </p:tav>
                                      </p:tavLst>
                                    </p:anim>
                                  </p:childTnLst>
                                </p:cTn>
                              </p:par>
                              <p:par>
                                <p:cTn id="35" presetID="23" presetClass="entr" presetSubtype="16"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500" fill="hold"/>
                                        <p:tgtEl>
                                          <p:spTgt spid="33"/>
                                        </p:tgtEl>
                                        <p:attrNameLst>
                                          <p:attrName>ppt_w</p:attrName>
                                        </p:attrNameLst>
                                      </p:cBhvr>
                                      <p:tavLst>
                                        <p:tav tm="0">
                                          <p:val>
                                            <p:fltVal val="0"/>
                                          </p:val>
                                        </p:tav>
                                        <p:tav tm="100000">
                                          <p:val>
                                            <p:strVal val="#ppt_w"/>
                                          </p:val>
                                        </p:tav>
                                      </p:tavLst>
                                    </p:anim>
                                    <p:anim calcmode="lin" valueType="num">
                                      <p:cBhvr>
                                        <p:cTn id="38" dur="500" fill="hold"/>
                                        <p:tgtEl>
                                          <p:spTgt spid="33"/>
                                        </p:tgtEl>
                                        <p:attrNameLst>
                                          <p:attrName>ppt_h</p:attrName>
                                        </p:attrNameLst>
                                      </p:cBhvr>
                                      <p:tavLst>
                                        <p:tav tm="0">
                                          <p:val>
                                            <p:fltVal val="0"/>
                                          </p:val>
                                        </p:tav>
                                        <p:tav tm="100000">
                                          <p:val>
                                            <p:strVal val="#ppt_h"/>
                                          </p:val>
                                        </p:tav>
                                      </p:tavLst>
                                    </p:anim>
                                  </p:childTnLst>
                                </p:cTn>
                              </p:par>
                              <p:par>
                                <p:cTn id="39" presetID="23" presetClass="entr" presetSubtype="16"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 calcmode="lin" valueType="num">
                                      <p:cBhvr>
                                        <p:cTn id="41" dur="500" fill="hold"/>
                                        <p:tgtEl>
                                          <p:spTgt spid="35"/>
                                        </p:tgtEl>
                                        <p:attrNameLst>
                                          <p:attrName>ppt_w</p:attrName>
                                        </p:attrNameLst>
                                      </p:cBhvr>
                                      <p:tavLst>
                                        <p:tav tm="0">
                                          <p:val>
                                            <p:fltVal val="0"/>
                                          </p:val>
                                        </p:tav>
                                        <p:tav tm="100000">
                                          <p:val>
                                            <p:strVal val="#ppt_w"/>
                                          </p:val>
                                        </p:tav>
                                      </p:tavLst>
                                    </p:anim>
                                    <p:anim calcmode="lin" valueType="num">
                                      <p:cBhvr>
                                        <p:cTn id="42" dur="500" fill="hold"/>
                                        <p:tgtEl>
                                          <p:spTgt spid="3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animBg="1"/>
      <p:bldP spid="31" grpId="0" animBg="1"/>
      <p:bldP spid="32" grpId="0"/>
      <p:bldP spid="33" grpId="0"/>
      <p:bldP spid="34" grpId="0"/>
      <p:bldP spid="3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sp>
        <p:nvSpPr>
          <p:cNvPr id="18" name="椭圆 17"/>
          <p:cNvSpPr/>
          <p:nvPr/>
        </p:nvSpPr>
        <p:spPr>
          <a:xfrm>
            <a:off x="1362149" y="1568616"/>
            <a:ext cx="2587451" cy="2588294"/>
          </a:xfrm>
          <a:prstGeom prst="ellipse">
            <a:avLst/>
          </a:prstGeom>
          <a:solidFill>
            <a:srgbClr val="FF57B7"/>
          </a:solidFill>
          <a:ln>
            <a:noFill/>
          </a:ln>
        </p:spPr>
        <p:style>
          <a:lnRef idx="2">
            <a:schemeClr val="accent1">
              <a:shade val="50000"/>
            </a:schemeClr>
          </a:lnRef>
          <a:fillRef idx="1">
            <a:schemeClr val="accent1"/>
          </a:fillRef>
          <a:effectRef idx="0">
            <a:schemeClr val="accent1"/>
          </a:effectRef>
          <a:fontRef idx="minor">
            <a:schemeClr val="lt1"/>
          </a:fontRef>
        </p:style>
        <p:txBody>
          <a:bodyPr lIns="131417" tIns="65708" rIns="131417" bIns="65708" rtlCol="0" anchor="ctr"/>
          <a:lstStyle/>
          <a:p>
            <a:pPr algn="ctr"/>
            <a:endParaRPr lang="zh-CN" altLang="en-US">
              <a:solidFill>
                <a:schemeClr val="tx1"/>
              </a:solidFill>
            </a:endParaRPr>
          </a:p>
        </p:txBody>
      </p:sp>
      <p:sp>
        <p:nvSpPr>
          <p:cNvPr id="19" name="椭圆 18"/>
          <p:cNvSpPr/>
          <p:nvPr/>
        </p:nvSpPr>
        <p:spPr>
          <a:xfrm>
            <a:off x="1206689" y="1413104"/>
            <a:ext cx="2898373" cy="2899318"/>
          </a:xfrm>
          <a:prstGeom prst="ellipse">
            <a:avLst/>
          </a:prstGeom>
          <a:noFill/>
          <a:ln>
            <a:solidFill>
              <a:srgbClr val="FF57B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31417" tIns="65708" rIns="131417" bIns="65708" rtlCol="0" anchor="ctr"/>
          <a:lstStyle/>
          <a:p>
            <a:pPr algn="ctr"/>
            <a:endParaRPr lang="zh-CN" altLang="en-US">
              <a:solidFill>
                <a:schemeClr val="tx1"/>
              </a:solidFill>
            </a:endParaRPr>
          </a:p>
        </p:txBody>
      </p:sp>
      <p:sp>
        <p:nvSpPr>
          <p:cNvPr id="20" name="矩形 19"/>
          <p:cNvSpPr/>
          <p:nvPr/>
        </p:nvSpPr>
        <p:spPr>
          <a:xfrm>
            <a:off x="1528070" y="2203234"/>
            <a:ext cx="2255608" cy="1422273"/>
          </a:xfrm>
          <a:prstGeom prst="rect">
            <a:avLst/>
          </a:prstGeom>
        </p:spPr>
        <p:txBody>
          <a:bodyPr wrap="square" lIns="131417" tIns="65708" rIns="131417" bIns="65708">
            <a:spAutoFit/>
          </a:bodyPr>
          <a:lstStyle/>
          <a:p>
            <a:pPr lvl="0" algn="ctr"/>
            <a:r>
              <a:rPr lang="zh-CN" altLang="en-US" sz="3500" dirty="0">
                <a:solidFill>
                  <a:schemeClr val="bg1"/>
                </a:solidFill>
                <a:latin typeface="微软雅黑" panose="020B0503020204020204" pitchFamily="34" charset="-122"/>
                <a:ea typeface="微软雅黑" panose="020B0503020204020204" pitchFamily="34" charset="-122"/>
              </a:rPr>
              <a:t>添加文字</a:t>
            </a:r>
            <a:endParaRPr lang="en-US" altLang="zh-CN" sz="3500" dirty="0">
              <a:solidFill>
                <a:schemeClr val="bg1"/>
              </a:solidFill>
              <a:latin typeface="微软雅黑" panose="020B0503020204020204" pitchFamily="34" charset="-122"/>
              <a:ea typeface="微软雅黑" panose="020B0503020204020204" pitchFamily="34" charset="-122"/>
            </a:endParaRPr>
          </a:p>
          <a:p>
            <a:pPr algn="ctr">
              <a:spcBef>
                <a:spcPts val="1725"/>
              </a:spcBef>
            </a:pPr>
            <a:r>
              <a:rPr lang="zh-CN" altLang="en-US" sz="1700" dirty="0">
                <a:solidFill>
                  <a:schemeClr val="bg1"/>
                </a:solidFill>
                <a:latin typeface="微软雅黑" panose="020B0503020204020204" pitchFamily="34" charset="-122"/>
                <a:ea typeface="微软雅黑" panose="020B0503020204020204" pitchFamily="34" charset="-122"/>
              </a:rPr>
              <a:t>此处添加详细的说明文字做简要说明</a:t>
            </a:r>
            <a:endParaRPr lang="en-US" altLang="zh-CN" sz="1700" dirty="0">
              <a:solidFill>
                <a:schemeClr val="bg1"/>
              </a:solidFill>
              <a:latin typeface="微软雅黑" panose="020B0503020204020204" pitchFamily="34" charset="-122"/>
              <a:ea typeface="微软雅黑" panose="020B0503020204020204" pitchFamily="34" charset="-122"/>
            </a:endParaRPr>
          </a:p>
        </p:txBody>
      </p:sp>
      <p:sp>
        <p:nvSpPr>
          <p:cNvPr id="21" name="文本框 7"/>
          <p:cNvSpPr txBox="1">
            <a:spLocks noChangeArrowheads="1"/>
          </p:cNvSpPr>
          <p:nvPr/>
        </p:nvSpPr>
        <p:spPr bwMode="auto">
          <a:xfrm>
            <a:off x="1354042" y="4622588"/>
            <a:ext cx="2603669" cy="1499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1417" tIns="65708" rIns="131417" bIns="65708"/>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eaLnBrk="1" hangingPunct="1"/>
            <a:r>
              <a:rPr lang="zh-CN" altLang="en-US" sz="2000" dirty="0">
                <a:latin typeface="微软雅黑" panose="020B0503020204020204" pitchFamily="34" charset="-122"/>
              </a:rPr>
              <a:t>添加文本信息</a:t>
            </a:r>
            <a:endParaRPr lang="en-US" altLang="zh-CN" sz="2000" dirty="0">
              <a:latin typeface="微软雅黑" panose="020B0503020204020204" pitchFamily="34" charset="-122"/>
            </a:endParaRPr>
          </a:p>
          <a:p>
            <a:pPr algn="ctr">
              <a:lnSpc>
                <a:spcPct val="150000"/>
              </a:lnSpc>
              <a:spcBef>
                <a:spcPts val="430"/>
              </a:spcBef>
            </a:pPr>
            <a:r>
              <a:rPr lang="zh-CN" altLang="en-US" sz="1700" dirty="0">
                <a:latin typeface="微软雅黑" panose="020B0503020204020204" pitchFamily="34" charset="-122"/>
              </a:rPr>
              <a:t>添加对图片的说明文字添加对图片的说明文字</a:t>
            </a:r>
            <a:endParaRPr lang="zh-CN" altLang="en-US" sz="1700" dirty="0">
              <a:latin typeface="微软雅黑" panose="020B0503020204020204" pitchFamily="34" charset="-122"/>
            </a:endParaRPr>
          </a:p>
        </p:txBody>
      </p:sp>
      <p:sp>
        <p:nvSpPr>
          <p:cNvPr id="22" name="椭圆 21"/>
          <p:cNvSpPr/>
          <p:nvPr/>
        </p:nvSpPr>
        <p:spPr>
          <a:xfrm>
            <a:off x="4709177" y="1568616"/>
            <a:ext cx="2587451" cy="2588294"/>
          </a:xfrm>
          <a:prstGeom prst="ellipse">
            <a:avLst/>
          </a:prstGeom>
          <a:solidFill>
            <a:srgbClr val="FF57B7"/>
          </a:solidFill>
          <a:ln>
            <a:noFill/>
          </a:ln>
        </p:spPr>
        <p:style>
          <a:lnRef idx="2">
            <a:schemeClr val="accent1">
              <a:shade val="50000"/>
            </a:schemeClr>
          </a:lnRef>
          <a:fillRef idx="1">
            <a:schemeClr val="accent1"/>
          </a:fillRef>
          <a:effectRef idx="0">
            <a:schemeClr val="accent1"/>
          </a:effectRef>
          <a:fontRef idx="minor">
            <a:schemeClr val="lt1"/>
          </a:fontRef>
        </p:style>
        <p:txBody>
          <a:bodyPr lIns="131417" tIns="65708" rIns="131417" bIns="65708" rtlCol="0" anchor="ctr"/>
          <a:lstStyle/>
          <a:p>
            <a:pPr algn="ctr"/>
            <a:endParaRPr lang="zh-CN" altLang="en-US">
              <a:solidFill>
                <a:schemeClr val="tx1"/>
              </a:solidFill>
            </a:endParaRPr>
          </a:p>
        </p:txBody>
      </p:sp>
      <p:sp>
        <p:nvSpPr>
          <p:cNvPr id="23" name="椭圆 22"/>
          <p:cNvSpPr/>
          <p:nvPr/>
        </p:nvSpPr>
        <p:spPr>
          <a:xfrm>
            <a:off x="4553716" y="1413104"/>
            <a:ext cx="2898373" cy="2899318"/>
          </a:xfrm>
          <a:prstGeom prst="ellipse">
            <a:avLst/>
          </a:prstGeom>
          <a:noFill/>
          <a:ln>
            <a:solidFill>
              <a:srgbClr val="FF57B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31417" tIns="65708" rIns="131417" bIns="65708" rtlCol="0" anchor="ctr"/>
          <a:lstStyle/>
          <a:p>
            <a:pPr algn="ctr"/>
            <a:endParaRPr lang="zh-CN" altLang="en-US">
              <a:solidFill>
                <a:schemeClr val="tx1"/>
              </a:solidFill>
            </a:endParaRPr>
          </a:p>
        </p:txBody>
      </p:sp>
      <p:sp>
        <p:nvSpPr>
          <p:cNvPr id="24" name="矩形 23"/>
          <p:cNvSpPr/>
          <p:nvPr/>
        </p:nvSpPr>
        <p:spPr>
          <a:xfrm>
            <a:off x="4875097" y="2203235"/>
            <a:ext cx="2255608" cy="1416049"/>
          </a:xfrm>
          <a:prstGeom prst="rect">
            <a:avLst/>
          </a:prstGeom>
        </p:spPr>
        <p:txBody>
          <a:bodyPr wrap="square" lIns="131417" tIns="65708" rIns="131417" bIns="65708">
            <a:spAutoFit/>
          </a:bodyPr>
          <a:lstStyle/>
          <a:p>
            <a:pPr lvl="0" algn="ctr"/>
            <a:r>
              <a:rPr lang="zh-CN" altLang="en-US" sz="3500" dirty="0">
                <a:solidFill>
                  <a:schemeClr val="bg1"/>
                </a:solidFill>
                <a:latin typeface="微软雅黑" panose="020B0503020204020204" pitchFamily="34" charset="-122"/>
                <a:ea typeface="微软雅黑" panose="020B0503020204020204" pitchFamily="34" charset="-122"/>
              </a:rPr>
              <a:t>添加文字</a:t>
            </a:r>
            <a:endParaRPr lang="en-US" altLang="zh-CN" sz="3500" dirty="0">
              <a:solidFill>
                <a:schemeClr val="bg1"/>
              </a:solidFill>
              <a:latin typeface="微软雅黑" panose="020B0503020204020204" pitchFamily="34" charset="-122"/>
              <a:ea typeface="微软雅黑" panose="020B0503020204020204" pitchFamily="34" charset="-122"/>
            </a:endParaRPr>
          </a:p>
          <a:p>
            <a:pPr algn="ctr">
              <a:spcBef>
                <a:spcPts val="1725"/>
              </a:spcBef>
            </a:pPr>
            <a:r>
              <a:rPr lang="zh-CN" altLang="en-US" sz="1700" dirty="0">
                <a:solidFill>
                  <a:schemeClr val="bg1"/>
                </a:solidFill>
                <a:latin typeface="微软雅黑" panose="020B0503020204020204" pitchFamily="34" charset="-122"/>
                <a:ea typeface="微软雅黑" panose="020B0503020204020204" pitchFamily="34" charset="-122"/>
              </a:rPr>
              <a:t>此处添加详细的说明文字做简要说明</a:t>
            </a:r>
            <a:endParaRPr lang="en-US" altLang="zh-CN" sz="1700" dirty="0">
              <a:solidFill>
                <a:schemeClr val="bg1"/>
              </a:solidFill>
              <a:latin typeface="微软雅黑" panose="020B0503020204020204" pitchFamily="34" charset="-122"/>
              <a:ea typeface="微软雅黑" panose="020B0503020204020204" pitchFamily="34" charset="-122"/>
            </a:endParaRPr>
          </a:p>
        </p:txBody>
      </p:sp>
      <p:sp>
        <p:nvSpPr>
          <p:cNvPr id="25" name="文本框 7"/>
          <p:cNvSpPr txBox="1">
            <a:spLocks noChangeArrowheads="1"/>
          </p:cNvSpPr>
          <p:nvPr/>
        </p:nvSpPr>
        <p:spPr bwMode="auto">
          <a:xfrm>
            <a:off x="4701068" y="4622588"/>
            <a:ext cx="2603669" cy="1499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1417" tIns="65708" rIns="131417" bIns="65708"/>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eaLnBrk="1" hangingPunct="1"/>
            <a:r>
              <a:rPr lang="zh-CN" altLang="en-US" sz="2000" dirty="0">
                <a:latin typeface="微软雅黑" panose="020B0503020204020204" pitchFamily="34" charset="-122"/>
              </a:rPr>
              <a:t>添加文本信息</a:t>
            </a:r>
            <a:endParaRPr lang="en-US" altLang="zh-CN" sz="2000" dirty="0">
              <a:latin typeface="微软雅黑" panose="020B0503020204020204" pitchFamily="34" charset="-122"/>
            </a:endParaRPr>
          </a:p>
          <a:p>
            <a:pPr algn="ctr">
              <a:lnSpc>
                <a:spcPct val="150000"/>
              </a:lnSpc>
              <a:spcBef>
                <a:spcPts val="430"/>
              </a:spcBef>
            </a:pPr>
            <a:r>
              <a:rPr lang="zh-CN" altLang="en-US" sz="1700" dirty="0">
                <a:latin typeface="微软雅黑" panose="020B0503020204020204" pitchFamily="34" charset="-122"/>
              </a:rPr>
              <a:t>添加对图片的说明文字添加对图片的说明文字</a:t>
            </a:r>
            <a:endParaRPr lang="zh-CN" altLang="en-US" sz="1700" dirty="0">
              <a:latin typeface="微软雅黑" panose="020B0503020204020204" pitchFamily="34" charset="-122"/>
            </a:endParaRPr>
          </a:p>
        </p:txBody>
      </p:sp>
      <p:sp>
        <p:nvSpPr>
          <p:cNvPr id="26" name="椭圆 25"/>
          <p:cNvSpPr/>
          <p:nvPr/>
        </p:nvSpPr>
        <p:spPr>
          <a:xfrm>
            <a:off x="8056205" y="1568616"/>
            <a:ext cx="2587451" cy="2588294"/>
          </a:xfrm>
          <a:prstGeom prst="ellipse">
            <a:avLst/>
          </a:prstGeom>
          <a:solidFill>
            <a:srgbClr val="FF57B7"/>
          </a:solidFill>
          <a:ln>
            <a:noFill/>
          </a:ln>
        </p:spPr>
        <p:style>
          <a:lnRef idx="2">
            <a:schemeClr val="accent1">
              <a:shade val="50000"/>
            </a:schemeClr>
          </a:lnRef>
          <a:fillRef idx="1">
            <a:schemeClr val="accent1"/>
          </a:fillRef>
          <a:effectRef idx="0">
            <a:schemeClr val="accent1"/>
          </a:effectRef>
          <a:fontRef idx="minor">
            <a:schemeClr val="lt1"/>
          </a:fontRef>
        </p:style>
        <p:txBody>
          <a:bodyPr lIns="131417" tIns="65708" rIns="131417" bIns="65708" rtlCol="0" anchor="ctr"/>
          <a:lstStyle/>
          <a:p>
            <a:pPr algn="ctr"/>
            <a:endParaRPr lang="zh-CN" altLang="en-US">
              <a:solidFill>
                <a:schemeClr val="tx1"/>
              </a:solidFill>
            </a:endParaRPr>
          </a:p>
        </p:txBody>
      </p:sp>
      <p:sp>
        <p:nvSpPr>
          <p:cNvPr id="27" name="椭圆 26"/>
          <p:cNvSpPr/>
          <p:nvPr/>
        </p:nvSpPr>
        <p:spPr>
          <a:xfrm>
            <a:off x="7900744" y="1413104"/>
            <a:ext cx="2898373" cy="2899318"/>
          </a:xfrm>
          <a:prstGeom prst="ellipse">
            <a:avLst/>
          </a:prstGeom>
          <a:noFill/>
          <a:ln>
            <a:solidFill>
              <a:srgbClr val="FF57B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31417" tIns="65708" rIns="131417" bIns="65708" rtlCol="0" anchor="ctr"/>
          <a:lstStyle/>
          <a:p>
            <a:pPr algn="ctr"/>
            <a:endParaRPr lang="zh-CN" altLang="en-US">
              <a:solidFill>
                <a:schemeClr val="tx1"/>
              </a:solidFill>
            </a:endParaRPr>
          </a:p>
        </p:txBody>
      </p:sp>
      <p:sp>
        <p:nvSpPr>
          <p:cNvPr id="28" name="矩形 27"/>
          <p:cNvSpPr/>
          <p:nvPr/>
        </p:nvSpPr>
        <p:spPr>
          <a:xfrm>
            <a:off x="8222124" y="2203235"/>
            <a:ext cx="2255608" cy="1416049"/>
          </a:xfrm>
          <a:prstGeom prst="rect">
            <a:avLst/>
          </a:prstGeom>
        </p:spPr>
        <p:txBody>
          <a:bodyPr wrap="square" lIns="131417" tIns="65708" rIns="131417" bIns="65708">
            <a:spAutoFit/>
          </a:bodyPr>
          <a:lstStyle/>
          <a:p>
            <a:pPr lvl="0" algn="ctr"/>
            <a:r>
              <a:rPr lang="zh-CN" altLang="en-US" sz="3500" dirty="0">
                <a:solidFill>
                  <a:schemeClr val="bg1"/>
                </a:solidFill>
                <a:latin typeface="微软雅黑" panose="020B0503020204020204" pitchFamily="34" charset="-122"/>
                <a:ea typeface="微软雅黑" panose="020B0503020204020204" pitchFamily="34" charset="-122"/>
              </a:rPr>
              <a:t>添加文字</a:t>
            </a:r>
            <a:endParaRPr lang="en-US" altLang="zh-CN" sz="3500" dirty="0">
              <a:solidFill>
                <a:schemeClr val="bg1"/>
              </a:solidFill>
              <a:latin typeface="微软雅黑" panose="020B0503020204020204" pitchFamily="34" charset="-122"/>
              <a:ea typeface="微软雅黑" panose="020B0503020204020204" pitchFamily="34" charset="-122"/>
            </a:endParaRPr>
          </a:p>
          <a:p>
            <a:pPr algn="ctr">
              <a:spcBef>
                <a:spcPts val="1725"/>
              </a:spcBef>
            </a:pPr>
            <a:r>
              <a:rPr lang="zh-CN" altLang="en-US" sz="1700" dirty="0">
                <a:solidFill>
                  <a:schemeClr val="bg1"/>
                </a:solidFill>
                <a:latin typeface="微软雅黑" panose="020B0503020204020204" pitchFamily="34" charset="-122"/>
                <a:ea typeface="微软雅黑" panose="020B0503020204020204" pitchFamily="34" charset="-122"/>
              </a:rPr>
              <a:t>此处添加详细的说明文字做简要说明</a:t>
            </a:r>
            <a:endParaRPr lang="en-US" altLang="zh-CN" sz="1700" dirty="0">
              <a:solidFill>
                <a:schemeClr val="bg1"/>
              </a:solidFill>
              <a:latin typeface="微软雅黑" panose="020B0503020204020204" pitchFamily="34" charset="-122"/>
              <a:ea typeface="微软雅黑" panose="020B0503020204020204" pitchFamily="34" charset="-122"/>
            </a:endParaRPr>
          </a:p>
        </p:txBody>
      </p:sp>
      <p:sp>
        <p:nvSpPr>
          <p:cNvPr id="29" name="文本框 7"/>
          <p:cNvSpPr txBox="1">
            <a:spLocks noChangeArrowheads="1"/>
          </p:cNvSpPr>
          <p:nvPr/>
        </p:nvSpPr>
        <p:spPr bwMode="auto">
          <a:xfrm>
            <a:off x="8048095" y="4622588"/>
            <a:ext cx="2603669" cy="1499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1417" tIns="65708" rIns="131417" bIns="65708"/>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eaLnBrk="1" hangingPunct="1"/>
            <a:r>
              <a:rPr lang="zh-CN" altLang="en-US" sz="2000" dirty="0">
                <a:latin typeface="微软雅黑" panose="020B0503020204020204" pitchFamily="34" charset="-122"/>
              </a:rPr>
              <a:t>添加文本信息</a:t>
            </a:r>
            <a:endParaRPr lang="en-US" altLang="zh-CN" sz="2000" dirty="0">
              <a:latin typeface="微软雅黑" panose="020B0503020204020204" pitchFamily="34" charset="-122"/>
            </a:endParaRPr>
          </a:p>
          <a:p>
            <a:pPr algn="ctr">
              <a:lnSpc>
                <a:spcPct val="150000"/>
              </a:lnSpc>
              <a:spcBef>
                <a:spcPts val="430"/>
              </a:spcBef>
            </a:pPr>
            <a:r>
              <a:rPr lang="zh-CN" altLang="en-US" sz="1700" dirty="0">
                <a:latin typeface="微软雅黑" panose="020B0503020204020204" pitchFamily="34" charset="-122"/>
              </a:rPr>
              <a:t>添加对图片的说明文字添加对图片的说明文字</a:t>
            </a:r>
            <a:endParaRPr lang="zh-CN" altLang="en-US" sz="1700" dirty="0">
              <a:latin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heel(4)">
                                      <p:cBhvr>
                                        <p:cTn id="7" dur="1000"/>
                                        <p:tgtEl>
                                          <p:spTgt spid="52"/>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heel(1)">
                                      <p:cBhvr>
                                        <p:cTn id="11" dur="750"/>
                                        <p:tgtEl>
                                          <p:spTgt spid="19"/>
                                        </p:tgtEl>
                                      </p:cBhvr>
                                    </p:animEffect>
                                  </p:childTnLst>
                                </p:cTn>
                              </p:par>
                            </p:childTnLst>
                          </p:cTn>
                        </p:par>
                        <p:par>
                          <p:cTn id="12" fill="hold">
                            <p:stCondLst>
                              <p:cond delay="2000"/>
                            </p:stCondLst>
                            <p:childTnLst>
                              <p:par>
                                <p:cTn id="13" presetID="53" presetClass="entr" presetSubtype="16"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childTnLst>
                                </p:cTn>
                              </p:par>
                            </p:childTnLst>
                          </p:cTn>
                        </p:par>
                        <p:par>
                          <p:cTn id="18" fill="hold">
                            <p:stCondLst>
                              <p:cond delay="2500"/>
                            </p:stCondLst>
                            <p:childTnLst>
                              <p:par>
                                <p:cTn id="19" presetID="22" presetClass="entr" presetSubtype="4"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up)">
                                      <p:cBhvr>
                                        <p:cTn id="24" dur="500"/>
                                        <p:tgtEl>
                                          <p:spTgt spid="21"/>
                                        </p:tgtEl>
                                      </p:cBhvr>
                                    </p:animEffect>
                                  </p:childTnLst>
                                </p:cTn>
                              </p:par>
                            </p:childTnLst>
                          </p:cTn>
                        </p:par>
                        <p:par>
                          <p:cTn id="25" fill="hold">
                            <p:stCondLst>
                              <p:cond delay="3000"/>
                            </p:stCondLst>
                            <p:childTnLst>
                              <p:par>
                                <p:cTn id="26" presetID="21" presetClass="entr" presetSubtype="1" fill="hold" grpId="0"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heel(1)">
                                      <p:cBhvr>
                                        <p:cTn id="28" dur="750"/>
                                        <p:tgtEl>
                                          <p:spTgt spid="23"/>
                                        </p:tgtEl>
                                      </p:cBhvr>
                                    </p:animEffect>
                                  </p:childTnLst>
                                </p:cTn>
                              </p:par>
                            </p:childTnLst>
                          </p:cTn>
                        </p:par>
                        <p:par>
                          <p:cTn id="29" fill="hold">
                            <p:stCondLst>
                              <p:cond delay="4000"/>
                            </p:stCondLst>
                            <p:childTnLst>
                              <p:par>
                                <p:cTn id="30" presetID="53" presetClass="entr" presetSubtype="16" fill="hold" grpId="0" nodeType="after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childTnLst>
                          </p:cTn>
                        </p:par>
                        <p:par>
                          <p:cTn id="35" fill="hold">
                            <p:stCondLst>
                              <p:cond delay="4500"/>
                            </p:stCondLst>
                            <p:childTnLst>
                              <p:par>
                                <p:cTn id="36" presetID="22" presetClass="entr" presetSubtype="4" fill="hold" grpId="0" nodeType="after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down)">
                                      <p:cBhvr>
                                        <p:cTn id="38" dur="500"/>
                                        <p:tgtEl>
                                          <p:spTgt spid="24"/>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up)">
                                      <p:cBhvr>
                                        <p:cTn id="41" dur="500"/>
                                        <p:tgtEl>
                                          <p:spTgt spid="25"/>
                                        </p:tgtEl>
                                      </p:cBhvr>
                                    </p:animEffect>
                                  </p:childTnLst>
                                </p:cTn>
                              </p:par>
                            </p:childTnLst>
                          </p:cTn>
                        </p:par>
                        <p:par>
                          <p:cTn id="42" fill="hold">
                            <p:stCondLst>
                              <p:cond delay="5000"/>
                            </p:stCondLst>
                            <p:childTnLst>
                              <p:par>
                                <p:cTn id="43" presetID="21" presetClass="entr" presetSubtype="1" fill="hold" grpId="0" nodeType="after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heel(1)">
                                      <p:cBhvr>
                                        <p:cTn id="45" dur="750"/>
                                        <p:tgtEl>
                                          <p:spTgt spid="27"/>
                                        </p:tgtEl>
                                      </p:cBhvr>
                                    </p:animEffect>
                                  </p:childTnLst>
                                </p:cTn>
                              </p:par>
                            </p:childTnLst>
                          </p:cTn>
                        </p:par>
                        <p:par>
                          <p:cTn id="46" fill="hold">
                            <p:stCondLst>
                              <p:cond delay="6000"/>
                            </p:stCondLst>
                            <p:childTnLst>
                              <p:par>
                                <p:cTn id="47" presetID="53" presetClass="entr" presetSubtype="16" fill="hold" grpId="0" nodeType="after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500" fill="hold"/>
                                        <p:tgtEl>
                                          <p:spTgt spid="26"/>
                                        </p:tgtEl>
                                        <p:attrNameLst>
                                          <p:attrName>ppt_w</p:attrName>
                                        </p:attrNameLst>
                                      </p:cBhvr>
                                      <p:tavLst>
                                        <p:tav tm="0">
                                          <p:val>
                                            <p:fltVal val="0"/>
                                          </p:val>
                                        </p:tav>
                                        <p:tav tm="100000">
                                          <p:val>
                                            <p:strVal val="#ppt_w"/>
                                          </p:val>
                                        </p:tav>
                                      </p:tavLst>
                                    </p:anim>
                                    <p:anim calcmode="lin" valueType="num">
                                      <p:cBhvr>
                                        <p:cTn id="50" dur="500" fill="hold"/>
                                        <p:tgtEl>
                                          <p:spTgt spid="26"/>
                                        </p:tgtEl>
                                        <p:attrNameLst>
                                          <p:attrName>ppt_h</p:attrName>
                                        </p:attrNameLst>
                                      </p:cBhvr>
                                      <p:tavLst>
                                        <p:tav tm="0">
                                          <p:val>
                                            <p:fltVal val="0"/>
                                          </p:val>
                                        </p:tav>
                                        <p:tav tm="100000">
                                          <p:val>
                                            <p:strVal val="#ppt_h"/>
                                          </p:val>
                                        </p:tav>
                                      </p:tavLst>
                                    </p:anim>
                                    <p:animEffect transition="in" filter="fade">
                                      <p:cBhvr>
                                        <p:cTn id="51" dur="500"/>
                                        <p:tgtEl>
                                          <p:spTgt spid="26"/>
                                        </p:tgtEl>
                                      </p:cBhvr>
                                    </p:animEffect>
                                  </p:childTnLst>
                                </p:cTn>
                              </p:par>
                            </p:childTnLst>
                          </p:cTn>
                        </p:par>
                        <p:par>
                          <p:cTn id="52" fill="hold">
                            <p:stCondLst>
                              <p:cond delay="6500"/>
                            </p:stCondLst>
                            <p:childTnLst>
                              <p:par>
                                <p:cTn id="53" presetID="22" presetClass="entr" presetSubtype="4" fill="hold" grpId="0" nodeType="after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wipe(down)">
                                      <p:cBhvr>
                                        <p:cTn id="55" dur="500"/>
                                        <p:tgtEl>
                                          <p:spTgt spid="28"/>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wipe(up)">
                                      <p:cBhvr>
                                        <p:cTn id="5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8" grpId="0" animBg="1"/>
      <p:bldP spid="19" grpId="0" animBg="1"/>
      <p:bldP spid="20" grpId="0"/>
      <p:bldP spid="21" grpId="0"/>
      <p:bldP spid="22" grpId="0" animBg="1"/>
      <p:bldP spid="23" grpId="0" animBg="1"/>
      <p:bldP spid="24" grpId="0"/>
      <p:bldP spid="25" grpId="0"/>
      <p:bldP spid="26" grpId="0" animBg="1"/>
      <p:bldP spid="27" grpId="0" animBg="1"/>
      <p:bldP spid="28" grpId="0"/>
      <p:bldP spid="29"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任意多边形 22"/>
          <p:cNvSpPr/>
          <p:nvPr/>
        </p:nvSpPr>
        <p:spPr bwMode="auto">
          <a:xfrm>
            <a:off x="0" y="1"/>
            <a:ext cx="6069810" cy="6881818"/>
          </a:xfrm>
          <a:custGeom>
            <a:avLst/>
            <a:gdLst>
              <a:gd name="T0" fmla="*/ 0 w 6071317"/>
              <a:gd name="T1" fmla="*/ 0 h 6858000"/>
              <a:gd name="T2" fmla="*/ 4102435 w 6071317"/>
              <a:gd name="T3" fmla="*/ 0 h 6858000"/>
              <a:gd name="T4" fmla="*/ 6071317 w 6071317"/>
              <a:gd name="T5" fmla="*/ 3429000 h 6858000"/>
              <a:gd name="T6" fmla="*/ 4102435 w 6071317"/>
              <a:gd name="T7" fmla="*/ 6858000 h 6858000"/>
              <a:gd name="T8" fmla="*/ 0 w 6071317"/>
              <a:gd name="T9" fmla="*/ 6858000 h 6858000"/>
              <a:gd name="T10" fmla="*/ 0 w 6071317"/>
              <a:gd name="T11" fmla="*/ 0 h 6858000"/>
            </a:gdLst>
            <a:ahLst/>
            <a:cxnLst>
              <a:cxn ang="0">
                <a:pos x="T0" y="T1"/>
              </a:cxn>
              <a:cxn ang="0">
                <a:pos x="T2" y="T3"/>
              </a:cxn>
              <a:cxn ang="0">
                <a:pos x="T4" y="T5"/>
              </a:cxn>
              <a:cxn ang="0">
                <a:pos x="T6" y="T7"/>
              </a:cxn>
              <a:cxn ang="0">
                <a:pos x="T8" y="T9"/>
              </a:cxn>
              <a:cxn ang="0">
                <a:pos x="T10" y="T11"/>
              </a:cxn>
            </a:cxnLst>
            <a:rect l="0" t="0" r="r" b="b"/>
            <a:pathLst>
              <a:path w="6071317" h="6858000">
                <a:moveTo>
                  <a:pt x="0" y="0"/>
                </a:moveTo>
                <a:lnTo>
                  <a:pt x="4102435" y="0"/>
                </a:lnTo>
                <a:lnTo>
                  <a:pt x="6071317" y="3429000"/>
                </a:lnTo>
                <a:lnTo>
                  <a:pt x="4102435" y="6858000"/>
                </a:lnTo>
                <a:lnTo>
                  <a:pt x="0" y="6858000"/>
                </a:lnTo>
                <a:lnTo>
                  <a:pt x="0" y="0"/>
                </a:lnTo>
                <a:close/>
              </a:path>
            </a:pathLst>
          </a:custGeom>
          <a:solidFill>
            <a:srgbClr val="FF0066"/>
          </a:solidFill>
          <a:ln>
            <a:noFill/>
          </a:ln>
        </p:spPr>
        <p:txBody>
          <a:bodyPr lIns="91438" tIns="45719" rIns="91438" bIns="45719" anchor="ctr"/>
          <a:lstStyle/>
          <a:p>
            <a:endParaRPr lang="zh-CN" altLang="en-US"/>
          </a:p>
        </p:txBody>
      </p:sp>
      <p:pic>
        <p:nvPicPr>
          <p:cNvPr id="8" name="图片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
            <a:ext cx="5942826" cy="688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椭圆 12"/>
          <p:cNvSpPr>
            <a:spLocks noChangeArrowheads="1"/>
          </p:cNvSpPr>
          <p:nvPr/>
        </p:nvSpPr>
        <p:spPr bwMode="auto">
          <a:xfrm>
            <a:off x="5447591" y="2834344"/>
            <a:ext cx="1188884" cy="1189313"/>
          </a:xfrm>
          <a:prstGeom prst="ellipse">
            <a:avLst/>
          </a:prstGeom>
          <a:solidFill>
            <a:srgbClr val="FF3399"/>
          </a:solidFill>
          <a:ln>
            <a:noFill/>
          </a:ln>
        </p:spPr>
        <p:txBody>
          <a:bodyPr lIns="91438" tIns="45719" rIns="91438" bIns="45719"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12" name="矩形 13"/>
          <p:cNvSpPr>
            <a:spLocks noChangeArrowheads="1"/>
          </p:cNvSpPr>
          <p:nvPr/>
        </p:nvSpPr>
        <p:spPr bwMode="auto">
          <a:xfrm>
            <a:off x="5699972" y="2881981"/>
            <a:ext cx="795234" cy="1123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6700" dirty="0">
                <a:solidFill>
                  <a:schemeClr val="bg1"/>
                </a:solidFill>
                <a:latin typeface="微软雅黑" panose="020B0503020204020204" pitchFamily="34" charset="-122"/>
                <a:ea typeface="微软雅黑" panose="020B0503020204020204" pitchFamily="34" charset="-122"/>
              </a:rPr>
              <a:t>4</a:t>
            </a:r>
            <a:endParaRPr lang="zh-CN" altLang="en-US" sz="6700" dirty="0">
              <a:solidFill>
                <a:schemeClr val="bg1"/>
              </a:solidFill>
              <a:latin typeface="微软雅黑" panose="020B0503020204020204" pitchFamily="34" charset="-122"/>
              <a:ea typeface="微软雅黑" panose="020B0503020204020204" pitchFamily="34" charset="-122"/>
            </a:endParaRPr>
          </a:p>
        </p:txBody>
      </p:sp>
      <p:sp>
        <p:nvSpPr>
          <p:cNvPr id="14" name="矩形 14"/>
          <p:cNvSpPr>
            <a:spLocks noChangeArrowheads="1"/>
          </p:cNvSpPr>
          <p:nvPr/>
        </p:nvSpPr>
        <p:spPr bwMode="auto">
          <a:xfrm>
            <a:off x="6850759" y="2853597"/>
            <a:ext cx="4799975" cy="6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600" dirty="0">
                <a:latin typeface="微软雅黑" panose="020B0503020204020204" pitchFamily="34" charset="-122"/>
                <a:ea typeface="微软雅黑" panose="020B0503020204020204" pitchFamily="34" charset="-122"/>
              </a:rPr>
              <a:t>提高护理人员业务素质</a:t>
            </a:r>
            <a:endParaRPr lang="zh-CN" altLang="en-US" sz="3600" dirty="0">
              <a:latin typeface="微软雅黑" panose="020B0503020204020204" pitchFamily="34" charset="-122"/>
              <a:ea typeface="微软雅黑" panose="020B0503020204020204" pitchFamily="34" charset="-122"/>
            </a:endParaRPr>
          </a:p>
        </p:txBody>
      </p:sp>
      <p:sp>
        <p:nvSpPr>
          <p:cNvPr id="15" name="矩形 18"/>
          <p:cNvSpPr>
            <a:spLocks noChangeArrowheads="1"/>
          </p:cNvSpPr>
          <p:nvPr/>
        </p:nvSpPr>
        <p:spPr bwMode="auto">
          <a:xfrm>
            <a:off x="6955520" y="3587192"/>
            <a:ext cx="465235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buFont typeface="Arial" panose="020B0604020202020204" pitchFamily="34" charset="0"/>
              <a:buNone/>
            </a:pPr>
            <a:r>
              <a:rPr lang="zh-CN" altLang="en-US" sz="1500">
                <a:solidFill>
                  <a:srgbClr val="000000"/>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a:t>
            </a:r>
            <a:endParaRPr lang="en-US" altLang="zh-CN" sz="150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cxnSp>
        <p:nvCxnSpPr>
          <p:cNvPr id="16" name="直接连接符 19"/>
          <p:cNvCxnSpPr>
            <a:cxnSpLocks noChangeShapeType="1"/>
          </p:cNvCxnSpPr>
          <p:nvPr/>
        </p:nvCxnSpPr>
        <p:spPr bwMode="auto">
          <a:xfrm>
            <a:off x="6879330" y="3514150"/>
            <a:ext cx="4685690" cy="0"/>
          </a:xfrm>
          <a:prstGeom prst="line">
            <a:avLst/>
          </a:prstGeom>
          <a:noFill/>
          <a:ln w="6350" cmpd="sng">
            <a:solidFill>
              <a:srgbClr val="0D0D0D"/>
            </a:solidFill>
            <a:round/>
          </a:ln>
          <a:extLst>
            <a:ext uri="{909E8E84-426E-40DD-AFC4-6F175D3DCCD1}">
              <a14:hiddenFill xmlns:a14="http://schemas.microsoft.com/office/drawing/2010/main">
                <a:noFill/>
              </a14:hiddenFill>
            </a:ext>
          </a:extLst>
        </p:spPr>
      </p:cxnSp>
    </p:spTree>
  </p:cSld>
  <p:clrMapOvr>
    <a:masterClrMapping/>
  </p:clrMapOvr>
  <mc:AlternateContent xmlns:mc="http://schemas.openxmlformats.org/markup-compatibility/2006">
    <mc:Choice xmlns:p14="http://schemas.microsoft.com/office/powerpoint/2010/main" Requires="p14">
      <p:transition spd="slow" p14:dur="110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2" grpId="0"/>
      <p:bldP spid="14"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cxnSp>
        <p:nvCxnSpPr>
          <p:cNvPr id="90" name="Straight Line buttom"/>
          <p:cNvCxnSpPr>
            <a:cxnSpLocks noChangeShapeType="1"/>
          </p:cNvCxnSpPr>
          <p:nvPr/>
        </p:nvCxnSpPr>
        <p:spPr bwMode="auto">
          <a:xfrm>
            <a:off x="1013255" y="2883269"/>
            <a:ext cx="10361851" cy="0"/>
          </a:xfrm>
          <a:prstGeom prst="line">
            <a:avLst/>
          </a:prstGeom>
          <a:noFill/>
          <a:ln w="19050" cmpd="sng">
            <a:solidFill>
              <a:srgbClr val="8497B0"/>
            </a:solidFill>
            <a:prstDash val="sysDot"/>
            <a:round/>
          </a:ln>
          <a:extLst>
            <a:ext uri="{909E8E84-426E-40DD-AFC4-6F175D3DCCD1}">
              <a14:hiddenFill xmlns:a14="http://schemas.microsoft.com/office/drawing/2010/main">
                <a:noFill/>
              </a14:hiddenFill>
            </a:ext>
          </a:extLst>
        </p:spPr>
      </p:cxnSp>
      <p:sp>
        <p:nvSpPr>
          <p:cNvPr id="91" name="Oval 4"/>
          <p:cNvSpPr>
            <a:spLocks noChangeArrowheads="1"/>
          </p:cNvSpPr>
          <p:nvPr/>
        </p:nvSpPr>
        <p:spPr bwMode="auto">
          <a:xfrm>
            <a:off x="2295789" y="2325929"/>
            <a:ext cx="1114280" cy="1114683"/>
          </a:xfrm>
          <a:prstGeom prst="ellipse">
            <a:avLst/>
          </a:prstGeom>
          <a:solidFill>
            <a:srgbClr val="FF3399"/>
          </a:solidFill>
          <a:ln>
            <a:noFill/>
          </a:ln>
        </p:spPr>
        <p:txBody>
          <a:bodyPr lIns="91438" tIns="45719" rIns="91438" bIns="45719" anchor="ctr"/>
          <a:lstStyle>
            <a:lvl1pPr defTabSz="1374775">
              <a:defRPr>
                <a:solidFill>
                  <a:schemeClr val="tx1"/>
                </a:solidFill>
                <a:latin typeface="Calibri" panose="020F0502020204030204" pitchFamily="34" charset="0"/>
                <a:ea typeface="宋体" panose="02010600030101010101" pitchFamily="2" charset="-122"/>
              </a:defRPr>
            </a:lvl1pPr>
            <a:lvl2pPr marL="742950" indent="-285750" defTabSz="1374775">
              <a:defRPr>
                <a:solidFill>
                  <a:schemeClr val="tx1"/>
                </a:solidFill>
                <a:latin typeface="Calibri" panose="020F0502020204030204" pitchFamily="34" charset="0"/>
                <a:ea typeface="宋体" panose="02010600030101010101" pitchFamily="2" charset="-122"/>
              </a:defRPr>
            </a:lvl2pPr>
            <a:lvl3pPr marL="1143000" indent="-228600" defTabSz="1374775">
              <a:defRPr>
                <a:solidFill>
                  <a:schemeClr val="tx1"/>
                </a:solidFill>
                <a:latin typeface="Calibri" panose="020F0502020204030204" pitchFamily="34" charset="0"/>
                <a:ea typeface="宋体" panose="02010600030101010101" pitchFamily="2" charset="-122"/>
              </a:defRPr>
            </a:lvl3pPr>
            <a:lvl4pPr marL="1600200" indent="-228600" defTabSz="1374775">
              <a:defRPr>
                <a:solidFill>
                  <a:schemeClr val="tx1"/>
                </a:solidFill>
                <a:latin typeface="Calibri" panose="020F0502020204030204" pitchFamily="34" charset="0"/>
                <a:ea typeface="宋体" panose="02010600030101010101" pitchFamily="2" charset="-122"/>
              </a:defRPr>
            </a:lvl4pPr>
            <a:lvl5pPr marL="2057400" indent="-228600" defTabSz="1374775">
              <a:defRPr>
                <a:solidFill>
                  <a:schemeClr val="tx1"/>
                </a:solidFill>
                <a:latin typeface="Calibri" panose="020F0502020204030204" pitchFamily="34" charset="0"/>
                <a:ea typeface="宋体" panose="02010600030101010101" pitchFamily="2" charset="-122"/>
              </a:defRPr>
            </a:lvl5pPr>
            <a:lvl6pPr marL="25146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2800" dirty="0">
                <a:solidFill>
                  <a:srgbClr val="FFFFFF"/>
                </a:solidFill>
                <a:latin typeface="Arial" panose="020B0604020202020204" pitchFamily="34" charset="0"/>
                <a:ea typeface="微软雅黑" panose="020B0503020204020204" pitchFamily="34" charset="-122"/>
                <a:sym typeface="Arial" panose="020B0604020202020204" pitchFamily="34" charset="0"/>
              </a:rPr>
              <a:t>1</a:t>
            </a:r>
            <a:endParaRPr lang="en-US" altLang="zh-CN" sz="28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92" name="Oval 8"/>
          <p:cNvSpPr>
            <a:spLocks noChangeArrowheads="1"/>
          </p:cNvSpPr>
          <p:nvPr/>
        </p:nvSpPr>
        <p:spPr bwMode="auto">
          <a:xfrm>
            <a:off x="3614829" y="2152851"/>
            <a:ext cx="1458723" cy="1460838"/>
          </a:xfrm>
          <a:prstGeom prst="ellipse">
            <a:avLst/>
          </a:prstGeom>
          <a:solidFill>
            <a:srgbClr val="FF3399"/>
          </a:solidFill>
          <a:ln>
            <a:noFill/>
          </a:ln>
        </p:spPr>
        <p:txBody>
          <a:bodyPr lIns="91438" tIns="45719" rIns="91438" bIns="45719" anchor="ctr"/>
          <a:lstStyle>
            <a:lvl1pPr defTabSz="1374775">
              <a:defRPr>
                <a:solidFill>
                  <a:schemeClr val="tx1"/>
                </a:solidFill>
                <a:latin typeface="Calibri" panose="020F0502020204030204" pitchFamily="34" charset="0"/>
                <a:ea typeface="宋体" panose="02010600030101010101" pitchFamily="2" charset="-122"/>
              </a:defRPr>
            </a:lvl1pPr>
            <a:lvl2pPr marL="742950" indent="-285750" defTabSz="1374775">
              <a:defRPr>
                <a:solidFill>
                  <a:schemeClr val="tx1"/>
                </a:solidFill>
                <a:latin typeface="Calibri" panose="020F0502020204030204" pitchFamily="34" charset="0"/>
                <a:ea typeface="宋体" panose="02010600030101010101" pitchFamily="2" charset="-122"/>
              </a:defRPr>
            </a:lvl2pPr>
            <a:lvl3pPr marL="1143000" indent="-228600" defTabSz="1374775">
              <a:defRPr>
                <a:solidFill>
                  <a:schemeClr val="tx1"/>
                </a:solidFill>
                <a:latin typeface="Calibri" panose="020F0502020204030204" pitchFamily="34" charset="0"/>
                <a:ea typeface="宋体" panose="02010600030101010101" pitchFamily="2" charset="-122"/>
              </a:defRPr>
            </a:lvl3pPr>
            <a:lvl4pPr marL="1600200" indent="-228600" defTabSz="1374775">
              <a:defRPr>
                <a:solidFill>
                  <a:schemeClr val="tx1"/>
                </a:solidFill>
                <a:latin typeface="Calibri" panose="020F0502020204030204" pitchFamily="34" charset="0"/>
                <a:ea typeface="宋体" panose="02010600030101010101" pitchFamily="2" charset="-122"/>
              </a:defRPr>
            </a:lvl4pPr>
            <a:lvl5pPr marL="2057400" indent="-228600" defTabSz="1374775">
              <a:defRPr>
                <a:solidFill>
                  <a:schemeClr val="tx1"/>
                </a:solidFill>
                <a:latin typeface="Calibri" panose="020F0502020204030204" pitchFamily="34" charset="0"/>
                <a:ea typeface="宋体" panose="02010600030101010101" pitchFamily="2" charset="-122"/>
              </a:defRPr>
            </a:lvl5pPr>
            <a:lvl6pPr marL="25146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300">
                <a:solidFill>
                  <a:srgbClr val="FFFFFF"/>
                </a:solidFill>
                <a:latin typeface="Arial" panose="020B0604020202020204" pitchFamily="34" charset="0"/>
                <a:ea typeface="微软雅黑" panose="020B0503020204020204" pitchFamily="34" charset="-122"/>
                <a:sym typeface="Arial" panose="020B0604020202020204" pitchFamily="34" charset="0"/>
              </a:rPr>
              <a:t>2</a:t>
            </a:r>
            <a:endParaRPr lang="en-US" altLang="zh-CN" sz="43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93" name="Oval 12"/>
          <p:cNvSpPr>
            <a:spLocks noChangeArrowheads="1"/>
          </p:cNvSpPr>
          <p:nvPr/>
        </p:nvSpPr>
        <p:spPr bwMode="auto">
          <a:xfrm>
            <a:off x="5279899" y="1989301"/>
            <a:ext cx="1788879" cy="1787939"/>
          </a:xfrm>
          <a:prstGeom prst="ellipse">
            <a:avLst/>
          </a:prstGeom>
          <a:solidFill>
            <a:srgbClr val="FF0066"/>
          </a:solidFill>
          <a:ln>
            <a:noFill/>
          </a:ln>
        </p:spPr>
        <p:txBody>
          <a:bodyPr lIns="91438" tIns="45719" rIns="91438" bIns="45719" anchor="ctr"/>
          <a:lstStyle>
            <a:lvl1pPr defTabSz="1374775">
              <a:defRPr>
                <a:solidFill>
                  <a:schemeClr val="tx1"/>
                </a:solidFill>
                <a:latin typeface="Calibri" panose="020F0502020204030204" pitchFamily="34" charset="0"/>
                <a:ea typeface="宋体" panose="02010600030101010101" pitchFamily="2" charset="-122"/>
              </a:defRPr>
            </a:lvl1pPr>
            <a:lvl2pPr marL="742950" indent="-285750" defTabSz="1374775">
              <a:defRPr>
                <a:solidFill>
                  <a:schemeClr val="tx1"/>
                </a:solidFill>
                <a:latin typeface="Calibri" panose="020F0502020204030204" pitchFamily="34" charset="0"/>
                <a:ea typeface="宋体" panose="02010600030101010101" pitchFamily="2" charset="-122"/>
              </a:defRPr>
            </a:lvl2pPr>
            <a:lvl3pPr marL="1143000" indent="-228600" defTabSz="1374775">
              <a:defRPr>
                <a:solidFill>
                  <a:schemeClr val="tx1"/>
                </a:solidFill>
                <a:latin typeface="Calibri" panose="020F0502020204030204" pitchFamily="34" charset="0"/>
                <a:ea typeface="宋体" panose="02010600030101010101" pitchFamily="2" charset="-122"/>
              </a:defRPr>
            </a:lvl3pPr>
            <a:lvl4pPr marL="1600200" indent="-228600" defTabSz="1374775">
              <a:defRPr>
                <a:solidFill>
                  <a:schemeClr val="tx1"/>
                </a:solidFill>
                <a:latin typeface="Calibri" panose="020F0502020204030204" pitchFamily="34" charset="0"/>
                <a:ea typeface="宋体" panose="02010600030101010101" pitchFamily="2" charset="-122"/>
              </a:defRPr>
            </a:lvl4pPr>
            <a:lvl5pPr marL="2057400" indent="-228600" defTabSz="1374775">
              <a:defRPr>
                <a:solidFill>
                  <a:schemeClr val="tx1"/>
                </a:solidFill>
                <a:latin typeface="Calibri" panose="020F0502020204030204" pitchFamily="34" charset="0"/>
                <a:ea typeface="宋体" panose="02010600030101010101" pitchFamily="2" charset="-122"/>
              </a:defRPr>
            </a:lvl5pPr>
            <a:lvl6pPr marL="25146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6000">
                <a:solidFill>
                  <a:srgbClr val="FFFFFF"/>
                </a:solidFill>
                <a:latin typeface="Arial" panose="020B0604020202020204" pitchFamily="34" charset="0"/>
                <a:ea typeface="微软雅黑" panose="020B0503020204020204" pitchFamily="34" charset="-122"/>
                <a:sym typeface="Arial" panose="020B0604020202020204" pitchFamily="34" charset="0"/>
              </a:rPr>
              <a:t>3</a:t>
            </a:r>
            <a:endParaRPr lang="en-US" altLang="zh-CN" sz="60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94" name="Oval 16"/>
          <p:cNvSpPr>
            <a:spLocks noChangeArrowheads="1"/>
          </p:cNvSpPr>
          <p:nvPr/>
        </p:nvSpPr>
        <p:spPr bwMode="auto">
          <a:xfrm>
            <a:off x="7273540" y="2152851"/>
            <a:ext cx="1460310" cy="1460838"/>
          </a:xfrm>
          <a:prstGeom prst="ellipse">
            <a:avLst/>
          </a:prstGeom>
          <a:solidFill>
            <a:srgbClr val="FF3399"/>
          </a:solidFill>
          <a:ln>
            <a:noFill/>
          </a:ln>
        </p:spPr>
        <p:txBody>
          <a:bodyPr lIns="91438" tIns="45719" rIns="91438" bIns="45719" anchor="ctr"/>
          <a:lstStyle>
            <a:lvl1pPr defTabSz="1374775">
              <a:defRPr>
                <a:solidFill>
                  <a:schemeClr val="tx1"/>
                </a:solidFill>
                <a:latin typeface="Calibri" panose="020F0502020204030204" pitchFamily="34" charset="0"/>
                <a:ea typeface="宋体" panose="02010600030101010101" pitchFamily="2" charset="-122"/>
              </a:defRPr>
            </a:lvl1pPr>
            <a:lvl2pPr marL="742950" indent="-285750" defTabSz="1374775">
              <a:defRPr>
                <a:solidFill>
                  <a:schemeClr val="tx1"/>
                </a:solidFill>
                <a:latin typeface="Calibri" panose="020F0502020204030204" pitchFamily="34" charset="0"/>
                <a:ea typeface="宋体" panose="02010600030101010101" pitchFamily="2" charset="-122"/>
              </a:defRPr>
            </a:lvl2pPr>
            <a:lvl3pPr marL="1143000" indent="-228600" defTabSz="1374775">
              <a:defRPr>
                <a:solidFill>
                  <a:schemeClr val="tx1"/>
                </a:solidFill>
                <a:latin typeface="Calibri" panose="020F0502020204030204" pitchFamily="34" charset="0"/>
                <a:ea typeface="宋体" panose="02010600030101010101" pitchFamily="2" charset="-122"/>
              </a:defRPr>
            </a:lvl3pPr>
            <a:lvl4pPr marL="1600200" indent="-228600" defTabSz="1374775">
              <a:defRPr>
                <a:solidFill>
                  <a:schemeClr val="tx1"/>
                </a:solidFill>
                <a:latin typeface="Calibri" panose="020F0502020204030204" pitchFamily="34" charset="0"/>
                <a:ea typeface="宋体" panose="02010600030101010101" pitchFamily="2" charset="-122"/>
              </a:defRPr>
            </a:lvl4pPr>
            <a:lvl5pPr marL="2057400" indent="-228600" defTabSz="1374775">
              <a:defRPr>
                <a:solidFill>
                  <a:schemeClr val="tx1"/>
                </a:solidFill>
                <a:latin typeface="Calibri" panose="020F0502020204030204" pitchFamily="34" charset="0"/>
                <a:ea typeface="宋体" panose="02010600030101010101" pitchFamily="2" charset="-122"/>
              </a:defRPr>
            </a:lvl5pPr>
            <a:lvl6pPr marL="25146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300">
                <a:solidFill>
                  <a:srgbClr val="FFFFFF"/>
                </a:solidFill>
                <a:latin typeface="Arial" panose="020B0604020202020204" pitchFamily="34" charset="0"/>
                <a:ea typeface="微软雅黑" panose="020B0503020204020204" pitchFamily="34" charset="-122"/>
                <a:sym typeface="Arial" panose="020B0604020202020204" pitchFamily="34" charset="0"/>
              </a:rPr>
              <a:t>4</a:t>
            </a:r>
            <a:endParaRPr lang="en-US" altLang="zh-CN" sz="43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95" name="Oval 19"/>
          <p:cNvSpPr>
            <a:spLocks noChangeArrowheads="1"/>
          </p:cNvSpPr>
          <p:nvPr/>
        </p:nvSpPr>
        <p:spPr bwMode="auto">
          <a:xfrm>
            <a:off x="8938612" y="2325929"/>
            <a:ext cx="1114280" cy="1114683"/>
          </a:xfrm>
          <a:prstGeom prst="ellipse">
            <a:avLst/>
          </a:prstGeom>
          <a:solidFill>
            <a:srgbClr val="FF3399"/>
          </a:solidFill>
          <a:ln>
            <a:noFill/>
          </a:ln>
        </p:spPr>
        <p:txBody>
          <a:bodyPr lIns="91438" tIns="45719" rIns="91438" bIns="45719" anchor="ctr"/>
          <a:lstStyle>
            <a:lvl1pPr defTabSz="1374775">
              <a:defRPr>
                <a:solidFill>
                  <a:schemeClr val="tx1"/>
                </a:solidFill>
                <a:latin typeface="Calibri" panose="020F0502020204030204" pitchFamily="34" charset="0"/>
                <a:ea typeface="宋体" panose="02010600030101010101" pitchFamily="2" charset="-122"/>
              </a:defRPr>
            </a:lvl1pPr>
            <a:lvl2pPr marL="742950" indent="-285750" defTabSz="1374775">
              <a:defRPr>
                <a:solidFill>
                  <a:schemeClr val="tx1"/>
                </a:solidFill>
                <a:latin typeface="Calibri" panose="020F0502020204030204" pitchFamily="34" charset="0"/>
                <a:ea typeface="宋体" panose="02010600030101010101" pitchFamily="2" charset="-122"/>
              </a:defRPr>
            </a:lvl2pPr>
            <a:lvl3pPr marL="1143000" indent="-228600" defTabSz="1374775">
              <a:defRPr>
                <a:solidFill>
                  <a:schemeClr val="tx1"/>
                </a:solidFill>
                <a:latin typeface="Calibri" panose="020F0502020204030204" pitchFamily="34" charset="0"/>
                <a:ea typeface="宋体" panose="02010600030101010101" pitchFamily="2" charset="-122"/>
              </a:defRPr>
            </a:lvl3pPr>
            <a:lvl4pPr marL="1600200" indent="-228600" defTabSz="1374775">
              <a:defRPr>
                <a:solidFill>
                  <a:schemeClr val="tx1"/>
                </a:solidFill>
                <a:latin typeface="Calibri" panose="020F0502020204030204" pitchFamily="34" charset="0"/>
                <a:ea typeface="宋体" panose="02010600030101010101" pitchFamily="2" charset="-122"/>
              </a:defRPr>
            </a:lvl4pPr>
            <a:lvl5pPr marL="2057400" indent="-228600" defTabSz="1374775">
              <a:defRPr>
                <a:solidFill>
                  <a:schemeClr val="tx1"/>
                </a:solidFill>
                <a:latin typeface="Calibri" panose="020F0502020204030204" pitchFamily="34" charset="0"/>
                <a:ea typeface="宋体" panose="02010600030101010101" pitchFamily="2" charset="-122"/>
              </a:defRPr>
            </a:lvl5pPr>
            <a:lvl6pPr marL="25146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2800">
                <a:solidFill>
                  <a:srgbClr val="FFFFFF"/>
                </a:solidFill>
                <a:latin typeface="Arial" panose="020B0604020202020204" pitchFamily="34" charset="0"/>
                <a:ea typeface="微软雅黑" panose="020B0503020204020204" pitchFamily="34" charset="-122"/>
                <a:sym typeface="Arial" panose="020B0604020202020204" pitchFamily="34" charset="0"/>
              </a:rPr>
              <a:t>5</a:t>
            </a:r>
            <a:endParaRPr lang="en-US" altLang="zh-CN" sz="28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96" name="矩形 10"/>
          <p:cNvSpPr>
            <a:spLocks noChangeArrowheads="1"/>
          </p:cNvSpPr>
          <p:nvPr/>
        </p:nvSpPr>
        <p:spPr bwMode="auto">
          <a:xfrm>
            <a:off x="1324364" y="4774255"/>
            <a:ext cx="9528522" cy="591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6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6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97" name="TextBox 13"/>
          <p:cNvSpPr txBox="1">
            <a:spLocks noChangeArrowheads="1"/>
          </p:cNvSpPr>
          <p:nvPr/>
        </p:nvSpPr>
        <p:spPr bwMode="auto">
          <a:xfrm>
            <a:off x="2554518" y="3596222"/>
            <a:ext cx="855551" cy="24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关键词</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98" name="TextBox 13"/>
          <p:cNvSpPr txBox="1">
            <a:spLocks noChangeArrowheads="1"/>
          </p:cNvSpPr>
          <p:nvPr/>
        </p:nvSpPr>
        <p:spPr bwMode="auto">
          <a:xfrm>
            <a:off x="4014827" y="3851868"/>
            <a:ext cx="855551" cy="247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关键词</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99" name="TextBox 13"/>
          <p:cNvSpPr txBox="1">
            <a:spLocks noChangeArrowheads="1"/>
          </p:cNvSpPr>
          <p:nvPr/>
        </p:nvSpPr>
        <p:spPr bwMode="auto">
          <a:xfrm>
            <a:off x="5868786" y="4053528"/>
            <a:ext cx="855551" cy="24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关键词</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0" name="TextBox 13"/>
          <p:cNvSpPr txBox="1">
            <a:spLocks noChangeArrowheads="1"/>
          </p:cNvSpPr>
          <p:nvPr/>
        </p:nvSpPr>
        <p:spPr bwMode="auto">
          <a:xfrm>
            <a:off x="7697348" y="3775650"/>
            <a:ext cx="855551" cy="247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关键词</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1" name="TextBox 13"/>
          <p:cNvSpPr txBox="1">
            <a:spLocks noChangeArrowheads="1"/>
          </p:cNvSpPr>
          <p:nvPr/>
        </p:nvSpPr>
        <p:spPr bwMode="auto">
          <a:xfrm>
            <a:off x="9181468" y="3596222"/>
            <a:ext cx="853963" cy="24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关键词</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75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wheel(4)">
                                      <p:cBhvr>
                                        <p:cTn id="7" dur="1000"/>
                                        <p:tgtEl>
                                          <p:spTgt spid="8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wipe(left)">
                                      <p:cBhvr>
                                        <p:cTn id="12" dur="500"/>
                                        <p:tgtEl>
                                          <p:spTgt spid="90"/>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32" fill="hold" grpId="0" nodeType="clickEffect">
                                  <p:stCondLst>
                                    <p:cond delay="0"/>
                                  </p:stCondLst>
                                  <p:childTnLst>
                                    <p:set>
                                      <p:cBhvr>
                                        <p:cTn id="16" dur="1" fill="hold">
                                          <p:stCondLst>
                                            <p:cond delay="0"/>
                                          </p:stCondLst>
                                        </p:cTn>
                                        <p:tgtEl>
                                          <p:spTgt spid="91"/>
                                        </p:tgtEl>
                                        <p:attrNameLst>
                                          <p:attrName>style.visibility</p:attrName>
                                        </p:attrNameLst>
                                      </p:cBhvr>
                                      <p:to>
                                        <p:strVal val="visible"/>
                                      </p:to>
                                    </p:set>
                                    <p:anim calcmode="lin" valueType="num">
                                      <p:cBhvr>
                                        <p:cTn id="17" dur="500" fill="hold"/>
                                        <p:tgtEl>
                                          <p:spTgt spid="91"/>
                                        </p:tgtEl>
                                        <p:attrNameLst>
                                          <p:attrName>ppt_w</p:attrName>
                                        </p:attrNameLst>
                                      </p:cBhvr>
                                      <p:tavLst>
                                        <p:tav tm="0">
                                          <p:val>
                                            <p:strVal val="4*#ppt_w"/>
                                          </p:val>
                                        </p:tav>
                                        <p:tav tm="100000">
                                          <p:val>
                                            <p:strVal val="#ppt_w"/>
                                          </p:val>
                                        </p:tav>
                                      </p:tavLst>
                                    </p:anim>
                                    <p:anim calcmode="lin" valueType="num">
                                      <p:cBhvr>
                                        <p:cTn id="18" dur="500" fill="hold"/>
                                        <p:tgtEl>
                                          <p:spTgt spid="91"/>
                                        </p:tgtEl>
                                        <p:attrNameLst>
                                          <p:attrName>ppt_h</p:attrName>
                                        </p:attrNameLst>
                                      </p:cBhvr>
                                      <p:tavLst>
                                        <p:tav tm="0">
                                          <p:val>
                                            <p:strVal val="4*#ppt_h"/>
                                          </p:val>
                                        </p:tav>
                                        <p:tav tm="100000">
                                          <p:val>
                                            <p:strVal val="#ppt_h"/>
                                          </p:val>
                                        </p:tav>
                                      </p:tavLst>
                                    </p:anim>
                                  </p:childTnLst>
                                </p:cTn>
                              </p:par>
                              <p:par>
                                <p:cTn id="19" presetID="23" presetClass="entr" presetSubtype="32" fill="hold" grpId="0" nodeType="withEffect">
                                  <p:stCondLst>
                                    <p:cond delay="200"/>
                                  </p:stCondLst>
                                  <p:childTnLst>
                                    <p:set>
                                      <p:cBhvr>
                                        <p:cTn id="20" dur="1" fill="hold">
                                          <p:stCondLst>
                                            <p:cond delay="0"/>
                                          </p:stCondLst>
                                        </p:cTn>
                                        <p:tgtEl>
                                          <p:spTgt spid="92"/>
                                        </p:tgtEl>
                                        <p:attrNameLst>
                                          <p:attrName>style.visibility</p:attrName>
                                        </p:attrNameLst>
                                      </p:cBhvr>
                                      <p:to>
                                        <p:strVal val="visible"/>
                                      </p:to>
                                    </p:set>
                                    <p:anim calcmode="lin" valueType="num">
                                      <p:cBhvr>
                                        <p:cTn id="21" dur="500" fill="hold"/>
                                        <p:tgtEl>
                                          <p:spTgt spid="92"/>
                                        </p:tgtEl>
                                        <p:attrNameLst>
                                          <p:attrName>ppt_w</p:attrName>
                                        </p:attrNameLst>
                                      </p:cBhvr>
                                      <p:tavLst>
                                        <p:tav tm="0">
                                          <p:val>
                                            <p:strVal val="4*#ppt_w"/>
                                          </p:val>
                                        </p:tav>
                                        <p:tav tm="100000">
                                          <p:val>
                                            <p:strVal val="#ppt_w"/>
                                          </p:val>
                                        </p:tav>
                                      </p:tavLst>
                                    </p:anim>
                                    <p:anim calcmode="lin" valueType="num">
                                      <p:cBhvr>
                                        <p:cTn id="22" dur="500" fill="hold"/>
                                        <p:tgtEl>
                                          <p:spTgt spid="92"/>
                                        </p:tgtEl>
                                        <p:attrNameLst>
                                          <p:attrName>ppt_h</p:attrName>
                                        </p:attrNameLst>
                                      </p:cBhvr>
                                      <p:tavLst>
                                        <p:tav tm="0">
                                          <p:val>
                                            <p:strVal val="4*#ppt_h"/>
                                          </p:val>
                                        </p:tav>
                                        <p:tav tm="100000">
                                          <p:val>
                                            <p:strVal val="#ppt_h"/>
                                          </p:val>
                                        </p:tav>
                                      </p:tavLst>
                                    </p:anim>
                                  </p:childTnLst>
                                </p:cTn>
                              </p:par>
                              <p:par>
                                <p:cTn id="23" presetID="23" presetClass="entr" presetSubtype="32" fill="hold" grpId="0" nodeType="withEffect">
                                  <p:stCondLst>
                                    <p:cond delay="400"/>
                                  </p:stCondLst>
                                  <p:childTnLst>
                                    <p:set>
                                      <p:cBhvr>
                                        <p:cTn id="24" dur="1" fill="hold">
                                          <p:stCondLst>
                                            <p:cond delay="0"/>
                                          </p:stCondLst>
                                        </p:cTn>
                                        <p:tgtEl>
                                          <p:spTgt spid="93"/>
                                        </p:tgtEl>
                                        <p:attrNameLst>
                                          <p:attrName>style.visibility</p:attrName>
                                        </p:attrNameLst>
                                      </p:cBhvr>
                                      <p:to>
                                        <p:strVal val="visible"/>
                                      </p:to>
                                    </p:set>
                                    <p:anim calcmode="lin" valueType="num">
                                      <p:cBhvr>
                                        <p:cTn id="25" dur="500" fill="hold"/>
                                        <p:tgtEl>
                                          <p:spTgt spid="93"/>
                                        </p:tgtEl>
                                        <p:attrNameLst>
                                          <p:attrName>ppt_w</p:attrName>
                                        </p:attrNameLst>
                                      </p:cBhvr>
                                      <p:tavLst>
                                        <p:tav tm="0">
                                          <p:val>
                                            <p:strVal val="4*#ppt_w"/>
                                          </p:val>
                                        </p:tav>
                                        <p:tav tm="100000">
                                          <p:val>
                                            <p:strVal val="#ppt_w"/>
                                          </p:val>
                                        </p:tav>
                                      </p:tavLst>
                                    </p:anim>
                                    <p:anim calcmode="lin" valueType="num">
                                      <p:cBhvr>
                                        <p:cTn id="26" dur="500" fill="hold"/>
                                        <p:tgtEl>
                                          <p:spTgt spid="93"/>
                                        </p:tgtEl>
                                        <p:attrNameLst>
                                          <p:attrName>ppt_h</p:attrName>
                                        </p:attrNameLst>
                                      </p:cBhvr>
                                      <p:tavLst>
                                        <p:tav tm="0">
                                          <p:val>
                                            <p:strVal val="4*#ppt_h"/>
                                          </p:val>
                                        </p:tav>
                                        <p:tav tm="100000">
                                          <p:val>
                                            <p:strVal val="#ppt_h"/>
                                          </p:val>
                                        </p:tav>
                                      </p:tavLst>
                                    </p:anim>
                                  </p:childTnLst>
                                </p:cTn>
                              </p:par>
                              <p:par>
                                <p:cTn id="27" presetID="23" presetClass="entr" presetSubtype="32" fill="hold" grpId="0" nodeType="withEffect">
                                  <p:stCondLst>
                                    <p:cond delay="600"/>
                                  </p:stCondLst>
                                  <p:childTnLst>
                                    <p:set>
                                      <p:cBhvr>
                                        <p:cTn id="28" dur="1" fill="hold">
                                          <p:stCondLst>
                                            <p:cond delay="0"/>
                                          </p:stCondLst>
                                        </p:cTn>
                                        <p:tgtEl>
                                          <p:spTgt spid="94"/>
                                        </p:tgtEl>
                                        <p:attrNameLst>
                                          <p:attrName>style.visibility</p:attrName>
                                        </p:attrNameLst>
                                      </p:cBhvr>
                                      <p:to>
                                        <p:strVal val="visible"/>
                                      </p:to>
                                    </p:set>
                                    <p:anim calcmode="lin" valueType="num">
                                      <p:cBhvr>
                                        <p:cTn id="29" dur="500" fill="hold"/>
                                        <p:tgtEl>
                                          <p:spTgt spid="94"/>
                                        </p:tgtEl>
                                        <p:attrNameLst>
                                          <p:attrName>ppt_w</p:attrName>
                                        </p:attrNameLst>
                                      </p:cBhvr>
                                      <p:tavLst>
                                        <p:tav tm="0">
                                          <p:val>
                                            <p:strVal val="4*#ppt_w"/>
                                          </p:val>
                                        </p:tav>
                                        <p:tav tm="100000">
                                          <p:val>
                                            <p:strVal val="#ppt_w"/>
                                          </p:val>
                                        </p:tav>
                                      </p:tavLst>
                                    </p:anim>
                                    <p:anim calcmode="lin" valueType="num">
                                      <p:cBhvr>
                                        <p:cTn id="30" dur="500" fill="hold"/>
                                        <p:tgtEl>
                                          <p:spTgt spid="94"/>
                                        </p:tgtEl>
                                        <p:attrNameLst>
                                          <p:attrName>ppt_h</p:attrName>
                                        </p:attrNameLst>
                                      </p:cBhvr>
                                      <p:tavLst>
                                        <p:tav tm="0">
                                          <p:val>
                                            <p:strVal val="4*#ppt_h"/>
                                          </p:val>
                                        </p:tav>
                                        <p:tav tm="100000">
                                          <p:val>
                                            <p:strVal val="#ppt_h"/>
                                          </p:val>
                                        </p:tav>
                                      </p:tavLst>
                                    </p:anim>
                                  </p:childTnLst>
                                </p:cTn>
                              </p:par>
                              <p:par>
                                <p:cTn id="31" presetID="23" presetClass="entr" presetSubtype="32" fill="hold" grpId="0" nodeType="withEffect">
                                  <p:stCondLst>
                                    <p:cond delay="800"/>
                                  </p:stCondLst>
                                  <p:childTnLst>
                                    <p:set>
                                      <p:cBhvr>
                                        <p:cTn id="32" dur="1" fill="hold">
                                          <p:stCondLst>
                                            <p:cond delay="0"/>
                                          </p:stCondLst>
                                        </p:cTn>
                                        <p:tgtEl>
                                          <p:spTgt spid="95"/>
                                        </p:tgtEl>
                                        <p:attrNameLst>
                                          <p:attrName>style.visibility</p:attrName>
                                        </p:attrNameLst>
                                      </p:cBhvr>
                                      <p:to>
                                        <p:strVal val="visible"/>
                                      </p:to>
                                    </p:set>
                                    <p:anim calcmode="lin" valueType="num">
                                      <p:cBhvr>
                                        <p:cTn id="33" dur="500" fill="hold"/>
                                        <p:tgtEl>
                                          <p:spTgt spid="95"/>
                                        </p:tgtEl>
                                        <p:attrNameLst>
                                          <p:attrName>ppt_w</p:attrName>
                                        </p:attrNameLst>
                                      </p:cBhvr>
                                      <p:tavLst>
                                        <p:tav tm="0">
                                          <p:val>
                                            <p:strVal val="4*#ppt_w"/>
                                          </p:val>
                                        </p:tav>
                                        <p:tav tm="100000">
                                          <p:val>
                                            <p:strVal val="#ppt_w"/>
                                          </p:val>
                                        </p:tav>
                                      </p:tavLst>
                                    </p:anim>
                                    <p:anim calcmode="lin" valueType="num">
                                      <p:cBhvr>
                                        <p:cTn id="34" dur="500" fill="hold"/>
                                        <p:tgtEl>
                                          <p:spTgt spid="95"/>
                                        </p:tgtEl>
                                        <p:attrNameLst>
                                          <p:attrName>ppt_h</p:attrName>
                                        </p:attrNameLst>
                                      </p:cBhvr>
                                      <p:tavLst>
                                        <p:tav tm="0">
                                          <p:val>
                                            <p:strVal val="4*#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97"/>
                                        </p:tgtEl>
                                        <p:attrNameLst>
                                          <p:attrName>style.visibility</p:attrName>
                                        </p:attrNameLst>
                                      </p:cBhvr>
                                      <p:to>
                                        <p:strVal val="visible"/>
                                      </p:to>
                                    </p:set>
                                    <p:animEffect transition="in" filter="barn(inVertical)">
                                      <p:cBhvr>
                                        <p:cTn id="39" dur="500"/>
                                        <p:tgtEl>
                                          <p:spTgt spid="97"/>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98"/>
                                        </p:tgtEl>
                                        <p:attrNameLst>
                                          <p:attrName>style.visibility</p:attrName>
                                        </p:attrNameLst>
                                      </p:cBhvr>
                                      <p:to>
                                        <p:strVal val="visible"/>
                                      </p:to>
                                    </p:set>
                                    <p:animEffect transition="in" filter="barn(inVertical)">
                                      <p:cBhvr>
                                        <p:cTn id="42" dur="500"/>
                                        <p:tgtEl>
                                          <p:spTgt spid="98"/>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99"/>
                                        </p:tgtEl>
                                        <p:attrNameLst>
                                          <p:attrName>style.visibility</p:attrName>
                                        </p:attrNameLst>
                                      </p:cBhvr>
                                      <p:to>
                                        <p:strVal val="visible"/>
                                      </p:to>
                                    </p:set>
                                    <p:animEffect transition="in" filter="barn(inVertical)">
                                      <p:cBhvr>
                                        <p:cTn id="45" dur="500"/>
                                        <p:tgtEl>
                                          <p:spTgt spid="99"/>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00"/>
                                        </p:tgtEl>
                                        <p:attrNameLst>
                                          <p:attrName>style.visibility</p:attrName>
                                        </p:attrNameLst>
                                      </p:cBhvr>
                                      <p:to>
                                        <p:strVal val="visible"/>
                                      </p:to>
                                    </p:set>
                                    <p:animEffect transition="in" filter="barn(inVertical)">
                                      <p:cBhvr>
                                        <p:cTn id="48" dur="500"/>
                                        <p:tgtEl>
                                          <p:spTgt spid="100"/>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01"/>
                                        </p:tgtEl>
                                        <p:attrNameLst>
                                          <p:attrName>style.visibility</p:attrName>
                                        </p:attrNameLst>
                                      </p:cBhvr>
                                      <p:to>
                                        <p:strVal val="visible"/>
                                      </p:to>
                                    </p:set>
                                    <p:animEffect transition="in" filter="barn(inVertical)">
                                      <p:cBhvr>
                                        <p:cTn id="51" dur="500"/>
                                        <p:tgtEl>
                                          <p:spTgt spid="101"/>
                                        </p:tgtEl>
                                      </p:cBhvr>
                                    </p:animEffect>
                                  </p:childTnLst>
                                </p:cTn>
                              </p:par>
                            </p:childTnLst>
                          </p:cTn>
                        </p:par>
                      </p:childTnLst>
                    </p:cTn>
                  </p:par>
                  <p:par>
                    <p:cTn id="52" fill="hold">
                      <p:stCondLst>
                        <p:cond delay="indefinite"/>
                      </p:stCondLst>
                      <p:childTnLst>
                        <p:par>
                          <p:cTn id="53" fill="hold">
                            <p:stCondLst>
                              <p:cond delay="0"/>
                            </p:stCondLst>
                            <p:childTnLst>
                              <p:par>
                                <p:cTn id="54" presetID="52" presetClass="entr" presetSubtype="0" fill="hold" grpId="0" nodeType="clickEffect">
                                  <p:stCondLst>
                                    <p:cond delay="0"/>
                                  </p:stCondLst>
                                  <p:iterate type="lt">
                                    <p:tmPct val="10000"/>
                                  </p:iterate>
                                  <p:childTnLst>
                                    <p:set>
                                      <p:cBhvr>
                                        <p:cTn id="55" dur="1" fill="hold">
                                          <p:stCondLst>
                                            <p:cond delay="0"/>
                                          </p:stCondLst>
                                        </p:cTn>
                                        <p:tgtEl>
                                          <p:spTgt spid="96"/>
                                        </p:tgtEl>
                                        <p:attrNameLst>
                                          <p:attrName>style.visibility</p:attrName>
                                        </p:attrNameLst>
                                      </p:cBhvr>
                                      <p:to>
                                        <p:strVal val="visible"/>
                                      </p:to>
                                    </p:set>
                                    <p:animScale>
                                      <p:cBhvr>
                                        <p:cTn id="56" dur="1000" decel="50000" fill="hold">
                                          <p:stCondLst>
                                            <p:cond delay="0"/>
                                          </p:stCondLst>
                                        </p:cTn>
                                        <p:tgtEl>
                                          <p:spTgt spid="9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1000" decel="50000" fill="hold">
                                          <p:stCondLst>
                                            <p:cond delay="0"/>
                                          </p:stCondLst>
                                        </p:cTn>
                                        <p:tgtEl>
                                          <p:spTgt spid="96"/>
                                        </p:tgtEl>
                                        <p:attrNameLst>
                                          <p:attrName>ppt_x</p:attrName>
                                          <p:attrName>ppt_y</p:attrName>
                                        </p:attrNameLst>
                                      </p:cBhvr>
                                    </p:animMotion>
                                    <p:animEffect transition="in" filter="fade">
                                      <p:cBhvr>
                                        <p:cTn id="58" dur="10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91" grpId="0" animBg="1"/>
      <p:bldP spid="92" grpId="0" animBg="1"/>
      <p:bldP spid="93" grpId="0" animBg="1"/>
      <p:bldP spid="94" grpId="0" animBg="1"/>
      <p:bldP spid="95" grpId="0" animBg="1"/>
      <p:bldP spid="96" grpId="0"/>
      <p:bldP spid="97" grpId="0"/>
      <p:bldP spid="98" grpId="0"/>
      <p:bldP spid="99" grpId="0"/>
      <p:bldP spid="100" grpId="0"/>
      <p:bldP spid="10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grpSp>
        <p:nvGrpSpPr>
          <p:cNvPr id="2" name="组合 1"/>
          <p:cNvGrpSpPr/>
          <p:nvPr/>
        </p:nvGrpSpPr>
        <p:grpSpPr>
          <a:xfrm>
            <a:off x="1124431" y="1893268"/>
            <a:ext cx="2242847" cy="1745067"/>
            <a:chOff x="843433" y="1419622"/>
            <a:chExt cx="1682354" cy="1308497"/>
          </a:xfrm>
        </p:grpSpPr>
        <p:pic>
          <p:nvPicPr>
            <p:cNvPr id="18" name="图片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849386" y="1419622"/>
              <a:ext cx="1666875" cy="111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矩形 9"/>
            <p:cNvSpPr>
              <a:spLocks noChangeArrowheads="1"/>
            </p:cNvSpPr>
            <p:nvPr/>
          </p:nvSpPr>
          <p:spPr bwMode="auto">
            <a:xfrm>
              <a:off x="843433" y="2417365"/>
              <a:ext cx="1676400" cy="310754"/>
            </a:xfrm>
            <a:prstGeom prst="rect">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0" name="文本框 10"/>
            <p:cNvSpPr txBox="1">
              <a:spLocks noChangeArrowheads="1"/>
            </p:cNvSpPr>
            <p:nvPr/>
          </p:nvSpPr>
          <p:spPr bwMode="auto">
            <a:xfrm>
              <a:off x="850577" y="2448322"/>
              <a:ext cx="1675210" cy="23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600">
                  <a:solidFill>
                    <a:schemeClr val="bg1"/>
                  </a:solidFill>
                  <a:latin typeface="微软雅黑" panose="020B0503020204020204" pitchFamily="34" charset="-122"/>
                  <a:ea typeface="微软雅黑" panose="020B0503020204020204" pitchFamily="34" charset="-122"/>
                </a:rPr>
                <a:t>单击添加标题</a:t>
              </a:r>
              <a:endParaRPr lang="zh-CN" altLang="en-US" sz="1600">
                <a:solidFill>
                  <a:schemeClr val="bg1"/>
                </a:solidFill>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6270436" y="1893268"/>
            <a:ext cx="2280942" cy="1753006"/>
            <a:chOff x="4703439" y="1419622"/>
            <a:chExt cx="1710929" cy="1314450"/>
          </a:xfrm>
        </p:grpSpPr>
        <p:pic>
          <p:nvPicPr>
            <p:cNvPr id="17" name="图片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3680" y="1419622"/>
              <a:ext cx="1677590" cy="113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矩形 11"/>
            <p:cNvSpPr>
              <a:spLocks noChangeArrowheads="1"/>
            </p:cNvSpPr>
            <p:nvPr/>
          </p:nvSpPr>
          <p:spPr bwMode="auto">
            <a:xfrm>
              <a:off x="4723680" y="2412603"/>
              <a:ext cx="1690688" cy="321469"/>
            </a:xfrm>
            <a:prstGeom prst="rect">
              <a:avLst/>
            </a:prstGeom>
            <a:solidFill>
              <a:srgbClr val="FF0066"/>
            </a:solid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3" name="文本框 12"/>
            <p:cNvSpPr txBox="1">
              <a:spLocks noChangeArrowheads="1"/>
            </p:cNvSpPr>
            <p:nvPr/>
          </p:nvSpPr>
          <p:spPr bwMode="auto">
            <a:xfrm>
              <a:off x="4703439" y="2436415"/>
              <a:ext cx="1675210" cy="23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600">
                  <a:solidFill>
                    <a:schemeClr val="bg1"/>
                  </a:solidFill>
                  <a:latin typeface="微软雅黑" panose="020B0503020204020204" pitchFamily="34" charset="-122"/>
                  <a:ea typeface="微软雅黑" panose="020B0503020204020204" pitchFamily="34" charset="-122"/>
                </a:rPr>
                <a:t>单击添加标题</a:t>
              </a:r>
              <a:endParaRPr lang="zh-CN" altLang="en-US" sz="1600">
                <a:solidFill>
                  <a:schemeClr val="bg1"/>
                </a:solidFill>
                <a:latin typeface="微软雅黑" panose="020B0503020204020204" pitchFamily="34" charset="-122"/>
                <a:ea typeface="微软雅黑" panose="020B0503020204020204" pitchFamily="34" charset="-122"/>
              </a:endParaRPr>
            </a:p>
          </p:txBody>
        </p:sp>
      </p:grpSp>
      <p:grpSp>
        <p:nvGrpSpPr>
          <p:cNvPr id="3" name="组合 2"/>
          <p:cNvGrpSpPr/>
          <p:nvPr/>
        </p:nvGrpSpPr>
        <p:grpSpPr>
          <a:xfrm>
            <a:off x="3660926" y="1893268"/>
            <a:ext cx="2295227" cy="1748243"/>
            <a:chOff x="2746052" y="1419622"/>
            <a:chExt cx="1721644" cy="1310879"/>
          </a:xfrm>
        </p:grpSpPr>
        <p:pic>
          <p:nvPicPr>
            <p:cNvPr id="16" name="图片 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7008" y="1419622"/>
              <a:ext cx="1687116" cy="1125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矩形 13"/>
            <p:cNvSpPr>
              <a:spLocks noChangeArrowheads="1"/>
            </p:cNvSpPr>
            <p:nvPr/>
          </p:nvSpPr>
          <p:spPr bwMode="auto">
            <a:xfrm>
              <a:off x="2775818" y="2419747"/>
              <a:ext cx="1691878" cy="310754"/>
            </a:xfrm>
            <a:prstGeom prst="rect">
              <a:avLst/>
            </a:prstGeom>
            <a:solidFill>
              <a:srgbClr val="FF3399"/>
            </a:solid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5" name="文本框 14"/>
            <p:cNvSpPr txBox="1">
              <a:spLocks noChangeArrowheads="1"/>
            </p:cNvSpPr>
            <p:nvPr/>
          </p:nvSpPr>
          <p:spPr bwMode="auto">
            <a:xfrm>
              <a:off x="2746052" y="2443559"/>
              <a:ext cx="1675210" cy="23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600">
                  <a:solidFill>
                    <a:schemeClr val="bg1"/>
                  </a:solidFill>
                  <a:latin typeface="微软雅黑" panose="020B0503020204020204" pitchFamily="34" charset="-122"/>
                  <a:ea typeface="微软雅黑" panose="020B0503020204020204" pitchFamily="34" charset="-122"/>
                </a:rPr>
                <a:t>单击添加标题</a:t>
              </a:r>
              <a:endParaRPr lang="zh-CN" altLang="en-US" sz="1600">
                <a:solidFill>
                  <a:schemeClr val="bg1"/>
                </a:solidFill>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8889469" y="1899619"/>
            <a:ext cx="2293640" cy="1741893"/>
            <a:chOff x="6667970" y="1424384"/>
            <a:chExt cx="1720454" cy="1306117"/>
          </a:xfrm>
        </p:grpSpPr>
        <p:pic>
          <p:nvPicPr>
            <p:cNvPr id="15" name="图片 2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7970" y="1424384"/>
              <a:ext cx="1720454"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矩形 15"/>
            <p:cNvSpPr>
              <a:spLocks noChangeArrowheads="1"/>
            </p:cNvSpPr>
            <p:nvPr/>
          </p:nvSpPr>
          <p:spPr bwMode="auto">
            <a:xfrm>
              <a:off x="6669161" y="2419747"/>
              <a:ext cx="1710928" cy="310754"/>
            </a:xfrm>
            <a:prstGeom prst="rect">
              <a:avLst/>
            </a:prstGeom>
            <a:solidFill>
              <a:srgbClr val="FF3399"/>
            </a:solid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7" name="文本框 16"/>
            <p:cNvSpPr txBox="1">
              <a:spLocks noChangeArrowheads="1"/>
            </p:cNvSpPr>
            <p:nvPr/>
          </p:nvSpPr>
          <p:spPr bwMode="auto">
            <a:xfrm>
              <a:off x="6673923" y="2436415"/>
              <a:ext cx="1670447" cy="23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600">
                  <a:solidFill>
                    <a:schemeClr val="bg1"/>
                  </a:solidFill>
                  <a:latin typeface="微软雅黑" panose="020B0503020204020204" pitchFamily="34" charset="-122"/>
                  <a:ea typeface="微软雅黑" panose="020B0503020204020204" pitchFamily="34" charset="-122"/>
                </a:rPr>
                <a:t>单击添加标题</a:t>
              </a:r>
              <a:endParaRPr lang="zh-CN" altLang="en-US" sz="1600">
                <a:solidFill>
                  <a:schemeClr val="bg1"/>
                </a:solidFill>
                <a:latin typeface="微软雅黑" panose="020B0503020204020204" pitchFamily="34" charset="-122"/>
                <a:ea typeface="微软雅黑" panose="020B0503020204020204" pitchFamily="34" charset="-122"/>
              </a:endParaRPr>
            </a:p>
          </p:txBody>
        </p:sp>
      </p:grpSp>
      <p:sp>
        <p:nvSpPr>
          <p:cNvPr id="28" name="矩形 17"/>
          <p:cNvSpPr>
            <a:spLocks noChangeArrowheads="1"/>
          </p:cNvSpPr>
          <p:nvPr/>
        </p:nvSpPr>
        <p:spPr bwMode="auto">
          <a:xfrm>
            <a:off x="1160940" y="4241724"/>
            <a:ext cx="2206338" cy="88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200" dirty="0">
                <a:solidFill>
                  <a:srgbClr val="445469"/>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a:t>
            </a:r>
            <a:endParaRPr lang="en-US" altLang="zh-CN" sz="1200" dirty="0">
              <a:solidFill>
                <a:srgbClr val="445469"/>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9" name="矩形 19"/>
          <p:cNvSpPr>
            <a:spLocks noChangeArrowheads="1"/>
          </p:cNvSpPr>
          <p:nvPr/>
        </p:nvSpPr>
        <p:spPr bwMode="auto">
          <a:xfrm>
            <a:off x="3838704" y="4241724"/>
            <a:ext cx="2206338" cy="88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200">
                <a:solidFill>
                  <a:srgbClr val="445469"/>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a:t>
            </a:r>
            <a:endParaRPr lang="en-US" altLang="zh-CN" sz="1200">
              <a:solidFill>
                <a:srgbClr val="445469"/>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0" name="矩形 21"/>
          <p:cNvSpPr>
            <a:spLocks noChangeArrowheads="1"/>
          </p:cNvSpPr>
          <p:nvPr/>
        </p:nvSpPr>
        <p:spPr bwMode="auto">
          <a:xfrm>
            <a:off x="6297421" y="4241724"/>
            <a:ext cx="2206338" cy="88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200">
                <a:solidFill>
                  <a:srgbClr val="445469"/>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a:t>
            </a:r>
            <a:endParaRPr lang="en-US" altLang="zh-CN" sz="1200">
              <a:solidFill>
                <a:srgbClr val="445469"/>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1" name="矩形 23"/>
          <p:cNvSpPr>
            <a:spLocks noChangeArrowheads="1"/>
          </p:cNvSpPr>
          <p:nvPr/>
        </p:nvSpPr>
        <p:spPr bwMode="auto">
          <a:xfrm>
            <a:off x="8965660" y="4241724"/>
            <a:ext cx="2206338" cy="88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200">
                <a:solidFill>
                  <a:srgbClr val="445469"/>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a:t>
            </a:r>
            <a:endParaRPr lang="en-US" altLang="zh-CN" sz="1200">
              <a:solidFill>
                <a:srgbClr val="445469"/>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900" advTm="0">
        <p14:warp dir="in"/>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4)">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
                                        </p:tgtEl>
                                        <p:attrNameLst>
                                          <p:attrName>ppt_y</p:attrName>
                                        </p:attrNameLst>
                                      </p:cBhvr>
                                      <p:tavLst>
                                        <p:tav tm="0" fmla="#ppt_y+(sin(-2*pi*(1-$))*-#ppt_x+cos(-2*pi*(1-$))*(1-#ppt_y))*(1-$)">
                                          <p:val>
                                            <p:fltVal val="0"/>
                                          </p:val>
                                        </p:tav>
                                        <p:tav tm="100000">
                                          <p:val>
                                            <p:fltVal val="1"/>
                                          </p:val>
                                        </p:tav>
                                      </p:tavLst>
                                    </p:anim>
                                  </p:childTnLst>
                                </p:cTn>
                              </p:par>
                              <p:par>
                                <p:cTn id="16" presetID="15"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fltVal val="0"/>
                                          </p:val>
                                        </p:tav>
                                        <p:tav tm="100000">
                                          <p:val>
                                            <p:strVal val="#ppt_w"/>
                                          </p:val>
                                        </p:tav>
                                      </p:tavLst>
                                    </p:anim>
                                    <p:anim calcmode="lin" valueType="num">
                                      <p:cBhvr>
                                        <p:cTn id="19" dur="1000" fill="hold"/>
                                        <p:tgtEl>
                                          <p:spTgt spid="3"/>
                                        </p:tgtEl>
                                        <p:attrNameLst>
                                          <p:attrName>ppt_h</p:attrName>
                                        </p:attrNameLst>
                                      </p:cBhvr>
                                      <p:tavLst>
                                        <p:tav tm="0">
                                          <p:val>
                                            <p:fltVal val="0"/>
                                          </p:val>
                                        </p:tav>
                                        <p:tav tm="100000">
                                          <p:val>
                                            <p:strVal val="#ppt_h"/>
                                          </p:val>
                                        </p:tav>
                                      </p:tavLst>
                                    </p:anim>
                                    <p:anim calcmode="lin" valueType="num">
                                      <p:cBhvr>
                                        <p:cTn id="20"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3"/>
                                        </p:tgtEl>
                                        <p:attrNameLst>
                                          <p:attrName>ppt_y</p:attrName>
                                        </p:attrNameLst>
                                      </p:cBhvr>
                                      <p:tavLst>
                                        <p:tav tm="0" fmla="#ppt_y+(sin(-2*pi*(1-$))*-#ppt_x+cos(-2*pi*(1-$))*(1-#ppt_y))*(1-$)">
                                          <p:val>
                                            <p:fltVal val="0"/>
                                          </p:val>
                                        </p:tav>
                                        <p:tav tm="100000">
                                          <p:val>
                                            <p:fltVal val="1"/>
                                          </p:val>
                                        </p:tav>
                                      </p:tavLst>
                                    </p:anim>
                                  </p:childTnLst>
                                </p:cTn>
                              </p:par>
                              <p:par>
                                <p:cTn id="22" presetID="15"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1000" fill="hold"/>
                                        <p:tgtEl>
                                          <p:spTgt spid="4"/>
                                        </p:tgtEl>
                                        <p:attrNameLst>
                                          <p:attrName>ppt_w</p:attrName>
                                        </p:attrNameLst>
                                      </p:cBhvr>
                                      <p:tavLst>
                                        <p:tav tm="0">
                                          <p:val>
                                            <p:fltVal val="0"/>
                                          </p:val>
                                        </p:tav>
                                        <p:tav tm="100000">
                                          <p:val>
                                            <p:strVal val="#ppt_w"/>
                                          </p:val>
                                        </p:tav>
                                      </p:tavLst>
                                    </p:anim>
                                    <p:anim calcmode="lin" valueType="num">
                                      <p:cBhvr>
                                        <p:cTn id="25" dur="1000" fill="hold"/>
                                        <p:tgtEl>
                                          <p:spTgt spid="4"/>
                                        </p:tgtEl>
                                        <p:attrNameLst>
                                          <p:attrName>ppt_h</p:attrName>
                                        </p:attrNameLst>
                                      </p:cBhvr>
                                      <p:tavLst>
                                        <p:tav tm="0">
                                          <p:val>
                                            <p:fltVal val="0"/>
                                          </p:val>
                                        </p:tav>
                                        <p:tav tm="100000">
                                          <p:val>
                                            <p:strVal val="#ppt_h"/>
                                          </p:val>
                                        </p:tav>
                                      </p:tavLst>
                                    </p:anim>
                                    <p:anim calcmode="lin" valueType="num">
                                      <p:cBhvr>
                                        <p:cTn id="26"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4"/>
                                        </p:tgtEl>
                                        <p:attrNameLst>
                                          <p:attrName>ppt_y</p:attrName>
                                        </p:attrNameLst>
                                      </p:cBhvr>
                                      <p:tavLst>
                                        <p:tav tm="0" fmla="#ppt_y+(sin(-2*pi*(1-$))*-#ppt_x+cos(-2*pi*(1-$))*(1-#ppt_y))*(1-$)">
                                          <p:val>
                                            <p:fltVal val="0"/>
                                          </p:val>
                                        </p:tav>
                                        <p:tav tm="100000">
                                          <p:val>
                                            <p:fltVal val="1"/>
                                          </p:val>
                                        </p:tav>
                                      </p:tavLst>
                                    </p:anim>
                                  </p:childTnLst>
                                </p:cTn>
                              </p:par>
                              <p:par>
                                <p:cTn id="28" presetID="15"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1000" fill="hold"/>
                                        <p:tgtEl>
                                          <p:spTgt spid="5"/>
                                        </p:tgtEl>
                                        <p:attrNameLst>
                                          <p:attrName>ppt_w</p:attrName>
                                        </p:attrNameLst>
                                      </p:cBhvr>
                                      <p:tavLst>
                                        <p:tav tm="0">
                                          <p:val>
                                            <p:fltVal val="0"/>
                                          </p:val>
                                        </p:tav>
                                        <p:tav tm="100000">
                                          <p:val>
                                            <p:strVal val="#ppt_w"/>
                                          </p:val>
                                        </p:tav>
                                      </p:tavLst>
                                    </p:anim>
                                    <p:anim calcmode="lin" valueType="num">
                                      <p:cBhvr>
                                        <p:cTn id="31" dur="1000" fill="hold"/>
                                        <p:tgtEl>
                                          <p:spTgt spid="5"/>
                                        </p:tgtEl>
                                        <p:attrNameLst>
                                          <p:attrName>ppt_h</p:attrName>
                                        </p:attrNameLst>
                                      </p:cBhvr>
                                      <p:tavLst>
                                        <p:tav tm="0">
                                          <p:val>
                                            <p:fltVal val="0"/>
                                          </p:val>
                                        </p:tav>
                                        <p:tav tm="100000">
                                          <p:val>
                                            <p:strVal val="#ppt_h"/>
                                          </p:val>
                                        </p:tav>
                                      </p:tavLst>
                                    </p:anim>
                                    <p:anim calcmode="lin" valueType="num">
                                      <p:cBhvr>
                                        <p:cTn id="32"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4" fill="hold">
                      <p:stCondLst>
                        <p:cond delay="indefinite"/>
                      </p:stCondLst>
                      <p:childTnLst>
                        <p:par>
                          <p:cTn id="35" fill="hold">
                            <p:stCondLst>
                              <p:cond delay="0"/>
                            </p:stCondLst>
                            <p:childTnLst>
                              <p:par>
                                <p:cTn id="36" presetID="45" presetClass="entr" presetSubtype="0"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2000"/>
                                        <p:tgtEl>
                                          <p:spTgt spid="28"/>
                                        </p:tgtEl>
                                      </p:cBhvr>
                                    </p:animEffect>
                                    <p:anim calcmode="lin" valueType="num">
                                      <p:cBhvr>
                                        <p:cTn id="39" dur="2000" fill="hold"/>
                                        <p:tgtEl>
                                          <p:spTgt spid="28"/>
                                        </p:tgtEl>
                                        <p:attrNameLst>
                                          <p:attrName>ppt_w</p:attrName>
                                        </p:attrNameLst>
                                      </p:cBhvr>
                                      <p:tavLst>
                                        <p:tav tm="0" fmla="#ppt_w*sin(2.5*pi*$)">
                                          <p:val>
                                            <p:fltVal val="0"/>
                                          </p:val>
                                        </p:tav>
                                        <p:tav tm="100000">
                                          <p:val>
                                            <p:fltVal val="1"/>
                                          </p:val>
                                        </p:tav>
                                      </p:tavLst>
                                    </p:anim>
                                    <p:anim calcmode="lin" valueType="num">
                                      <p:cBhvr>
                                        <p:cTn id="40" dur="2000" fill="hold"/>
                                        <p:tgtEl>
                                          <p:spTgt spid="28"/>
                                        </p:tgtEl>
                                        <p:attrNameLst>
                                          <p:attrName>ppt_h</p:attrName>
                                        </p:attrNameLst>
                                      </p:cBhvr>
                                      <p:tavLst>
                                        <p:tav tm="0">
                                          <p:val>
                                            <p:strVal val="#ppt_h"/>
                                          </p:val>
                                        </p:tav>
                                        <p:tav tm="100000">
                                          <p:val>
                                            <p:strVal val="#ppt_h"/>
                                          </p:val>
                                        </p:tav>
                                      </p:tavLst>
                                    </p:anim>
                                  </p:childTnLst>
                                </p:cTn>
                              </p:par>
                              <p:par>
                                <p:cTn id="41" presetID="45"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2000"/>
                                        <p:tgtEl>
                                          <p:spTgt spid="29"/>
                                        </p:tgtEl>
                                      </p:cBhvr>
                                    </p:animEffect>
                                    <p:anim calcmode="lin" valueType="num">
                                      <p:cBhvr>
                                        <p:cTn id="44" dur="2000" fill="hold"/>
                                        <p:tgtEl>
                                          <p:spTgt spid="29"/>
                                        </p:tgtEl>
                                        <p:attrNameLst>
                                          <p:attrName>ppt_w</p:attrName>
                                        </p:attrNameLst>
                                      </p:cBhvr>
                                      <p:tavLst>
                                        <p:tav tm="0" fmla="#ppt_w*sin(2.5*pi*$)">
                                          <p:val>
                                            <p:fltVal val="0"/>
                                          </p:val>
                                        </p:tav>
                                        <p:tav tm="100000">
                                          <p:val>
                                            <p:fltVal val="1"/>
                                          </p:val>
                                        </p:tav>
                                      </p:tavLst>
                                    </p:anim>
                                    <p:anim calcmode="lin" valueType="num">
                                      <p:cBhvr>
                                        <p:cTn id="45" dur="2000" fill="hold"/>
                                        <p:tgtEl>
                                          <p:spTgt spid="29"/>
                                        </p:tgtEl>
                                        <p:attrNameLst>
                                          <p:attrName>ppt_h</p:attrName>
                                        </p:attrNameLst>
                                      </p:cBhvr>
                                      <p:tavLst>
                                        <p:tav tm="0">
                                          <p:val>
                                            <p:strVal val="#ppt_h"/>
                                          </p:val>
                                        </p:tav>
                                        <p:tav tm="100000">
                                          <p:val>
                                            <p:strVal val="#ppt_h"/>
                                          </p:val>
                                        </p:tav>
                                      </p:tavLst>
                                    </p:anim>
                                  </p:childTnLst>
                                </p:cTn>
                              </p:par>
                              <p:par>
                                <p:cTn id="46" presetID="45"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2000"/>
                                        <p:tgtEl>
                                          <p:spTgt spid="30"/>
                                        </p:tgtEl>
                                      </p:cBhvr>
                                    </p:animEffect>
                                    <p:anim calcmode="lin" valueType="num">
                                      <p:cBhvr>
                                        <p:cTn id="49" dur="2000" fill="hold"/>
                                        <p:tgtEl>
                                          <p:spTgt spid="30"/>
                                        </p:tgtEl>
                                        <p:attrNameLst>
                                          <p:attrName>ppt_w</p:attrName>
                                        </p:attrNameLst>
                                      </p:cBhvr>
                                      <p:tavLst>
                                        <p:tav tm="0" fmla="#ppt_w*sin(2.5*pi*$)">
                                          <p:val>
                                            <p:fltVal val="0"/>
                                          </p:val>
                                        </p:tav>
                                        <p:tav tm="100000">
                                          <p:val>
                                            <p:fltVal val="1"/>
                                          </p:val>
                                        </p:tav>
                                      </p:tavLst>
                                    </p:anim>
                                    <p:anim calcmode="lin" valueType="num">
                                      <p:cBhvr>
                                        <p:cTn id="50" dur="2000" fill="hold"/>
                                        <p:tgtEl>
                                          <p:spTgt spid="30"/>
                                        </p:tgtEl>
                                        <p:attrNameLst>
                                          <p:attrName>ppt_h</p:attrName>
                                        </p:attrNameLst>
                                      </p:cBhvr>
                                      <p:tavLst>
                                        <p:tav tm="0">
                                          <p:val>
                                            <p:strVal val="#ppt_h"/>
                                          </p:val>
                                        </p:tav>
                                        <p:tav tm="100000">
                                          <p:val>
                                            <p:strVal val="#ppt_h"/>
                                          </p:val>
                                        </p:tav>
                                      </p:tavLst>
                                    </p:anim>
                                  </p:childTnLst>
                                </p:cTn>
                              </p:par>
                              <p:par>
                                <p:cTn id="51" presetID="45"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2000"/>
                                        <p:tgtEl>
                                          <p:spTgt spid="31"/>
                                        </p:tgtEl>
                                      </p:cBhvr>
                                    </p:animEffect>
                                    <p:anim calcmode="lin" valueType="num">
                                      <p:cBhvr>
                                        <p:cTn id="54" dur="2000" fill="hold"/>
                                        <p:tgtEl>
                                          <p:spTgt spid="31"/>
                                        </p:tgtEl>
                                        <p:attrNameLst>
                                          <p:attrName>ppt_w</p:attrName>
                                        </p:attrNameLst>
                                      </p:cBhvr>
                                      <p:tavLst>
                                        <p:tav tm="0" fmla="#ppt_w*sin(2.5*pi*$)">
                                          <p:val>
                                            <p:fltVal val="0"/>
                                          </p:val>
                                        </p:tav>
                                        <p:tav tm="100000">
                                          <p:val>
                                            <p:fltVal val="1"/>
                                          </p:val>
                                        </p:tav>
                                      </p:tavLst>
                                    </p:anim>
                                    <p:anim calcmode="lin" valueType="num">
                                      <p:cBhvr>
                                        <p:cTn id="55" dur="2000" fill="hold"/>
                                        <p:tgtEl>
                                          <p:spTgt spid="3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8" grpId="0"/>
      <p:bldP spid="29" grpId="0"/>
      <p:bldP spid="30" grpId="0"/>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4" name="图片 53"/>
          <p:cNvPicPr>
            <a:picLocks noChangeAspect="1"/>
          </p:cNvPicPr>
          <p:nvPr/>
        </p:nvPicPr>
        <p:blipFill>
          <a:blip r:embed="rId1">
            <a:extLst>
              <a:ext uri="{BEBA8EAE-BF5A-486C-A8C5-ECC9F3942E4B}">
                <a14:imgProps xmlns:a14="http://schemas.microsoft.com/office/drawing/2010/main">
                  <a14:imgLayer r:embed="rId2">
                    <a14:imgEffect>
                      <a14:saturation sat="66000"/>
                    </a14:imgEffect>
                  </a14:imgLayer>
                </a14:imgProps>
              </a:ext>
              <a:ext uri="{28A0092B-C50C-407E-A947-70E740481C1C}">
                <a14:useLocalDpi xmlns:a14="http://schemas.microsoft.com/office/drawing/2010/main" val="0"/>
              </a:ext>
            </a:extLst>
          </a:blip>
          <a:stretch>
            <a:fillRect/>
          </a:stretch>
        </p:blipFill>
        <p:spPr>
          <a:xfrm>
            <a:off x="2746" y="-4286"/>
            <a:ext cx="12186507" cy="6861003"/>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4486148" cy="6859588"/>
          </a:xfrm>
          <a:prstGeom prst="rect">
            <a:avLst/>
          </a:prstGeom>
        </p:spPr>
      </p:pic>
      <p:sp>
        <p:nvSpPr>
          <p:cNvPr id="69" name="Freeform 6"/>
          <p:cNvSpPr/>
          <p:nvPr/>
        </p:nvSpPr>
        <p:spPr bwMode="auto">
          <a:xfrm>
            <a:off x="3392308" y="0"/>
            <a:ext cx="1115432" cy="6873879"/>
          </a:xfrm>
          <a:custGeom>
            <a:avLst/>
            <a:gdLst>
              <a:gd name="T0" fmla="*/ 0 w 1457"/>
              <a:gd name="T1" fmla="*/ 0 h 9000"/>
              <a:gd name="T2" fmla="*/ 224 w 1457"/>
              <a:gd name="T3" fmla="*/ 0 h 9000"/>
              <a:gd name="T4" fmla="*/ 1457 w 1457"/>
              <a:gd name="T5" fmla="*/ 9000 h 9000"/>
              <a:gd name="T6" fmla="*/ 1233 w 1457"/>
              <a:gd name="T7" fmla="*/ 9000 h 9000"/>
              <a:gd name="T8" fmla="*/ 0 w 1457"/>
              <a:gd name="T9" fmla="*/ 0 h 9000"/>
            </a:gdLst>
            <a:ahLst/>
            <a:cxnLst>
              <a:cxn ang="0">
                <a:pos x="T0" y="T1"/>
              </a:cxn>
              <a:cxn ang="0">
                <a:pos x="T2" y="T3"/>
              </a:cxn>
              <a:cxn ang="0">
                <a:pos x="T4" y="T5"/>
              </a:cxn>
              <a:cxn ang="0">
                <a:pos x="T6" y="T7"/>
              </a:cxn>
              <a:cxn ang="0">
                <a:pos x="T8" y="T9"/>
              </a:cxn>
            </a:cxnLst>
            <a:rect l="0" t="0" r="r" b="b"/>
            <a:pathLst>
              <a:path w="1457" h="9000">
                <a:moveTo>
                  <a:pt x="0" y="0"/>
                </a:moveTo>
                <a:lnTo>
                  <a:pt x="224" y="0"/>
                </a:lnTo>
                <a:lnTo>
                  <a:pt x="1457" y="9000"/>
                </a:lnTo>
                <a:lnTo>
                  <a:pt x="1233" y="9000"/>
                </a:lnTo>
                <a:lnTo>
                  <a:pt x="0" y="0"/>
                </a:lnTo>
                <a:close/>
              </a:path>
            </a:pathLst>
          </a:custGeom>
          <a:solidFill>
            <a:srgbClr val="FF3399"/>
          </a:solidFill>
          <a:ln>
            <a:noFill/>
          </a:ln>
        </p:spPr>
        <p:txBody>
          <a:bodyPr lIns="91414" tIns="45707" rIns="91414" bIns="45707"/>
          <a:lstStyle/>
          <a:p>
            <a:endParaRPr lang="zh-CN" altLang="en-US"/>
          </a:p>
        </p:txBody>
      </p:sp>
      <p:sp>
        <p:nvSpPr>
          <p:cNvPr id="70" name="矩形 12"/>
          <p:cNvSpPr>
            <a:spLocks noChangeArrowheads="1"/>
          </p:cNvSpPr>
          <p:nvPr/>
        </p:nvSpPr>
        <p:spPr bwMode="auto">
          <a:xfrm>
            <a:off x="2640225" y="5940214"/>
            <a:ext cx="1732648" cy="782819"/>
          </a:xfrm>
          <a:prstGeom prst="rect">
            <a:avLst/>
          </a:prstGeom>
          <a:solidFill>
            <a:srgbClr val="FF3399"/>
          </a:solidFill>
          <a:ln>
            <a:noFill/>
          </a:ln>
        </p:spPr>
        <p:txBody>
          <a:bodyPr lIns="91414" tIns="45707" rIns="91414" bIns="45707"/>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71" name="TextBox 98"/>
          <p:cNvSpPr txBox="1">
            <a:spLocks noChangeArrowheads="1"/>
          </p:cNvSpPr>
          <p:nvPr/>
        </p:nvSpPr>
        <p:spPr bwMode="auto">
          <a:xfrm>
            <a:off x="2762385" y="5926649"/>
            <a:ext cx="902817" cy="523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4" tIns="45707" rIns="91414" bIns="45707">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dirty="0">
                <a:solidFill>
                  <a:srgbClr val="FFFFFF"/>
                </a:solidFill>
                <a:latin typeface="微软雅黑" panose="020B0503020204020204" pitchFamily="34" charset="-122"/>
                <a:ea typeface="微软雅黑" panose="020B0503020204020204" pitchFamily="34" charset="-122"/>
              </a:rPr>
              <a:t>目录</a:t>
            </a:r>
            <a:endParaRPr lang="zh-CN" altLang="en-US" sz="2800" dirty="0">
              <a:solidFill>
                <a:srgbClr val="FFFFFF"/>
              </a:solidFill>
              <a:latin typeface="微软雅黑" panose="020B0503020204020204" pitchFamily="34" charset="-122"/>
              <a:ea typeface="微软雅黑" panose="020B0503020204020204" pitchFamily="34" charset="-122"/>
            </a:endParaRPr>
          </a:p>
        </p:txBody>
      </p:sp>
      <p:sp>
        <p:nvSpPr>
          <p:cNvPr id="72" name="TextBox 104"/>
          <p:cNvSpPr txBox="1">
            <a:spLocks noChangeArrowheads="1"/>
          </p:cNvSpPr>
          <p:nvPr/>
        </p:nvSpPr>
        <p:spPr bwMode="auto">
          <a:xfrm>
            <a:off x="2816331" y="6309326"/>
            <a:ext cx="1230349" cy="369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4" tIns="45707" rIns="91414" bIns="45707">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dirty="0">
                <a:solidFill>
                  <a:srgbClr val="FFFFFF"/>
                </a:solidFill>
                <a:latin typeface="微软雅黑" panose="020B0503020204020204" pitchFamily="34" charset="-122"/>
                <a:ea typeface="微软雅黑" panose="020B0503020204020204" pitchFamily="34" charset="-122"/>
              </a:rPr>
              <a:t>Contents</a:t>
            </a:r>
            <a:endParaRPr lang="zh-CN" altLang="en-US" dirty="0">
              <a:solidFill>
                <a:srgbClr val="FFFFFF"/>
              </a:solidFill>
              <a:latin typeface="微软雅黑" panose="020B0503020204020204" pitchFamily="34" charset="-122"/>
              <a:ea typeface="微软雅黑" panose="020B0503020204020204" pitchFamily="34" charset="-122"/>
            </a:endParaRPr>
          </a:p>
        </p:txBody>
      </p:sp>
      <p:grpSp>
        <p:nvGrpSpPr>
          <p:cNvPr id="37" name="组合 36"/>
          <p:cNvGrpSpPr/>
          <p:nvPr/>
        </p:nvGrpSpPr>
        <p:grpSpPr>
          <a:xfrm>
            <a:off x="5135226" y="1351867"/>
            <a:ext cx="1192190" cy="661720"/>
            <a:chOff x="2215144" y="927951"/>
            <a:chExt cx="1244730" cy="909670"/>
          </a:xfrm>
        </p:grpSpPr>
        <p:sp>
          <p:nvSpPr>
            <p:cNvPr id="38" name="平行四边形 37"/>
            <p:cNvSpPr/>
            <p:nvPr/>
          </p:nvSpPr>
          <p:spPr>
            <a:xfrm>
              <a:off x="2215144" y="982844"/>
              <a:ext cx="1120898" cy="842780"/>
            </a:xfrm>
            <a:prstGeom prst="parallelogram">
              <a:avLst>
                <a:gd name="adj" fmla="val 48207"/>
              </a:avLst>
            </a:prstGeom>
            <a:solidFill>
              <a:srgbClr val="FF3399"/>
            </a:solidFill>
            <a:ln w="25400" cap="flat" cmpd="sng" algn="ctr">
              <a:noFill/>
              <a:prstDash val="solid"/>
            </a:ln>
            <a:effectLst/>
          </p:spPr>
          <p:txBody>
            <a:bodyPr rtlCol="0" anchor="ctr"/>
            <a:lstStyle/>
            <a:p>
              <a:pPr algn="ctr" defTabSz="1218565" fontAlgn="auto">
                <a:spcBef>
                  <a:spcPts val="0"/>
                </a:spcBef>
                <a:spcAft>
                  <a:spcPts val="0"/>
                </a:spcAft>
                <a:defRPr/>
              </a:pPr>
              <a:endParaRPr lang="zh-CN" altLang="en-US" sz="1900" b="0" kern="0">
                <a:solidFill>
                  <a:prstClr val="white"/>
                </a:solidFill>
                <a:latin typeface="Impact" panose="020B0806030902050204" pitchFamily="34" charset="0"/>
                <a:ea typeface="宋体" panose="02010600030101010101" pitchFamily="2" charset="-122"/>
              </a:endParaRPr>
            </a:p>
          </p:txBody>
        </p:sp>
        <p:sp>
          <p:nvSpPr>
            <p:cNvPr id="39" name="文本框 9"/>
            <p:cNvSpPr txBox="1"/>
            <p:nvPr/>
          </p:nvSpPr>
          <p:spPr>
            <a:xfrm>
              <a:off x="2393075" y="927951"/>
              <a:ext cx="1066799" cy="909670"/>
            </a:xfrm>
            <a:prstGeom prst="rect">
              <a:avLst/>
            </a:prstGeom>
            <a:noFill/>
          </p:spPr>
          <p:txBody>
            <a:bodyPr wrap="square" rtlCol="0">
              <a:spAutoFit/>
            </a:bodyPr>
            <a:lstStyle/>
            <a:p>
              <a:pPr defTabSz="1218565" fontAlgn="auto">
                <a:spcBef>
                  <a:spcPts val="0"/>
                </a:spcBef>
                <a:spcAft>
                  <a:spcPts val="0"/>
                </a:spcAft>
                <a:defRPr/>
              </a:pPr>
              <a:r>
                <a:rPr lang="en-US" altLang="zh-CN" sz="3700" b="0" kern="0" dirty="0">
                  <a:solidFill>
                    <a:prstClr val="white"/>
                  </a:solidFill>
                  <a:latin typeface="Impact" panose="020B0806030902050204" pitchFamily="34" charset="0"/>
                </a:rPr>
                <a:t>01</a:t>
              </a:r>
              <a:endParaRPr lang="zh-CN" altLang="en-US" sz="3700" b="0" kern="0" dirty="0">
                <a:solidFill>
                  <a:prstClr val="white"/>
                </a:solidFill>
                <a:latin typeface="Impact" panose="020B0806030902050204" pitchFamily="34" charset="0"/>
              </a:endParaRPr>
            </a:p>
          </p:txBody>
        </p:sp>
      </p:grpSp>
      <p:grpSp>
        <p:nvGrpSpPr>
          <p:cNvPr id="40" name="组合 39"/>
          <p:cNvGrpSpPr/>
          <p:nvPr/>
        </p:nvGrpSpPr>
        <p:grpSpPr>
          <a:xfrm>
            <a:off x="5135226" y="2258229"/>
            <a:ext cx="1192190" cy="672373"/>
            <a:chOff x="2215144" y="1952311"/>
            <a:chExt cx="1244730" cy="924318"/>
          </a:xfrm>
        </p:grpSpPr>
        <p:sp>
          <p:nvSpPr>
            <p:cNvPr id="41" name="平行四边形 40"/>
            <p:cNvSpPr/>
            <p:nvPr/>
          </p:nvSpPr>
          <p:spPr>
            <a:xfrm>
              <a:off x="2215144" y="2033848"/>
              <a:ext cx="1120898" cy="842781"/>
            </a:xfrm>
            <a:prstGeom prst="parallelogram">
              <a:avLst>
                <a:gd name="adj" fmla="val 48207"/>
              </a:avLst>
            </a:prstGeom>
            <a:solidFill>
              <a:srgbClr val="FF3399"/>
            </a:solidFill>
            <a:ln w="25400" cap="flat" cmpd="sng" algn="ctr">
              <a:noFill/>
              <a:prstDash val="solid"/>
            </a:ln>
            <a:effectLst/>
          </p:spPr>
          <p:txBody>
            <a:bodyPr rtlCol="0" anchor="ctr"/>
            <a:lstStyle/>
            <a:p>
              <a:pPr algn="ctr" defTabSz="1218565" fontAlgn="auto">
                <a:spcBef>
                  <a:spcPts val="0"/>
                </a:spcBef>
                <a:spcAft>
                  <a:spcPts val="0"/>
                </a:spcAft>
                <a:defRPr/>
              </a:pPr>
              <a:endParaRPr lang="zh-CN" altLang="en-US" sz="1900" b="0" kern="0">
                <a:solidFill>
                  <a:prstClr val="white"/>
                </a:solidFill>
                <a:latin typeface="Impact" panose="020B0806030902050204" pitchFamily="34" charset="0"/>
                <a:ea typeface="宋体" panose="02010600030101010101" pitchFamily="2" charset="-122"/>
              </a:endParaRPr>
            </a:p>
          </p:txBody>
        </p:sp>
        <p:sp>
          <p:nvSpPr>
            <p:cNvPr id="42" name="文本框 10"/>
            <p:cNvSpPr txBox="1"/>
            <p:nvPr/>
          </p:nvSpPr>
          <p:spPr>
            <a:xfrm>
              <a:off x="2393075" y="1952311"/>
              <a:ext cx="1066799" cy="909673"/>
            </a:xfrm>
            <a:prstGeom prst="rect">
              <a:avLst/>
            </a:prstGeom>
            <a:noFill/>
          </p:spPr>
          <p:txBody>
            <a:bodyPr wrap="square" rtlCol="0">
              <a:spAutoFit/>
            </a:bodyPr>
            <a:lstStyle/>
            <a:p>
              <a:pPr defTabSz="1218565" fontAlgn="auto">
                <a:spcBef>
                  <a:spcPts val="0"/>
                </a:spcBef>
                <a:spcAft>
                  <a:spcPts val="0"/>
                </a:spcAft>
                <a:defRPr/>
              </a:pPr>
              <a:r>
                <a:rPr lang="en-US" altLang="zh-CN" sz="3700" b="0" kern="0" dirty="0">
                  <a:solidFill>
                    <a:prstClr val="white"/>
                  </a:solidFill>
                  <a:latin typeface="Impact" panose="020B0806030902050204" pitchFamily="34" charset="0"/>
                </a:rPr>
                <a:t>02</a:t>
              </a:r>
              <a:endParaRPr lang="zh-CN" altLang="en-US" sz="3700" b="0" kern="0" dirty="0">
                <a:solidFill>
                  <a:prstClr val="white"/>
                </a:solidFill>
                <a:latin typeface="Impact" panose="020B0806030902050204" pitchFamily="34" charset="0"/>
              </a:endParaRPr>
            </a:p>
          </p:txBody>
        </p:sp>
      </p:grpSp>
      <p:grpSp>
        <p:nvGrpSpPr>
          <p:cNvPr id="43" name="组合 42"/>
          <p:cNvGrpSpPr/>
          <p:nvPr/>
        </p:nvGrpSpPr>
        <p:grpSpPr>
          <a:xfrm>
            <a:off x="5135226" y="3194244"/>
            <a:ext cx="1192190" cy="661720"/>
            <a:chOff x="2215144" y="3018134"/>
            <a:chExt cx="1244730" cy="909672"/>
          </a:xfrm>
        </p:grpSpPr>
        <p:sp>
          <p:nvSpPr>
            <p:cNvPr id="44" name="平行四边形 43"/>
            <p:cNvSpPr/>
            <p:nvPr/>
          </p:nvSpPr>
          <p:spPr>
            <a:xfrm>
              <a:off x="2215144" y="3084852"/>
              <a:ext cx="1120898" cy="842781"/>
            </a:xfrm>
            <a:prstGeom prst="parallelogram">
              <a:avLst>
                <a:gd name="adj" fmla="val 48207"/>
              </a:avLst>
            </a:prstGeom>
            <a:solidFill>
              <a:srgbClr val="FF3399"/>
            </a:solidFill>
            <a:ln w="25400" cap="flat" cmpd="sng" algn="ctr">
              <a:noFill/>
              <a:prstDash val="solid"/>
            </a:ln>
            <a:effectLst/>
          </p:spPr>
          <p:txBody>
            <a:bodyPr rtlCol="0" anchor="ctr"/>
            <a:lstStyle/>
            <a:p>
              <a:pPr algn="ctr" defTabSz="1218565" fontAlgn="auto">
                <a:spcBef>
                  <a:spcPts val="0"/>
                </a:spcBef>
                <a:spcAft>
                  <a:spcPts val="0"/>
                </a:spcAft>
                <a:defRPr/>
              </a:pPr>
              <a:endParaRPr lang="zh-CN" altLang="en-US" sz="1900" b="0" kern="0">
                <a:solidFill>
                  <a:prstClr val="white"/>
                </a:solidFill>
                <a:latin typeface="Impact" panose="020B0806030902050204" pitchFamily="34" charset="0"/>
                <a:ea typeface="宋体" panose="02010600030101010101" pitchFamily="2" charset="-122"/>
              </a:endParaRPr>
            </a:p>
          </p:txBody>
        </p:sp>
        <p:sp>
          <p:nvSpPr>
            <p:cNvPr id="45" name="文本框 11"/>
            <p:cNvSpPr txBox="1"/>
            <p:nvPr/>
          </p:nvSpPr>
          <p:spPr>
            <a:xfrm>
              <a:off x="2393075" y="3018134"/>
              <a:ext cx="1066799" cy="909672"/>
            </a:xfrm>
            <a:prstGeom prst="rect">
              <a:avLst/>
            </a:prstGeom>
            <a:noFill/>
          </p:spPr>
          <p:txBody>
            <a:bodyPr wrap="square" rtlCol="0">
              <a:spAutoFit/>
            </a:bodyPr>
            <a:lstStyle/>
            <a:p>
              <a:pPr defTabSz="1218565" fontAlgn="auto">
                <a:spcBef>
                  <a:spcPts val="0"/>
                </a:spcBef>
                <a:spcAft>
                  <a:spcPts val="0"/>
                </a:spcAft>
                <a:defRPr/>
              </a:pPr>
              <a:r>
                <a:rPr lang="en-US" altLang="zh-CN" sz="3700" b="0" kern="0" dirty="0">
                  <a:solidFill>
                    <a:prstClr val="white"/>
                  </a:solidFill>
                  <a:latin typeface="Impact" panose="020B0806030902050204" pitchFamily="34" charset="0"/>
                </a:rPr>
                <a:t>03</a:t>
              </a:r>
              <a:endParaRPr lang="zh-CN" altLang="en-US" sz="3700" b="0" kern="0" dirty="0">
                <a:solidFill>
                  <a:prstClr val="white"/>
                </a:solidFill>
                <a:latin typeface="Impact" panose="020B0806030902050204" pitchFamily="34" charset="0"/>
              </a:endParaRPr>
            </a:p>
          </p:txBody>
        </p:sp>
      </p:grpSp>
      <p:grpSp>
        <p:nvGrpSpPr>
          <p:cNvPr id="46" name="组合 45"/>
          <p:cNvGrpSpPr/>
          <p:nvPr/>
        </p:nvGrpSpPr>
        <p:grpSpPr>
          <a:xfrm>
            <a:off x="5135226" y="4104439"/>
            <a:ext cx="1192190" cy="677669"/>
            <a:chOff x="2215144" y="4047039"/>
            <a:chExt cx="1244730" cy="931598"/>
          </a:xfrm>
        </p:grpSpPr>
        <p:sp>
          <p:nvSpPr>
            <p:cNvPr id="47" name="平行四边形 46"/>
            <p:cNvSpPr/>
            <p:nvPr/>
          </p:nvSpPr>
          <p:spPr>
            <a:xfrm>
              <a:off x="2215144" y="4135856"/>
              <a:ext cx="1120898" cy="842781"/>
            </a:xfrm>
            <a:prstGeom prst="parallelogram">
              <a:avLst>
                <a:gd name="adj" fmla="val 48207"/>
              </a:avLst>
            </a:prstGeom>
            <a:solidFill>
              <a:srgbClr val="FF3399"/>
            </a:solidFill>
            <a:ln w="25400" cap="flat" cmpd="sng" algn="ctr">
              <a:noFill/>
              <a:prstDash val="solid"/>
            </a:ln>
            <a:effectLst/>
          </p:spPr>
          <p:txBody>
            <a:bodyPr rtlCol="0" anchor="ctr"/>
            <a:lstStyle/>
            <a:p>
              <a:pPr algn="ctr" defTabSz="1218565" fontAlgn="auto">
                <a:spcBef>
                  <a:spcPts val="0"/>
                </a:spcBef>
                <a:spcAft>
                  <a:spcPts val="0"/>
                </a:spcAft>
                <a:defRPr/>
              </a:pPr>
              <a:endParaRPr lang="zh-CN" altLang="en-US" sz="1900" b="0" kern="0">
                <a:solidFill>
                  <a:prstClr val="white"/>
                </a:solidFill>
                <a:latin typeface="Impact" panose="020B0806030902050204" pitchFamily="34" charset="0"/>
                <a:ea typeface="宋体" panose="02010600030101010101" pitchFamily="2" charset="-122"/>
              </a:endParaRPr>
            </a:p>
          </p:txBody>
        </p:sp>
        <p:sp>
          <p:nvSpPr>
            <p:cNvPr id="48" name="文本框 12"/>
            <p:cNvSpPr txBox="1"/>
            <p:nvPr/>
          </p:nvSpPr>
          <p:spPr>
            <a:xfrm>
              <a:off x="2393075" y="4047039"/>
              <a:ext cx="1066799" cy="909673"/>
            </a:xfrm>
            <a:prstGeom prst="rect">
              <a:avLst/>
            </a:prstGeom>
            <a:noFill/>
          </p:spPr>
          <p:txBody>
            <a:bodyPr wrap="square" rtlCol="0">
              <a:spAutoFit/>
            </a:bodyPr>
            <a:lstStyle/>
            <a:p>
              <a:pPr defTabSz="1218565" fontAlgn="auto">
                <a:spcBef>
                  <a:spcPts val="0"/>
                </a:spcBef>
                <a:spcAft>
                  <a:spcPts val="0"/>
                </a:spcAft>
                <a:defRPr/>
              </a:pPr>
              <a:r>
                <a:rPr lang="en-US" altLang="zh-CN" sz="3700" b="0" kern="0" dirty="0">
                  <a:solidFill>
                    <a:prstClr val="white"/>
                  </a:solidFill>
                  <a:latin typeface="Impact" panose="020B0806030902050204" pitchFamily="34" charset="0"/>
                </a:rPr>
                <a:t>04</a:t>
              </a:r>
              <a:endParaRPr lang="zh-CN" altLang="en-US" sz="3700" b="0" kern="0" dirty="0">
                <a:solidFill>
                  <a:prstClr val="white"/>
                </a:solidFill>
                <a:latin typeface="Impact" panose="020B0806030902050204" pitchFamily="34" charset="0"/>
              </a:endParaRPr>
            </a:p>
          </p:txBody>
        </p:sp>
      </p:grpSp>
      <p:grpSp>
        <p:nvGrpSpPr>
          <p:cNvPr id="49" name="组合 48"/>
          <p:cNvGrpSpPr/>
          <p:nvPr/>
        </p:nvGrpSpPr>
        <p:grpSpPr>
          <a:xfrm>
            <a:off x="5135224" y="5037377"/>
            <a:ext cx="1179161" cy="670469"/>
            <a:chOff x="2215144" y="5107938"/>
            <a:chExt cx="1231128" cy="921702"/>
          </a:xfrm>
        </p:grpSpPr>
        <p:sp>
          <p:nvSpPr>
            <p:cNvPr id="50" name="平行四边形 49"/>
            <p:cNvSpPr/>
            <p:nvPr/>
          </p:nvSpPr>
          <p:spPr>
            <a:xfrm>
              <a:off x="2215144" y="5186859"/>
              <a:ext cx="1120898" cy="842781"/>
            </a:xfrm>
            <a:prstGeom prst="parallelogram">
              <a:avLst>
                <a:gd name="adj" fmla="val 48207"/>
              </a:avLst>
            </a:prstGeom>
            <a:solidFill>
              <a:srgbClr val="FF3399"/>
            </a:solidFill>
            <a:ln w="25400" cap="flat" cmpd="sng" algn="ctr">
              <a:noFill/>
              <a:prstDash val="solid"/>
            </a:ln>
            <a:effectLst/>
          </p:spPr>
          <p:txBody>
            <a:bodyPr rtlCol="0" anchor="ctr"/>
            <a:lstStyle/>
            <a:p>
              <a:pPr algn="ctr" defTabSz="1218565" fontAlgn="auto">
                <a:spcBef>
                  <a:spcPts val="0"/>
                </a:spcBef>
                <a:spcAft>
                  <a:spcPts val="0"/>
                </a:spcAft>
                <a:defRPr/>
              </a:pPr>
              <a:endParaRPr lang="zh-CN" altLang="en-US" sz="1900" b="0" kern="0">
                <a:solidFill>
                  <a:prstClr val="white"/>
                </a:solidFill>
                <a:latin typeface="Impact" panose="020B0806030902050204" pitchFamily="34" charset="0"/>
                <a:ea typeface="宋体" panose="02010600030101010101" pitchFamily="2" charset="-122"/>
              </a:endParaRPr>
            </a:p>
          </p:txBody>
        </p:sp>
        <p:sp>
          <p:nvSpPr>
            <p:cNvPr id="51" name="文本框 13"/>
            <p:cNvSpPr txBox="1"/>
            <p:nvPr/>
          </p:nvSpPr>
          <p:spPr>
            <a:xfrm>
              <a:off x="2379473" y="5107938"/>
              <a:ext cx="1066799" cy="909675"/>
            </a:xfrm>
            <a:prstGeom prst="rect">
              <a:avLst/>
            </a:prstGeom>
            <a:noFill/>
          </p:spPr>
          <p:txBody>
            <a:bodyPr wrap="square" rtlCol="0">
              <a:spAutoFit/>
            </a:bodyPr>
            <a:lstStyle/>
            <a:p>
              <a:pPr defTabSz="1218565" fontAlgn="auto">
                <a:spcBef>
                  <a:spcPts val="0"/>
                </a:spcBef>
                <a:spcAft>
                  <a:spcPts val="0"/>
                </a:spcAft>
                <a:defRPr/>
              </a:pPr>
              <a:r>
                <a:rPr lang="en-US" altLang="zh-CN" sz="3700" b="0" kern="0" dirty="0">
                  <a:solidFill>
                    <a:prstClr val="white"/>
                  </a:solidFill>
                  <a:latin typeface="Impact" panose="020B0806030902050204" pitchFamily="34" charset="0"/>
                </a:rPr>
                <a:t>05</a:t>
              </a:r>
              <a:endParaRPr lang="zh-CN" altLang="en-US" sz="3700" b="0" kern="0" dirty="0">
                <a:solidFill>
                  <a:prstClr val="white"/>
                </a:solidFill>
                <a:latin typeface="Impact" panose="020B0806030902050204" pitchFamily="34" charset="0"/>
              </a:endParaRPr>
            </a:p>
          </p:txBody>
        </p:sp>
      </p:grpSp>
      <p:grpSp>
        <p:nvGrpSpPr>
          <p:cNvPr id="52" name="组合 51"/>
          <p:cNvGrpSpPr/>
          <p:nvPr/>
        </p:nvGrpSpPr>
        <p:grpSpPr>
          <a:xfrm>
            <a:off x="6040777" y="1369618"/>
            <a:ext cx="5142331" cy="613062"/>
            <a:chOff x="4315150" y="953426"/>
            <a:chExt cx="3857250" cy="540057"/>
          </a:xfrm>
        </p:grpSpPr>
        <p:sp>
          <p:nvSpPr>
            <p:cNvPr id="53" name="矩形 52"/>
            <p:cNvSpPr/>
            <p:nvPr/>
          </p:nvSpPr>
          <p:spPr>
            <a:xfrm>
              <a:off x="4841196" y="1036090"/>
              <a:ext cx="2827147" cy="386355"/>
            </a:xfrm>
            <a:prstGeom prst="rect">
              <a:avLst/>
            </a:prstGeom>
            <a:ln w="15875">
              <a:noFill/>
            </a:ln>
          </p:spPr>
          <p:txBody>
            <a:bodyPr wrap="square" lIns="68580" tIns="34290" rIns="68580" bIns="34290">
              <a:spAutoFit/>
            </a:bodyPr>
            <a:lstStyle/>
            <a:p>
              <a:pPr defTabSz="1218565" fontAlgn="auto">
                <a:spcBef>
                  <a:spcPts val="0"/>
                </a:spcBef>
                <a:spcAft>
                  <a:spcPts val="0"/>
                </a:spcAft>
                <a:defRPr/>
              </a:pPr>
              <a:r>
                <a:rPr lang="zh-CN" altLang="en-US" sz="2400" kern="0" dirty="0">
                  <a:solidFill>
                    <a:prstClr val="black">
                      <a:lumMod val="75000"/>
                      <a:lumOff val="25000"/>
                    </a:prstClr>
                  </a:solidFill>
                  <a:latin typeface="微软雅黑" panose="020B0503020204020204" pitchFamily="34" charset="-122"/>
                  <a:ea typeface="微软雅黑" panose="020B0503020204020204" pitchFamily="34" charset="-122"/>
                </a:rPr>
                <a:t>年度工作内容概述</a:t>
              </a:r>
              <a:endParaRPr lang="en-GB" altLang="zh-CN" sz="2400" kern="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68" name="平行四边形 67"/>
            <p:cNvSpPr/>
            <p:nvPr/>
          </p:nvSpPr>
          <p:spPr>
            <a:xfrm>
              <a:off x="4315150" y="953426"/>
              <a:ext cx="3857250" cy="540057"/>
            </a:xfrm>
            <a:prstGeom prst="parallelogram">
              <a:avLst>
                <a:gd name="adj" fmla="val 48207"/>
              </a:avLst>
            </a:prstGeom>
            <a:noFill/>
            <a:ln w="15875" cap="flat" cmpd="sng" algn="ctr">
              <a:solidFill>
                <a:srgbClr val="FF0066"/>
              </a:solidFill>
              <a:prstDash val="solid"/>
            </a:ln>
            <a:effectLst/>
          </p:spPr>
          <p:txBody>
            <a:bodyPr lIns="68580" tIns="34290" rIns="68580" bIns="34290" rtlCol="0" anchor="ctr"/>
            <a:lstStyle/>
            <a:p>
              <a:pPr defTabSz="1218565" fontAlgn="auto">
                <a:spcBef>
                  <a:spcPts val="0"/>
                </a:spcBef>
                <a:spcAft>
                  <a:spcPts val="0"/>
                </a:spcAft>
                <a:defRPr/>
              </a:pPr>
              <a:endParaRPr lang="zh-CN" altLang="en-US" sz="2100" kern="0">
                <a:solidFill>
                  <a:prstClr val="black">
                    <a:lumMod val="75000"/>
                    <a:lumOff val="25000"/>
                  </a:prstClr>
                </a:solidFill>
                <a:latin typeface="Calibri" panose="020F0502020204030204"/>
                <a:ea typeface="宋体" panose="02010600030101010101" pitchFamily="2" charset="-122"/>
              </a:endParaRPr>
            </a:p>
          </p:txBody>
        </p:sp>
      </p:grpSp>
      <p:grpSp>
        <p:nvGrpSpPr>
          <p:cNvPr id="73" name="组合 72"/>
          <p:cNvGrpSpPr/>
          <p:nvPr/>
        </p:nvGrpSpPr>
        <p:grpSpPr>
          <a:xfrm>
            <a:off x="6040777" y="2295370"/>
            <a:ext cx="5142331" cy="613062"/>
            <a:chOff x="4315150" y="1647579"/>
            <a:chExt cx="3857250" cy="540057"/>
          </a:xfrm>
        </p:grpSpPr>
        <p:sp>
          <p:nvSpPr>
            <p:cNvPr id="74" name="矩形 73"/>
            <p:cNvSpPr/>
            <p:nvPr/>
          </p:nvSpPr>
          <p:spPr>
            <a:xfrm>
              <a:off x="4841196" y="1730243"/>
              <a:ext cx="2827147" cy="386355"/>
            </a:xfrm>
            <a:prstGeom prst="rect">
              <a:avLst/>
            </a:prstGeom>
            <a:ln w="15875">
              <a:noFill/>
            </a:ln>
          </p:spPr>
          <p:txBody>
            <a:bodyPr wrap="square" lIns="68580" tIns="34290" rIns="68580" bIns="34290">
              <a:spAutoFit/>
            </a:bodyPr>
            <a:lstStyle/>
            <a:p>
              <a:pPr defTabSz="1218565" fontAlgn="auto">
                <a:spcBef>
                  <a:spcPts val="0"/>
                </a:spcBef>
                <a:spcAft>
                  <a:spcPts val="0"/>
                </a:spcAft>
                <a:defRPr/>
              </a:pPr>
              <a:r>
                <a:rPr lang="zh-CN" altLang="en-US" sz="2400" kern="0" dirty="0">
                  <a:solidFill>
                    <a:prstClr val="black">
                      <a:lumMod val="75000"/>
                      <a:lumOff val="25000"/>
                    </a:prstClr>
                  </a:solidFill>
                  <a:latin typeface="微软雅黑" panose="020B0503020204020204" pitchFamily="34" charset="-122"/>
                  <a:ea typeface="微软雅黑" panose="020B0503020204020204" pitchFamily="34" charset="-122"/>
                </a:rPr>
                <a:t>工作完成具体情况</a:t>
              </a:r>
              <a:endParaRPr lang="en-GB" altLang="zh-CN" sz="2400" kern="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75" name="平行四边形 74"/>
            <p:cNvSpPr/>
            <p:nvPr/>
          </p:nvSpPr>
          <p:spPr>
            <a:xfrm>
              <a:off x="4315150" y="1647579"/>
              <a:ext cx="3857250" cy="540057"/>
            </a:xfrm>
            <a:prstGeom prst="parallelogram">
              <a:avLst>
                <a:gd name="adj" fmla="val 48207"/>
              </a:avLst>
            </a:prstGeom>
            <a:noFill/>
            <a:ln w="15875" cap="flat" cmpd="sng" algn="ctr">
              <a:solidFill>
                <a:srgbClr val="FF0066"/>
              </a:solidFill>
              <a:prstDash val="solid"/>
            </a:ln>
            <a:effectLst/>
          </p:spPr>
          <p:txBody>
            <a:bodyPr lIns="68580" tIns="34290" rIns="68580" bIns="34290" rtlCol="0" anchor="ctr"/>
            <a:lstStyle/>
            <a:p>
              <a:pPr defTabSz="1218565" fontAlgn="auto">
                <a:spcBef>
                  <a:spcPts val="0"/>
                </a:spcBef>
                <a:spcAft>
                  <a:spcPts val="0"/>
                </a:spcAft>
                <a:defRPr/>
              </a:pPr>
              <a:endParaRPr lang="zh-CN" altLang="en-US" sz="2100" kern="0">
                <a:solidFill>
                  <a:prstClr val="black">
                    <a:lumMod val="75000"/>
                    <a:lumOff val="25000"/>
                  </a:prstClr>
                </a:solidFill>
                <a:latin typeface="Calibri" panose="020F0502020204030204"/>
                <a:ea typeface="宋体" panose="02010600030101010101" pitchFamily="2" charset="-122"/>
              </a:endParaRPr>
            </a:p>
          </p:txBody>
        </p:sp>
      </p:grpSp>
      <p:grpSp>
        <p:nvGrpSpPr>
          <p:cNvPr id="76" name="组合 75"/>
          <p:cNvGrpSpPr/>
          <p:nvPr/>
        </p:nvGrpSpPr>
        <p:grpSpPr>
          <a:xfrm>
            <a:off x="6040777" y="3221120"/>
            <a:ext cx="5142331" cy="613062"/>
            <a:chOff x="4315150" y="2341731"/>
            <a:chExt cx="3857250" cy="540057"/>
          </a:xfrm>
        </p:grpSpPr>
        <p:sp>
          <p:nvSpPr>
            <p:cNvPr id="77" name="矩形 76"/>
            <p:cNvSpPr/>
            <p:nvPr/>
          </p:nvSpPr>
          <p:spPr>
            <a:xfrm>
              <a:off x="4841197" y="2424395"/>
              <a:ext cx="2827146" cy="386355"/>
            </a:xfrm>
            <a:prstGeom prst="rect">
              <a:avLst/>
            </a:prstGeom>
            <a:ln w="15875">
              <a:noFill/>
            </a:ln>
          </p:spPr>
          <p:txBody>
            <a:bodyPr wrap="square" lIns="68580" tIns="34290" rIns="68580" bIns="34290">
              <a:spAutoFit/>
            </a:bodyPr>
            <a:lstStyle/>
            <a:p>
              <a:pPr defTabSz="1218565" fontAlgn="auto">
                <a:spcBef>
                  <a:spcPts val="0"/>
                </a:spcBef>
                <a:spcAft>
                  <a:spcPts val="0"/>
                </a:spcAft>
                <a:defRPr/>
              </a:pPr>
              <a:r>
                <a:rPr lang="zh-CN" altLang="en-US" sz="2400" kern="0" dirty="0">
                  <a:solidFill>
                    <a:prstClr val="black">
                      <a:lumMod val="75000"/>
                      <a:lumOff val="25000"/>
                    </a:prstClr>
                  </a:solidFill>
                  <a:latin typeface="微软雅黑" panose="020B0503020204020204" pitchFamily="34" charset="-122"/>
                  <a:ea typeface="微软雅黑" panose="020B0503020204020204" pitchFamily="34" charset="-122"/>
                </a:rPr>
                <a:t>成功项目详细展示</a:t>
              </a:r>
              <a:endParaRPr lang="en-GB" altLang="zh-CN" sz="2400" kern="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78" name="平行四边形 77"/>
            <p:cNvSpPr/>
            <p:nvPr/>
          </p:nvSpPr>
          <p:spPr>
            <a:xfrm>
              <a:off x="4315150" y="2341731"/>
              <a:ext cx="3857250" cy="540057"/>
            </a:xfrm>
            <a:prstGeom prst="parallelogram">
              <a:avLst>
                <a:gd name="adj" fmla="val 48207"/>
              </a:avLst>
            </a:prstGeom>
            <a:noFill/>
            <a:ln w="15875" cap="flat" cmpd="sng" algn="ctr">
              <a:solidFill>
                <a:srgbClr val="FF0066"/>
              </a:solidFill>
              <a:prstDash val="solid"/>
            </a:ln>
            <a:effectLst/>
          </p:spPr>
          <p:txBody>
            <a:bodyPr lIns="68580" tIns="34290" rIns="68580" bIns="34290" rtlCol="0" anchor="ctr"/>
            <a:lstStyle/>
            <a:p>
              <a:pPr defTabSz="1218565" fontAlgn="auto">
                <a:spcBef>
                  <a:spcPts val="0"/>
                </a:spcBef>
                <a:spcAft>
                  <a:spcPts val="0"/>
                </a:spcAft>
                <a:defRPr/>
              </a:pPr>
              <a:endParaRPr lang="zh-CN" altLang="en-US" sz="2100" kern="0">
                <a:solidFill>
                  <a:prstClr val="black">
                    <a:lumMod val="75000"/>
                    <a:lumOff val="25000"/>
                  </a:prstClr>
                </a:solidFill>
                <a:latin typeface="Calibri" panose="020F0502020204030204"/>
                <a:ea typeface="宋体" panose="02010600030101010101" pitchFamily="2" charset="-122"/>
              </a:endParaRPr>
            </a:p>
          </p:txBody>
        </p:sp>
      </p:grpSp>
      <p:grpSp>
        <p:nvGrpSpPr>
          <p:cNvPr id="79" name="组合 78"/>
          <p:cNvGrpSpPr/>
          <p:nvPr/>
        </p:nvGrpSpPr>
        <p:grpSpPr>
          <a:xfrm>
            <a:off x="6040777" y="4146872"/>
            <a:ext cx="5142331" cy="613062"/>
            <a:chOff x="4315150" y="3035884"/>
            <a:chExt cx="3857250" cy="540057"/>
          </a:xfrm>
        </p:grpSpPr>
        <p:sp>
          <p:nvSpPr>
            <p:cNvPr id="80" name="矩形 79"/>
            <p:cNvSpPr/>
            <p:nvPr/>
          </p:nvSpPr>
          <p:spPr>
            <a:xfrm>
              <a:off x="4841196" y="3118548"/>
              <a:ext cx="2827147" cy="386355"/>
            </a:xfrm>
            <a:prstGeom prst="rect">
              <a:avLst/>
            </a:prstGeom>
            <a:ln w="15875">
              <a:noFill/>
            </a:ln>
          </p:spPr>
          <p:txBody>
            <a:bodyPr wrap="square" lIns="68580" tIns="34290" rIns="68580" bIns="34290">
              <a:spAutoFit/>
            </a:bodyPr>
            <a:lstStyle/>
            <a:p>
              <a:pPr defTabSz="1218565" fontAlgn="auto">
                <a:spcBef>
                  <a:spcPts val="0"/>
                </a:spcBef>
                <a:spcAft>
                  <a:spcPts val="0"/>
                </a:spcAft>
                <a:defRPr/>
              </a:pPr>
              <a:r>
                <a:rPr lang="zh-CN" altLang="en-US" sz="2400" kern="0" dirty="0">
                  <a:solidFill>
                    <a:prstClr val="black">
                      <a:lumMod val="75000"/>
                      <a:lumOff val="25000"/>
                    </a:prstClr>
                  </a:solidFill>
                  <a:latin typeface="微软雅黑" panose="020B0503020204020204" pitchFamily="34" charset="-122"/>
                  <a:ea typeface="微软雅黑" panose="020B0503020204020204" pitchFamily="34" charset="-122"/>
                </a:rPr>
                <a:t>工作存在不足之处</a:t>
              </a:r>
              <a:endParaRPr lang="en-GB" altLang="zh-CN" sz="2400" kern="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81" name="平行四边形 80"/>
            <p:cNvSpPr/>
            <p:nvPr/>
          </p:nvSpPr>
          <p:spPr>
            <a:xfrm>
              <a:off x="4315150" y="3035884"/>
              <a:ext cx="3857250" cy="540057"/>
            </a:xfrm>
            <a:prstGeom prst="parallelogram">
              <a:avLst>
                <a:gd name="adj" fmla="val 48207"/>
              </a:avLst>
            </a:prstGeom>
            <a:noFill/>
            <a:ln w="15875" cap="flat" cmpd="sng" algn="ctr">
              <a:solidFill>
                <a:srgbClr val="FF0066"/>
              </a:solidFill>
              <a:prstDash val="solid"/>
            </a:ln>
            <a:effectLst/>
          </p:spPr>
          <p:txBody>
            <a:bodyPr lIns="68580" tIns="34290" rIns="68580" bIns="34290" rtlCol="0" anchor="ctr"/>
            <a:lstStyle/>
            <a:p>
              <a:pPr defTabSz="1218565" fontAlgn="auto">
                <a:spcBef>
                  <a:spcPts val="0"/>
                </a:spcBef>
                <a:spcAft>
                  <a:spcPts val="0"/>
                </a:spcAft>
                <a:defRPr/>
              </a:pPr>
              <a:endParaRPr lang="zh-CN" altLang="en-US" sz="2100" kern="0">
                <a:solidFill>
                  <a:prstClr val="black">
                    <a:lumMod val="75000"/>
                    <a:lumOff val="25000"/>
                  </a:prstClr>
                </a:solidFill>
                <a:latin typeface="Calibri" panose="020F0502020204030204"/>
                <a:ea typeface="宋体" panose="02010600030101010101" pitchFamily="2" charset="-122"/>
              </a:endParaRPr>
            </a:p>
          </p:txBody>
        </p:sp>
      </p:grpSp>
      <p:grpSp>
        <p:nvGrpSpPr>
          <p:cNvPr id="82" name="组合 81"/>
          <p:cNvGrpSpPr/>
          <p:nvPr/>
        </p:nvGrpSpPr>
        <p:grpSpPr>
          <a:xfrm>
            <a:off x="6040777" y="5072625"/>
            <a:ext cx="5142331" cy="613062"/>
            <a:chOff x="4315150" y="3730038"/>
            <a:chExt cx="3857250" cy="540057"/>
          </a:xfrm>
        </p:grpSpPr>
        <p:sp>
          <p:nvSpPr>
            <p:cNvPr id="83" name="矩形 82"/>
            <p:cNvSpPr/>
            <p:nvPr/>
          </p:nvSpPr>
          <p:spPr>
            <a:xfrm>
              <a:off x="4841197" y="3812702"/>
              <a:ext cx="2827146" cy="386355"/>
            </a:xfrm>
            <a:prstGeom prst="rect">
              <a:avLst/>
            </a:prstGeom>
            <a:ln w="15875">
              <a:noFill/>
            </a:ln>
          </p:spPr>
          <p:txBody>
            <a:bodyPr wrap="square" lIns="68580" tIns="34290" rIns="68580" bIns="34290">
              <a:spAutoFit/>
            </a:bodyPr>
            <a:lstStyle/>
            <a:p>
              <a:pPr defTabSz="1218565" fontAlgn="auto">
                <a:spcBef>
                  <a:spcPts val="0"/>
                </a:spcBef>
                <a:spcAft>
                  <a:spcPts val="0"/>
                </a:spcAft>
                <a:defRPr/>
              </a:pPr>
              <a:r>
                <a:rPr lang="zh-CN" altLang="en-US" sz="2400" kern="0" dirty="0">
                  <a:solidFill>
                    <a:prstClr val="black">
                      <a:lumMod val="75000"/>
                      <a:lumOff val="25000"/>
                    </a:prstClr>
                  </a:solidFill>
                  <a:latin typeface="微软雅黑" panose="020B0503020204020204" pitchFamily="34" charset="-122"/>
                  <a:ea typeface="微软雅黑" panose="020B0503020204020204" pitchFamily="34" charset="-122"/>
                </a:rPr>
                <a:t>明年工作目标计划</a:t>
              </a:r>
              <a:endParaRPr lang="en-GB" altLang="zh-CN" sz="2400" kern="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84" name="平行四边形 83"/>
            <p:cNvSpPr/>
            <p:nvPr/>
          </p:nvSpPr>
          <p:spPr>
            <a:xfrm>
              <a:off x="4315150" y="3730038"/>
              <a:ext cx="3857250" cy="540057"/>
            </a:xfrm>
            <a:prstGeom prst="parallelogram">
              <a:avLst>
                <a:gd name="adj" fmla="val 48207"/>
              </a:avLst>
            </a:prstGeom>
            <a:noFill/>
            <a:ln w="15875" cap="flat" cmpd="sng" algn="ctr">
              <a:solidFill>
                <a:srgbClr val="FF0066"/>
              </a:solidFill>
              <a:prstDash val="solid"/>
            </a:ln>
            <a:effectLst/>
          </p:spPr>
          <p:txBody>
            <a:bodyPr lIns="68580" tIns="34290" rIns="68580" bIns="34290" rtlCol="0" anchor="ctr"/>
            <a:lstStyle/>
            <a:p>
              <a:pPr defTabSz="1218565" fontAlgn="auto">
                <a:spcBef>
                  <a:spcPts val="0"/>
                </a:spcBef>
                <a:spcAft>
                  <a:spcPts val="0"/>
                </a:spcAft>
                <a:defRPr/>
              </a:pPr>
              <a:endParaRPr lang="zh-CN" altLang="en-US" sz="2100" kern="0">
                <a:solidFill>
                  <a:prstClr val="black">
                    <a:lumMod val="75000"/>
                    <a:lumOff val="25000"/>
                  </a:prstClr>
                </a:solidFill>
                <a:latin typeface="Calibri" panose="020F0502020204030204"/>
                <a:ea typeface="宋体" panose="0201060003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100" advTm="4937">
        <p14:switch dir="r"/>
      </p:transition>
    </mc:Choice>
    <mc:Fallback>
      <p:transition spd="slow" advTm="49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wipe(down)">
                                      <p:cBhvr>
                                        <p:cTn id="10" dur="500"/>
                                        <p:tgtEl>
                                          <p:spTgt spid="69"/>
                                        </p:tgtEl>
                                      </p:cBhvr>
                                    </p:animEffect>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wipe(right)">
                                      <p:cBhvr>
                                        <p:cTn id="14" dur="500"/>
                                        <p:tgtEl>
                                          <p:spTgt spid="70"/>
                                        </p:tgtEl>
                                      </p:cBhvr>
                                    </p:animEffect>
                                  </p:childTnLst>
                                </p:cTn>
                              </p:par>
                            </p:childTnLst>
                          </p:cTn>
                        </p:par>
                        <p:par>
                          <p:cTn id="15" fill="hold">
                            <p:stCondLst>
                              <p:cond delay="1000"/>
                            </p:stCondLst>
                            <p:childTnLst>
                              <p:par>
                                <p:cTn id="16" presetID="31" presetClass="entr" presetSubtype="0" fill="hold" grpId="0" nodeType="afterEffect">
                                  <p:stCondLst>
                                    <p:cond delay="0"/>
                                  </p:stCondLst>
                                  <p:childTnLst>
                                    <p:set>
                                      <p:cBhvr>
                                        <p:cTn id="17" dur="1" fill="hold">
                                          <p:stCondLst>
                                            <p:cond delay="0"/>
                                          </p:stCondLst>
                                        </p:cTn>
                                        <p:tgtEl>
                                          <p:spTgt spid="71"/>
                                        </p:tgtEl>
                                        <p:attrNameLst>
                                          <p:attrName>style.visibility</p:attrName>
                                        </p:attrNameLst>
                                      </p:cBhvr>
                                      <p:to>
                                        <p:strVal val="visible"/>
                                      </p:to>
                                    </p:set>
                                    <p:anim calcmode="lin" valueType="num">
                                      <p:cBhvr>
                                        <p:cTn id="18" dur="500" fill="hold"/>
                                        <p:tgtEl>
                                          <p:spTgt spid="71"/>
                                        </p:tgtEl>
                                        <p:attrNameLst>
                                          <p:attrName>ppt_w</p:attrName>
                                        </p:attrNameLst>
                                      </p:cBhvr>
                                      <p:tavLst>
                                        <p:tav tm="0">
                                          <p:val>
                                            <p:fltVal val="0"/>
                                          </p:val>
                                        </p:tav>
                                        <p:tav tm="100000">
                                          <p:val>
                                            <p:strVal val="#ppt_w"/>
                                          </p:val>
                                        </p:tav>
                                      </p:tavLst>
                                    </p:anim>
                                    <p:anim calcmode="lin" valueType="num">
                                      <p:cBhvr>
                                        <p:cTn id="19" dur="500" fill="hold"/>
                                        <p:tgtEl>
                                          <p:spTgt spid="71"/>
                                        </p:tgtEl>
                                        <p:attrNameLst>
                                          <p:attrName>ppt_h</p:attrName>
                                        </p:attrNameLst>
                                      </p:cBhvr>
                                      <p:tavLst>
                                        <p:tav tm="0">
                                          <p:val>
                                            <p:fltVal val="0"/>
                                          </p:val>
                                        </p:tav>
                                        <p:tav tm="100000">
                                          <p:val>
                                            <p:strVal val="#ppt_h"/>
                                          </p:val>
                                        </p:tav>
                                      </p:tavLst>
                                    </p:anim>
                                    <p:anim calcmode="lin" valueType="num">
                                      <p:cBhvr>
                                        <p:cTn id="20" dur="500" fill="hold"/>
                                        <p:tgtEl>
                                          <p:spTgt spid="71"/>
                                        </p:tgtEl>
                                        <p:attrNameLst>
                                          <p:attrName>style.rotation</p:attrName>
                                        </p:attrNameLst>
                                      </p:cBhvr>
                                      <p:tavLst>
                                        <p:tav tm="0">
                                          <p:val>
                                            <p:fltVal val="90"/>
                                          </p:val>
                                        </p:tav>
                                        <p:tav tm="100000">
                                          <p:val>
                                            <p:fltVal val="0"/>
                                          </p:val>
                                        </p:tav>
                                      </p:tavLst>
                                    </p:anim>
                                    <p:animEffect transition="in" filter="fade">
                                      <p:cBhvr>
                                        <p:cTn id="21" dur="500"/>
                                        <p:tgtEl>
                                          <p:spTgt spid="71"/>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72"/>
                                        </p:tgtEl>
                                        <p:attrNameLst>
                                          <p:attrName>style.visibility</p:attrName>
                                        </p:attrNameLst>
                                      </p:cBhvr>
                                      <p:to>
                                        <p:strVal val="visible"/>
                                      </p:to>
                                    </p:set>
                                    <p:anim calcmode="lin" valueType="num">
                                      <p:cBhvr>
                                        <p:cTn id="24" dur="500" fill="hold"/>
                                        <p:tgtEl>
                                          <p:spTgt spid="72"/>
                                        </p:tgtEl>
                                        <p:attrNameLst>
                                          <p:attrName>ppt_w</p:attrName>
                                        </p:attrNameLst>
                                      </p:cBhvr>
                                      <p:tavLst>
                                        <p:tav tm="0">
                                          <p:val>
                                            <p:fltVal val="0"/>
                                          </p:val>
                                        </p:tav>
                                        <p:tav tm="100000">
                                          <p:val>
                                            <p:strVal val="#ppt_w"/>
                                          </p:val>
                                        </p:tav>
                                      </p:tavLst>
                                    </p:anim>
                                    <p:anim calcmode="lin" valueType="num">
                                      <p:cBhvr>
                                        <p:cTn id="25" dur="500" fill="hold"/>
                                        <p:tgtEl>
                                          <p:spTgt spid="72"/>
                                        </p:tgtEl>
                                        <p:attrNameLst>
                                          <p:attrName>ppt_h</p:attrName>
                                        </p:attrNameLst>
                                      </p:cBhvr>
                                      <p:tavLst>
                                        <p:tav tm="0">
                                          <p:val>
                                            <p:fltVal val="0"/>
                                          </p:val>
                                        </p:tav>
                                        <p:tav tm="100000">
                                          <p:val>
                                            <p:strVal val="#ppt_h"/>
                                          </p:val>
                                        </p:tav>
                                      </p:tavLst>
                                    </p:anim>
                                    <p:anim calcmode="lin" valueType="num">
                                      <p:cBhvr>
                                        <p:cTn id="26" dur="500" fill="hold"/>
                                        <p:tgtEl>
                                          <p:spTgt spid="72"/>
                                        </p:tgtEl>
                                        <p:attrNameLst>
                                          <p:attrName>style.rotation</p:attrName>
                                        </p:attrNameLst>
                                      </p:cBhvr>
                                      <p:tavLst>
                                        <p:tav tm="0">
                                          <p:val>
                                            <p:fltVal val="90"/>
                                          </p:val>
                                        </p:tav>
                                        <p:tav tm="100000">
                                          <p:val>
                                            <p:fltVal val="0"/>
                                          </p:val>
                                        </p:tav>
                                      </p:tavLst>
                                    </p:anim>
                                    <p:animEffect transition="in" filter="fade">
                                      <p:cBhvr>
                                        <p:cTn id="27" dur="500"/>
                                        <p:tgtEl>
                                          <p:spTgt spid="72"/>
                                        </p:tgtEl>
                                      </p:cBhvr>
                                    </p:animEffect>
                                  </p:childTnLst>
                                </p:cTn>
                              </p:par>
                            </p:childTnLst>
                          </p:cTn>
                        </p:par>
                        <p:par>
                          <p:cTn id="28" fill="hold">
                            <p:stCondLst>
                              <p:cond delay="1500"/>
                            </p:stCondLst>
                            <p:childTnLst>
                              <p:par>
                                <p:cTn id="29" presetID="2" presetClass="entr" presetSubtype="8" fill="hold" nodeType="after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fill="hold"/>
                                        <p:tgtEl>
                                          <p:spTgt spid="37"/>
                                        </p:tgtEl>
                                        <p:attrNameLst>
                                          <p:attrName>ppt_x</p:attrName>
                                        </p:attrNameLst>
                                      </p:cBhvr>
                                      <p:tavLst>
                                        <p:tav tm="0">
                                          <p:val>
                                            <p:strVal val="0-#ppt_w/2"/>
                                          </p:val>
                                        </p:tav>
                                        <p:tav tm="100000">
                                          <p:val>
                                            <p:strVal val="#ppt_x"/>
                                          </p:val>
                                        </p:tav>
                                      </p:tavLst>
                                    </p:anim>
                                    <p:anim calcmode="lin" valueType="num">
                                      <p:cBhvr additive="base">
                                        <p:cTn id="32" dur="500" fill="hold"/>
                                        <p:tgtEl>
                                          <p:spTgt spid="37"/>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52"/>
                                        </p:tgtEl>
                                        <p:attrNameLst>
                                          <p:attrName>style.visibility</p:attrName>
                                        </p:attrNameLst>
                                      </p:cBhvr>
                                      <p:to>
                                        <p:strVal val="visible"/>
                                      </p:to>
                                    </p:set>
                                    <p:anim calcmode="lin" valueType="num">
                                      <p:cBhvr additive="base">
                                        <p:cTn id="35" dur="500" fill="hold"/>
                                        <p:tgtEl>
                                          <p:spTgt spid="52"/>
                                        </p:tgtEl>
                                        <p:attrNameLst>
                                          <p:attrName>ppt_x</p:attrName>
                                        </p:attrNameLst>
                                      </p:cBhvr>
                                      <p:tavLst>
                                        <p:tav tm="0">
                                          <p:val>
                                            <p:strVal val="1+#ppt_w/2"/>
                                          </p:val>
                                        </p:tav>
                                        <p:tav tm="100000">
                                          <p:val>
                                            <p:strVal val="#ppt_x"/>
                                          </p:val>
                                        </p:tav>
                                      </p:tavLst>
                                    </p:anim>
                                    <p:anim calcmode="lin" valueType="num">
                                      <p:cBhvr additive="base">
                                        <p:cTn id="36" dur="500" fill="hold"/>
                                        <p:tgtEl>
                                          <p:spTgt spid="52"/>
                                        </p:tgtEl>
                                        <p:attrNameLst>
                                          <p:attrName>ppt_y</p:attrName>
                                        </p:attrNameLst>
                                      </p:cBhvr>
                                      <p:tavLst>
                                        <p:tav tm="0">
                                          <p:val>
                                            <p:strVal val="#ppt_y"/>
                                          </p:val>
                                        </p:tav>
                                        <p:tav tm="100000">
                                          <p:val>
                                            <p:strVal val="#ppt_y"/>
                                          </p:val>
                                        </p:tav>
                                      </p:tavLst>
                                    </p:anim>
                                  </p:childTnLst>
                                </p:cTn>
                              </p:par>
                            </p:childTnLst>
                          </p:cTn>
                        </p:par>
                        <p:par>
                          <p:cTn id="37" fill="hold">
                            <p:stCondLst>
                              <p:cond delay="2000"/>
                            </p:stCondLst>
                            <p:childTnLst>
                              <p:par>
                                <p:cTn id="38" presetID="2" presetClass="entr" presetSubtype="8" fill="hold" nodeType="afterEffect">
                                  <p:stCondLst>
                                    <p:cond delay="0"/>
                                  </p:stCondLst>
                                  <p:childTnLst>
                                    <p:set>
                                      <p:cBhvr>
                                        <p:cTn id="39" dur="1" fill="hold">
                                          <p:stCondLst>
                                            <p:cond delay="0"/>
                                          </p:stCondLst>
                                        </p:cTn>
                                        <p:tgtEl>
                                          <p:spTgt spid="40"/>
                                        </p:tgtEl>
                                        <p:attrNameLst>
                                          <p:attrName>style.visibility</p:attrName>
                                        </p:attrNameLst>
                                      </p:cBhvr>
                                      <p:to>
                                        <p:strVal val="visible"/>
                                      </p:to>
                                    </p:set>
                                    <p:anim calcmode="lin" valueType="num">
                                      <p:cBhvr additive="base">
                                        <p:cTn id="40" dur="500" fill="hold"/>
                                        <p:tgtEl>
                                          <p:spTgt spid="40"/>
                                        </p:tgtEl>
                                        <p:attrNameLst>
                                          <p:attrName>ppt_x</p:attrName>
                                        </p:attrNameLst>
                                      </p:cBhvr>
                                      <p:tavLst>
                                        <p:tav tm="0">
                                          <p:val>
                                            <p:strVal val="0-#ppt_w/2"/>
                                          </p:val>
                                        </p:tav>
                                        <p:tav tm="100000">
                                          <p:val>
                                            <p:strVal val="#ppt_x"/>
                                          </p:val>
                                        </p:tav>
                                      </p:tavLst>
                                    </p:anim>
                                    <p:anim calcmode="lin" valueType="num">
                                      <p:cBhvr additive="base">
                                        <p:cTn id="41" dur="500" fill="hold"/>
                                        <p:tgtEl>
                                          <p:spTgt spid="40"/>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0"/>
                                  </p:stCondLst>
                                  <p:childTnLst>
                                    <p:set>
                                      <p:cBhvr>
                                        <p:cTn id="43" dur="1" fill="hold">
                                          <p:stCondLst>
                                            <p:cond delay="0"/>
                                          </p:stCondLst>
                                        </p:cTn>
                                        <p:tgtEl>
                                          <p:spTgt spid="73"/>
                                        </p:tgtEl>
                                        <p:attrNameLst>
                                          <p:attrName>style.visibility</p:attrName>
                                        </p:attrNameLst>
                                      </p:cBhvr>
                                      <p:to>
                                        <p:strVal val="visible"/>
                                      </p:to>
                                    </p:set>
                                    <p:anim calcmode="lin" valueType="num">
                                      <p:cBhvr additive="base">
                                        <p:cTn id="44" dur="500" fill="hold"/>
                                        <p:tgtEl>
                                          <p:spTgt spid="73"/>
                                        </p:tgtEl>
                                        <p:attrNameLst>
                                          <p:attrName>ppt_x</p:attrName>
                                        </p:attrNameLst>
                                      </p:cBhvr>
                                      <p:tavLst>
                                        <p:tav tm="0">
                                          <p:val>
                                            <p:strVal val="1+#ppt_w/2"/>
                                          </p:val>
                                        </p:tav>
                                        <p:tav tm="100000">
                                          <p:val>
                                            <p:strVal val="#ppt_x"/>
                                          </p:val>
                                        </p:tav>
                                      </p:tavLst>
                                    </p:anim>
                                    <p:anim calcmode="lin" valueType="num">
                                      <p:cBhvr additive="base">
                                        <p:cTn id="45" dur="500" fill="hold"/>
                                        <p:tgtEl>
                                          <p:spTgt spid="73"/>
                                        </p:tgtEl>
                                        <p:attrNameLst>
                                          <p:attrName>ppt_y</p:attrName>
                                        </p:attrNameLst>
                                      </p:cBhvr>
                                      <p:tavLst>
                                        <p:tav tm="0">
                                          <p:val>
                                            <p:strVal val="#ppt_y"/>
                                          </p:val>
                                        </p:tav>
                                        <p:tav tm="100000">
                                          <p:val>
                                            <p:strVal val="#ppt_y"/>
                                          </p:val>
                                        </p:tav>
                                      </p:tavLst>
                                    </p:anim>
                                  </p:childTnLst>
                                </p:cTn>
                              </p:par>
                            </p:childTnLst>
                          </p:cTn>
                        </p:par>
                        <p:par>
                          <p:cTn id="46" fill="hold">
                            <p:stCondLst>
                              <p:cond delay="2500"/>
                            </p:stCondLst>
                            <p:childTnLst>
                              <p:par>
                                <p:cTn id="47" presetID="2" presetClass="entr" presetSubtype="8" fill="hold" nodeType="after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additive="base">
                                        <p:cTn id="49" dur="500" fill="hold"/>
                                        <p:tgtEl>
                                          <p:spTgt spid="43"/>
                                        </p:tgtEl>
                                        <p:attrNameLst>
                                          <p:attrName>ppt_x</p:attrName>
                                        </p:attrNameLst>
                                      </p:cBhvr>
                                      <p:tavLst>
                                        <p:tav tm="0">
                                          <p:val>
                                            <p:strVal val="0-#ppt_w/2"/>
                                          </p:val>
                                        </p:tav>
                                        <p:tav tm="100000">
                                          <p:val>
                                            <p:strVal val="#ppt_x"/>
                                          </p:val>
                                        </p:tav>
                                      </p:tavLst>
                                    </p:anim>
                                    <p:anim calcmode="lin" valueType="num">
                                      <p:cBhvr additive="base">
                                        <p:cTn id="50" dur="500" fill="hold"/>
                                        <p:tgtEl>
                                          <p:spTgt spid="43"/>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0"/>
                                  </p:stCondLst>
                                  <p:childTnLst>
                                    <p:set>
                                      <p:cBhvr>
                                        <p:cTn id="52" dur="1" fill="hold">
                                          <p:stCondLst>
                                            <p:cond delay="0"/>
                                          </p:stCondLst>
                                        </p:cTn>
                                        <p:tgtEl>
                                          <p:spTgt spid="76"/>
                                        </p:tgtEl>
                                        <p:attrNameLst>
                                          <p:attrName>style.visibility</p:attrName>
                                        </p:attrNameLst>
                                      </p:cBhvr>
                                      <p:to>
                                        <p:strVal val="visible"/>
                                      </p:to>
                                    </p:set>
                                    <p:anim calcmode="lin" valueType="num">
                                      <p:cBhvr additive="base">
                                        <p:cTn id="53" dur="500" fill="hold"/>
                                        <p:tgtEl>
                                          <p:spTgt spid="76"/>
                                        </p:tgtEl>
                                        <p:attrNameLst>
                                          <p:attrName>ppt_x</p:attrName>
                                        </p:attrNameLst>
                                      </p:cBhvr>
                                      <p:tavLst>
                                        <p:tav tm="0">
                                          <p:val>
                                            <p:strVal val="1+#ppt_w/2"/>
                                          </p:val>
                                        </p:tav>
                                        <p:tav tm="100000">
                                          <p:val>
                                            <p:strVal val="#ppt_x"/>
                                          </p:val>
                                        </p:tav>
                                      </p:tavLst>
                                    </p:anim>
                                    <p:anim calcmode="lin" valueType="num">
                                      <p:cBhvr additive="base">
                                        <p:cTn id="54" dur="500" fill="hold"/>
                                        <p:tgtEl>
                                          <p:spTgt spid="76"/>
                                        </p:tgtEl>
                                        <p:attrNameLst>
                                          <p:attrName>ppt_y</p:attrName>
                                        </p:attrNameLst>
                                      </p:cBhvr>
                                      <p:tavLst>
                                        <p:tav tm="0">
                                          <p:val>
                                            <p:strVal val="#ppt_y"/>
                                          </p:val>
                                        </p:tav>
                                        <p:tav tm="100000">
                                          <p:val>
                                            <p:strVal val="#ppt_y"/>
                                          </p:val>
                                        </p:tav>
                                      </p:tavLst>
                                    </p:anim>
                                  </p:childTnLst>
                                </p:cTn>
                              </p:par>
                            </p:childTnLst>
                          </p:cTn>
                        </p:par>
                        <p:par>
                          <p:cTn id="55" fill="hold">
                            <p:stCondLst>
                              <p:cond delay="3000"/>
                            </p:stCondLst>
                            <p:childTnLst>
                              <p:par>
                                <p:cTn id="56" presetID="2" presetClass="entr" presetSubtype="8" fill="hold" nodeType="afterEffect">
                                  <p:stCondLst>
                                    <p:cond delay="0"/>
                                  </p:stCondLst>
                                  <p:childTnLst>
                                    <p:set>
                                      <p:cBhvr>
                                        <p:cTn id="57" dur="1" fill="hold">
                                          <p:stCondLst>
                                            <p:cond delay="0"/>
                                          </p:stCondLst>
                                        </p:cTn>
                                        <p:tgtEl>
                                          <p:spTgt spid="46"/>
                                        </p:tgtEl>
                                        <p:attrNameLst>
                                          <p:attrName>style.visibility</p:attrName>
                                        </p:attrNameLst>
                                      </p:cBhvr>
                                      <p:to>
                                        <p:strVal val="visible"/>
                                      </p:to>
                                    </p:set>
                                    <p:anim calcmode="lin" valueType="num">
                                      <p:cBhvr additive="base">
                                        <p:cTn id="58" dur="500" fill="hold"/>
                                        <p:tgtEl>
                                          <p:spTgt spid="46"/>
                                        </p:tgtEl>
                                        <p:attrNameLst>
                                          <p:attrName>ppt_x</p:attrName>
                                        </p:attrNameLst>
                                      </p:cBhvr>
                                      <p:tavLst>
                                        <p:tav tm="0">
                                          <p:val>
                                            <p:strVal val="0-#ppt_w/2"/>
                                          </p:val>
                                        </p:tav>
                                        <p:tav tm="100000">
                                          <p:val>
                                            <p:strVal val="#ppt_x"/>
                                          </p:val>
                                        </p:tav>
                                      </p:tavLst>
                                    </p:anim>
                                    <p:anim calcmode="lin" valueType="num">
                                      <p:cBhvr additive="base">
                                        <p:cTn id="59" dur="500" fill="hold"/>
                                        <p:tgtEl>
                                          <p:spTgt spid="46"/>
                                        </p:tgtEl>
                                        <p:attrNameLst>
                                          <p:attrName>ppt_y</p:attrName>
                                        </p:attrNameLst>
                                      </p:cBhvr>
                                      <p:tavLst>
                                        <p:tav tm="0">
                                          <p:val>
                                            <p:strVal val="#ppt_y"/>
                                          </p:val>
                                        </p:tav>
                                        <p:tav tm="100000">
                                          <p:val>
                                            <p:strVal val="#ppt_y"/>
                                          </p:val>
                                        </p:tav>
                                      </p:tavLst>
                                    </p:anim>
                                  </p:childTnLst>
                                </p:cTn>
                              </p:par>
                              <p:par>
                                <p:cTn id="60" presetID="2" presetClass="entr" presetSubtype="2" fill="hold" nodeType="withEffect">
                                  <p:stCondLst>
                                    <p:cond delay="0"/>
                                  </p:stCondLst>
                                  <p:childTnLst>
                                    <p:set>
                                      <p:cBhvr>
                                        <p:cTn id="61" dur="1" fill="hold">
                                          <p:stCondLst>
                                            <p:cond delay="0"/>
                                          </p:stCondLst>
                                        </p:cTn>
                                        <p:tgtEl>
                                          <p:spTgt spid="79"/>
                                        </p:tgtEl>
                                        <p:attrNameLst>
                                          <p:attrName>style.visibility</p:attrName>
                                        </p:attrNameLst>
                                      </p:cBhvr>
                                      <p:to>
                                        <p:strVal val="visible"/>
                                      </p:to>
                                    </p:set>
                                    <p:anim calcmode="lin" valueType="num">
                                      <p:cBhvr additive="base">
                                        <p:cTn id="62" dur="500" fill="hold"/>
                                        <p:tgtEl>
                                          <p:spTgt spid="79"/>
                                        </p:tgtEl>
                                        <p:attrNameLst>
                                          <p:attrName>ppt_x</p:attrName>
                                        </p:attrNameLst>
                                      </p:cBhvr>
                                      <p:tavLst>
                                        <p:tav tm="0">
                                          <p:val>
                                            <p:strVal val="1+#ppt_w/2"/>
                                          </p:val>
                                        </p:tav>
                                        <p:tav tm="100000">
                                          <p:val>
                                            <p:strVal val="#ppt_x"/>
                                          </p:val>
                                        </p:tav>
                                      </p:tavLst>
                                    </p:anim>
                                    <p:anim calcmode="lin" valueType="num">
                                      <p:cBhvr additive="base">
                                        <p:cTn id="63" dur="500" fill="hold"/>
                                        <p:tgtEl>
                                          <p:spTgt spid="79"/>
                                        </p:tgtEl>
                                        <p:attrNameLst>
                                          <p:attrName>ppt_y</p:attrName>
                                        </p:attrNameLst>
                                      </p:cBhvr>
                                      <p:tavLst>
                                        <p:tav tm="0">
                                          <p:val>
                                            <p:strVal val="#ppt_y"/>
                                          </p:val>
                                        </p:tav>
                                        <p:tav tm="100000">
                                          <p:val>
                                            <p:strVal val="#ppt_y"/>
                                          </p:val>
                                        </p:tav>
                                      </p:tavLst>
                                    </p:anim>
                                  </p:childTnLst>
                                </p:cTn>
                              </p:par>
                            </p:childTnLst>
                          </p:cTn>
                        </p:par>
                        <p:par>
                          <p:cTn id="64" fill="hold">
                            <p:stCondLst>
                              <p:cond delay="3500"/>
                            </p:stCondLst>
                            <p:childTnLst>
                              <p:par>
                                <p:cTn id="65" presetID="2" presetClass="entr" presetSubtype="8" fill="hold" nodeType="afterEffect">
                                  <p:stCondLst>
                                    <p:cond delay="0"/>
                                  </p:stCondLst>
                                  <p:childTnLst>
                                    <p:set>
                                      <p:cBhvr>
                                        <p:cTn id="66" dur="1" fill="hold">
                                          <p:stCondLst>
                                            <p:cond delay="0"/>
                                          </p:stCondLst>
                                        </p:cTn>
                                        <p:tgtEl>
                                          <p:spTgt spid="49"/>
                                        </p:tgtEl>
                                        <p:attrNameLst>
                                          <p:attrName>style.visibility</p:attrName>
                                        </p:attrNameLst>
                                      </p:cBhvr>
                                      <p:to>
                                        <p:strVal val="visible"/>
                                      </p:to>
                                    </p:set>
                                    <p:anim calcmode="lin" valueType="num">
                                      <p:cBhvr additive="base">
                                        <p:cTn id="67" dur="500" fill="hold"/>
                                        <p:tgtEl>
                                          <p:spTgt spid="49"/>
                                        </p:tgtEl>
                                        <p:attrNameLst>
                                          <p:attrName>ppt_x</p:attrName>
                                        </p:attrNameLst>
                                      </p:cBhvr>
                                      <p:tavLst>
                                        <p:tav tm="0">
                                          <p:val>
                                            <p:strVal val="0-#ppt_w/2"/>
                                          </p:val>
                                        </p:tav>
                                        <p:tav tm="100000">
                                          <p:val>
                                            <p:strVal val="#ppt_x"/>
                                          </p:val>
                                        </p:tav>
                                      </p:tavLst>
                                    </p:anim>
                                    <p:anim calcmode="lin" valueType="num">
                                      <p:cBhvr additive="base">
                                        <p:cTn id="68" dur="500" fill="hold"/>
                                        <p:tgtEl>
                                          <p:spTgt spid="49"/>
                                        </p:tgtEl>
                                        <p:attrNameLst>
                                          <p:attrName>ppt_y</p:attrName>
                                        </p:attrNameLst>
                                      </p:cBhvr>
                                      <p:tavLst>
                                        <p:tav tm="0">
                                          <p:val>
                                            <p:strVal val="#ppt_y"/>
                                          </p:val>
                                        </p:tav>
                                        <p:tav tm="100000">
                                          <p:val>
                                            <p:strVal val="#ppt_y"/>
                                          </p:val>
                                        </p:tav>
                                      </p:tavLst>
                                    </p:anim>
                                  </p:childTnLst>
                                </p:cTn>
                              </p:par>
                              <p:par>
                                <p:cTn id="69" presetID="2" presetClass="entr" presetSubtype="2" fill="hold" nodeType="withEffect">
                                  <p:stCondLst>
                                    <p:cond delay="0"/>
                                  </p:stCondLst>
                                  <p:childTnLst>
                                    <p:set>
                                      <p:cBhvr>
                                        <p:cTn id="70" dur="1" fill="hold">
                                          <p:stCondLst>
                                            <p:cond delay="0"/>
                                          </p:stCondLst>
                                        </p:cTn>
                                        <p:tgtEl>
                                          <p:spTgt spid="82"/>
                                        </p:tgtEl>
                                        <p:attrNameLst>
                                          <p:attrName>style.visibility</p:attrName>
                                        </p:attrNameLst>
                                      </p:cBhvr>
                                      <p:to>
                                        <p:strVal val="visible"/>
                                      </p:to>
                                    </p:set>
                                    <p:anim calcmode="lin" valueType="num">
                                      <p:cBhvr additive="base">
                                        <p:cTn id="71" dur="500" fill="hold"/>
                                        <p:tgtEl>
                                          <p:spTgt spid="82"/>
                                        </p:tgtEl>
                                        <p:attrNameLst>
                                          <p:attrName>ppt_x</p:attrName>
                                        </p:attrNameLst>
                                      </p:cBhvr>
                                      <p:tavLst>
                                        <p:tav tm="0">
                                          <p:val>
                                            <p:strVal val="1+#ppt_w/2"/>
                                          </p:val>
                                        </p:tav>
                                        <p:tav tm="100000">
                                          <p:val>
                                            <p:strVal val="#ppt_x"/>
                                          </p:val>
                                        </p:tav>
                                      </p:tavLst>
                                    </p:anim>
                                    <p:anim calcmode="lin" valueType="num">
                                      <p:cBhvr additive="base">
                                        <p:cTn id="72" dur="500" fill="hold"/>
                                        <p:tgtEl>
                                          <p:spTgt spid="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bldLvl="0" animBg="1" autoUpdateAnimBg="0"/>
      <p:bldP spid="71" grpId="0" autoUpdateAnimBg="0"/>
      <p:bldP spid="72"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grpSp>
        <p:nvGrpSpPr>
          <p:cNvPr id="2" name="组合 1"/>
          <p:cNvGrpSpPr/>
          <p:nvPr/>
        </p:nvGrpSpPr>
        <p:grpSpPr>
          <a:xfrm>
            <a:off x="3090461" y="1829223"/>
            <a:ext cx="6371395" cy="3617163"/>
            <a:chOff x="2318148" y="1371600"/>
            <a:chExt cx="4779168" cy="2712244"/>
          </a:xfrm>
        </p:grpSpPr>
        <p:sp>
          <p:nvSpPr>
            <p:cNvPr id="31" name="Freeform 5"/>
            <p:cNvSpPr/>
            <p:nvPr/>
          </p:nvSpPr>
          <p:spPr bwMode="auto">
            <a:xfrm>
              <a:off x="5494735" y="2511029"/>
              <a:ext cx="1452563" cy="1454944"/>
            </a:xfrm>
            <a:custGeom>
              <a:avLst/>
              <a:gdLst>
                <a:gd name="T0" fmla="*/ 1112 w 1112"/>
                <a:gd name="T1" fmla="*/ 332 h 1114"/>
                <a:gd name="T2" fmla="*/ 331 w 1112"/>
                <a:gd name="T3" fmla="*/ 1114 h 1114"/>
                <a:gd name="T4" fmla="*/ 0 w 1112"/>
                <a:gd name="T5" fmla="*/ 782 h 1114"/>
                <a:gd name="T6" fmla="*/ 781 w 1112"/>
                <a:gd name="T7" fmla="*/ 0 h 1114"/>
                <a:gd name="T8" fmla="*/ 1112 w 1112"/>
                <a:gd name="T9" fmla="*/ 332 h 1114"/>
              </a:gdLst>
              <a:ahLst/>
              <a:cxnLst>
                <a:cxn ang="0">
                  <a:pos x="T0" y="T1"/>
                </a:cxn>
                <a:cxn ang="0">
                  <a:pos x="T2" y="T3"/>
                </a:cxn>
                <a:cxn ang="0">
                  <a:pos x="T4" y="T5"/>
                </a:cxn>
                <a:cxn ang="0">
                  <a:pos x="T6" y="T7"/>
                </a:cxn>
                <a:cxn ang="0">
                  <a:pos x="T8" y="T9"/>
                </a:cxn>
              </a:cxnLst>
              <a:rect l="0" t="0" r="r" b="b"/>
              <a:pathLst>
                <a:path w="1112" h="1114">
                  <a:moveTo>
                    <a:pt x="1112" y="332"/>
                  </a:moveTo>
                  <a:lnTo>
                    <a:pt x="331" y="1114"/>
                  </a:lnTo>
                  <a:lnTo>
                    <a:pt x="0" y="782"/>
                  </a:lnTo>
                  <a:lnTo>
                    <a:pt x="781" y="0"/>
                  </a:lnTo>
                  <a:lnTo>
                    <a:pt x="1112" y="332"/>
                  </a:lnTo>
                  <a:close/>
                </a:path>
              </a:pathLst>
            </a:custGeom>
            <a:solidFill>
              <a:srgbClr val="A6A6A6">
                <a:alpha val="50000"/>
              </a:srgbClr>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a:p>
          </p:txBody>
        </p:sp>
        <p:sp>
          <p:nvSpPr>
            <p:cNvPr id="32" name="Freeform 6"/>
            <p:cNvSpPr/>
            <p:nvPr/>
          </p:nvSpPr>
          <p:spPr bwMode="auto">
            <a:xfrm>
              <a:off x="4474369" y="2511029"/>
              <a:ext cx="1453754" cy="1454944"/>
            </a:xfrm>
            <a:custGeom>
              <a:avLst/>
              <a:gdLst>
                <a:gd name="T0" fmla="*/ 332 w 1112"/>
                <a:gd name="T1" fmla="*/ 0 h 1114"/>
                <a:gd name="T2" fmla="*/ 1112 w 1112"/>
                <a:gd name="T3" fmla="*/ 782 h 1114"/>
                <a:gd name="T4" fmla="*/ 781 w 1112"/>
                <a:gd name="T5" fmla="*/ 1114 h 1114"/>
                <a:gd name="T6" fmla="*/ 0 w 1112"/>
                <a:gd name="T7" fmla="*/ 332 h 1114"/>
                <a:gd name="T8" fmla="*/ 332 w 1112"/>
                <a:gd name="T9" fmla="*/ 0 h 1114"/>
              </a:gdLst>
              <a:ahLst/>
              <a:cxnLst>
                <a:cxn ang="0">
                  <a:pos x="T0" y="T1"/>
                </a:cxn>
                <a:cxn ang="0">
                  <a:pos x="T2" y="T3"/>
                </a:cxn>
                <a:cxn ang="0">
                  <a:pos x="T4" y="T5"/>
                </a:cxn>
                <a:cxn ang="0">
                  <a:pos x="T6" y="T7"/>
                </a:cxn>
                <a:cxn ang="0">
                  <a:pos x="T8" y="T9"/>
                </a:cxn>
              </a:cxnLst>
              <a:rect l="0" t="0" r="r" b="b"/>
              <a:pathLst>
                <a:path w="1112" h="1114">
                  <a:moveTo>
                    <a:pt x="332" y="0"/>
                  </a:moveTo>
                  <a:lnTo>
                    <a:pt x="1112" y="782"/>
                  </a:lnTo>
                  <a:lnTo>
                    <a:pt x="781" y="1114"/>
                  </a:lnTo>
                  <a:lnTo>
                    <a:pt x="0" y="332"/>
                  </a:lnTo>
                  <a:lnTo>
                    <a:pt x="332" y="0"/>
                  </a:lnTo>
                  <a:close/>
                </a:path>
              </a:pathLst>
            </a:custGeom>
            <a:solidFill>
              <a:srgbClr val="A6A6A6">
                <a:alpha val="50000"/>
              </a:srgbClr>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a:p>
          </p:txBody>
        </p:sp>
        <p:sp>
          <p:nvSpPr>
            <p:cNvPr id="33" name="Freeform 7"/>
            <p:cNvSpPr/>
            <p:nvPr/>
          </p:nvSpPr>
          <p:spPr bwMode="auto">
            <a:xfrm>
              <a:off x="5494735" y="1489473"/>
              <a:ext cx="1452563" cy="1454944"/>
            </a:xfrm>
            <a:custGeom>
              <a:avLst/>
              <a:gdLst>
                <a:gd name="T0" fmla="*/ 331 w 1112"/>
                <a:gd name="T1" fmla="*/ 0 h 1114"/>
                <a:gd name="T2" fmla="*/ 1112 w 1112"/>
                <a:gd name="T3" fmla="*/ 782 h 1114"/>
                <a:gd name="T4" fmla="*/ 781 w 1112"/>
                <a:gd name="T5" fmla="*/ 1114 h 1114"/>
                <a:gd name="T6" fmla="*/ 0 w 1112"/>
                <a:gd name="T7" fmla="*/ 332 h 1114"/>
                <a:gd name="T8" fmla="*/ 331 w 1112"/>
                <a:gd name="T9" fmla="*/ 0 h 1114"/>
              </a:gdLst>
              <a:ahLst/>
              <a:cxnLst>
                <a:cxn ang="0">
                  <a:pos x="T0" y="T1"/>
                </a:cxn>
                <a:cxn ang="0">
                  <a:pos x="T2" y="T3"/>
                </a:cxn>
                <a:cxn ang="0">
                  <a:pos x="T4" y="T5"/>
                </a:cxn>
                <a:cxn ang="0">
                  <a:pos x="T6" y="T7"/>
                </a:cxn>
                <a:cxn ang="0">
                  <a:pos x="T8" y="T9"/>
                </a:cxn>
              </a:cxnLst>
              <a:rect l="0" t="0" r="r" b="b"/>
              <a:pathLst>
                <a:path w="1112" h="1114">
                  <a:moveTo>
                    <a:pt x="331" y="0"/>
                  </a:moveTo>
                  <a:lnTo>
                    <a:pt x="1112" y="782"/>
                  </a:lnTo>
                  <a:lnTo>
                    <a:pt x="781" y="1114"/>
                  </a:lnTo>
                  <a:lnTo>
                    <a:pt x="0" y="332"/>
                  </a:lnTo>
                  <a:lnTo>
                    <a:pt x="331" y="0"/>
                  </a:lnTo>
                  <a:close/>
                </a:path>
              </a:pathLst>
            </a:custGeom>
            <a:solidFill>
              <a:srgbClr val="A6A6A6">
                <a:alpha val="50000"/>
              </a:srgbClr>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a:p>
          </p:txBody>
        </p:sp>
        <p:sp>
          <p:nvSpPr>
            <p:cNvPr id="34" name="Freeform 8"/>
            <p:cNvSpPr/>
            <p:nvPr/>
          </p:nvSpPr>
          <p:spPr bwMode="auto">
            <a:xfrm>
              <a:off x="4474369" y="1489473"/>
              <a:ext cx="1453754" cy="1454944"/>
            </a:xfrm>
            <a:custGeom>
              <a:avLst/>
              <a:gdLst>
                <a:gd name="T0" fmla="*/ 1112 w 1112"/>
                <a:gd name="T1" fmla="*/ 332 h 1114"/>
                <a:gd name="T2" fmla="*/ 332 w 1112"/>
                <a:gd name="T3" fmla="*/ 1114 h 1114"/>
                <a:gd name="T4" fmla="*/ 0 w 1112"/>
                <a:gd name="T5" fmla="*/ 782 h 1114"/>
                <a:gd name="T6" fmla="*/ 781 w 1112"/>
                <a:gd name="T7" fmla="*/ 0 h 1114"/>
                <a:gd name="T8" fmla="*/ 1112 w 1112"/>
                <a:gd name="T9" fmla="*/ 332 h 1114"/>
              </a:gdLst>
              <a:ahLst/>
              <a:cxnLst>
                <a:cxn ang="0">
                  <a:pos x="T0" y="T1"/>
                </a:cxn>
                <a:cxn ang="0">
                  <a:pos x="T2" y="T3"/>
                </a:cxn>
                <a:cxn ang="0">
                  <a:pos x="T4" y="T5"/>
                </a:cxn>
                <a:cxn ang="0">
                  <a:pos x="T6" y="T7"/>
                </a:cxn>
                <a:cxn ang="0">
                  <a:pos x="T8" y="T9"/>
                </a:cxn>
              </a:cxnLst>
              <a:rect l="0" t="0" r="r" b="b"/>
              <a:pathLst>
                <a:path w="1112" h="1114">
                  <a:moveTo>
                    <a:pt x="1112" y="332"/>
                  </a:moveTo>
                  <a:lnTo>
                    <a:pt x="332" y="1114"/>
                  </a:lnTo>
                  <a:lnTo>
                    <a:pt x="0" y="782"/>
                  </a:lnTo>
                  <a:lnTo>
                    <a:pt x="781" y="0"/>
                  </a:lnTo>
                  <a:lnTo>
                    <a:pt x="1112" y="332"/>
                  </a:lnTo>
                  <a:close/>
                </a:path>
              </a:pathLst>
            </a:custGeom>
            <a:solidFill>
              <a:srgbClr val="A6A6A6">
                <a:alpha val="50000"/>
              </a:srgbClr>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a:p>
          </p:txBody>
        </p:sp>
        <p:sp>
          <p:nvSpPr>
            <p:cNvPr id="35" name="Freeform 9"/>
            <p:cNvSpPr/>
            <p:nvPr/>
          </p:nvSpPr>
          <p:spPr bwMode="auto">
            <a:xfrm>
              <a:off x="3455194" y="2511029"/>
              <a:ext cx="1453754" cy="1454944"/>
            </a:xfrm>
            <a:custGeom>
              <a:avLst/>
              <a:gdLst>
                <a:gd name="T0" fmla="*/ 1113 w 1113"/>
                <a:gd name="T1" fmla="*/ 332 h 1114"/>
                <a:gd name="T2" fmla="*/ 332 w 1113"/>
                <a:gd name="T3" fmla="*/ 1114 h 1114"/>
                <a:gd name="T4" fmla="*/ 0 w 1113"/>
                <a:gd name="T5" fmla="*/ 782 h 1114"/>
                <a:gd name="T6" fmla="*/ 781 w 1113"/>
                <a:gd name="T7" fmla="*/ 0 h 1114"/>
                <a:gd name="T8" fmla="*/ 1113 w 1113"/>
                <a:gd name="T9" fmla="*/ 332 h 1114"/>
              </a:gdLst>
              <a:ahLst/>
              <a:cxnLst>
                <a:cxn ang="0">
                  <a:pos x="T0" y="T1"/>
                </a:cxn>
                <a:cxn ang="0">
                  <a:pos x="T2" y="T3"/>
                </a:cxn>
                <a:cxn ang="0">
                  <a:pos x="T4" y="T5"/>
                </a:cxn>
                <a:cxn ang="0">
                  <a:pos x="T6" y="T7"/>
                </a:cxn>
                <a:cxn ang="0">
                  <a:pos x="T8" y="T9"/>
                </a:cxn>
              </a:cxnLst>
              <a:rect l="0" t="0" r="r" b="b"/>
              <a:pathLst>
                <a:path w="1113" h="1114">
                  <a:moveTo>
                    <a:pt x="1113" y="332"/>
                  </a:moveTo>
                  <a:lnTo>
                    <a:pt x="332" y="1114"/>
                  </a:lnTo>
                  <a:lnTo>
                    <a:pt x="0" y="782"/>
                  </a:lnTo>
                  <a:lnTo>
                    <a:pt x="781" y="0"/>
                  </a:lnTo>
                  <a:lnTo>
                    <a:pt x="1113" y="332"/>
                  </a:lnTo>
                  <a:close/>
                </a:path>
              </a:pathLst>
            </a:custGeom>
            <a:solidFill>
              <a:srgbClr val="A6A6A6">
                <a:alpha val="50000"/>
              </a:srgbClr>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a:p>
          </p:txBody>
        </p:sp>
        <p:sp>
          <p:nvSpPr>
            <p:cNvPr id="36" name="Freeform 10"/>
            <p:cNvSpPr/>
            <p:nvPr/>
          </p:nvSpPr>
          <p:spPr bwMode="auto">
            <a:xfrm>
              <a:off x="2436019" y="2511029"/>
              <a:ext cx="1452563" cy="1454944"/>
            </a:xfrm>
            <a:custGeom>
              <a:avLst/>
              <a:gdLst>
                <a:gd name="T0" fmla="*/ 331 w 1112"/>
                <a:gd name="T1" fmla="*/ 0 h 1114"/>
                <a:gd name="T2" fmla="*/ 1112 w 1112"/>
                <a:gd name="T3" fmla="*/ 782 h 1114"/>
                <a:gd name="T4" fmla="*/ 780 w 1112"/>
                <a:gd name="T5" fmla="*/ 1114 h 1114"/>
                <a:gd name="T6" fmla="*/ 0 w 1112"/>
                <a:gd name="T7" fmla="*/ 332 h 1114"/>
                <a:gd name="T8" fmla="*/ 331 w 1112"/>
                <a:gd name="T9" fmla="*/ 0 h 1114"/>
              </a:gdLst>
              <a:ahLst/>
              <a:cxnLst>
                <a:cxn ang="0">
                  <a:pos x="T0" y="T1"/>
                </a:cxn>
                <a:cxn ang="0">
                  <a:pos x="T2" y="T3"/>
                </a:cxn>
                <a:cxn ang="0">
                  <a:pos x="T4" y="T5"/>
                </a:cxn>
                <a:cxn ang="0">
                  <a:pos x="T6" y="T7"/>
                </a:cxn>
                <a:cxn ang="0">
                  <a:pos x="T8" y="T9"/>
                </a:cxn>
              </a:cxnLst>
              <a:rect l="0" t="0" r="r" b="b"/>
              <a:pathLst>
                <a:path w="1112" h="1114">
                  <a:moveTo>
                    <a:pt x="331" y="0"/>
                  </a:moveTo>
                  <a:lnTo>
                    <a:pt x="1112" y="782"/>
                  </a:lnTo>
                  <a:lnTo>
                    <a:pt x="780" y="1114"/>
                  </a:lnTo>
                  <a:lnTo>
                    <a:pt x="0" y="332"/>
                  </a:lnTo>
                  <a:lnTo>
                    <a:pt x="331" y="0"/>
                  </a:lnTo>
                  <a:close/>
                </a:path>
              </a:pathLst>
            </a:custGeom>
            <a:solidFill>
              <a:srgbClr val="A6A6A6">
                <a:alpha val="50000"/>
              </a:srgbClr>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a:p>
          </p:txBody>
        </p:sp>
        <p:sp>
          <p:nvSpPr>
            <p:cNvPr id="37" name="Freeform 11"/>
            <p:cNvSpPr/>
            <p:nvPr/>
          </p:nvSpPr>
          <p:spPr bwMode="auto">
            <a:xfrm>
              <a:off x="3455194" y="1489473"/>
              <a:ext cx="1453754" cy="1454944"/>
            </a:xfrm>
            <a:custGeom>
              <a:avLst/>
              <a:gdLst>
                <a:gd name="T0" fmla="*/ 332 w 1113"/>
                <a:gd name="T1" fmla="*/ 0 h 1114"/>
                <a:gd name="T2" fmla="*/ 1113 w 1113"/>
                <a:gd name="T3" fmla="*/ 782 h 1114"/>
                <a:gd name="T4" fmla="*/ 781 w 1113"/>
                <a:gd name="T5" fmla="*/ 1114 h 1114"/>
                <a:gd name="T6" fmla="*/ 0 w 1113"/>
                <a:gd name="T7" fmla="*/ 332 h 1114"/>
                <a:gd name="T8" fmla="*/ 332 w 1113"/>
                <a:gd name="T9" fmla="*/ 0 h 1114"/>
              </a:gdLst>
              <a:ahLst/>
              <a:cxnLst>
                <a:cxn ang="0">
                  <a:pos x="T0" y="T1"/>
                </a:cxn>
                <a:cxn ang="0">
                  <a:pos x="T2" y="T3"/>
                </a:cxn>
                <a:cxn ang="0">
                  <a:pos x="T4" y="T5"/>
                </a:cxn>
                <a:cxn ang="0">
                  <a:pos x="T6" y="T7"/>
                </a:cxn>
                <a:cxn ang="0">
                  <a:pos x="T8" y="T9"/>
                </a:cxn>
              </a:cxnLst>
              <a:rect l="0" t="0" r="r" b="b"/>
              <a:pathLst>
                <a:path w="1113" h="1114">
                  <a:moveTo>
                    <a:pt x="332" y="0"/>
                  </a:moveTo>
                  <a:lnTo>
                    <a:pt x="1113" y="782"/>
                  </a:lnTo>
                  <a:lnTo>
                    <a:pt x="781" y="1114"/>
                  </a:lnTo>
                  <a:lnTo>
                    <a:pt x="0" y="332"/>
                  </a:lnTo>
                  <a:lnTo>
                    <a:pt x="332" y="0"/>
                  </a:lnTo>
                  <a:close/>
                </a:path>
              </a:pathLst>
            </a:custGeom>
            <a:solidFill>
              <a:srgbClr val="A6A6A6">
                <a:alpha val="50000"/>
              </a:srgbClr>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a:p>
          </p:txBody>
        </p:sp>
        <p:sp>
          <p:nvSpPr>
            <p:cNvPr id="38" name="Freeform 12"/>
            <p:cNvSpPr/>
            <p:nvPr/>
          </p:nvSpPr>
          <p:spPr bwMode="auto">
            <a:xfrm>
              <a:off x="2436019" y="1489473"/>
              <a:ext cx="1452563" cy="1454944"/>
            </a:xfrm>
            <a:custGeom>
              <a:avLst/>
              <a:gdLst>
                <a:gd name="T0" fmla="*/ 1112 w 1112"/>
                <a:gd name="T1" fmla="*/ 332 h 1114"/>
                <a:gd name="T2" fmla="*/ 331 w 1112"/>
                <a:gd name="T3" fmla="*/ 1114 h 1114"/>
                <a:gd name="T4" fmla="*/ 0 w 1112"/>
                <a:gd name="T5" fmla="*/ 782 h 1114"/>
                <a:gd name="T6" fmla="*/ 780 w 1112"/>
                <a:gd name="T7" fmla="*/ 0 h 1114"/>
                <a:gd name="T8" fmla="*/ 1112 w 1112"/>
                <a:gd name="T9" fmla="*/ 332 h 1114"/>
              </a:gdLst>
              <a:ahLst/>
              <a:cxnLst>
                <a:cxn ang="0">
                  <a:pos x="T0" y="T1"/>
                </a:cxn>
                <a:cxn ang="0">
                  <a:pos x="T2" y="T3"/>
                </a:cxn>
                <a:cxn ang="0">
                  <a:pos x="T4" y="T5"/>
                </a:cxn>
                <a:cxn ang="0">
                  <a:pos x="T6" y="T7"/>
                </a:cxn>
                <a:cxn ang="0">
                  <a:pos x="T8" y="T9"/>
                </a:cxn>
              </a:cxnLst>
              <a:rect l="0" t="0" r="r" b="b"/>
              <a:pathLst>
                <a:path w="1112" h="1114">
                  <a:moveTo>
                    <a:pt x="1112" y="332"/>
                  </a:moveTo>
                  <a:lnTo>
                    <a:pt x="331" y="1114"/>
                  </a:lnTo>
                  <a:lnTo>
                    <a:pt x="0" y="782"/>
                  </a:lnTo>
                  <a:lnTo>
                    <a:pt x="780" y="0"/>
                  </a:lnTo>
                  <a:lnTo>
                    <a:pt x="1112" y="332"/>
                  </a:lnTo>
                  <a:close/>
                </a:path>
              </a:pathLst>
            </a:custGeom>
            <a:solidFill>
              <a:srgbClr val="A6A6A6">
                <a:alpha val="50000"/>
              </a:srgbClr>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a:p>
          </p:txBody>
        </p:sp>
        <p:sp>
          <p:nvSpPr>
            <p:cNvPr id="39" name="Freeform 13"/>
            <p:cNvSpPr/>
            <p:nvPr/>
          </p:nvSpPr>
          <p:spPr bwMode="auto">
            <a:xfrm>
              <a:off x="2318148" y="2393156"/>
              <a:ext cx="667940" cy="671513"/>
            </a:xfrm>
            <a:custGeom>
              <a:avLst/>
              <a:gdLst>
                <a:gd name="T0" fmla="*/ 178 w 216"/>
                <a:gd name="T1" fmla="*/ 38 h 217"/>
                <a:gd name="T2" fmla="*/ 178 w 216"/>
                <a:gd name="T3" fmla="*/ 178 h 217"/>
                <a:gd name="T4" fmla="*/ 38 w 216"/>
                <a:gd name="T5" fmla="*/ 178 h 217"/>
                <a:gd name="T6" fmla="*/ 38 w 216"/>
                <a:gd name="T7" fmla="*/ 38 h 217"/>
                <a:gd name="T8" fmla="*/ 178 w 216"/>
                <a:gd name="T9" fmla="*/ 38 h 217"/>
              </a:gdLst>
              <a:ahLst/>
              <a:cxnLst>
                <a:cxn ang="0">
                  <a:pos x="T0" y="T1"/>
                </a:cxn>
                <a:cxn ang="0">
                  <a:pos x="T2" y="T3"/>
                </a:cxn>
                <a:cxn ang="0">
                  <a:pos x="T4" y="T5"/>
                </a:cxn>
                <a:cxn ang="0">
                  <a:pos x="T6" y="T7"/>
                </a:cxn>
                <a:cxn ang="0">
                  <a:pos x="T8" y="T9"/>
                </a:cxn>
              </a:cxnLst>
              <a:rect l="0" t="0" r="r" b="b"/>
              <a:pathLst>
                <a:path w="216" h="217">
                  <a:moveTo>
                    <a:pt x="178" y="38"/>
                  </a:moveTo>
                  <a:cubicBezTo>
                    <a:pt x="216" y="77"/>
                    <a:pt x="216" y="139"/>
                    <a:pt x="178" y="178"/>
                  </a:cubicBezTo>
                  <a:cubicBezTo>
                    <a:pt x="139" y="217"/>
                    <a:pt x="77" y="217"/>
                    <a:pt x="38" y="178"/>
                  </a:cubicBezTo>
                  <a:cubicBezTo>
                    <a:pt x="0" y="139"/>
                    <a:pt x="0" y="77"/>
                    <a:pt x="38" y="38"/>
                  </a:cubicBezTo>
                  <a:cubicBezTo>
                    <a:pt x="77" y="0"/>
                    <a:pt x="139" y="0"/>
                    <a:pt x="178" y="38"/>
                  </a:cubicBezTo>
                  <a:close/>
                </a:path>
              </a:pathLst>
            </a:custGeom>
            <a:solidFill>
              <a:srgbClr val="FF0066"/>
            </a:solidFill>
            <a:ln>
              <a:noFill/>
            </a:ln>
          </p:spPr>
          <p:txBody>
            <a:bodyPr lIns="68580" tIns="34290" rIns="68580" bIns="34290" anchor="ctr"/>
            <a:lstStyle/>
            <a:p>
              <a:endParaRPr lang="zh-CN" altLang="en-US"/>
            </a:p>
          </p:txBody>
        </p:sp>
        <p:sp>
          <p:nvSpPr>
            <p:cNvPr id="40" name="Freeform 14"/>
            <p:cNvSpPr/>
            <p:nvPr/>
          </p:nvSpPr>
          <p:spPr bwMode="auto">
            <a:xfrm>
              <a:off x="3334941" y="1371600"/>
              <a:ext cx="671513" cy="671513"/>
            </a:xfrm>
            <a:custGeom>
              <a:avLst/>
              <a:gdLst>
                <a:gd name="T0" fmla="*/ 179 w 217"/>
                <a:gd name="T1" fmla="*/ 178 h 217"/>
                <a:gd name="T2" fmla="*/ 39 w 217"/>
                <a:gd name="T3" fmla="*/ 178 h 217"/>
                <a:gd name="T4" fmla="*/ 39 w 217"/>
                <a:gd name="T5" fmla="*/ 38 h 217"/>
                <a:gd name="T6" fmla="*/ 179 w 217"/>
                <a:gd name="T7" fmla="*/ 38 h 217"/>
                <a:gd name="T8" fmla="*/ 179 w 217"/>
                <a:gd name="T9" fmla="*/ 178 h 217"/>
              </a:gdLst>
              <a:ahLst/>
              <a:cxnLst>
                <a:cxn ang="0">
                  <a:pos x="T0" y="T1"/>
                </a:cxn>
                <a:cxn ang="0">
                  <a:pos x="T2" y="T3"/>
                </a:cxn>
                <a:cxn ang="0">
                  <a:pos x="T4" y="T5"/>
                </a:cxn>
                <a:cxn ang="0">
                  <a:pos x="T6" y="T7"/>
                </a:cxn>
                <a:cxn ang="0">
                  <a:pos x="T8" y="T9"/>
                </a:cxn>
              </a:cxnLst>
              <a:rect l="0" t="0" r="r" b="b"/>
              <a:pathLst>
                <a:path w="217" h="217">
                  <a:moveTo>
                    <a:pt x="179" y="178"/>
                  </a:moveTo>
                  <a:cubicBezTo>
                    <a:pt x="140" y="217"/>
                    <a:pt x="78" y="217"/>
                    <a:pt x="39" y="178"/>
                  </a:cubicBezTo>
                  <a:cubicBezTo>
                    <a:pt x="0" y="139"/>
                    <a:pt x="0" y="77"/>
                    <a:pt x="39" y="38"/>
                  </a:cubicBezTo>
                  <a:cubicBezTo>
                    <a:pt x="78" y="0"/>
                    <a:pt x="140" y="0"/>
                    <a:pt x="179" y="38"/>
                  </a:cubicBezTo>
                  <a:cubicBezTo>
                    <a:pt x="217" y="77"/>
                    <a:pt x="217" y="139"/>
                    <a:pt x="179" y="178"/>
                  </a:cubicBezTo>
                  <a:close/>
                </a:path>
              </a:pathLst>
            </a:custGeom>
            <a:solidFill>
              <a:srgbClr val="FF3399"/>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a:p>
          </p:txBody>
        </p:sp>
        <p:sp>
          <p:nvSpPr>
            <p:cNvPr id="41" name="Freeform 15"/>
            <p:cNvSpPr/>
            <p:nvPr/>
          </p:nvSpPr>
          <p:spPr bwMode="auto">
            <a:xfrm>
              <a:off x="3334941" y="3414713"/>
              <a:ext cx="671513" cy="669131"/>
            </a:xfrm>
            <a:custGeom>
              <a:avLst/>
              <a:gdLst>
                <a:gd name="T0" fmla="*/ 179 w 217"/>
                <a:gd name="T1" fmla="*/ 38 h 216"/>
                <a:gd name="T2" fmla="*/ 179 w 217"/>
                <a:gd name="T3" fmla="*/ 178 h 216"/>
                <a:gd name="T4" fmla="*/ 39 w 217"/>
                <a:gd name="T5" fmla="*/ 178 h 216"/>
                <a:gd name="T6" fmla="*/ 39 w 217"/>
                <a:gd name="T7" fmla="*/ 38 h 216"/>
                <a:gd name="T8" fmla="*/ 179 w 217"/>
                <a:gd name="T9" fmla="*/ 38 h 216"/>
              </a:gdLst>
              <a:ahLst/>
              <a:cxnLst>
                <a:cxn ang="0">
                  <a:pos x="T0" y="T1"/>
                </a:cxn>
                <a:cxn ang="0">
                  <a:pos x="T2" y="T3"/>
                </a:cxn>
                <a:cxn ang="0">
                  <a:pos x="T4" y="T5"/>
                </a:cxn>
                <a:cxn ang="0">
                  <a:pos x="T6" y="T7"/>
                </a:cxn>
                <a:cxn ang="0">
                  <a:pos x="T8" y="T9"/>
                </a:cxn>
              </a:cxnLst>
              <a:rect l="0" t="0" r="r" b="b"/>
              <a:pathLst>
                <a:path w="217" h="216">
                  <a:moveTo>
                    <a:pt x="179" y="38"/>
                  </a:moveTo>
                  <a:cubicBezTo>
                    <a:pt x="217" y="77"/>
                    <a:pt x="217" y="139"/>
                    <a:pt x="179" y="178"/>
                  </a:cubicBezTo>
                  <a:cubicBezTo>
                    <a:pt x="140" y="216"/>
                    <a:pt x="78" y="216"/>
                    <a:pt x="39" y="178"/>
                  </a:cubicBezTo>
                  <a:cubicBezTo>
                    <a:pt x="0" y="139"/>
                    <a:pt x="0" y="77"/>
                    <a:pt x="39" y="38"/>
                  </a:cubicBezTo>
                  <a:cubicBezTo>
                    <a:pt x="78" y="0"/>
                    <a:pt x="140" y="0"/>
                    <a:pt x="179" y="38"/>
                  </a:cubicBezTo>
                  <a:close/>
                </a:path>
              </a:pathLst>
            </a:custGeom>
            <a:solidFill>
              <a:srgbClr val="FF3399"/>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a:p>
          </p:txBody>
        </p:sp>
        <p:sp>
          <p:nvSpPr>
            <p:cNvPr id="42" name="Freeform 16"/>
            <p:cNvSpPr/>
            <p:nvPr/>
          </p:nvSpPr>
          <p:spPr bwMode="auto">
            <a:xfrm>
              <a:off x="4354116" y="2393156"/>
              <a:ext cx="671513" cy="671513"/>
            </a:xfrm>
            <a:custGeom>
              <a:avLst/>
              <a:gdLst>
                <a:gd name="T0" fmla="*/ 179 w 217"/>
                <a:gd name="T1" fmla="*/ 178 h 217"/>
                <a:gd name="T2" fmla="*/ 39 w 217"/>
                <a:gd name="T3" fmla="*/ 178 h 217"/>
                <a:gd name="T4" fmla="*/ 39 w 217"/>
                <a:gd name="T5" fmla="*/ 38 h 217"/>
                <a:gd name="T6" fmla="*/ 179 w 217"/>
                <a:gd name="T7" fmla="*/ 38 h 217"/>
                <a:gd name="T8" fmla="*/ 179 w 217"/>
                <a:gd name="T9" fmla="*/ 178 h 217"/>
              </a:gdLst>
              <a:ahLst/>
              <a:cxnLst>
                <a:cxn ang="0">
                  <a:pos x="T0" y="T1"/>
                </a:cxn>
                <a:cxn ang="0">
                  <a:pos x="T2" y="T3"/>
                </a:cxn>
                <a:cxn ang="0">
                  <a:pos x="T4" y="T5"/>
                </a:cxn>
                <a:cxn ang="0">
                  <a:pos x="T6" y="T7"/>
                </a:cxn>
                <a:cxn ang="0">
                  <a:pos x="T8" y="T9"/>
                </a:cxn>
              </a:cxnLst>
              <a:rect l="0" t="0" r="r" b="b"/>
              <a:pathLst>
                <a:path w="217" h="217">
                  <a:moveTo>
                    <a:pt x="179" y="178"/>
                  </a:moveTo>
                  <a:cubicBezTo>
                    <a:pt x="140" y="217"/>
                    <a:pt x="78" y="217"/>
                    <a:pt x="39" y="178"/>
                  </a:cubicBezTo>
                  <a:cubicBezTo>
                    <a:pt x="0" y="139"/>
                    <a:pt x="0" y="77"/>
                    <a:pt x="39" y="38"/>
                  </a:cubicBezTo>
                  <a:cubicBezTo>
                    <a:pt x="78" y="0"/>
                    <a:pt x="140" y="0"/>
                    <a:pt x="179" y="38"/>
                  </a:cubicBezTo>
                  <a:cubicBezTo>
                    <a:pt x="217" y="77"/>
                    <a:pt x="217" y="139"/>
                    <a:pt x="179" y="178"/>
                  </a:cubicBezTo>
                  <a:close/>
                </a:path>
              </a:pathLst>
            </a:custGeom>
            <a:solidFill>
              <a:srgbClr val="8893A5"/>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a:p>
          </p:txBody>
        </p:sp>
        <p:sp>
          <p:nvSpPr>
            <p:cNvPr id="43" name="Freeform 17"/>
            <p:cNvSpPr/>
            <p:nvPr/>
          </p:nvSpPr>
          <p:spPr bwMode="auto">
            <a:xfrm>
              <a:off x="5374482" y="1371600"/>
              <a:ext cx="670322" cy="671513"/>
            </a:xfrm>
            <a:custGeom>
              <a:avLst/>
              <a:gdLst>
                <a:gd name="T0" fmla="*/ 179 w 217"/>
                <a:gd name="T1" fmla="*/ 178 h 217"/>
                <a:gd name="T2" fmla="*/ 39 w 217"/>
                <a:gd name="T3" fmla="*/ 178 h 217"/>
                <a:gd name="T4" fmla="*/ 39 w 217"/>
                <a:gd name="T5" fmla="*/ 38 h 217"/>
                <a:gd name="T6" fmla="*/ 179 w 217"/>
                <a:gd name="T7" fmla="*/ 38 h 217"/>
                <a:gd name="T8" fmla="*/ 179 w 217"/>
                <a:gd name="T9" fmla="*/ 178 h 217"/>
              </a:gdLst>
              <a:ahLst/>
              <a:cxnLst>
                <a:cxn ang="0">
                  <a:pos x="T0" y="T1"/>
                </a:cxn>
                <a:cxn ang="0">
                  <a:pos x="T2" y="T3"/>
                </a:cxn>
                <a:cxn ang="0">
                  <a:pos x="T4" y="T5"/>
                </a:cxn>
                <a:cxn ang="0">
                  <a:pos x="T6" y="T7"/>
                </a:cxn>
                <a:cxn ang="0">
                  <a:pos x="T8" y="T9"/>
                </a:cxn>
              </a:cxnLst>
              <a:rect l="0" t="0" r="r" b="b"/>
              <a:pathLst>
                <a:path w="217" h="217">
                  <a:moveTo>
                    <a:pt x="179" y="178"/>
                  </a:moveTo>
                  <a:cubicBezTo>
                    <a:pt x="140" y="217"/>
                    <a:pt x="78" y="217"/>
                    <a:pt x="39" y="178"/>
                  </a:cubicBezTo>
                  <a:cubicBezTo>
                    <a:pt x="0" y="139"/>
                    <a:pt x="0" y="77"/>
                    <a:pt x="39" y="38"/>
                  </a:cubicBezTo>
                  <a:cubicBezTo>
                    <a:pt x="78" y="0"/>
                    <a:pt x="140" y="0"/>
                    <a:pt x="179" y="38"/>
                  </a:cubicBezTo>
                  <a:cubicBezTo>
                    <a:pt x="217" y="77"/>
                    <a:pt x="217" y="139"/>
                    <a:pt x="179" y="178"/>
                  </a:cubicBezTo>
                  <a:close/>
                </a:path>
              </a:pathLst>
            </a:custGeom>
            <a:solidFill>
              <a:srgbClr val="FF3399"/>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a:p>
          </p:txBody>
        </p:sp>
        <p:sp>
          <p:nvSpPr>
            <p:cNvPr id="44" name="Freeform 18"/>
            <p:cNvSpPr/>
            <p:nvPr/>
          </p:nvSpPr>
          <p:spPr bwMode="auto">
            <a:xfrm>
              <a:off x="5374482" y="3414713"/>
              <a:ext cx="670322" cy="669131"/>
            </a:xfrm>
            <a:custGeom>
              <a:avLst/>
              <a:gdLst>
                <a:gd name="T0" fmla="*/ 179 w 217"/>
                <a:gd name="T1" fmla="*/ 38 h 216"/>
                <a:gd name="T2" fmla="*/ 179 w 217"/>
                <a:gd name="T3" fmla="*/ 178 h 216"/>
                <a:gd name="T4" fmla="*/ 39 w 217"/>
                <a:gd name="T5" fmla="*/ 178 h 216"/>
                <a:gd name="T6" fmla="*/ 39 w 217"/>
                <a:gd name="T7" fmla="*/ 38 h 216"/>
                <a:gd name="T8" fmla="*/ 179 w 217"/>
                <a:gd name="T9" fmla="*/ 38 h 216"/>
              </a:gdLst>
              <a:ahLst/>
              <a:cxnLst>
                <a:cxn ang="0">
                  <a:pos x="T0" y="T1"/>
                </a:cxn>
                <a:cxn ang="0">
                  <a:pos x="T2" y="T3"/>
                </a:cxn>
                <a:cxn ang="0">
                  <a:pos x="T4" y="T5"/>
                </a:cxn>
                <a:cxn ang="0">
                  <a:pos x="T6" y="T7"/>
                </a:cxn>
                <a:cxn ang="0">
                  <a:pos x="T8" y="T9"/>
                </a:cxn>
              </a:cxnLst>
              <a:rect l="0" t="0" r="r" b="b"/>
              <a:pathLst>
                <a:path w="217" h="216">
                  <a:moveTo>
                    <a:pt x="179" y="38"/>
                  </a:moveTo>
                  <a:cubicBezTo>
                    <a:pt x="217" y="77"/>
                    <a:pt x="217" y="139"/>
                    <a:pt x="179" y="178"/>
                  </a:cubicBezTo>
                  <a:cubicBezTo>
                    <a:pt x="140" y="216"/>
                    <a:pt x="78" y="216"/>
                    <a:pt x="39" y="178"/>
                  </a:cubicBezTo>
                  <a:cubicBezTo>
                    <a:pt x="0" y="139"/>
                    <a:pt x="0" y="77"/>
                    <a:pt x="39" y="38"/>
                  </a:cubicBezTo>
                  <a:cubicBezTo>
                    <a:pt x="78" y="0"/>
                    <a:pt x="140" y="0"/>
                    <a:pt x="179" y="38"/>
                  </a:cubicBezTo>
                  <a:close/>
                </a:path>
              </a:pathLst>
            </a:custGeom>
            <a:solidFill>
              <a:srgbClr val="FF3399"/>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a:p>
          </p:txBody>
        </p:sp>
        <p:sp>
          <p:nvSpPr>
            <p:cNvPr id="62" name="Freeform 19"/>
            <p:cNvSpPr/>
            <p:nvPr/>
          </p:nvSpPr>
          <p:spPr bwMode="auto">
            <a:xfrm>
              <a:off x="6426994" y="2393156"/>
              <a:ext cx="670322" cy="671513"/>
            </a:xfrm>
            <a:custGeom>
              <a:avLst/>
              <a:gdLst>
                <a:gd name="T0" fmla="*/ 179 w 217"/>
                <a:gd name="T1" fmla="*/ 178 h 217"/>
                <a:gd name="T2" fmla="*/ 39 w 217"/>
                <a:gd name="T3" fmla="*/ 178 h 217"/>
                <a:gd name="T4" fmla="*/ 39 w 217"/>
                <a:gd name="T5" fmla="*/ 38 h 217"/>
                <a:gd name="T6" fmla="*/ 179 w 217"/>
                <a:gd name="T7" fmla="*/ 38 h 217"/>
                <a:gd name="T8" fmla="*/ 179 w 217"/>
                <a:gd name="T9" fmla="*/ 178 h 217"/>
              </a:gdLst>
              <a:ahLst/>
              <a:cxnLst>
                <a:cxn ang="0">
                  <a:pos x="T0" y="T1"/>
                </a:cxn>
                <a:cxn ang="0">
                  <a:pos x="T2" y="T3"/>
                </a:cxn>
                <a:cxn ang="0">
                  <a:pos x="T4" y="T5"/>
                </a:cxn>
                <a:cxn ang="0">
                  <a:pos x="T6" y="T7"/>
                </a:cxn>
                <a:cxn ang="0">
                  <a:pos x="T8" y="T9"/>
                </a:cxn>
              </a:cxnLst>
              <a:rect l="0" t="0" r="r" b="b"/>
              <a:pathLst>
                <a:path w="217" h="217">
                  <a:moveTo>
                    <a:pt x="179" y="178"/>
                  </a:moveTo>
                  <a:cubicBezTo>
                    <a:pt x="140" y="217"/>
                    <a:pt x="78" y="217"/>
                    <a:pt x="39" y="178"/>
                  </a:cubicBezTo>
                  <a:cubicBezTo>
                    <a:pt x="0" y="139"/>
                    <a:pt x="0" y="77"/>
                    <a:pt x="39" y="38"/>
                  </a:cubicBezTo>
                  <a:cubicBezTo>
                    <a:pt x="78" y="0"/>
                    <a:pt x="140" y="0"/>
                    <a:pt x="179" y="38"/>
                  </a:cubicBezTo>
                  <a:cubicBezTo>
                    <a:pt x="217" y="77"/>
                    <a:pt x="217" y="139"/>
                    <a:pt x="179" y="178"/>
                  </a:cubicBezTo>
                  <a:close/>
                </a:path>
              </a:pathLst>
            </a:custGeom>
            <a:solidFill>
              <a:srgbClr val="FF0066"/>
            </a:solidFill>
            <a:ln>
              <a:noFill/>
            </a:ln>
          </p:spPr>
          <p:txBody>
            <a:bodyPr lIns="68580" tIns="34290" rIns="68580" bIns="34290" anchor="ctr"/>
            <a:lstStyle/>
            <a:p>
              <a:endParaRPr lang="zh-CN" altLang="en-US"/>
            </a:p>
          </p:txBody>
        </p:sp>
        <p:sp>
          <p:nvSpPr>
            <p:cNvPr id="63" name="TextBox 55"/>
            <p:cNvSpPr txBox="1">
              <a:spLocks noChangeArrowheads="1"/>
            </p:cNvSpPr>
            <p:nvPr/>
          </p:nvSpPr>
          <p:spPr bwMode="auto">
            <a:xfrm flipH="1">
              <a:off x="3425429" y="1538288"/>
              <a:ext cx="466725" cy="322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495">
                <a:defRPr>
                  <a:solidFill>
                    <a:schemeClr val="tx1"/>
                  </a:solidFill>
                  <a:latin typeface="Calibri" panose="020F0502020204030204" pitchFamily="34" charset="0"/>
                  <a:ea typeface="宋体" panose="02010600030101010101" pitchFamily="2" charset="-122"/>
                </a:defRPr>
              </a:lvl1pPr>
              <a:lvl2pPr marL="742950" indent="-285750" defTabSz="912495">
                <a:defRPr>
                  <a:solidFill>
                    <a:schemeClr val="tx1"/>
                  </a:solidFill>
                  <a:latin typeface="Calibri" panose="020F0502020204030204" pitchFamily="34" charset="0"/>
                  <a:ea typeface="宋体" panose="02010600030101010101" pitchFamily="2" charset="-122"/>
                </a:defRPr>
              </a:lvl2pPr>
              <a:lvl3pPr marL="1143000" indent="-228600" defTabSz="912495">
                <a:defRPr>
                  <a:solidFill>
                    <a:schemeClr val="tx1"/>
                  </a:solidFill>
                  <a:latin typeface="Calibri" panose="020F0502020204030204" pitchFamily="34" charset="0"/>
                  <a:ea typeface="宋体" panose="02010600030101010101" pitchFamily="2" charset="-122"/>
                </a:defRPr>
              </a:lvl3pPr>
              <a:lvl4pPr marL="1600200" indent="-228600" defTabSz="912495">
                <a:defRPr>
                  <a:solidFill>
                    <a:schemeClr val="tx1"/>
                  </a:solidFill>
                  <a:latin typeface="Calibri" panose="020F0502020204030204" pitchFamily="34" charset="0"/>
                  <a:ea typeface="宋体" panose="02010600030101010101" pitchFamily="2" charset="-122"/>
                </a:defRPr>
              </a:lvl4pPr>
              <a:lvl5pPr marL="2057400" indent="-228600" defTabSz="912495">
                <a:defRPr>
                  <a:solidFill>
                    <a:schemeClr val="tx1"/>
                  </a:solidFill>
                  <a:latin typeface="Calibri" panose="020F0502020204030204" pitchFamily="34" charset="0"/>
                  <a:ea typeface="宋体" panose="02010600030101010101" pitchFamily="2" charset="-122"/>
                </a:defRPr>
              </a:lvl5pPr>
              <a:lvl6pPr marL="25146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AU" altLang="en-US" sz="2800">
                  <a:solidFill>
                    <a:srgbClr val="FFFFFF"/>
                  </a:solidFill>
                  <a:latin typeface="Arial" panose="020B0604020202020204" pitchFamily="34" charset="0"/>
                  <a:ea typeface="微软雅黑" panose="020B0503020204020204" pitchFamily="34" charset="-122"/>
                  <a:sym typeface="Arial" panose="020B0604020202020204" pitchFamily="34" charset="0"/>
                </a:rPr>
                <a:t>01</a:t>
              </a:r>
              <a:endParaRPr lang="en-AU" altLang="en-US" sz="28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4" name="TextBox 56"/>
            <p:cNvSpPr txBox="1">
              <a:spLocks noChangeArrowheads="1"/>
            </p:cNvSpPr>
            <p:nvPr/>
          </p:nvSpPr>
          <p:spPr bwMode="auto">
            <a:xfrm flipH="1">
              <a:off x="2388394" y="2547938"/>
              <a:ext cx="466725" cy="322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495">
                <a:defRPr>
                  <a:solidFill>
                    <a:schemeClr val="tx1"/>
                  </a:solidFill>
                  <a:latin typeface="Calibri" panose="020F0502020204030204" pitchFamily="34" charset="0"/>
                  <a:ea typeface="宋体" panose="02010600030101010101" pitchFamily="2" charset="-122"/>
                </a:defRPr>
              </a:lvl1pPr>
              <a:lvl2pPr marL="742950" indent="-285750" defTabSz="912495">
                <a:defRPr>
                  <a:solidFill>
                    <a:schemeClr val="tx1"/>
                  </a:solidFill>
                  <a:latin typeface="Calibri" panose="020F0502020204030204" pitchFamily="34" charset="0"/>
                  <a:ea typeface="宋体" panose="02010600030101010101" pitchFamily="2" charset="-122"/>
                </a:defRPr>
              </a:lvl2pPr>
              <a:lvl3pPr marL="1143000" indent="-228600" defTabSz="912495">
                <a:defRPr>
                  <a:solidFill>
                    <a:schemeClr val="tx1"/>
                  </a:solidFill>
                  <a:latin typeface="Calibri" panose="020F0502020204030204" pitchFamily="34" charset="0"/>
                  <a:ea typeface="宋体" panose="02010600030101010101" pitchFamily="2" charset="-122"/>
                </a:defRPr>
              </a:lvl3pPr>
              <a:lvl4pPr marL="1600200" indent="-228600" defTabSz="912495">
                <a:defRPr>
                  <a:solidFill>
                    <a:schemeClr val="tx1"/>
                  </a:solidFill>
                  <a:latin typeface="Calibri" panose="020F0502020204030204" pitchFamily="34" charset="0"/>
                  <a:ea typeface="宋体" panose="02010600030101010101" pitchFamily="2" charset="-122"/>
                </a:defRPr>
              </a:lvl4pPr>
              <a:lvl5pPr marL="2057400" indent="-228600" defTabSz="912495">
                <a:defRPr>
                  <a:solidFill>
                    <a:schemeClr val="tx1"/>
                  </a:solidFill>
                  <a:latin typeface="Calibri" panose="020F0502020204030204" pitchFamily="34" charset="0"/>
                  <a:ea typeface="宋体" panose="02010600030101010101" pitchFamily="2" charset="-122"/>
                </a:defRPr>
              </a:lvl5pPr>
              <a:lvl6pPr marL="25146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AU" altLang="en-US" sz="2800" dirty="0">
                  <a:solidFill>
                    <a:srgbClr val="FFFFFF"/>
                  </a:solidFill>
                  <a:latin typeface="Arial" panose="020B0604020202020204" pitchFamily="34" charset="0"/>
                  <a:ea typeface="微软雅黑" panose="020B0503020204020204" pitchFamily="34" charset="-122"/>
                  <a:sym typeface="Arial" panose="020B0604020202020204" pitchFamily="34" charset="0"/>
                </a:rPr>
                <a:t>02</a:t>
              </a:r>
              <a:endParaRPr lang="en-AU" altLang="en-US" sz="28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5" name="TextBox 57"/>
            <p:cNvSpPr txBox="1">
              <a:spLocks noChangeArrowheads="1"/>
            </p:cNvSpPr>
            <p:nvPr/>
          </p:nvSpPr>
          <p:spPr bwMode="auto">
            <a:xfrm flipH="1">
              <a:off x="3418285" y="3587354"/>
              <a:ext cx="4667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495">
                <a:defRPr>
                  <a:solidFill>
                    <a:schemeClr val="tx1"/>
                  </a:solidFill>
                  <a:latin typeface="Calibri" panose="020F0502020204030204" pitchFamily="34" charset="0"/>
                  <a:ea typeface="宋体" panose="02010600030101010101" pitchFamily="2" charset="-122"/>
                </a:defRPr>
              </a:lvl1pPr>
              <a:lvl2pPr marL="742950" indent="-285750" defTabSz="912495">
                <a:defRPr>
                  <a:solidFill>
                    <a:schemeClr val="tx1"/>
                  </a:solidFill>
                  <a:latin typeface="Calibri" panose="020F0502020204030204" pitchFamily="34" charset="0"/>
                  <a:ea typeface="宋体" panose="02010600030101010101" pitchFamily="2" charset="-122"/>
                </a:defRPr>
              </a:lvl2pPr>
              <a:lvl3pPr marL="1143000" indent="-228600" defTabSz="912495">
                <a:defRPr>
                  <a:solidFill>
                    <a:schemeClr val="tx1"/>
                  </a:solidFill>
                  <a:latin typeface="Calibri" panose="020F0502020204030204" pitchFamily="34" charset="0"/>
                  <a:ea typeface="宋体" panose="02010600030101010101" pitchFamily="2" charset="-122"/>
                </a:defRPr>
              </a:lvl3pPr>
              <a:lvl4pPr marL="1600200" indent="-228600" defTabSz="912495">
                <a:defRPr>
                  <a:solidFill>
                    <a:schemeClr val="tx1"/>
                  </a:solidFill>
                  <a:latin typeface="Calibri" panose="020F0502020204030204" pitchFamily="34" charset="0"/>
                  <a:ea typeface="宋体" panose="02010600030101010101" pitchFamily="2" charset="-122"/>
                </a:defRPr>
              </a:lvl4pPr>
              <a:lvl5pPr marL="2057400" indent="-228600" defTabSz="912495">
                <a:defRPr>
                  <a:solidFill>
                    <a:schemeClr val="tx1"/>
                  </a:solidFill>
                  <a:latin typeface="Calibri" panose="020F0502020204030204" pitchFamily="34" charset="0"/>
                  <a:ea typeface="宋体" panose="02010600030101010101" pitchFamily="2" charset="-122"/>
                </a:defRPr>
              </a:lvl5pPr>
              <a:lvl6pPr marL="25146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AU" altLang="en-US" sz="2800">
                  <a:solidFill>
                    <a:srgbClr val="FFFFFF"/>
                  </a:solidFill>
                  <a:latin typeface="Arial" panose="020B0604020202020204" pitchFamily="34" charset="0"/>
                  <a:ea typeface="微软雅黑" panose="020B0503020204020204" pitchFamily="34" charset="-122"/>
                  <a:sym typeface="Arial" panose="020B0604020202020204" pitchFamily="34" charset="0"/>
                </a:rPr>
                <a:t>03</a:t>
              </a:r>
              <a:endParaRPr lang="en-AU" altLang="en-US" sz="28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6" name="TextBox 64"/>
            <p:cNvSpPr txBox="1">
              <a:spLocks noChangeArrowheads="1"/>
            </p:cNvSpPr>
            <p:nvPr/>
          </p:nvSpPr>
          <p:spPr bwMode="auto">
            <a:xfrm>
              <a:off x="5494735" y="1525191"/>
              <a:ext cx="4667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495">
                <a:defRPr>
                  <a:solidFill>
                    <a:schemeClr val="tx1"/>
                  </a:solidFill>
                  <a:latin typeface="Calibri" panose="020F0502020204030204" pitchFamily="34" charset="0"/>
                  <a:ea typeface="宋体" panose="02010600030101010101" pitchFamily="2" charset="-122"/>
                </a:defRPr>
              </a:lvl1pPr>
              <a:lvl2pPr marL="742950" indent="-285750" defTabSz="912495">
                <a:defRPr>
                  <a:solidFill>
                    <a:schemeClr val="tx1"/>
                  </a:solidFill>
                  <a:latin typeface="Calibri" panose="020F0502020204030204" pitchFamily="34" charset="0"/>
                  <a:ea typeface="宋体" panose="02010600030101010101" pitchFamily="2" charset="-122"/>
                </a:defRPr>
              </a:lvl2pPr>
              <a:lvl3pPr marL="1143000" indent="-228600" defTabSz="912495">
                <a:defRPr>
                  <a:solidFill>
                    <a:schemeClr val="tx1"/>
                  </a:solidFill>
                  <a:latin typeface="Calibri" panose="020F0502020204030204" pitchFamily="34" charset="0"/>
                  <a:ea typeface="宋体" panose="02010600030101010101" pitchFamily="2" charset="-122"/>
                </a:defRPr>
              </a:lvl3pPr>
              <a:lvl4pPr marL="1600200" indent="-228600" defTabSz="912495">
                <a:defRPr>
                  <a:solidFill>
                    <a:schemeClr val="tx1"/>
                  </a:solidFill>
                  <a:latin typeface="Calibri" panose="020F0502020204030204" pitchFamily="34" charset="0"/>
                  <a:ea typeface="宋体" panose="02010600030101010101" pitchFamily="2" charset="-122"/>
                </a:defRPr>
              </a:lvl4pPr>
              <a:lvl5pPr marL="2057400" indent="-228600" defTabSz="912495">
                <a:defRPr>
                  <a:solidFill>
                    <a:schemeClr val="tx1"/>
                  </a:solidFill>
                  <a:latin typeface="Calibri" panose="020F0502020204030204" pitchFamily="34" charset="0"/>
                  <a:ea typeface="宋体" panose="02010600030101010101" pitchFamily="2" charset="-122"/>
                </a:defRPr>
              </a:lvl5pPr>
              <a:lvl6pPr marL="25146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AU" altLang="en-US" sz="2800">
                  <a:solidFill>
                    <a:srgbClr val="FFFFFF"/>
                  </a:solidFill>
                  <a:latin typeface="Arial" panose="020B0604020202020204" pitchFamily="34" charset="0"/>
                  <a:ea typeface="微软雅黑" panose="020B0503020204020204" pitchFamily="34" charset="-122"/>
                  <a:sym typeface="Arial" panose="020B0604020202020204" pitchFamily="34" charset="0"/>
                </a:rPr>
                <a:t>04</a:t>
              </a:r>
              <a:endParaRPr lang="en-AU" altLang="en-US" sz="28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7" name="TextBox 65"/>
            <p:cNvSpPr txBox="1">
              <a:spLocks noChangeArrowheads="1"/>
            </p:cNvSpPr>
            <p:nvPr/>
          </p:nvSpPr>
          <p:spPr bwMode="auto">
            <a:xfrm>
              <a:off x="6550819" y="2566988"/>
              <a:ext cx="4667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495">
                <a:defRPr>
                  <a:solidFill>
                    <a:schemeClr val="tx1"/>
                  </a:solidFill>
                  <a:latin typeface="Calibri" panose="020F0502020204030204" pitchFamily="34" charset="0"/>
                  <a:ea typeface="宋体" panose="02010600030101010101" pitchFamily="2" charset="-122"/>
                </a:defRPr>
              </a:lvl1pPr>
              <a:lvl2pPr marL="742950" indent="-285750" defTabSz="912495">
                <a:defRPr>
                  <a:solidFill>
                    <a:schemeClr val="tx1"/>
                  </a:solidFill>
                  <a:latin typeface="Calibri" panose="020F0502020204030204" pitchFamily="34" charset="0"/>
                  <a:ea typeface="宋体" panose="02010600030101010101" pitchFamily="2" charset="-122"/>
                </a:defRPr>
              </a:lvl2pPr>
              <a:lvl3pPr marL="1143000" indent="-228600" defTabSz="912495">
                <a:defRPr>
                  <a:solidFill>
                    <a:schemeClr val="tx1"/>
                  </a:solidFill>
                  <a:latin typeface="Calibri" panose="020F0502020204030204" pitchFamily="34" charset="0"/>
                  <a:ea typeface="宋体" panose="02010600030101010101" pitchFamily="2" charset="-122"/>
                </a:defRPr>
              </a:lvl3pPr>
              <a:lvl4pPr marL="1600200" indent="-228600" defTabSz="912495">
                <a:defRPr>
                  <a:solidFill>
                    <a:schemeClr val="tx1"/>
                  </a:solidFill>
                  <a:latin typeface="Calibri" panose="020F0502020204030204" pitchFamily="34" charset="0"/>
                  <a:ea typeface="宋体" panose="02010600030101010101" pitchFamily="2" charset="-122"/>
                </a:defRPr>
              </a:lvl4pPr>
              <a:lvl5pPr marL="2057400" indent="-228600" defTabSz="912495">
                <a:defRPr>
                  <a:solidFill>
                    <a:schemeClr val="tx1"/>
                  </a:solidFill>
                  <a:latin typeface="Calibri" panose="020F0502020204030204" pitchFamily="34" charset="0"/>
                  <a:ea typeface="宋体" panose="02010600030101010101" pitchFamily="2" charset="-122"/>
                </a:defRPr>
              </a:lvl5pPr>
              <a:lvl6pPr marL="25146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AU" altLang="en-US" sz="2800">
                  <a:solidFill>
                    <a:srgbClr val="FFFFFF"/>
                  </a:solidFill>
                  <a:latin typeface="Arial" panose="020B0604020202020204" pitchFamily="34" charset="0"/>
                  <a:ea typeface="微软雅黑" panose="020B0503020204020204" pitchFamily="34" charset="-122"/>
                  <a:sym typeface="Arial" panose="020B0604020202020204" pitchFamily="34" charset="0"/>
                </a:rPr>
                <a:t>05</a:t>
              </a:r>
              <a:endParaRPr lang="en-AU" altLang="en-US" sz="28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8" name="TextBox 66"/>
            <p:cNvSpPr txBox="1">
              <a:spLocks noChangeArrowheads="1"/>
            </p:cNvSpPr>
            <p:nvPr/>
          </p:nvSpPr>
          <p:spPr bwMode="auto">
            <a:xfrm>
              <a:off x="5476875" y="3587354"/>
              <a:ext cx="4667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495">
                <a:defRPr>
                  <a:solidFill>
                    <a:schemeClr val="tx1"/>
                  </a:solidFill>
                  <a:latin typeface="Calibri" panose="020F0502020204030204" pitchFamily="34" charset="0"/>
                  <a:ea typeface="宋体" panose="02010600030101010101" pitchFamily="2" charset="-122"/>
                </a:defRPr>
              </a:lvl1pPr>
              <a:lvl2pPr marL="742950" indent="-285750" defTabSz="912495">
                <a:defRPr>
                  <a:solidFill>
                    <a:schemeClr val="tx1"/>
                  </a:solidFill>
                  <a:latin typeface="Calibri" panose="020F0502020204030204" pitchFamily="34" charset="0"/>
                  <a:ea typeface="宋体" panose="02010600030101010101" pitchFamily="2" charset="-122"/>
                </a:defRPr>
              </a:lvl2pPr>
              <a:lvl3pPr marL="1143000" indent="-228600" defTabSz="912495">
                <a:defRPr>
                  <a:solidFill>
                    <a:schemeClr val="tx1"/>
                  </a:solidFill>
                  <a:latin typeface="Calibri" panose="020F0502020204030204" pitchFamily="34" charset="0"/>
                  <a:ea typeface="宋体" panose="02010600030101010101" pitchFamily="2" charset="-122"/>
                </a:defRPr>
              </a:lvl3pPr>
              <a:lvl4pPr marL="1600200" indent="-228600" defTabSz="912495">
                <a:defRPr>
                  <a:solidFill>
                    <a:schemeClr val="tx1"/>
                  </a:solidFill>
                  <a:latin typeface="Calibri" panose="020F0502020204030204" pitchFamily="34" charset="0"/>
                  <a:ea typeface="宋体" panose="02010600030101010101" pitchFamily="2" charset="-122"/>
                </a:defRPr>
              </a:lvl4pPr>
              <a:lvl5pPr marL="2057400" indent="-228600" defTabSz="912495">
                <a:defRPr>
                  <a:solidFill>
                    <a:schemeClr val="tx1"/>
                  </a:solidFill>
                  <a:latin typeface="Calibri" panose="020F0502020204030204" pitchFamily="34" charset="0"/>
                  <a:ea typeface="宋体" panose="02010600030101010101" pitchFamily="2" charset="-122"/>
                </a:defRPr>
              </a:lvl5pPr>
              <a:lvl6pPr marL="25146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AU" altLang="en-US" sz="2800">
                  <a:solidFill>
                    <a:srgbClr val="FFFFFF"/>
                  </a:solidFill>
                  <a:latin typeface="Arial" panose="020B0604020202020204" pitchFamily="34" charset="0"/>
                  <a:ea typeface="微软雅黑" panose="020B0503020204020204" pitchFamily="34" charset="-122"/>
                  <a:sym typeface="Arial" panose="020B0604020202020204" pitchFamily="34" charset="0"/>
                </a:rPr>
                <a:t>06</a:t>
              </a:r>
              <a:endParaRPr lang="en-AU" altLang="en-US" sz="28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 name="组合 7"/>
          <p:cNvGrpSpPr/>
          <p:nvPr/>
        </p:nvGrpSpPr>
        <p:grpSpPr>
          <a:xfrm>
            <a:off x="8299959" y="4869991"/>
            <a:ext cx="2293639" cy="636735"/>
            <a:chOff x="6225779" y="3651647"/>
            <a:chExt cx="1720453" cy="477441"/>
          </a:xfrm>
        </p:grpSpPr>
        <p:sp>
          <p:nvSpPr>
            <p:cNvPr id="69" name="TextBox 13"/>
            <p:cNvSpPr txBox="1">
              <a:spLocks noChangeArrowheads="1"/>
            </p:cNvSpPr>
            <p:nvPr/>
          </p:nvSpPr>
          <p:spPr bwMode="auto">
            <a:xfrm>
              <a:off x="6225779" y="3651647"/>
              <a:ext cx="571500"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dirty="0">
                  <a:solidFill>
                    <a:srgbClr val="445469"/>
                  </a:solidFill>
                  <a:latin typeface="Arial" panose="020B0604020202020204" pitchFamily="34" charset="0"/>
                  <a:ea typeface="微软雅黑" panose="020B0503020204020204" pitchFamily="34" charset="-122"/>
                  <a:sym typeface="Arial" panose="020B0604020202020204" pitchFamily="34" charset="0"/>
                </a:rPr>
                <a:t>关键词</a:t>
              </a:r>
              <a:endParaRPr lang="en-US" altLang="zh-CN" sz="16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70" name="TextBox 13"/>
            <p:cNvSpPr txBox="1">
              <a:spLocks noChangeArrowheads="1"/>
            </p:cNvSpPr>
            <p:nvPr/>
          </p:nvSpPr>
          <p:spPr bwMode="auto">
            <a:xfrm>
              <a:off x="6297217" y="3851673"/>
              <a:ext cx="1649015" cy="27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 name="组合 4"/>
          <p:cNvGrpSpPr/>
          <p:nvPr/>
        </p:nvGrpSpPr>
        <p:grpSpPr>
          <a:xfrm>
            <a:off x="2139673" y="4974789"/>
            <a:ext cx="2034910" cy="689136"/>
            <a:chOff x="1604963" y="3730228"/>
            <a:chExt cx="1526381" cy="516732"/>
          </a:xfrm>
        </p:grpSpPr>
        <p:sp>
          <p:nvSpPr>
            <p:cNvPr id="71" name="TextBox 13"/>
            <p:cNvSpPr txBox="1">
              <a:spLocks noChangeArrowheads="1"/>
            </p:cNvSpPr>
            <p:nvPr/>
          </p:nvSpPr>
          <p:spPr bwMode="auto">
            <a:xfrm>
              <a:off x="2530079" y="3730228"/>
              <a:ext cx="601265"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关键词</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72" name="TextBox 13"/>
            <p:cNvSpPr txBox="1">
              <a:spLocks noChangeArrowheads="1"/>
            </p:cNvSpPr>
            <p:nvPr/>
          </p:nvSpPr>
          <p:spPr bwMode="auto">
            <a:xfrm>
              <a:off x="1604963" y="3969544"/>
              <a:ext cx="1526381" cy="27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r" eaLnBrk="1" hangingPunct="1">
                <a:spcBef>
                  <a:spcPct val="20000"/>
                </a:spcBef>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 name="组合 3"/>
          <p:cNvGrpSpPr/>
          <p:nvPr/>
        </p:nvGrpSpPr>
        <p:grpSpPr>
          <a:xfrm>
            <a:off x="920631" y="3307528"/>
            <a:ext cx="2138084" cy="689136"/>
            <a:chOff x="690563" y="2480072"/>
            <a:chExt cx="1603772" cy="516732"/>
          </a:xfrm>
        </p:grpSpPr>
        <p:sp>
          <p:nvSpPr>
            <p:cNvPr id="73" name="TextBox 13"/>
            <p:cNvSpPr txBox="1">
              <a:spLocks noChangeArrowheads="1"/>
            </p:cNvSpPr>
            <p:nvPr/>
          </p:nvSpPr>
          <p:spPr bwMode="auto">
            <a:xfrm>
              <a:off x="1691879" y="2480072"/>
              <a:ext cx="602456"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关键词</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74" name="TextBox 13"/>
            <p:cNvSpPr txBox="1">
              <a:spLocks noChangeArrowheads="1"/>
            </p:cNvSpPr>
            <p:nvPr/>
          </p:nvSpPr>
          <p:spPr bwMode="auto">
            <a:xfrm>
              <a:off x="690563" y="2720579"/>
              <a:ext cx="1526381"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r" eaLnBrk="1" hangingPunct="1">
                <a:spcBef>
                  <a:spcPct val="20000"/>
                </a:spcBef>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 name="组合 2"/>
          <p:cNvGrpSpPr/>
          <p:nvPr/>
        </p:nvGrpSpPr>
        <p:grpSpPr>
          <a:xfrm>
            <a:off x="1660309" y="1897502"/>
            <a:ext cx="2036498" cy="690723"/>
            <a:chOff x="1245394" y="1422797"/>
            <a:chExt cx="1527572" cy="517922"/>
          </a:xfrm>
        </p:grpSpPr>
        <p:sp>
          <p:nvSpPr>
            <p:cNvPr id="75" name="TextBox 13"/>
            <p:cNvSpPr txBox="1">
              <a:spLocks noChangeArrowheads="1"/>
            </p:cNvSpPr>
            <p:nvPr/>
          </p:nvSpPr>
          <p:spPr bwMode="auto">
            <a:xfrm>
              <a:off x="2170510" y="1422797"/>
              <a:ext cx="602456"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关键词</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76" name="TextBox 13"/>
            <p:cNvSpPr txBox="1">
              <a:spLocks noChangeArrowheads="1"/>
            </p:cNvSpPr>
            <p:nvPr/>
          </p:nvSpPr>
          <p:spPr bwMode="auto">
            <a:xfrm>
              <a:off x="1245394" y="1663304"/>
              <a:ext cx="1527572" cy="27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r" eaLnBrk="1" hangingPunct="1">
                <a:spcBef>
                  <a:spcPct val="20000"/>
                </a:spcBef>
              </a:pPr>
              <a:r>
                <a:rPr lang="zh-CN" altLang="en-US"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 name="组合 6"/>
          <p:cNvGrpSpPr/>
          <p:nvPr/>
        </p:nvGrpSpPr>
        <p:grpSpPr>
          <a:xfrm>
            <a:off x="9490428" y="3345638"/>
            <a:ext cx="2217449" cy="636735"/>
            <a:chOff x="7118747" y="2508647"/>
            <a:chExt cx="1663303" cy="477441"/>
          </a:xfrm>
        </p:grpSpPr>
        <p:sp>
          <p:nvSpPr>
            <p:cNvPr id="77" name="TextBox 13"/>
            <p:cNvSpPr txBox="1">
              <a:spLocks noChangeArrowheads="1"/>
            </p:cNvSpPr>
            <p:nvPr/>
          </p:nvSpPr>
          <p:spPr bwMode="auto">
            <a:xfrm>
              <a:off x="7118747" y="2508647"/>
              <a:ext cx="571500"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dirty="0">
                  <a:solidFill>
                    <a:srgbClr val="445469"/>
                  </a:solidFill>
                  <a:latin typeface="Arial" panose="020B0604020202020204" pitchFamily="34" charset="0"/>
                  <a:ea typeface="微软雅黑" panose="020B0503020204020204" pitchFamily="34" charset="-122"/>
                  <a:sym typeface="Arial" panose="020B0604020202020204" pitchFamily="34" charset="0"/>
                </a:rPr>
                <a:t>关键词</a:t>
              </a:r>
              <a:endParaRPr lang="en-US" altLang="zh-CN" sz="16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78" name="TextBox 13"/>
            <p:cNvSpPr txBox="1">
              <a:spLocks noChangeArrowheads="1"/>
            </p:cNvSpPr>
            <p:nvPr/>
          </p:nvSpPr>
          <p:spPr bwMode="auto">
            <a:xfrm>
              <a:off x="7190185" y="2708673"/>
              <a:ext cx="1591865" cy="27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 name="组合 5"/>
          <p:cNvGrpSpPr/>
          <p:nvPr/>
        </p:nvGrpSpPr>
        <p:grpSpPr>
          <a:xfrm>
            <a:off x="8568210" y="1946727"/>
            <a:ext cx="2334909" cy="636734"/>
            <a:chOff x="6426994" y="1459707"/>
            <a:chExt cx="1751410" cy="477440"/>
          </a:xfrm>
        </p:grpSpPr>
        <p:sp>
          <p:nvSpPr>
            <p:cNvPr id="79" name="TextBox 13"/>
            <p:cNvSpPr txBox="1">
              <a:spLocks noChangeArrowheads="1"/>
            </p:cNvSpPr>
            <p:nvPr/>
          </p:nvSpPr>
          <p:spPr bwMode="auto">
            <a:xfrm>
              <a:off x="6426994" y="1459707"/>
              <a:ext cx="571500"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dirty="0">
                  <a:solidFill>
                    <a:srgbClr val="445469"/>
                  </a:solidFill>
                  <a:latin typeface="Arial" panose="020B0604020202020204" pitchFamily="34" charset="0"/>
                  <a:ea typeface="微软雅黑" panose="020B0503020204020204" pitchFamily="34" charset="-122"/>
                  <a:sym typeface="Arial" panose="020B0604020202020204" pitchFamily="34" charset="0"/>
                </a:rPr>
                <a:t>关键词</a:t>
              </a:r>
              <a:endParaRPr lang="en-US" altLang="zh-CN" sz="16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80" name="TextBox 13"/>
            <p:cNvSpPr txBox="1">
              <a:spLocks noChangeArrowheads="1"/>
            </p:cNvSpPr>
            <p:nvPr/>
          </p:nvSpPr>
          <p:spPr bwMode="auto">
            <a:xfrm>
              <a:off x="6498432" y="1659731"/>
              <a:ext cx="1679972" cy="27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4)">
                                      <p:cBhvr>
                                        <p:cTn id="7" dur="1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900" decel="100000" fill="hold"/>
                                        <p:tgtEl>
                                          <p:spTgt spid="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900" decel="100000" fill="hold"/>
                                        <p:tgtEl>
                                          <p:spTgt spid="8"/>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900" decel="100000" fill="hold"/>
                                        <p:tgtEl>
                                          <p:spTgt spid="7"/>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cxnSp>
        <p:nvCxnSpPr>
          <p:cNvPr id="34" name="Straight Connector 15"/>
          <p:cNvCxnSpPr>
            <a:cxnSpLocks noChangeAspect="1" noChangeShapeType="1"/>
          </p:cNvCxnSpPr>
          <p:nvPr/>
        </p:nvCxnSpPr>
        <p:spPr bwMode="auto">
          <a:xfrm>
            <a:off x="1160179" y="3683555"/>
            <a:ext cx="9926933" cy="0"/>
          </a:xfrm>
          <a:prstGeom prst="line">
            <a:avLst/>
          </a:prstGeom>
          <a:noFill/>
          <a:ln w="28575" cmpd="sng">
            <a:solidFill>
              <a:srgbClr val="ADBACA"/>
            </a:solidFill>
            <a:round/>
            <a:headEnd type="oval" w="med" len="med"/>
            <a:tailEnd type="oval" w="med" len="med"/>
          </a:ln>
          <a:extLst>
            <a:ext uri="{909E8E84-426E-40DD-AFC4-6F175D3DCCD1}">
              <a14:hiddenFill xmlns:a14="http://schemas.microsoft.com/office/drawing/2010/main">
                <a:noFill/>
              </a14:hiddenFill>
            </a:ext>
          </a:extLst>
        </p:spPr>
      </p:cxnSp>
      <p:grpSp>
        <p:nvGrpSpPr>
          <p:cNvPr id="5" name="组合 4"/>
          <p:cNvGrpSpPr/>
          <p:nvPr/>
        </p:nvGrpSpPr>
        <p:grpSpPr>
          <a:xfrm>
            <a:off x="3926831" y="3677205"/>
            <a:ext cx="1123804" cy="1691078"/>
            <a:chOff x="2945506" y="2757265"/>
            <a:chExt cx="842963" cy="1268015"/>
          </a:xfrm>
        </p:grpSpPr>
        <p:sp>
          <p:nvSpPr>
            <p:cNvPr id="35" name="Oval 20"/>
            <p:cNvSpPr>
              <a:spLocks noChangeArrowheads="1"/>
            </p:cNvSpPr>
            <p:nvPr/>
          </p:nvSpPr>
          <p:spPr bwMode="auto">
            <a:xfrm flipV="1">
              <a:off x="2945506" y="3182317"/>
              <a:ext cx="842963" cy="842963"/>
            </a:xfrm>
            <a:prstGeom prst="ellipse">
              <a:avLst/>
            </a:prstGeom>
            <a:solidFill>
              <a:srgbClr val="FF3399"/>
            </a:solid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6" name="Isosceles Triangle 21"/>
            <p:cNvSpPr>
              <a:spLocks noChangeArrowheads="1"/>
            </p:cNvSpPr>
            <p:nvPr/>
          </p:nvSpPr>
          <p:spPr bwMode="auto">
            <a:xfrm>
              <a:off x="3275309" y="3068017"/>
              <a:ext cx="182166" cy="172641"/>
            </a:xfrm>
            <a:prstGeom prst="triangle">
              <a:avLst>
                <a:gd name="adj" fmla="val 50000"/>
              </a:avLst>
            </a:prstGeom>
            <a:solidFill>
              <a:srgbClr val="FF3399"/>
            </a:solid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37" name="Straight Connector 22"/>
            <p:cNvCxnSpPr>
              <a:cxnSpLocks noChangeShapeType="1"/>
            </p:cNvCxnSpPr>
            <p:nvPr/>
          </p:nvCxnSpPr>
          <p:spPr bwMode="auto">
            <a:xfrm flipV="1">
              <a:off x="3366988" y="2757265"/>
              <a:ext cx="0" cy="352425"/>
            </a:xfrm>
            <a:prstGeom prst="line">
              <a:avLst/>
            </a:prstGeom>
            <a:noFill/>
            <a:ln w="6350" cmpd="sng">
              <a:solidFill>
                <a:srgbClr val="FF3399"/>
              </a:solidFill>
              <a:round/>
              <a:tailEnd type="oval" w="lg" len="lg"/>
            </a:ln>
            <a:extLst>
              <a:ext uri="{909E8E84-426E-40DD-AFC4-6F175D3DCCD1}">
                <a14:hiddenFill xmlns:a14="http://schemas.microsoft.com/office/drawing/2010/main">
                  <a:noFill/>
                </a14:hiddenFill>
              </a:ext>
            </a:extLst>
          </p:spPr>
        </p:cxnSp>
        <p:sp>
          <p:nvSpPr>
            <p:cNvPr id="38" name="Freeform 16"/>
            <p:cNvSpPr>
              <a:spLocks noEditPoints="1"/>
            </p:cNvSpPr>
            <p:nvPr/>
          </p:nvSpPr>
          <p:spPr bwMode="auto">
            <a:xfrm>
              <a:off x="3202681" y="3440683"/>
              <a:ext cx="327422" cy="327422"/>
            </a:xfrm>
            <a:custGeom>
              <a:avLst/>
              <a:gdLst>
                <a:gd name="T0" fmla="*/ 183 w 371"/>
                <a:gd name="T1" fmla="*/ 1 h 370"/>
                <a:gd name="T2" fmla="*/ 2 w 371"/>
                <a:gd name="T3" fmla="*/ 187 h 370"/>
                <a:gd name="T4" fmla="*/ 188 w 371"/>
                <a:gd name="T5" fmla="*/ 369 h 370"/>
                <a:gd name="T6" fmla="*/ 370 w 371"/>
                <a:gd name="T7" fmla="*/ 182 h 370"/>
                <a:gd name="T8" fmla="*/ 183 w 371"/>
                <a:gd name="T9" fmla="*/ 1 h 370"/>
                <a:gd name="T10" fmla="*/ 184 w 371"/>
                <a:gd name="T11" fmla="*/ 25 h 370"/>
                <a:gd name="T12" fmla="*/ 260 w 371"/>
                <a:gd name="T13" fmla="*/ 43 h 370"/>
                <a:gd name="T14" fmla="*/ 235 w 371"/>
                <a:gd name="T15" fmla="*/ 84 h 370"/>
                <a:gd name="T16" fmla="*/ 186 w 371"/>
                <a:gd name="T17" fmla="*/ 73 h 370"/>
                <a:gd name="T18" fmla="*/ 137 w 371"/>
                <a:gd name="T19" fmla="*/ 84 h 370"/>
                <a:gd name="T20" fmla="*/ 112 w 371"/>
                <a:gd name="T21" fmla="*/ 43 h 370"/>
                <a:gd name="T22" fmla="*/ 184 w 371"/>
                <a:gd name="T23" fmla="*/ 25 h 370"/>
                <a:gd name="T24" fmla="*/ 85 w 371"/>
                <a:gd name="T25" fmla="*/ 234 h 370"/>
                <a:gd name="T26" fmla="*/ 44 w 371"/>
                <a:gd name="T27" fmla="*/ 259 h 370"/>
                <a:gd name="T28" fmla="*/ 26 w 371"/>
                <a:gd name="T29" fmla="*/ 187 h 370"/>
                <a:gd name="T30" fmla="*/ 44 w 371"/>
                <a:gd name="T31" fmla="*/ 111 h 370"/>
                <a:gd name="T32" fmla="*/ 85 w 371"/>
                <a:gd name="T33" fmla="*/ 136 h 370"/>
                <a:gd name="T34" fmla="*/ 74 w 371"/>
                <a:gd name="T35" fmla="*/ 185 h 370"/>
                <a:gd name="T36" fmla="*/ 85 w 371"/>
                <a:gd name="T37" fmla="*/ 234 h 370"/>
                <a:gd name="T38" fmla="*/ 188 w 371"/>
                <a:gd name="T39" fmla="*/ 345 h 370"/>
                <a:gd name="T40" fmla="*/ 112 w 371"/>
                <a:gd name="T41" fmla="*/ 327 h 370"/>
                <a:gd name="T42" fmla="*/ 137 w 371"/>
                <a:gd name="T43" fmla="*/ 286 h 370"/>
                <a:gd name="T44" fmla="*/ 186 w 371"/>
                <a:gd name="T45" fmla="*/ 297 h 370"/>
                <a:gd name="T46" fmla="*/ 235 w 371"/>
                <a:gd name="T47" fmla="*/ 286 h 370"/>
                <a:gd name="T48" fmla="*/ 260 w 371"/>
                <a:gd name="T49" fmla="*/ 327 h 370"/>
                <a:gd name="T50" fmla="*/ 188 w 371"/>
                <a:gd name="T51" fmla="*/ 345 h 370"/>
                <a:gd name="T52" fmla="*/ 186 w 371"/>
                <a:gd name="T53" fmla="*/ 273 h 370"/>
                <a:gd name="T54" fmla="*/ 98 w 371"/>
                <a:gd name="T55" fmla="*/ 185 h 370"/>
                <a:gd name="T56" fmla="*/ 186 w 371"/>
                <a:gd name="T57" fmla="*/ 97 h 370"/>
                <a:gd name="T58" fmla="*/ 274 w 371"/>
                <a:gd name="T59" fmla="*/ 185 h 370"/>
                <a:gd name="T60" fmla="*/ 186 w 371"/>
                <a:gd name="T61" fmla="*/ 273 h 370"/>
                <a:gd name="T62" fmla="*/ 286 w 371"/>
                <a:gd name="T63" fmla="*/ 234 h 370"/>
                <a:gd name="T64" fmla="*/ 298 w 371"/>
                <a:gd name="T65" fmla="*/ 185 h 370"/>
                <a:gd name="T66" fmla="*/ 286 w 371"/>
                <a:gd name="T67" fmla="*/ 136 h 370"/>
                <a:gd name="T68" fmla="*/ 328 w 371"/>
                <a:gd name="T69" fmla="*/ 111 h 370"/>
                <a:gd name="T70" fmla="*/ 346 w 371"/>
                <a:gd name="T71" fmla="*/ 183 h 370"/>
                <a:gd name="T72" fmla="*/ 328 w 371"/>
                <a:gd name="T73" fmla="*/ 259 h 370"/>
                <a:gd name="T74" fmla="*/ 286 w 371"/>
                <a:gd name="T75" fmla="*/ 234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1" h="370">
                  <a:moveTo>
                    <a:pt x="183" y="1"/>
                  </a:moveTo>
                  <a:cubicBezTo>
                    <a:pt x="82" y="2"/>
                    <a:pt x="0" y="86"/>
                    <a:pt x="2" y="187"/>
                  </a:cubicBezTo>
                  <a:cubicBezTo>
                    <a:pt x="3" y="289"/>
                    <a:pt x="87" y="370"/>
                    <a:pt x="188" y="369"/>
                  </a:cubicBezTo>
                  <a:cubicBezTo>
                    <a:pt x="290" y="368"/>
                    <a:pt x="371" y="284"/>
                    <a:pt x="370" y="182"/>
                  </a:cubicBezTo>
                  <a:cubicBezTo>
                    <a:pt x="368" y="81"/>
                    <a:pt x="285" y="0"/>
                    <a:pt x="183" y="1"/>
                  </a:cubicBezTo>
                  <a:close/>
                  <a:moveTo>
                    <a:pt x="184" y="25"/>
                  </a:moveTo>
                  <a:cubicBezTo>
                    <a:pt x="211" y="25"/>
                    <a:pt x="237" y="31"/>
                    <a:pt x="260" y="43"/>
                  </a:cubicBezTo>
                  <a:cubicBezTo>
                    <a:pt x="235" y="84"/>
                    <a:pt x="235" y="84"/>
                    <a:pt x="235" y="84"/>
                  </a:cubicBezTo>
                  <a:cubicBezTo>
                    <a:pt x="220" y="77"/>
                    <a:pt x="203" y="73"/>
                    <a:pt x="186" y="73"/>
                  </a:cubicBezTo>
                  <a:cubicBezTo>
                    <a:pt x="168" y="73"/>
                    <a:pt x="151" y="77"/>
                    <a:pt x="137" y="84"/>
                  </a:cubicBezTo>
                  <a:cubicBezTo>
                    <a:pt x="112" y="43"/>
                    <a:pt x="112" y="43"/>
                    <a:pt x="112" y="43"/>
                  </a:cubicBezTo>
                  <a:cubicBezTo>
                    <a:pt x="133" y="32"/>
                    <a:pt x="158" y="25"/>
                    <a:pt x="184" y="25"/>
                  </a:cubicBezTo>
                  <a:close/>
                  <a:moveTo>
                    <a:pt x="85" y="234"/>
                  </a:moveTo>
                  <a:cubicBezTo>
                    <a:pt x="44" y="259"/>
                    <a:pt x="44" y="259"/>
                    <a:pt x="44" y="259"/>
                  </a:cubicBezTo>
                  <a:cubicBezTo>
                    <a:pt x="33" y="237"/>
                    <a:pt x="26" y="213"/>
                    <a:pt x="26" y="187"/>
                  </a:cubicBezTo>
                  <a:cubicBezTo>
                    <a:pt x="25" y="160"/>
                    <a:pt x="32" y="134"/>
                    <a:pt x="44" y="111"/>
                  </a:cubicBezTo>
                  <a:cubicBezTo>
                    <a:pt x="85" y="136"/>
                    <a:pt x="85" y="136"/>
                    <a:pt x="85" y="136"/>
                  </a:cubicBezTo>
                  <a:cubicBezTo>
                    <a:pt x="78" y="151"/>
                    <a:pt x="74" y="167"/>
                    <a:pt x="74" y="185"/>
                  </a:cubicBezTo>
                  <a:cubicBezTo>
                    <a:pt x="74" y="203"/>
                    <a:pt x="78" y="219"/>
                    <a:pt x="85" y="234"/>
                  </a:cubicBezTo>
                  <a:close/>
                  <a:moveTo>
                    <a:pt x="188" y="345"/>
                  </a:moveTo>
                  <a:cubicBezTo>
                    <a:pt x="161" y="345"/>
                    <a:pt x="135" y="339"/>
                    <a:pt x="112" y="327"/>
                  </a:cubicBezTo>
                  <a:cubicBezTo>
                    <a:pt x="137" y="286"/>
                    <a:pt x="137" y="286"/>
                    <a:pt x="137" y="286"/>
                  </a:cubicBezTo>
                  <a:cubicBezTo>
                    <a:pt x="151" y="293"/>
                    <a:pt x="168" y="297"/>
                    <a:pt x="186" y="297"/>
                  </a:cubicBezTo>
                  <a:cubicBezTo>
                    <a:pt x="203" y="297"/>
                    <a:pt x="220" y="293"/>
                    <a:pt x="235" y="286"/>
                  </a:cubicBezTo>
                  <a:cubicBezTo>
                    <a:pt x="260" y="327"/>
                    <a:pt x="260" y="327"/>
                    <a:pt x="260" y="327"/>
                  </a:cubicBezTo>
                  <a:cubicBezTo>
                    <a:pt x="238" y="338"/>
                    <a:pt x="214" y="345"/>
                    <a:pt x="188" y="345"/>
                  </a:cubicBezTo>
                  <a:close/>
                  <a:moveTo>
                    <a:pt x="186" y="273"/>
                  </a:moveTo>
                  <a:cubicBezTo>
                    <a:pt x="137" y="273"/>
                    <a:pt x="98" y="233"/>
                    <a:pt x="98" y="185"/>
                  </a:cubicBezTo>
                  <a:cubicBezTo>
                    <a:pt x="98" y="136"/>
                    <a:pt x="137" y="97"/>
                    <a:pt x="186" y="97"/>
                  </a:cubicBezTo>
                  <a:cubicBezTo>
                    <a:pt x="234" y="97"/>
                    <a:pt x="274" y="136"/>
                    <a:pt x="274" y="185"/>
                  </a:cubicBezTo>
                  <a:cubicBezTo>
                    <a:pt x="274" y="233"/>
                    <a:pt x="234" y="273"/>
                    <a:pt x="186" y="273"/>
                  </a:cubicBezTo>
                  <a:close/>
                  <a:moveTo>
                    <a:pt x="286" y="234"/>
                  </a:moveTo>
                  <a:cubicBezTo>
                    <a:pt x="294" y="219"/>
                    <a:pt x="298" y="203"/>
                    <a:pt x="298" y="185"/>
                  </a:cubicBezTo>
                  <a:cubicBezTo>
                    <a:pt x="298" y="167"/>
                    <a:pt x="294" y="151"/>
                    <a:pt x="286" y="136"/>
                  </a:cubicBezTo>
                  <a:cubicBezTo>
                    <a:pt x="328" y="111"/>
                    <a:pt x="328" y="111"/>
                    <a:pt x="328" y="111"/>
                  </a:cubicBezTo>
                  <a:cubicBezTo>
                    <a:pt x="339" y="133"/>
                    <a:pt x="345" y="157"/>
                    <a:pt x="346" y="183"/>
                  </a:cubicBezTo>
                  <a:cubicBezTo>
                    <a:pt x="346" y="210"/>
                    <a:pt x="340" y="236"/>
                    <a:pt x="328" y="259"/>
                  </a:cubicBezTo>
                  <a:lnTo>
                    <a:pt x="286" y="234"/>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grpSp>
      <p:grpSp>
        <p:nvGrpSpPr>
          <p:cNvPr id="6" name="组合 5"/>
          <p:cNvGrpSpPr/>
          <p:nvPr/>
        </p:nvGrpSpPr>
        <p:grpSpPr>
          <a:xfrm>
            <a:off x="7334750" y="3677205"/>
            <a:ext cx="1123804" cy="1691078"/>
            <a:chOff x="5501778" y="2757265"/>
            <a:chExt cx="842963" cy="1268015"/>
          </a:xfrm>
        </p:grpSpPr>
        <p:sp>
          <p:nvSpPr>
            <p:cNvPr id="39" name="Oval 27"/>
            <p:cNvSpPr>
              <a:spLocks noChangeArrowheads="1"/>
            </p:cNvSpPr>
            <p:nvPr/>
          </p:nvSpPr>
          <p:spPr bwMode="auto">
            <a:xfrm flipV="1">
              <a:off x="5501778" y="3182317"/>
              <a:ext cx="842963" cy="842963"/>
            </a:xfrm>
            <a:prstGeom prst="ellipse">
              <a:avLst/>
            </a:prstGeom>
            <a:solidFill>
              <a:srgbClr val="FF3399"/>
            </a:solid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Isosceles Triangle 29"/>
            <p:cNvSpPr>
              <a:spLocks noChangeArrowheads="1"/>
            </p:cNvSpPr>
            <p:nvPr/>
          </p:nvSpPr>
          <p:spPr bwMode="auto">
            <a:xfrm>
              <a:off x="5832772" y="3068017"/>
              <a:ext cx="182166" cy="172641"/>
            </a:xfrm>
            <a:prstGeom prst="triangle">
              <a:avLst>
                <a:gd name="adj" fmla="val 50000"/>
              </a:avLst>
            </a:prstGeom>
            <a:solidFill>
              <a:srgbClr val="FF3399"/>
            </a:solid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41" name="Straight Connector 30"/>
            <p:cNvCxnSpPr>
              <a:cxnSpLocks noChangeShapeType="1"/>
            </p:cNvCxnSpPr>
            <p:nvPr/>
          </p:nvCxnSpPr>
          <p:spPr bwMode="auto">
            <a:xfrm flipV="1">
              <a:off x="5923259" y="2757265"/>
              <a:ext cx="0" cy="352425"/>
            </a:xfrm>
            <a:prstGeom prst="line">
              <a:avLst/>
            </a:prstGeom>
            <a:noFill/>
            <a:ln w="6350" cmpd="sng">
              <a:solidFill>
                <a:srgbClr val="FF3399"/>
              </a:solidFill>
              <a:round/>
              <a:tailEnd type="oval" w="lg" len="lg"/>
            </a:ln>
            <a:extLst>
              <a:ext uri="{909E8E84-426E-40DD-AFC4-6F175D3DCCD1}">
                <a14:hiddenFill xmlns:a14="http://schemas.microsoft.com/office/drawing/2010/main">
                  <a:noFill/>
                </a14:hiddenFill>
              </a:ext>
            </a:extLst>
          </p:spPr>
        </p:cxnSp>
        <p:sp>
          <p:nvSpPr>
            <p:cNvPr id="42" name="Freeform 26"/>
            <p:cNvSpPr>
              <a:spLocks noEditPoints="1"/>
            </p:cNvSpPr>
            <p:nvPr/>
          </p:nvSpPr>
          <p:spPr bwMode="auto">
            <a:xfrm>
              <a:off x="5803007" y="3462115"/>
              <a:ext cx="240506" cy="301228"/>
            </a:xfrm>
            <a:custGeom>
              <a:avLst/>
              <a:gdLst>
                <a:gd name="T0" fmla="*/ 311 w 321"/>
                <a:gd name="T1" fmla="*/ 99 h 402"/>
                <a:gd name="T2" fmla="*/ 189 w 321"/>
                <a:gd name="T3" fmla="*/ 11 h 402"/>
                <a:gd name="T4" fmla="*/ 94 w 321"/>
                <a:gd name="T5" fmla="*/ 126 h 402"/>
                <a:gd name="T6" fmla="*/ 109 w 321"/>
                <a:gd name="T7" fmla="*/ 174 h 402"/>
                <a:gd name="T8" fmla="*/ 6 w 321"/>
                <a:gd name="T9" fmla="*/ 328 h 402"/>
                <a:gd name="T10" fmla="*/ 1 w 321"/>
                <a:gd name="T11" fmla="*/ 351 h 402"/>
                <a:gd name="T12" fmla="*/ 8 w 321"/>
                <a:gd name="T13" fmla="*/ 390 h 402"/>
                <a:gd name="T14" fmla="*/ 22 w 321"/>
                <a:gd name="T15" fmla="*/ 401 h 402"/>
                <a:gd name="T16" fmla="*/ 52 w 321"/>
                <a:gd name="T17" fmla="*/ 395 h 402"/>
                <a:gd name="T18" fmla="*/ 71 w 321"/>
                <a:gd name="T19" fmla="*/ 382 h 402"/>
                <a:gd name="T20" fmla="*/ 111 w 321"/>
                <a:gd name="T21" fmla="*/ 316 h 402"/>
                <a:gd name="T22" fmla="*/ 112 w 321"/>
                <a:gd name="T23" fmla="*/ 316 h 402"/>
                <a:gd name="T24" fmla="*/ 140 w 321"/>
                <a:gd name="T25" fmla="*/ 311 h 402"/>
                <a:gd name="T26" fmla="*/ 187 w 321"/>
                <a:gd name="T27" fmla="*/ 233 h 402"/>
                <a:gd name="T28" fmla="*/ 239 w 321"/>
                <a:gd name="T29" fmla="*/ 232 h 402"/>
                <a:gd name="T30" fmla="*/ 311 w 321"/>
                <a:gd name="T31" fmla="*/ 99 h 402"/>
                <a:gd name="T32" fmla="*/ 260 w 321"/>
                <a:gd name="T33" fmla="*/ 130 h 402"/>
                <a:gd name="T34" fmla="*/ 206 w 321"/>
                <a:gd name="T35" fmla="*/ 120 h 402"/>
                <a:gd name="T36" fmla="*/ 179 w 321"/>
                <a:gd name="T37" fmla="*/ 71 h 402"/>
                <a:gd name="T38" fmla="*/ 248 w 321"/>
                <a:gd name="T39" fmla="*/ 58 h 402"/>
                <a:gd name="T40" fmla="*/ 260 w 321"/>
                <a:gd name="T41" fmla="*/ 13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1" h="402">
                  <a:moveTo>
                    <a:pt x="311" y="99"/>
                  </a:moveTo>
                  <a:cubicBezTo>
                    <a:pt x="301" y="40"/>
                    <a:pt x="246" y="0"/>
                    <a:pt x="189" y="11"/>
                  </a:cubicBezTo>
                  <a:cubicBezTo>
                    <a:pt x="132" y="21"/>
                    <a:pt x="84" y="67"/>
                    <a:pt x="94" y="126"/>
                  </a:cubicBezTo>
                  <a:cubicBezTo>
                    <a:pt x="96" y="139"/>
                    <a:pt x="102" y="159"/>
                    <a:pt x="109" y="174"/>
                  </a:cubicBezTo>
                  <a:cubicBezTo>
                    <a:pt x="6" y="328"/>
                    <a:pt x="6" y="328"/>
                    <a:pt x="6" y="328"/>
                  </a:cubicBezTo>
                  <a:cubicBezTo>
                    <a:pt x="2" y="334"/>
                    <a:pt x="0" y="344"/>
                    <a:pt x="1" y="351"/>
                  </a:cubicBezTo>
                  <a:cubicBezTo>
                    <a:pt x="8" y="390"/>
                    <a:pt x="8" y="390"/>
                    <a:pt x="8" y="390"/>
                  </a:cubicBezTo>
                  <a:cubicBezTo>
                    <a:pt x="9" y="397"/>
                    <a:pt x="15" y="402"/>
                    <a:pt x="22" y="401"/>
                  </a:cubicBezTo>
                  <a:cubicBezTo>
                    <a:pt x="52" y="395"/>
                    <a:pt x="52" y="395"/>
                    <a:pt x="52" y="395"/>
                  </a:cubicBezTo>
                  <a:cubicBezTo>
                    <a:pt x="59" y="394"/>
                    <a:pt x="67" y="388"/>
                    <a:pt x="71" y="382"/>
                  </a:cubicBezTo>
                  <a:cubicBezTo>
                    <a:pt x="111" y="316"/>
                    <a:pt x="111" y="316"/>
                    <a:pt x="111" y="316"/>
                  </a:cubicBezTo>
                  <a:cubicBezTo>
                    <a:pt x="112" y="316"/>
                    <a:pt x="112" y="316"/>
                    <a:pt x="112" y="316"/>
                  </a:cubicBezTo>
                  <a:cubicBezTo>
                    <a:pt x="140" y="311"/>
                    <a:pt x="140" y="311"/>
                    <a:pt x="140" y="311"/>
                  </a:cubicBezTo>
                  <a:cubicBezTo>
                    <a:pt x="187" y="233"/>
                    <a:pt x="187" y="233"/>
                    <a:pt x="187" y="233"/>
                  </a:cubicBezTo>
                  <a:cubicBezTo>
                    <a:pt x="203" y="236"/>
                    <a:pt x="226" y="235"/>
                    <a:pt x="239" y="232"/>
                  </a:cubicBezTo>
                  <a:cubicBezTo>
                    <a:pt x="296" y="222"/>
                    <a:pt x="321" y="159"/>
                    <a:pt x="311" y="99"/>
                  </a:cubicBezTo>
                  <a:close/>
                  <a:moveTo>
                    <a:pt x="260" y="130"/>
                  </a:moveTo>
                  <a:cubicBezTo>
                    <a:pt x="244" y="153"/>
                    <a:pt x="228" y="137"/>
                    <a:pt x="206" y="120"/>
                  </a:cubicBezTo>
                  <a:cubicBezTo>
                    <a:pt x="184" y="104"/>
                    <a:pt x="163" y="94"/>
                    <a:pt x="179" y="71"/>
                  </a:cubicBezTo>
                  <a:cubicBezTo>
                    <a:pt x="195" y="47"/>
                    <a:pt x="226" y="42"/>
                    <a:pt x="248" y="58"/>
                  </a:cubicBezTo>
                  <a:cubicBezTo>
                    <a:pt x="270" y="74"/>
                    <a:pt x="276" y="107"/>
                    <a:pt x="260" y="13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grpSp>
      <p:grpSp>
        <p:nvGrpSpPr>
          <p:cNvPr id="2" name="组合 1"/>
          <p:cNvGrpSpPr/>
          <p:nvPr/>
        </p:nvGrpSpPr>
        <p:grpSpPr>
          <a:xfrm>
            <a:off x="2172871" y="1989301"/>
            <a:ext cx="1123804" cy="1691079"/>
            <a:chOff x="1629865" y="1491630"/>
            <a:chExt cx="842963" cy="1268016"/>
          </a:xfrm>
          <a:solidFill>
            <a:srgbClr val="FF0066"/>
          </a:solidFill>
        </p:grpSpPr>
        <p:sp>
          <p:nvSpPr>
            <p:cNvPr id="43" name="Oval 35"/>
            <p:cNvSpPr>
              <a:spLocks noChangeArrowheads="1"/>
            </p:cNvSpPr>
            <p:nvPr/>
          </p:nvSpPr>
          <p:spPr bwMode="auto">
            <a:xfrm>
              <a:off x="1629865" y="1491630"/>
              <a:ext cx="842963" cy="842963"/>
            </a:xfrm>
            <a:prstGeom prst="ellipse">
              <a:avLst/>
            </a:prstGeom>
            <a:grp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Isosceles Triangle 36"/>
            <p:cNvSpPr>
              <a:spLocks noChangeArrowheads="1"/>
            </p:cNvSpPr>
            <p:nvPr/>
          </p:nvSpPr>
          <p:spPr bwMode="auto">
            <a:xfrm flipV="1">
              <a:off x="1950145" y="2276253"/>
              <a:ext cx="182165" cy="172640"/>
            </a:xfrm>
            <a:prstGeom prst="triangle">
              <a:avLst>
                <a:gd name="adj" fmla="val 50000"/>
              </a:avLst>
            </a:prstGeom>
            <a:grp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47" name="Straight Connector 37"/>
            <p:cNvCxnSpPr>
              <a:cxnSpLocks noChangeShapeType="1"/>
            </p:cNvCxnSpPr>
            <p:nvPr/>
          </p:nvCxnSpPr>
          <p:spPr bwMode="auto">
            <a:xfrm>
              <a:off x="2040632" y="2407221"/>
              <a:ext cx="0" cy="352425"/>
            </a:xfrm>
            <a:prstGeom prst="line">
              <a:avLst/>
            </a:prstGeom>
            <a:grpFill/>
            <a:ln w="6350" cmpd="sng">
              <a:solidFill>
                <a:srgbClr val="FF0066"/>
              </a:solidFill>
              <a:round/>
              <a:tailEnd type="oval" w="lg" len="lg"/>
            </a:ln>
          </p:spPr>
        </p:cxnSp>
        <p:sp>
          <p:nvSpPr>
            <p:cNvPr id="67" name="Freeform 6"/>
            <p:cNvSpPr>
              <a:spLocks noEditPoints="1"/>
            </p:cNvSpPr>
            <p:nvPr/>
          </p:nvSpPr>
          <p:spPr bwMode="auto">
            <a:xfrm>
              <a:off x="1904901" y="1754759"/>
              <a:ext cx="288131" cy="316706"/>
            </a:xfrm>
            <a:custGeom>
              <a:avLst/>
              <a:gdLst>
                <a:gd name="T0" fmla="*/ 347 w 376"/>
                <a:gd name="T1" fmla="*/ 284 h 376"/>
                <a:gd name="T2" fmla="*/ 347 w 376"/>
                <a:gd name="T3" fmla="*/ 238 h 376"/>
                <a:gd name="T4" fmla="*/ 278 w 376"/>
                <a:gd name="T5" fmla="*/ 169 h 376"/>
                <a:gd name="T6" fmla="*/ 238 w 376"/>
                <a:gd name="T7" fmla="*/ 169 h 376"/>
                <a:gd name="T8" fmla="*/ 207 w 376"/>
                <a:gd name="T9" fmla="*/ 148 h 376"/>
                <a:gd name="T10" fmla="*/ 207 w 376"/>
                <a:gd name="T11" fmla="*/ 92 h 376"/>
                <a:gd name="T12" fmla="*/ 236 w 376"/>
                <a:gd name="T13" fmla="*/ 48 h 376"/>
                <a:gd name="T14" fmla="*/ 188 w 376"/>
                <a:gd name="T15" fmla="*/ 0 h 376"/>
                <a:gd name="T16" fmla="*/ 140 w 376"/>
                <a:gd name="T17" fmla="*/ 48 h 376"/>
                <a:gd name="T18" fmla="*/ 169 w 376"/>
                <a:gd name="T19" fmla="*/ 92 h 376"/>
                <a:gd name="T20" fmla="*/ 169 w 376"/>
                <a:gd name="T21" fmla="*/ 148 h 376"/>
                <a:gd name="T22" fmla="*/ 138 w 376"/>
                <a:gd name="T23" fmla="*/ 169 h 376"/>
                <a:gd name="T24" fmla="*/ 98 w 376"/>
                <a:gd name="T25" fmla="*/ 169 h 376"/>
                <a:gd name="T26" fmla="*/ 29 w 376"/>
                <a:gd name="T27" fmla="*/ 238 h 376"/>
                <a:gd name="T28" fmla="*/ 29 w 376"/>
                <a:gd name="T29" fmla="*/ 284 h 376"/>
                <a:gd name="T30" fmla="*/ 0 w 376"/>
                <a:gd name="T31" fmla="*/ 328 h 376"/>
                <a:gd name="T32" fmla="*/ 48 w 376"/>
                <a:gd name="T33" fmla="*/ 376 h 376"/>
                <a:gd name="T34" fmla="*/ 96 w 376"/>
                <a:gd name="T35" fmla="*/ 328 h 376"/>
                <a:gd name="T36" fmla="*/ 67 w 376"/>
                <a:gd name="T37" fmla="*/ 284 h 376"/>
                <a:gd name="T38" fmla="*/ 67 w 376"/>
                <a:gd name="T39" fmla="*/ 238 h 376"/>
                <a:gd name="T40" fmla="*/ 98 w 376"/>
                <a:gd name="T41" fmla="*/ 207 h 376"/>
                <a:gd name="T42" fmla="*/ 138 w 376"/>
                <a:gd name="T43" fmla="*/ 207 h 376"/>
                <a:gd name="T44" fmla="*/ 169 w 376"/>
                <a:gd name="T45" fmla="*/ 202 h 376"/>
                <a:gd name="T46" fmla="*/ 169 w 376"/>
                <a:gd name="T47" fmla="*/ 284 h 376"/>
                <a:gd name="T48" fmla="*/ 140 w 376"/>
                <a:gd name="T49" fmla="*/ 328 h 376"/>
                <a:gd name="T50" fmla="*/ 188 w 376"/>
                <a:gd name="T51" fmla="*/ 376 h 376"/>
                <a:gd name="T52" fmla="*/ 236 w 376"/>
                <a:gd name="T53" fmla="*/ 328 h 376"/>
                <a:gd name="T54" fmla="*/ 207 w 376"/>
                <a:gd name="T55" fmla="*/ 284 h 376"/>
                <a:gd name="T56" fmla="*/ 207 w 376"/>
                <a:gd name="T57" fmla="*/ 202 h 376"/>
                <a:gd name="T58" fmla="*/ 238 w 376"/>
                <a:gd name="T59" fmla="*/ 207 h 376"/>
                <a:gd name="T60" fmla="*/ 278 w 376"/>
                <a:gd name="T61" fmla="*/ 207 h 376"/>
                <a:gd name="T62" fmla="*/ 309 w 376"/>
                <a:gd name="T63" fmla="*/ 238 h 376"/>
                <a:gd name="T64" fmla="*/ 309 w 376"/>
                <a:gd name="T65" fmla="*/ 284 h 376"/>
                <a:gd name="T66" fmla="*/ 280 w 376"/>
                <a:gd name="T67" fmla="*/ 328 h 376"/>
                <a:gd name="T68" fmla="*/ 328 w 376"/>
                <a:gd name="T69" fmla="*/ 376 h 376"/>
                <a:gd name="T70" fmla="*/ 376 w 376"/>
                <a:gd name="T71" fmla="*/ 328 h 376"/>
                <a:gd name="T72" fmla="*/ 347 w 376"/>
                <a:gd name="T73" fmla="*/ 284 h 376"/>
                <a:gd name="T74" fmla="*/ 75 w 376"/>
                <a:gd name="T75" fmla="*/ 328 h 376"/>
                <a:gd name="T76" fmla="*/ 48 w 376"/>
                <a:gd name="T77" fmla="*/ 356 h 376"/>
                <a:gd name="T78" fmla="*/ 20 w 376"/>
                <a:gd name="T79" fmla="*/ 328 h 376"/>
                <a:gd name="T80" fmla="*/ 48 w 376"/>
                <a:gd name="T81" fmla="*/ 300 h 376"/>
                <a:gd name="T82" fmla="*/ 75 w 376"/>
                <a:gd name="T83" fmla="*/ 328 h 376"/>
                <a:gd name="T84" fmla="*/ 160 w 376"/>
                <a:gd name="T85" fmla="*/ 48 h 376"/>
                <a:gd name="T86" fmla="*/ 188 w 376"/>
                <a:gd name="T87" fmla="*/ 20 h 376"/>
                <a:gd name="T88" fmla="*/ 215 w 376"/>
                <a:gd name="T89" fmla="*/ 48 h 376"/>
                <a:gd name="T90" fmla="*/ 188 w 376"/>
                <a:gd name="T91" fmla="*/ 76 h 376"/>
                <a:gd name="T92" fmla="*/ 160 w 376"/>
                <a:gd name="T93" fmla="*/ 48 h 376"/>
                <a:gd name="T94" fmla="*/ 215 w 376"/>
                <a:gd name="T95" fmla="*/ 328 h 376"/>
                <a:gd name="T96" fmla="*/ 188 w 376"/>
                <a:gd name="T97" fmla="*/ 356 h 376"/>
                <a:gd name="T98" fmla="*/ 160 w 376"/>
                <a:gd name="T99" fmla="*/ 328 h 376"/>
                <a:gd name="T100" fmla="*/ 188 w 376"/>
                <a:gd name="T101" fmla="*/ 300 h 376"/>
                <a:gd name="T102" fmla="*/ 215 w 376"/>
                <a:gd name="T103" fmla="*/ 328 h 376"/>
                <a:gd name="T104" fmla="*/ 328 w 376"/>
                <a:gd name="T105" fmla="*/ 356 h 376"/>
                <a:gd name="T106" fmla="*/ 300 w 376"/>
                <a:gd name="T107" fmla="*/ 328 h 376"/>
                <a:gd name="T108" fmla="*/ 328 w 376"/>
                <a:gd name="T109" fmla="*/ 300 h 376"/>
                <a:gd name="T110" fmla="*/ 355 w 376"/>
                <a:gd name="T111" fmla="*/ 328 h 376"/>
                <a:gd name="T112" fmla="*/ 328 w 376"/>
                <a:gd name="T113" fmla="*/ 35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376">
                  <a:moveTo>
                    <a:pt x="347" y="284"/>
                  </a:moveTo>
                  <a:cubicBezTo>
                    <a:pt x="347" y="238"/>
                    <a:pt x="347" y="238"/>
                    <a:pt x="347" y="238"/>
                  </a:cubicBezTo>
                  <a:cubicBezTo>
                    <a:pt x="347" y="210"/>
                    <a:pt x="328" y="169"/>
                    <a:pt x="278" y="169"/>
                  </a:cubicBezTo>
                  <a:cubicBezTo>
                    <a:pt x="238" y="169"/>
                    <a:pt x="238" y="169"/>
                    <a:pt x="238" y="169"/>
                  </a:cubicBezTo>
                  <a:cubicBezTo>
                    <a:pt x="210" y="169"/>
                    <a:pt x="207" y="155"/>
                    <a:pt x="207" y="148"/>
                  </a:cubicBezTo>
                  <a:cubicBezTo>
                    <a:pt x="207" y="92"/>
                    <a:pt x="207" y="92"/>
                    <a:pt x="207" y="92"/>
                  </a:cubicBezTo>
                  <a:cubicBezTo>
                    <a:pt x="224" y="85"/>
                    <a:pt x="236" y="68"/>
                    <a:pt x="236" y="48"/>
                  </a:cubicBezTo>
                  <a:cubicBezTo>
                    <a:pt x="236" y="21"/>
                    <a:pt x="214" y="0"/>
                    <a:pt x="188" y="0"/>
                  </a:cubicBezTo>
                  <a:cubicBezTo>
                    <a:pt x="161" y="0"/>
                    <a:pt x="140" y="21"/>
                    <a:pt x="140" y="48"/>
                  </a:cubicBezTo>
                  <a:cubicBezTo>
                    <a:pt x="140" y="68"/>
                    <a:pt x="152" y="85"/>
                    <a:pt x="169" y="92"/>
                  </a:cubicBezTo>
                  <a:cubicBezTo>
                    <a:pt x="169" y="148"/>
                    <a:pt x="169" y="148"/>
                    <a:pt x="169" y="148"/>
                  </a:cubicBezTo>
                  <a:cubicBezTo>
                    <a:pt x="169" y="153"/>
                    <a:pt x="167" y="169"/>
                    <a:pt x="138" y="169"/>
                  </a:cubicBezTo>
                  <a:cubicBezTo>
                    <a:pt x="98" y="169"/>
                    <a:pt x="98" y="169"/>
                    <a:pt x="98" y="169"/>
                  </a:cubicBezTo>
                  <a:cubicBezTo>
                    <a:pt x="47" y="169"/>
                    <a:pt x="29" y="210"/>
                    <a:pt x="29" y="238"/>
                  </a:cubicBezTo>
                  <a:cubicBezTo>
                    <a:pt x="29" y="284"/>
                    <a:pt x="29" y="284"/>
                    <a:pt x="29" y="284"/>
                  </a:cubicBezTo>
                  <a:cubicBezTo>
                    <a:pt x="12" y="291"/>
                    <a:pt x="0" y="308"/>
                    <a:pt x="0" y="328"/>
                  </a:cubicBezTo>
                  <a:cubicBezTo>
                    <a:pt x="0" y="354"/>
                    <a:pt x="21" y="376"/>
                    <a:pt x="48" y="376"/>
                  </a:cubicBezTo>
                  <a:cubicBezTo>
                    <a:pt x="74" y="376"/>
                    <a:pt x="96" y="354"/>
                    <a:pt x="96" y="328"/>
                  </a:cubicBezTo>
                  <a:cubicBezTo>
                    <a:pt x="96" y="308"/>
                    <a:pt x="84" y="291"/>
                    <a:pt x="67" y="284"/>
                  </a:cubicBezTo>
                  <a:cubicBezTo>
                    <a:pt x="67" y="238"/>
                    <a:pt x="67" y="238"/>
                    <a:pt x="67" y="238"/>
                  </a:cubicBezTo>
                  <a:cubicBezTo>
                    <a:pt x="67" y="233"/>
                    <a:pt x="68" y="207"/>
                    <a:pt x="98" y="207"/>
                  </a:cubicBezTo>
                  <a:cubicBezTo>
                    <a:pt x="138" y="207"/>
                    <a:pt x="138" y="207"/>
                    <a:pt x="138" y="207"/>
                  </a:cubicBezTo>
                  <a:cubicBezTo>
                    <a:pt x="150" y="207"/>
                    <a:pt x="160" y="205"/>
                    <a:pt x="169" y="202"/>
                  </a:cubicBezTo>
                  <a:cubicBezTo>
                    <a:pt x="169" y="284"/>
                    <a:pt x="169" y="284"/>
                    <a:pt x="169" y="284"/>
                  </a:cubicBezTo>
                  <a:cubicBezTo>
                    <a:pt x="152" y="291"/>
                    <a:pt x="140" y="308"/>
                    <a:pt x="140" y="328"/>
                  </a:cubicBezTo>
                  <a:cubicBezTo>
                    <a:pt x="140" y="354"/>
                    <a:pt x="161" y="376"/>
                    <a:pt x="188" y="376"/>
                  </a:cubicBezTo>
                  <a:cubicBezTo>
                    <a:pt x="214" y="376"/>
                    <a:pt x="236" y="354"/>
                    <a:pt x="236" y="328"/>
                  </a:cubicBezTo>
                  <a:cubicBezTo>
                    <a:pt x="236" y="308"/>
                    <a:pt x="224" y="291"/>
                    <a:pt x="207" y="284"/>
                  </a:cubicBezTo>
                  <a:cubicBezTo>
                    <a:pt x="207" y="202"/>
                    <a:pt x="207" y="202"/>
                    <a:pt x="207" y="202"/>
                  </a:cubicBezTo>
                  <a:cubicBezTo>
                    <a:pt x="215" y="205"/>
                    <a:pt x="226" y="207"/>
                    <a:pt x="238" y="207"/>
                  </a:cubicBezTo>
                  <a:cubicBezTo>
                    <a:pt x="278" y="207"/>
                    <a:pt x="278" y="207"/>
                    <a:pt x="278" y="207"/>
                  </a:cubicBezTo>
                  <a:cubicBezTo>
                    <a:pt x="306" y="207"/>
                    <a:pt x="309" y="231"/>
                    <a:pt x="309" y="238"/>
                  </a:cubicBezTo>
                  <a:cubicBezTo>
                    <a:pt x="309" y="284"/>
                    <a:pt x="309" y="284"/>
                    <a:pt x="309" y="284"/>
                  </a:cubicBezTo>
                  <a:cubicBezTo>
                    <a:pt x="292" y="291"/>
                    <a:pt x="280" y="308"/>
                    <a:pt x="280" y="328"/>
                  </a:cubicBezTo>
                  <a:cubicBezTo>
                    <a:pt x="280" y="354"/>
                    <a:pt x="301" y="376"/>
                    <a:pt x="328" y="376"/>
                  </a:cubicBezTo>
                  <a:cubicBezTo>
                    <a:pt x="354" y="376"/>
                    <a:pt x="376" y="354"/>
                    <a:pt x="376" y="328"/>
                  </a:cubicBezTo>
                  <a:cubicBezTo>
                    <a:pt x="376" y="308"/>
                    <a:pt x="364" y="291"/>
                    <a:pt x="347" y="284"/>
                  </a:cubicBezTo>
                  <a:close/>
                  <a:moveTo>
                    <a:pt x="75" y="328"/>
                  </a:moveTo>
                  <a:cubicBezTo>
                    <a:pt x="75" y="343"/>
                    <a:pt x="63" y="356"/>
                    <a:pt x="48" y="356"/>
                  </a:cubicBezTo>
                  <a:cubicBezTo>
                    <a:pt x="32" y="356"/>
                    <a:pt x="20" y="343"/>
                    <a:pt x="20" y="328"/>
                  </a:cubicBezTo>
                  <a:cubicBezTo>
                    <a:pt x="20" y="313"/>
                    <a:pt x="32" y="300"/>
                    <a:pt x="48" y="300"/>
                  </a:cubicBezTo>
                  <a:cubicBezTo>
                    <a:pt x="63" y="300"/>
                    <a:pt x="75" y="313"/>
                    <a:pt x="75" y="328"/>
                  </a:cubicBezTo>
                  <a:close/>
                  <a:moveTo>
                    <a:pt x="160" y="48"/>
                  </a:moveTo>
                  <a:cubicBezTo>
                    <a:pt x="160" y="33"/>
                    <a:pt x="172" y="20"/>
                    <a:pt x="188" y="20"/>
                  </a:cubicBezTo>
                  <a:cubicBezTo>
                    <a:pt x="203" y="20"/>
                    <a:pt x="215" y="33"/>
                    <a:pt x="215" y="48"/>
                  </a:cubicBezTo>
                  <a:cubicBezTo>
                    <a:pt x="215" y="63"/>
                    <a:pt x="203" y="76"/>
                    <a:pt x="188" y="76"/>
                  </a:cubicBezTo>
                  <a:cubicBezTo>
                    <a:pt x="172" y="76"/>
                    <a:pt x="160" y="63"/>
                    <a:pt x="160" y="48"/>
                  </a:cubicBezTo>
                  <a:close/>
                  <a:moveTo>
                    <a:pt x="215" y="328"/>
                  </a:moveTo>
                  <a:cubicBezTo>
                    <a:pt x="215" y="343"/>
                    <a:pt x="203" y="356"/>
                    <a:pt x="188" y="356"/>
                  </a:cubicBezTo>
                  <a:cubicBezTo>
                    <a:pt x="172" y="356"/>
                    <a:pt x="160" y="343"/>
                    <a:pt x="160" y="328"/>
                  </a:cubicBezTo>
                  <a:cubicBezTo>
                    <a:pt x="160" y="313"/>
                    <a:pt x="172" y="300"/>
                    <a:pt x="188" y="300"/>
                  </a:cubicBezTo>
                  <a:cubicBezTo>
                    <a:pt x="203" y="300"/>
                    <a:pt x="215" y="313"/>
                    <a:pt x="215" y="328"/>
                  </a:cubicBezTo>
                  <a:close/>
                  <a:moveTo>
                    <a:pt x="328" y="356"/>
                  </a:moveTo>
                  <a:cubicBezTo>
                    <a:pt x="312" y="356"/>
                    <a:pt x="300" y="343"/>
                    <a:pt x="300" y="328"/>
                  </a:cubicBezTo>
                  <a:cubicBezTo>
                    <a:pt x="300" y="313"/>
                    <a:pt x="312" y="300"/>
                    <a:pt x="328" y="300"/>
                  </a:cubicBezTo>
                  <a:cubicBezTo>
                    <a:pt x="343" y="300"/>
                    <a:pt x="355" y="313"/>
                    <a:pt x="355" y="328"/>
                  </a:cubicBezTo>
                  <a:cubicBezTo>
                    <a:pt x="355" y="343"/>
                    <a:pt x="343" y="356"/>
                    <a:pt x="328" y="356"/>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grpSp>
      <p:grpSp>
        <p:nvGrpSpPr>
          <p:cNvPr id="3" name="组合 2"/>
          <p:cNvGrpSpPr/>
          <p:nvPr/>
        </p:nvGrpSpPr>
        <p:grpSpPr>
          <a:xfrm>
            <a:off x="5656982" y="1989301"/>
            <a:ext cx="1123804" cy="1691079"/>
            <a:chOff x="4243288" y="1491630"/>
            <a:chExt cx="842963" cy="1268016"/>
          </a:xfrm>
          <a:solidFill>
            <a:srgbClr val="FF0066"/>
          </a:solidFill>
        </p:grpSpPr>
        <p:sp>
          <p:nvSpPr>
            <p:cNvPr id="71" name="Oval 43"/>
            <p:cNvSpPr>
              <a:spLocks noChangeArrowheads="1"/>
            </p:cNvSpPr>
            <p:nvPr/>
          </p:nvSpPr>
          <p:spPr bwMode="auto">
            <a:xfrm>
              <a:off x="4243288" y="1491630"/>
              <a:ext cx="842963" cy="842963"/>
            </a:xfrm>
            <a:prstGeom prst="ellipse">
              <a:avLst/>
            </a:prstGeom>
            <a:grp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2" name="Isosceles Triangle 44"/>
            <p:cNvSpPr>
              <a:spLocks noChangeArrowheads="1"/>
            </p:cNvSpPr>
            <p:nvPr/>
          </p:nvSpPr>
          <p:spPr bwMode="auto">
            <a:xfrm flipV="1">
              <a:off x="4573091" y="2276253"/>
              <a:ext cx="183356" cy="172640"/>
            </a:xfrm>
            <a:prstGeom prst="triangle">
              <a:avLst>
                <a:gd name="adj" fmla="val 50000"/>
              </a:avLst>
            </a:prstGeom>
            <a:grp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73" name="Straight Connector 45"/>
            <p:cNvCxnSpPr>
              <a:cxnSpLocks noChangeShapeType="1"/>
            </p:cNvCxnSpPr>
            <p:nvPr/>
          </p:nvCxnSpPr>
          <p:spPr bwMode="auto">
            <a:xfrm>
              <a:off x="4664769" y="2407221"/>
              <a:ext cx="0" cy="352425"/>
            </a:xfrm>
            <a:prstGeom prst="line">
              <a:avLst/>
            </a:prstGeom>
            <a:grpFill/>
            <a:ln w="6350" cmpd="sng">
              <a:solidFill>
                <a:srgbClr val="FF0066"/>
              </a:solidFill>
              <a:round/>
              <a:tailEnd type="oval" w="lg" len="lg"/>
            </a:ln>
          </p:spPr>
        </p:cxnSp>
        <p:sp>
          <p:nvSpPr>
            <p:cNvPr id="74" name="Freeform 11"/>
            <p:cNvSpPr/>
            <p:nvPr/>
          </p:nvSpPr>
          <p:spPr bwMode="auto">
            <a:xfrm>
              <a:off x="4492129" y="1797621"/>
              <a:ext cx="354806" cy="230981"/>
            </a:xfrm>
            <a:custGeom>
              <a:avLst/>
              <a:gdLst>
                <a:gd name="T0" fmla="*/ 304 w 400"/>
                <a:gd name="T1" fmla="*/ 73 h 260"/>
                <a:gd name="T2" fmla="*/ 288 w 400"/>
                <a:gd name="T3" fmla="*/ 74 h 260"/>
                <a:gd name="T4" fmla="*/ 186 w 400"/>
                <a:gd name="T5" fmla="*/ 0 h 260"/>
                <a:gd name="T6" fmla="*/ 80 w 400"/>
                <a:gd name="T7" fmla="*/ 104 h 260"/>
                <a:gd name="T8" fmla="*/ 81 w 400"/>
                <a:gd name="T9" fmla="*/ 119 h 260"/>
                <a:gd name="T10" fmla="*/ 72 w 400"/>
                <a:gd name="T11" fmla="*/ 118 h 260"/>
                <a:gd name="T12" fmla="*/ 0 w 400"/>
                <a:gd name="T13" fmla="*/ 189 h 260"/>
                <a:gd name="T14" fmla="*/ 72 w 400"/>
                <a:gd name="T15" fmla="*/ 260 h 260"/>
                <a:gd name="T16" fmla="*/ 172 w 400"/>
                <a:gd name="T17" fmla="*/ 260 h 260"/>
                <a:gd name="T18" fmla="*/ 172 w 400"/>
                <a:gd name="T19" fmla="*/ 184 h 260"/>
                <a:gd name="T20" fmla="*/ 130 w 400"/>
                <a:gd name="T21" fmla="*/ 184 h 260"/>
                <a:gd name="T22" fmla="*/ 200 w 400"/>
                <a:gd name="T23" fmla="*/ 92 h 260"/>
                <a:gd name="T24" fmla="*/ 270 w 400"/>
                <a:gd name="T25" fmla="*/ 184 h 260"/>
                <a:gd name="T26" fmla="*/ 228 w 400"/>
                <a:gd name="T27" fmla="*/ 184 h 260"/>
                <a:gd name="T28" fmla="*/ 228 w 400"/>
                <a:gd name="T29" fmla="*/ 260 h 260"/>
                <a:gd name="T30" fmla="*/ 304 w 400"/>
                <a:gd name="T31" fmla="*/ 260 h 260"/>
                <a:gd name="T32" fmla="*/ 400 w 400"/>
                <a:gd name="T33" fmla="*/ 166 h 260"/>
                <a:gd name="T34" fmla="*/ 304 w 400"/>
                <a:gd name="T35" fmla="*/ 73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0" h="260">
                  <a:moveTo>
                    <a:pt x="304" y="73"/>
                  </a:moveTo>
                  <a:cubicBezTo>
                    <a:pt x="298" y="73"/>
                    <a:pt x="293" y="73"/>
                    <a:pt x="288" y="74"/>
                  </a:cubicBezTo>
                  <a:cubicBezTo>
                    <a:pt x="275" y="31"/>
                    <a:pt x="234" y="0"/>
                    <a:pt x="186" y="0"/>
                  </a:cubicBezTo>
                  <a:cubicBezTo>
                    <a:pt x="127" y="0"/>
                    <a:pt x="80" y="46"/>
                    <a:pt x="80" y="104"/>
                  </a:cubicBezTo>
                  <a:cubicBezTo>
                    <a:pt x="80" y="109"/>
                    <a:pt x="80" y="114"/>
                    <a:pt x="81" y="119"/>
                  </a:cubicBezTo>
                  <a:cubicBezTo>
                    <a:pt x="78" y="119"/>
                    <a:pt x="75" y="118"/>
                    <a:pt x="72" y="118"/>
                  </a:cubicBezTo>
                  <a:cubicBezTo>
                    <a:pt x="32" y="118"/>
                    <a:pt x="0" y="150"/>
                    <a:pt x="0" y="189"/>
                  </a:cubicBezTo>
                  <a:cubicBezTo>
                    <a:pt x="0" y="228"/>
                    <a:pt x="32" y="260"/>
                    <a:pt x="72" y="260"/>
                  </a:cubicBezTo>
                  <a:cubicBezTo>
                    <a:pt x="172" y="260"/>
                    <a:pt x="172" y="260"/>
                    <a:pt x="172" y="260"/>
                  </a:cubicBezTo>
                  <a:cubicBezTo>
                    <a:pt x="172" y="184"/>
                    <a:pt x="172" y="184"/>
                    <a:pt x="172" y="184"/>
                  </a:cubicBezTo>
                  <a:cubicBezTo>
                    <a:pt x="130" y="184"/>
                    <a:pt x="130" y="184"/>
                    <a:pt x="130" y="184"/>
                  </a:cubicBezTo>
                  <a:cubicBezTo>
                    <a:pt x="200" y="92"/>
                    <a:pt x="200" y="92"/>
                    <a:pt x="200" y="92"/>
                  </a:cubicBezTo>
                  <a:cubicBezTo>
                    <a:pt x="270" y="184"/>
                    <a:pt x="270" y="184"/>
                    <a:pt x="270" y="184"/>
                  </a:cubicBezTo>
                  <a:cubicBezTo>
                    <a:pt x="228" y="184"/>
                    <a:pt x="228" y="184"/>
                    <a:pt x="228" y="184"/>
                  </a:cubicBezTo>
                  <a:cubicBezTo>
                    <a:pt x="228" y="260"/>
                    <a:pt x="228" y="260"/>
                    <a:pt x="228" y="260"/>
                  </a:cubicBezTo>
                  <a:cubicBezTo>
                    <a:pt x="304" y="260"/>
                    <a:pt x="304" y="260"/>
                    <a:pt x="304" y="260"/>
                  </a:cubicBezTo>
                  <a:cubicBezTo>
                    <a:pt x="357" y="260"/>
                    <a:pt x="400" y="218"/>
                    <a:pt x="400" y="166"/>
                  </a:cubicBezTo>
                  <a:cubicBezTo>
                    <a:pt x="400" y="115"/>
                    <a:pt x="357" y="73"/>
                    <a:pt x="304" y="73"/>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grpSp>
      <p:grpSp>
        <p:nvGrpSpPr>
          <p:cNvPr id="4" name="组合 3"/>
          <p:cNvGrpSpPr/>
          <p:nvPr/>
        </p:nvGrpSpPr>
        <p:grpSpPr>
          <a:xfrm>
            <a:off x="9002995" y="1989301"/>
            <a:ext cx="1123804" cy="1691079"/>
            <a:chOff x="6753125" y="1491630"/>
            <a:chExt cx="842963" cy="1268016"/>
          </a:xfrm>
          <a:solidFill>
            <a:srgbClr val="FF0066"/>
          </a:solidFill>
        </p:grpSpPr>
        <p:sp>
          <p:nvSpPr>
            <p:cNvPr id="75" name="Oval 50"/>
            <p:cNvSpPr>
              <a:spLocks noChangeArrowheads="1"/>
            </p:cNvSpPr>
            <p:nvPr/>
          </p:nvSpPr>
          <p:spPr bwMode="auto">
            <a:xfrm>
              <a:off x="6753125" y="1491630"/>
              <a:ext cx="842963" cy="842963"/>
            </a:xfrm>
            <a:prstGeom prst="ellipse">
              <a:avLst/>
            </a:prstGeom>
            <a:grp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6" name="Isosceles Triangle 51"/>
            <p:cNvSpPr>
              <a:spLocks noChangeArrowheads="1"/>
            </p:cNvSpPr>
            <p:nvPr/>
          </p:nvSpPr>
          <p:spPr bwMode="auto">
            <a:xfrm flipV="1">
              <a:off x="7082929" y="2276253"/>
              <a:ext cx="183356" cy="172640"/>
            </a:xfrm>
            <a:prstGeom prst="triangle">
              <a:avLst>
                <a:gd name="adj" fmla="val 50000"/>
              </a:avLst>
            </a:prstGeom>
            <a:grp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82" name="Straight Connector 52"/>
            <p:cNvCxnSpPr>
              <a:cxnSpLocks noChangeShapeType="1"/>
            </p:cNvCxnSpPr>
            <p:nvPr/>
          </p:nvCxnSpPr>
          <p:spPr bwMode="auto">
            <a:xfrm>
              <a:off x="7174607" y="2407221"/>
              <a:ext cx="0" cy="352425"/>
            </a:xfrm>
            <a:prstGeom prst="line">
              <a:avLst/>
            </a:prstGeom>
            <a:grpFill/>
            <a:ln w="6350" cmpd="sng">
              <a:solidFill>
                <a:srgbClr val="FF0066"/>
              </a:solidFill>
              <a:round/>
              <a:tailEnd type="oval" w="lg" len="lg"/>
            </a:ln>
          </p:spPr>
        </p:cxnSp>
        <p:sp>
          <p:nvSpPr>
            <p:cNvPr id="83" name="Freeform 21"/>
            <p:cNvSpPr>
              <a:spLocks noEditPoints="1"/>
            </p:cNvSpPr>
            <p:nvPr/>
          </p:nvSpPr>
          <p:spPr bwMode="auto">
            <a:xfrm>
              <a:off x="7015063" y="1776189"/>
              <a:ext cx="326231" cy="290513"/>
            </a:xfrm>
            <a:custGeom>
              <a:avLst/>
              <a:gdLst>
                <a:gd name="T0" fmla="*/ 62 w 401"/>
                <a:gd name="T1" fmla="*/ 116 h 357"/>
                <a:gd name="T2" fmla="*/ 117 w 401"/>
                <a:gd name="T3" fmla="*/ 135 h 357"/>
                <a:gd name="T4" fmla="*/ 124 w 401"/>
                <a:gd name="T5" fmla="*/ 133 h 357"/>
                <a:gd name="T6" fmla="*/ 155 w 401"/>
                <a:gd name="T7" fmla="*/ 106 h 357"/>
                <a:gd name="T8" fmla="*/ 156 w 401"/>
                <a:gd name="T9" fmla="*/ 100 h 357"/>
                <a:gd name="T10" fmla="*/ 141 w 401"/>
                <a:gd name="T11" fmla="*/ 81 h 357"/>
                <a:gd name="T12" fmla="*/ 219 w 401"/>
                <a:gd name="T13" fmla="*/ 1 h 357"/>
                <a:gd name="T14" fmla="*/ 160 w 401"/>
                <a:gd name="T15" fmla="*/ 1 h 357"/>
                <a:gd name="T16" fmla="*/ 86 w 401"/>
                <a:gd name="T17" fmla="*/ 39 h 357"/>
                <a:gd name="T18" fmla="*/ 55 w 401"/>
                <a:gd name="T19" fmla="*/ 63 h 357"/>
                <a:gd name="T20" fmla="*/ 43 w 401"/>
                <a:gd name="T21" fmla="*/ 90 h 357"/>
                <a:gd name="T22" fmla="*/ 18 w 401"/>
                <a:gd name="T23" fmla="*/ 98 h 357"/>
                <a:gd name="T24" fmla="*/ 3 w 401"/>
                <a:gd name="T25" fmla="*/ 110 h 357"/>
                <a:gd name="T26" fmla="*/ 2 w 401"/>
                <a:gd name="T27" fmla="*/ 120 h 357"/>
                <a:gd name="T28" fmla="*/ 30 w 401"/>
                <a:gd name="T29" fmla="*/ 150 h 357"/>
                <a:gd name="T30" fmla="*/ 41 w 401"/>
                <a:gd name="T31" fmla="*/ 152 h 357"/>
                <a:gd name="T32" fmla="*/ 55 w 401"/>
                <a:gd name="T33" fmla="*/ 139 h 357"/>
                <a:gd name="T34" fmla="*/ 62 w 401"/>
                <a:gd name="T35" fmla="*/ 116 h 357"/>
                <a:gd name="T36" fmla="*/ 177 w 401"/>
                <a:gd name="T37" fmla="*/ 126 h 357"/>
                <a:gd name="T38" fmla="*/ 169 w 401"/>
                <a:gd name="T39" fmla="*/ 125 h 357"/>
                <a:gd name="T40" fmla="*/ 140 w 401"/>
                <a:gd name="T41" fmla="*/ 150 h 357"/>
                <a:gd name="T42" fmla="*/ 139 w 401"/>
                <a:gd name="T43" fmla="*/ 158 h 357"/>
                <a:gd name="T44" fmla="*/ 305 w 401"/>
                <a:gd name="T45" fmla="*/ 347 h 357"/>
                <a:gd name="T46" fmla="*/ 320 w 401"/>
                <a:gd name="T47" fmla="*/ 348 h 357"/>
                <a:gd name="T48" fmla="*/ 340 w 401"/>
                <a:gd name="T49" fmla="*/ 332 h 357"/>
                <a:gd name="T50" fmla="*/ 341 w 401"/>
                <a:gd name="T51" fmla="*/ 317 h 357"/>
                <a:gd name="T52" fmla="*/ 177 w 401"/>
                <a:gd name="T53" fmla="*/ 126 h 357"/>
                <a:gd name="T54" fmla="*/ 398 w 401"/>
                <a:gd name="T55" fmla="*/ 46 h 357"/>
                <a:gd name="T56" fmla="*/ 389 w 401"/>
                <a:gd name="T57" fmla="*/ 42 h 357"/>
                <a:gd name="T58" fmla="*/ 369 w 401"/>
                <a:gd name="T59" fmla="*/ 72 h 357"/>
                <a:gd name="T60" fmla="*/ 331 w 401"/>
                <a:gd name="T61" fmla="*/ 80 h 357"/>
                <a:gd name="T62" fmla="*/ 320 w 401"/>
                <a:gd name="T63" fmla="*/ 45 h 357"/>
                <a:gd name="T64" fmla="*/ 338 w 401"/>
                <a:gd name="T65" fmla="*/ 13 h 357"/>
                <a:gd name="T66" fmla="*/ 330 w 401"/>
                <a:gd name="T67" fmla="*/ 6 h 357"/>
                <a:gd name="T68" fmla="*/ 274 w 401"/>
                <a:gd name="T69" fmla="*/ 51 h 357"/>
                <a:gd name="T70" fmla="*/ 257 w 401"/>
                <a:gd name="T71" fmla="*/ 121 h 357"/>
                <a:gd name="T72" fmla="*/ 230 w 401"/>
                <a:gd name="T73" fmla="*/ 149 h 357"/>
                <a:gd name="T74" fmla="*/ 257 w 401"/>
                <a:gd name="T75" fmla="*/ 181 h 357"/>
                <a:gd name="T76" fmla="*/ 290 w 401"/>
                <a:gd name="T77" fmla="*/ 149 h 357"/>
                <a:gd name="T78" fmla="*/ 330 w 401"/>
                <a:gd name="T79" fmla="*/ 137 h 357"/>
                <a:gd name="T80" fmla="*/ 391 w 401"/>
                <a:gd name="T81" fmla="*/ 112 h 357"/>
                <a:gd name="T82" fmla="*/ 398 w 401"/>
                <a:gd name="T83" fmla="*/ 46 h 357"/>
                <a:gd name="T84" fmla="*/ 55 w 401"/>
                <a:gd name="T85" fmla="*/ 319 h 357"/>
                <a:gd name="T86" fmla="*/ 55 w 401"/>
                <a:gd name="T87" fmla="*/ 334 h 357"/>
                <a:gd name="T88" fmla="*/ 74 w 401"/>
                <a:gd name="T89" fmla="*/ 353 h 357"/>
                <a:gd name="T90" fmla="*/ 89 w 401"/>
                <a:gd name="T91" fmla="*/ 351 h 357"/>
                <a:gd name="T92" fmla="*/ 187 w 401"/>
                <a:gd name="T93" fmla="*/ 254 h 357"/>
                <a:gd name="T94" fmla="*/ 157 w 401"/>
                <a:gd name="T95" fmla="*/ 220 h 357"/>
                <a:gd name="T96" fmla="*/ 55 w 401"/>
                <a:gd name="T97" fmla="*/ 319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01" h="357">
                  <a:moveTo>
                    <a:pt x="62" y="116"/>
                  </a:moveTo>
                  <a:cubicBezTo>
                    <a:pt x="81" y="101"/>
                    <a:pt x="97" y="111"/>
                    <a:pt x="117" y="135"/>
                  </a:cubicBezTo>
                  <a:cubicBezTo>
                    <a:pt x="120" y="138"/>
                    <a:pt x="123" y="135"/>
                    <a:pt x="124" y="133"/>
                  </a:cubicBezTo>
                  <a:cubicBezTo>
                    <a:pt x="126" y="132"/>
                    <a:pt x="154" y="107"/>
                    <a:pt x="155" y="106"/>
                  </a:cubicBezTo>
                  <a:cubicBezTo>
                    <a:pt x="156" y="105"/>
                    <a:pt x="158" y="102"/>
                    <a:pt x="156" y="100"/>
                  </a:cubicBezTo>
                  <a:cubicBezTo>
                    <a:pt x="154" y="98"/>
                    <a:pt x="146" y="88"/>
                    <a:pt x="141" y="81"/>
                  </a:cubicBezTo>
                  <a:cubicBezTo>
                    <a:pt x="105" y="34"/>
                    <a:pt x="240" y="2"/>
                    <a:pt x="219" y="1"/>
                  </a:cubicBezTo>
                  <a:cubicBezTo>
                    <a:pt x="208" y="1"/>
                    <a:pt x="166" y="0"/>
                    <a:pt x="160" y="1"/>
                  </a:cubicBezTo>
                  <a:cubicBezTo>
                    <a:pt x="134" y="4"/>
                    <a:pt x="102" y="28"/>
                    <a:pt x="86" y="39"/>
                  </a:cubicBezTo>
                  <a:cubicBezTo>
                    <a:pt x="64" y="53"/>
                    <a:pt x="57" y="62"/>
                    <a:pt x="55" y="63"/>
                  </a:cubicBezTo>
                  <a:cubicBezTo>
                    <a:pt x="49" y="68"/>
                    <a:pt x="54" y="80"/>
                    <a:pt x="43" y="90"/>
                  </a:cubicBezTo>
                  <a:cubicBezTo>
                    <a:pt x="32" y="100"/>
                    <a:pt x="25" y="92"/>
                    <a:pt x="18" y="98"/>
                  </a:cubicBezTo>
                  <a:cubicBezTo>
                    <a:pt x="15" y="101"/>
                    <a:pt x="5" y="108"/>
                    <a:pt x="3" y="110"/>
                  </a:cubicBezTo>
                  <a:cubicBezTo>
                    <a:pt x="0" y="113"/>
                    <a:pt x="0" y="117"/>
                    <a:pt x="2" y="120"/>
                  </a:cubicBezTo>
                  <a:cubicBezTo>
                    <a:pt x="2" y="120"/>
                    <a:pt x="28" y="148"/>
                    <a:pt x="30" y="150"/>
                  </a:cubicBezTo>
                  <a:cubicBezTo>
                    <a:pt x="32" y="153"/>
                    <a:pt x="38" y="155"/>
                    <a:pt x="41" y="152"/>
                  </a:cubicBezTo>
                  <a:cubicBezTo>
                    <a:pt x="45" y="149"/>
                    <a:pt x="54" y="141"/>
                    <a:pt x="55" y="139"/>
                  </a:cubicBezTo>
                  <a:cubicBezTo>
                    <a:pt x="57" y="138"/>
                    <a:pt x="54" y="122"/>
                    <a:pt x="62" y="116"/>
                  </a:cubicBezTo>
                  <a:close/>
                  <a:moveTo>
                    <a:pt x="177" y="126"/>
                  </a:moveTo>
                  <a:cubicBezTo>
                    <a:pt x="174" y="123"/>
                    <a:pt x="171" y="123"/>
                    <a:pt x="169" y="125"/>
                  </a:cubicBezTo>
                  <a:cubicBezTo>
                    <a:pt x="140" y="150"/>
                    <a:pt x="140" y="150"/>
                    <a:pt x="140" y="150"/>
                  </a:cubicBezTo>
                  <a:cubicBezTo>
                    <a:pt x="138" y="152"/>
                    <a:pt x="137" y="156"/>
                    <a:pt x="139" y="158"/>
                  </a:cubicBezTo>
                  <a:cubicBezTo>
                    <a:pt x="305" y="347"/>
                    <a:pt x="305" y="347"/>
                    <a:pt x="305" y="347"/>
                  </a:cubicBezTo>
                  <a:cubicBezTo>
                    <a:pt x="309" y="352"/>
                    <a:pt x="316" y="352"/>
                    <a:pt x="320" y="348"/>
                  </a:cubicBezTo>
                  <a:cubicBezTo>
                    <a:pt x="340" y="332"/>
                    <a:pt x="340" y="332"/>
                    <a:pt x="340" y="332"/>
                  </a:cubicBezTo>
                  <a:cubicBezTo>
                    <a:pt x="344" y="328"/>
                    <a:pt x="345" y="321"/>
                    <a:pt x="341" y="317"/>
                  </a:cubicBezTo>
                  <a:lnTo>
                    <a:pt x="177" y="126"/>
                  </a:lnTo>
                  <a:close/>
                  <a:moveTo>
                    <a:pt x="398" y="46"/>
                  </a:moveTo>
                  <a:cubicBezTo>
                    <a:pt x="396" y="36"/>
                    <a:pt x="391" y="38"/>
                    <a:pt x="389" y="42"/>
                  </a:cubicBezTo>
                  <a:cubicBezTo>
                    <a:pt x="386" y="46"/>
                    <a:pt x="374" y="64"/>
                    <a:pt x="369" y="72"/>
                  </a:cubicBezTo>
                  <a:cubicBezTo>
                    <a:pt x="364" y="80"/>
                    <a:pt x="353" y="96"/>
                    <a:pt x="331" y="80"/>
                  </a:cubicBezTo>
                  <a:cubicBezTo>
                    <a:pt x="308" y="64"/>
                    <a:pt x="316" y="53"/>
                    <a:pt x="320" y="45"/>
                  </a:cubicBezTo>
                  <a:cubicBezTo>
                    <a:pt x="324" y="38"/>
                    <a:pt x="336" y="16"/>
                    <a:pt x="338" y="13"/>
                  </a:cubicBezTo>
                  <a:cubicBezTo>
                    <a:pt x="340" y="11"/>
                    <a:pt x="338" y="3"/>
                    <a:pt x="330" y="6"/>
                  </a:cubicBezTo>
                  <a:cubicBezTo>
                    <a:pt x="323" y="9"/>
                    <a:pt x="280" y="27"/>
                    <a:pt x="274" y="51"/>
                  </a:cubicBezTo>
                  <a:cubicBezTo>
                    <a:pt x="268" y="76"/>
                    <a:pt x="279" y="99"/>
                    <a:pt x="257" y="121"/>
                  </a:cubicBezTo>
                  <a:cubicBezTo>
                    <a:pt x="230" y="149"/>
                    <a:pt x="230" y="149"/>
                    <a:pt x="230" y="149"/>
                  </a:cubicBezTo>
                  <a:cubicBezTo>
                    <a:pt x="257" y="181"/>
                    <a:pt x="257" y="181"/>
                    <a:pt x="257" y="181"/>
                  </a:cubicBezTo>
                  <a:cubicBezTo>
                    <a:pt x="290" y="149"/>
                    <a:pt x="290" y="149"/>
                    <a:pt x="290" y="149"/>
                  </a:cubicBezTo>
                  <a:cubicBezTo>
                    <a:pt x="298" y="141"/>
                    <a:pt x="315" y="134"/>
                    <a:pt x="330" y="137"/>
                  </a:cubicBezTo>
                  <a:cubicBezTo>
                    <a:pt x="363" y="144"/>
                    <a:pt x="381" y="132"/>
                    <a:pt x="391" y="112"/>
                  </a:cubicBezTo>
                  <a:cubicBezTo>
                    <a:pt x="401" y="94"/>
                    <a:pt x="399" y="56"/>
                    <a:pt x="398" y="46"/>
                  </a:cubicBezTo>
                  <a:close/>
                  <a:moveTo>
                    <a:pt x="55" y="319"/>
                  </a:moveTo>
                  <a:cubicBezTo>
                    <a:pt x="50" y="323"/>
                    <a:pt x="50" y="330"/>
                    <a:pt x="55" y="334"/>
                  </a:cubicBezTo>
                  <a:cubicBezTo>
                    <a:pt x="74" y="353"/>
                    <a:pt x="74" y="353"/>
                    <a:pt x="74" y="353"/>
                  </a:cubicBezTo>
                  <a:cubicBezTo>
                    <a:pt x="78" y="357"/>
                    <a:pt x="84" y="355"/>
                    <a:pt x="89" y="351"/>
                  </a:cubicBezTo>
                  <a:cubicBezTo>
                    <a:pt x="187" y="254"/>
                    <a:pt x="187" y="254"/>
                    <a:pt x="187" y="254"/>
                  </a:cubicBezTo>
                  <a:cubicBezTo>
                    <a:pt x="157" y="220"/>
                    <a:pt x="157" y="220"/>
                    <a:pt x="157" y="220"/>
                  </a:cubicBezTo>
                  <a:lnTo>
                    <a:pt x="55" y="319"/>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grpSp>
      <p:grpSp>
        <p:nvGrpSpPr>
          <p:cNvPr id="8" name="组合 7"/>
          <p:cNvGrpSpPr/>
          <p:nvPr/>
        </p:nvGrpSpPr>
        <p:grpSpPr>
          <a:xfrm>
            <a:off x="3358580" y="2778471"/>
            <a:ext cx="2336496" cy="655789"/>
            <a:chOff x="2519263" y="2083371"/>
            <a:chExt cx="1752600" cy="491728"/>
          </a:xfrm>
        </p:grpSpPr>
        <p:sp>
          <p:nvSpPr>
            <p:cNvPr id="84" name="TextBox 13"/>
            <p:cNvSpPr txBox="1">
              <a:spLocks noChangeArrowheads="1"/>
            </p:cNvSpPr>
            <p:nvPr/>
          </p:nvSpPr>
          <p:spPr bwMode="auto">
            <a:xfrm>
              <a:off x="2519263" y="2083371"/>
              <a:ext cx="1752600"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85" name="TextBox 13"/>
            <p:cNvSpPr txBox="1">
              <a:spLocks noChangeArrowheads="1"/>
            </p:cNvSpPr>
            <p:nvPr/>
          </p:nvSpPr>
          <p:spPr bwMode="auto">
            <a:xfrm>
              <a:off x="2521644" y="2297684"/>
              <a:ext cx="1750219" cy="27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 name="组合 6"/>
          <p:cNvGrpSpPr/>
          <p:nvPr/>
        </p:nvGrpSpPr>
        <p:grpSpPr>
          <a:xfrm>
            <a:off x="1487295" y="3889978"/>
            <a:ext cx="2338082" cy="655789"/>
            <a:chOff x="1238151" y="2916808"/>
            <a:chExt cx="1753790" cy="491728"/>
          </a:xfrm>
        </p:grpSpPr>
        <p:sp>
          <p:nvSpPr>
            <p:cNvPr id="86" name="TextBox 13"/>
            <p:cNvSpPr txBox="1">
              <a:spLocks noChangeArrowheads="1"/>
            </p:cNvSpPr>
            <p:nvPr/>
          </p:nvSpPr>
          <p:spPr bwMode="auto">
            <a:xfrm>
              <a:off x="1238151" y="2916808"/>
              <a:ext cx="1753790"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87" name="TextBox 13"/>
            <p:cNvSpPr txBox="1">
              <a:spLocks noChangeArrowheads="1"/>
            </p:cNvSpPr>
            <p:nvPr/>
          </p:nvSpPr>
          <p:spPr bwMode="auto">
            <a:xfrm>
              <a:off x="1241722" y="3131121"/>
              <a:ext cx="1750219" cy="27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 name="组合 8"/>
          <p:cNvGrpSpPr/>
          <p:nvPr/>
        </p:nvGrpSpPr>
        <p:grpSpPr>
          <a:xfrm>
            <a:off x="5141109" y="3889978"/>
            <a:ext cx="2338085" cy="655789"/>
            <a:chOff x="3856334" y="2916808"/>
            <a:chExt cx="1753792" cy="491728"/>
          </a:xfrm>
        </p:grpSpPr>
        <p:sp>
          <p:nvSpPr>
            <p:cNvPr id="88" name="TextBox 13"/>
            <p:cNvSpPr txBox="1">
              <a:spLocks noChangeArrowheads="1"/>
            </p:cNvSpPr>
            <p:nvPr/>
          </p:nvSpPr>
          <p:spPr bwMode="auto">
            <a:xfrm>
              <a:off x="3856334" y="2916808"/>
              <a:ext cx="1753791"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89" name="TextBox 13"/>
            <p:cNvSpPr txBox="1">
              <a:spLocks noChangeArrowheads="1"/>
            </p:cNvSpPr>
            <p:nvPr/>
          </p:nvSpPr>
          <p:spPr bwMode="auto">
            <a:xfrm>
              <a:off x="3859907" y="3131121"/>
              <a:ext cx="1750219" cy="27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 name="组合 10"/>
          <p:cNvGrpSpPr/>
          <p:nvPr/>
        </p:nvGrpSpPr>
        <p:grpSpPr>
          <a:xfrm>
            <a:off x="8455378" y="3889978"/>
            <a:ext cx="2338085" cy="655789"/>
            <a:chOff x="6342359" y="2916808"/>
            <a:chExt cx="1753792" cy="491728"/>
          </a:xfrm>
        </p:grpSpPr>
        <p:sp>
          <p:nvSpPr>
            <p:cNvPr id="90" name="TextBox 13"/>
            <p:cNvSpPr txBox="1">
              <a:spLocks noChangeArrowheads="1"/>
            </p:cNvSpPr>
            <p:nvPr/>
          </p:nvSpPr>
          <p:spPr bwMode="auto">
            <a:xfrm>
              <a:off x="6342359" y="2916808"/>
              <a:ext cx="1753791"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91" name="TextBox 13"/>
            <p:cNvSpPr txBox="1">
              <a:spLocks noChangeArrowheads="1"/>
            </p:cNvSpPr>
            <p:nvPr/>
          </p:nvSpPr>
          <p:spPr bwMode="auto">
            <a:xfrm>
              <a:off x="6344741" y="3131121"/>
              <a:ext cx="1751410" cy="27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 name="组合 9"/>
          <p:cNvGrpSpPr/>
          <p:nvPr/>
        </p:nvGrpSpPr>
        <p:grpSpPr>
          <a:xfrm>
            <a:off x="6722055" y="2778471"/>
            <a:ext cx="2338084" cy="655789"/>
            <a:chOff x="5042197" y="2083371"/>
            <a:chExt cx="1753791" cy="491728"/>
          </a:xfrm>
        </p:grpSpPr>
        <p:sp>
          <p:nvSpPr>
            <p:cNvPr id="92" name="TextBox 13"/>
            <p:cNvSpPr txBox="1">
              <a:spLocks noChangeArrowheads="1"/>
            </p:cNvSpPr>
            <p:nvPr/>
          </p:nvSpPr>
          <p:spPr bwMode="auto">
            <a:xfrm>
              <a:off x="5042197" y="2083371"/>
              <a:ext cx="1753791"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93" name="TextBox 13"/>
            <p:cNvSpPr txBox="1">
              <a:spLocks noChangeArrowheads="1"/>
            </p:cNvSpPr>
            <p:nvPr/>
          </p:nvSpPr>
          <p:spPr bwMode="auto">
            <a:xfrm>
              <a:off x="5045769" y="2297684"/>
              <a:ext cx="1750219" cy="27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3000" advTm="0">
        <p14:shred/>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heel(4)">
                                      <p:cBhvr>
                                        <p:cTn id="7" dur="10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left)">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up)">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down)">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up)">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arn(inVertical)">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ipe(down)">
                                      <p:cBhvr>
                                        <p:cTn id="57" dur="500"/>
                                        <p:tgtEl>
                                          <p:spTgt spid="4"/>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barn(inVertical)">
                                      <p:cBhvr>
                                        <p:cTn id="6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grpSp>
        <p:nvGrpSpPr>
          <p:cNvPr id="2" name="组合 1"/>
          <p:cNvGrpSpPr/>
          <p:nvPr/>
        </p:nvGrpSpPr>
        <p:grpSpPr>
          <a:xfrm>
            <a:off x="1358723" y="1664085"/>
            <a:ext cx="3657124" cy="3658447"/>
            <a:chOff x="1019175" y="1247775"/>
            <a:chExt cx="2743200" cy="2743200"/>
          </a:xfrm>
        </p:grpSpPr>
        <p:sp>
          <p:nvSpPr>
            <p:cNvPr id="27" name="椭圆 5"/>
            <p:cNvSpPr>
              <a:spLocks noChangeArrowheads="1"/>
            </p:cNvSpPr>
            <p:nvPr/>
          </p:nvSpPr>
          <p:spPr bwMode="auto">
            <a:xfrm>
              <a:off x="1019175" y="1247775"/>
              <a:ext cx="2743200" cy="2743200"/>
            </a:xfrm>
            <a:prstGeom prst="ellipse">
              <a:avLst/>
            </a:prstGeom>
            <a:solidFill>
              <a:srgbClr val="FF3399"/>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pic>
          <p:nvPicPr>
            <p:cNvPr id="28" name="图片 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00150" y="1426369"/>
              <a:ext cx="2381250"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 name="矩形 7"/>
          <p:cNvSpPr>
            <a:spLocks noChangeArrowheads="1"/>
          </p:cNvSpPr>
          <p:nvPr/>
        </p:nvSpPr>
        <p:spPr bwMode="auto">
          <a:xfrm>
            <a:off x="6069810" y="3113809"/>
            <a:ext cx="50983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500" dirty="0">
                <a:solidFill>
                  <a:srgbClr val="445469"/>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500" dirty="0">
              <a:solidFill>
                <a:srgbClr val="445469"/>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0" name="TextBox 13"/>
          <p:cNvSpPr txBox="1">
            <a:spLocks noChangeArrowheads="1"/>
          </p:cNvSpPr>
          <p:nvPr/>
        </p:nvSpPr>
        <p:spPr bwMode="auto">
          <a:xfrm>
            <a:off x="7118647" y="2661531"/>
            <a:ext cx="2336496" cy="247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矩形 9"/>
          <p:cNvSpPr>
            <a:spLocks noChangeArrowheads="1"/>
          </p:cNvSpPr>
          <p:nvPr/>
        </p:nvSpPr>
        <p:spPr bwMode="auto">
          <a:xfrm>
            <a:off x="6069810" y="4039535"/>
            <a:ext cx="50983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500">
                <a:solidFill>
                  <a:srgbClr val="445469"/>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500">
              <a:solidFill>
                <a:srgbClr val="445469"/>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advTm="0">
        <p14:flash/>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4)">
                                      <p:cBhvr>
                                        <p:cTn id="7" dur="1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Scale>
                                      <p:cBhvr>
                                        <p:cTn id="12"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2"/>
                                        </p:tgtEl>
                                        <p:attrNameLst>
                                          <p:attrName>ppt_x</p:attrName>
                                          <p:attrName>ppt_y</p:attrName>
                                        </p:attrNameLst>
                                      </p:cBhvr>
                                    </p:animMotion>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6" presetClass="entr" presetSubtype="0" fill="hold" grpId="0" nodeType="clickEffect">
                                  <p:stCondLst>
                                    <p:cond delay="0"/>
                                  </p:stCondLst>
                                  <p:iterate type="lt">
                                    <p:tmPct val="10000"/>
                                  </p:iterate>
                                  <p:childTnLst>
                                    <p:set>
                                      <p:cBhvr>
                                        <p:cTn id="18" dur="1" fill="hold">
                                          <p:stCondLst>
                                            <p:cond delay="0"/>
                                          </p:stCondLst>
                                        </p:cTn>
                                        <p:tgtEl>
                                          <p:spTgt spid="30"/>
                                        </p:tgtEl>
                                        <p:attrNameLst>
                                          <p:attrName>style.visibility</p:attrName>
                                        </p:attrNameLst>
                                      </p:cBhvr>
                                      <p:to>
                                        <p:strVal val="visible"/>
                                      </p:to>
                                    </p:set>
                                    <p:anim by="(-#ppt_w*2)" calcmode="lin" valueType="num">
                                      <p:cBhvr rctx="PPT">
                                        <p:cTn id="19" dur="500" autoRev="1" fill="hold">
                                          <p:stCondLst>
                                            <p:cond delay="0"/>
                                          </p:stCondLst>
                                        </p:cTn>
                                        <p:tgtEl>
                                          <p:spTgt spid="30"/>
                                        </p:tgtEl>
                                        <p:attrNameLst>
                                          <p:attrName>ppt_w</p:attrName>
                                        </p:attrNameLst>
                                      </p:cBhvr>
                                    </p:anim>
                                    <p:anim by="(#ppt_w*0.50)" calcmode="lin" valueType="num">
                                      <p:cBhvr>
                                        <p:cTn id="20" dur="500" decel="50000" autoRev="1" fill="hold">
                                          <p:stCondLst>
                                            <p:cond delay="0"/>
                                          </p:stCondLst>
                                        </p:cTn>
                                        <p:tgtEl>
                                          <p:spTgt spid="30"/>
                                        </p:tgtEl>
                                        <p:attrNameLst>
                                          <p:attrName>ppt_x</p:attrName>
                                        </p:attrNameLst>
                                      </p:cBhvr>
                                    </p:anim>
                                    <p:anim from="(-#ppt_h/2)" to="(#ppt_y)" calcmode="lin" valueType="num">
                                      <p:cBhvr>
                                        <p:cTn id="21" dur="1000" fill="hold">
                                          <p:stCondLst>
                                            <p:cond delay="0"/>
                                          </p:stCondLst>
                                        </p:cTn>
                                        <p:tgtEl>
                                          <p:spTgt spid="30"/>
                                        </p:tgtEl>
                                        <p:attrNameLst>
                                          <p:attrName>ppt_y</p:attrName>
                                        </p:attrNameLst>
                                      </p:cBhvr>
                                    </p:anim>
                                    <p:animRot by="21600000">
                                      <p:cBhvr>
                                        <p:cTn id="22" dur="1000" fill="hold">
                                          <p:stCondLst>
                                            <p:cond delay="0"/>
                                          </p:stCondLst>
                                        </p:cTn>
                                        <p:tgtEl>
                                          <p:spTgt spid="30"/>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iterate type="lt">
                                    <p:tmPct val="10000"/>
                                  </p:iterate>
                                  <p:childTnLst>
                                    <p:set>
                                      <p:cBhvr>
                                        <p:cTn id="26" dur="1" fill="hold">
                                          <p:stCondLst>
                                            <p:cond delay="0"/>
                                          </p:stCondLst>
                                        </p:cTn>
                                        <p:tgtEl>
                                          <p:spTgt spid="29"/>
                                        </p:tgtEl>
                                        <p:attrNameLst>
                                          <p:attrName>style.visibility</p:attrName>
                                        </p:attrNameLst>
                                      </p:cBhvr>
                                      <p:to>
                                        <p:strVal val="visible"/>
                                      </p:to>
                                    </p:set>
                                    <p:animEffect transition="in" filter="wheel(1)">
                                      <p:cBhvr>
                                        <p:cTn id="27" dur="500"/>
                                        <p:tgtEl>
                                          <p:spTgt spid="29"/>
                                        </p:tgtEl>
                                      </p:cBhvr>
                                    </p:animEffect>
                                  </p:childTnLst>
                                </p:cTn>
                              </p:par>
                              <p:par>
                                <p:cTn id="28" presetID="21" presetClass="entr" presetSubtype="1" fill="hold" grpId="0" nodeType="withEffect">
                                  <p:stCondLst>
                                    <p:cond delay="0"/>
                                  </p:stCondLst>
                                  <p:iterate type="lt">
                                    <p:tmPct val="10000"/>
                                  </p:iterate>
                                  <p:childTnLst>
                                    <p:set>
                                      <p:cBhvr>
                                        <p:cTn id="29" dur="1" fill="hold">
                                          <p:stCondLst>
                                            <p:cond delay="0"/>
                                          </p:stCondLst>
                                        </p:cTn>
                                        <p:tgtEl>
                                          <p:spTgt spid="31"/>
                                        </p:tgtEl>
                                        <p:attrNameLst>
                                          <p:attrName>style.visibility</p:attrName>
                                        </p:attrNameLst>
                                      </p:cBhvr>
                                      <p:to>
                                        <p:strVal val="visible"/>
                                      </p:to>
                                    </p:set>
                                    <p:animEffect transition="in" filter="wheel(1)">
                                      <p:cBhvr>
                                        <p:cTn id="3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P spid="30" grpId="0"/>
      <p:bldP spid="3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grpSp>
        <p:nvGrpSpPr>
          <p:cNvPr id="4" name="组合 3"/>
          <p:cNvGrpSpPr/>
          <p:nvPr/>
        </p:nvGrpSpPr>
        <p:grpSpPr>
          <a:xfrm>
            <a:off x="4420615" y="1997539"/>
            <a:ext cx="3387283" cy="3388508"/>
            <a:chOff x="3315892" y="1497807"/>
            <a:chExt cx="2540793" cy="2540793"/>
          </a:xfrm>
        </p:grpSpPr>
        <p:sp>
          <p:nvSpPr>
            <p:cNvPr id="36" name="Freeform 3"/>
            <p:cNvSpPr/>
            <p:nvPr/>
          </p:nvSpPr>
          <p:spPr bwMode="auto">
            <a:xfrm rot="13978264">
              <a:off x="3325417" y="2421732"/>
              <a:ext cx="1297781" cy="1316831"/>
            </a:xfrm>
            <a:custGeom>
              <a:avLst/>
              <a:gdLst>
                <a:gd name="T0" fmla="*/ 3563 w 10688"/>
                <a:gd name="T1" fmla="*/ 7062 h 10844"/>
                <a:gd name="T2" fmla="*/ 3563 w 10688"/>
                <a:gd name="T3" fmla="*/ 7062 h 10844"/>
                <a:gd name="T4" fmla="*/ 4563 w 10688"/>
                <a:gd name="T5" fmla="*/ 10749 h 10844"/>
                <a:gd name="T6" fmla="*/ 7937 w 10688"/>
                <a:gd name="T7" fmla="*/ 9812 h 10844"/>
                <a:gd name="T8" fmla="*/ 9062 w 10688"/>
                <a:gd name="T9" fmla="*/ 2782 h 10844"/>
                <a:gd name="T10" fmla="*/ 2032 w 10688"/>
                <a:gd name="T11" fmla="*/ 1626 h 10844"/>
                <a:gd name="T12" fmla="*/ 0 w 10688"/>
                <a:gd name="T13" fmla="*/ 4907 h 10844"/>
                <a:gd name="T14" fmla="*/ 3563 w 10688"/>
                <a:gd name="T15" fmla="*/ 7062 h 108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88" h="10844">
                  <a:moveTo>
                    <a:pt x="3563" y="7062"/>
                  </a:moveTo>
                  <a:lnTo>
                    <a:pt x="3563" y="7062"/>
                  </a:lnTo>
                  <a:cubicBezTo>
                    <a:pt x="4375" y="8187"/>
                    <a:pt x="4688" y="9500"/>
                    <a:pt x="4563" y="10749"/>
                  </a:cubicBezTo>
                  <a:cubicBezTo>
                    <a:pt x="5718" y="10843"/>
                    <a:pt x="6906" y="10562"/>
                    <a:pt x="7937" y="9812"/>
                  </a:cubicBezTo>
                  <a:cubicBezTo>
                    <a:pt x="10187" y="8187"/>
                    <a:pt x="10687" y="5032"/>
                    <a:pt x="9062" y="2782"/>
                  </a:cubicBezTo>
                  <a:cubicBezTo>
                    <a:pt x="7437" y="500"/>
                    <a:pt x="4282" y="0"/>
                    <a:pt x="2032" y="1626"/>
                  </a:cubicBezTo>
                  <a:cubicBezTo>
                    <a:pt x="907" y="2438"/>
                    <a:pt x="219" y="3657"/>
                    <a:pt x="0" y="4907"/>
                  </a:cubicBezTo>
                  <a:cubicBezTo>
                    <a:pt x="1375" y="5126"/>
                    <a:pt x="2688" y="5843"/>
                    <a:pt x="3563" y="7062"/>
                  </a:cubicBezTo>
                </a:path>
              </a:pathLst>
            </a:custGeom>
            <a:solidFill>
              <a:srgbClr val="FF0066"/>
            </a:solidFill>
            <a:ln>
              <a:noFill/>
            </a:ln>
          </p:spPr>
          <p:txBody>
            <a:bodyPr wrap="none" lIns="68580" tIns="34290" rIns="68580" bIns="34290" anchor="ctr"/>
            <a:lstStyle/>
            <a:p>
              <a:endParaRPr lang="zh-CN" altLang="en-US"/>
            </a:p>
          </p:txBody>
        </p:sp>
        <p:grpSp>
          <p:nvGrpSpPr>
            <p:cNvPr id="3" name="组合 2"/>
            <p:cNvGrpSpPr/>
            <p:nvPr/>
          </p:nvGrpSpPr>
          <p:grpSpPr>
            <a:xfrm>
              <a:off x="3504010" y="1497807"/>
              <a:ext cx="2352675" cy="2540793"/>
              <a:chOff x="3504010" y="1497807"/>
              <a:chExt cx="2352675" cy="2540793"/>
            </a:xfrm>
          </p:grpSpPr>
          <p:sp>
            <p:nvSpPr>
              <p:cNvPr id="22" name="Freeform 3"/>
              <p:cNvSpPr/>
              <p:nvPr/>
            </p:nvSpPr>
            <p:spPr bwMode="auto">
              <a:xfrm rot="3202081">
                <a:off x="4549379" y="1804988"/>
                <a:ext cx="1297781" cy="1316831"/>
              </a:xfrm>
              <a:custGeom>
                <a:avLst/>
                <a:gdLst>
                  <a:gd name="T0" fmla="*/ 3563 w 10688"/>
                  <a:gd name="T1" fmla="*/ 7062 h 10844"/>
                  <a:gd name="T2" fmla="*/ 3563 w 10688"/>
                  <a:gd name="T3" fmla="*/ 7062 h 10844"/>
                  <a:gd name="T4" fmla="*/ 4563 w 10688"/>
                  <a:gd name="T5" fmla="*/ 10749 h 10844"/>
                  <a:gd name="T6" fmla="*/ 7937 w 10688"/>
                  <a:gd name="T7" fmla="*/ 9812 h 10844"/>
                  <a:gd name="T8" fmla="*/ 9062 w 10688"/>
                  <a:gd name="T9" fmla="*/ 2782 h 10844"/>
                  <a:gd name="T10" fmla="*/ 2032 w 10688"/>
                  <a:gd name="T11" fmla="*/ 1626 h 10844"/>
                  <a:gd name="T12" fmla="*/ 0 w 10688"/>
                  <a:gd name="T13" fmla="*/ 4907 h 10844"/>
                  <a:gd name="T14" fmla="*/ 3563 w 10688"/>
                  <a:gd name="T15" fmla="*/ 7062 h 108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88" h="10844">
                    <a:moveTo>
                      <a:pt x="3563" y="7062"/>
                    </a:moveTo>
                    <a:lnTo>
                      <a:pt x="3563" y="7062"/>
                    </a:lnTo>
                    <a:cubicBezTo>
                      <a:pt x="4375" y="8187"/>
                      <a:pt x="4688" y="9500"/>
                      <a:pt x="4563" y="10749"/>
                    </a:cubicBezTo>
                    <a:cubicBezTo>
                      <a:pt x="5718" y="10843"/>
                      <a:pt x="6906" y="10562"/>
                      <a:pt x="7937" y="9812"/>
                    </a:cubicBezTo>
                    <a:cubicBezTo>
                      <a:pt x="10187" y="8187"/>
                      <a:pt x="10687" y="5032"/>
                      <a:pt x="9062" y="2782"/>
                    </a:cubicBezTo>
                    <a:cubicBezTo>
                      <a:pt x="7437" y="500"/>
                      <a:pt x="4282" y="0"/>
                      <a:pt x="2032" y="1626"/>
                    </a:cubicBezTo>
                    <a:cubicBezTo>
                      <a:pt x="907" y="2438"/>
                      <a:pt x="219" y="3657"/>
                      <a:pt x="0" y="4907"/>
                    </a:cubicBezTo>
                    <a:cubicBezTo>
                      <a:pt x="1375" y="5126"/>
                      <a:pt x="2688" y="5843"/>
                      <a:pt x="3563" y="7062"/>
                    </a:cubicBezTo>
                  </a:path>
                </a:pathLst>
              </a:custGeom>
              <a:solidFill>
                <a:srgbClr val="FF0066"/>
              </a:solidFill>
              <a:ln>
                <a:noFill/>
              </a:ln>
            </p:spPr>
            <p:txBody>
              <a:bodyPr wrap="none" lIns="68580" tIns="34290" rIns="68580" bIns="34290" anchor="ctr"/>
              <a:lstStyle/>
              <a:p>
                <a:endParaRPr lang="zh-CN" altLang="en-US"/>
              </a:p>
            </p:txBody>
          </p:sp>
          <p:grpSp>
            <p:nvGrpSpPr>
              <p:cNvPr id="2" name="组合 1"/>
              <p:cNvGrpSpPr/>
              <p:nvPr/>
            </p:nvGrpSpPr>
            <p:grpSpPr>
              <a:xfrm>
                <a:off x="3504010" y="1497807"/>
                <a:ext cx="2149078" cy="2540793"/>
                <a:chOff x="3504010" y="1497807"/>
                <a:chExt cx="2149078" cy="2540793"/>
              </a:xfrm>
            </p:grpSpPr>
            <p:sp>
              <p:nvSpPr>
                <p:cNvPr id="21" name="Freeform 3"/>
                <p:cNvSpPr/>
                <p:nvPr/>
              </p:nvSpPr>
              <p:spPr bwMode="auto">
                <a:xfrm rot="19397468">
                  <a:off x="3633788" y="1497807"/>
                  <a:ext cx="1297781" cy="1316831"/>
                </a:xfrm>
                <a:custGeom>
                  <a:avLst/>
                  <a:gdLst>
                    <a:gd name="T0" fmla="*/ 3563 w 10688"/>
                    <a:gd name="T1" fmla="*/ 7062 h 10844"/>
                    <a:gd name="T2" fmla="*/ 3563 w 10688"/>
                    <a:gd name="T3" fmla="*/ 7062 h 10844"/>
                    <a:gd name="T4" fmla="*/ 4563 w 10688"/>
                    <a:gd name="T5" fmla="*/ 10749 h 10844"/>
                    <a:gd name="T6" fmla="*/ 7937 w 10688"/>
                    <a:gd name="T7" fmla="*/ 9812 h 10844"/>
                    <a:gd name="T8" fmla="*/ 9062 w 10688"/>
                    <a:gd name="T9" fmla="*/ 2782 h 10844"/>
                    <a:gd name="T10" fmla="*/ 2032 w 10688"/>
                    <a:gd name="T11" fmla="*/ 1626 h 10844"/>
                    <a:gd name="T12" fmla="*/ 0 w 10688"/>
                    <a:gd name="T13" fmla="*/ 4907 h 10844"/>
                    <a:gd name="T14" fmla="*/ 3563 w 10688"/>
                    <a:gd name="T15" fmla="*/ 7062 h 108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88" h="10844">
                      <a:moveTo>
                        <a:pt x="3563" y="7062"/>
                      </a:moveTo>
                      <a:lnTo>
                        <a:pt x="3563" y="7062"/>
                      </a:lnTo>
                      <a:cubicBezTo>
                        <a:pt x="4375" y="8187"/>
                        <a:pt x="4688" y="9500"/>
                        <a:pt x="4563" y="10749"/>
                      </a:cubicBezTo>
                      <a:cubicBezTo>
                        <a:pt x="5718" y="10843"/>
                        <a:pt x="6906" y="10562"/>
                        <a:pt x="7937" y="9812"/>
                      </a:cubicBezTo>
                      <a:cubicBezTo>
                        <a:pt x="10187" y="8187"/>
                        <a:pt x="10687" y="5032"/>
                        <a:pt x="9062" y="2782"/>
                      </a:cubicBezTo>
                      <a:cubicBezTo>
                        <a:pt x="7437" y="500"/>
                        <a:pt x="4282" y="0"/>
                        <a:pt x="2032" y="1626"/>
                      </a:cubicBezTo>
                      <a:cubicBezTo>
                        <a:pt x="907" y="2438"/>
                        <a:pt x="219" y="3657"/>
                        <a:pt x="0" y="4907"/>
                      </a:cubicBezTo>
                      <a:cubicBezTo>
                        <a:pt x="1375" y="5126"/>
                        <a:pt x="2688" y="5843"/>
                        <a:pt x="3563" y="7062"/>
                      </a:cubicBezTo>
                    </a:path>
                  </a:pathLst>
                </a:custGeom>
                <a:solidFill>
                  <a:srgbClr val="FF3399"/>
                </a:solidFill>
                <a:ln>
                  <a:noFill/>
                </a:ln>
              </p:spPr>
              <p:txBody>
                <a:bodyPr wrap="none" lIns="68580" tIns="34290" rIns="68580" bIns="34290" anchor="ctr"/>
                <a:lstStyle/>
                <a:p>
                  <a:endParaRPr lang="zh-CN" altLang="en-US"/>
                </a:p>
              </p:txBody>
            </p:sp>
            <p:sp>
              <p:nvSpPr>
                <p:cNvPr id="35" name="Freeform 3"/>
                <p:cNvSpPr/>
                <p:nvPr/>
              </p:nvSpPr>
              <p:spPr bwMode="auto">
                <a:xfrm rot="8579122">
                  <a:off x="4241007" y="2721769"/>
                  <a:ext cx="1297781" cy="1316831"/>
                </a:xfrm>
                <a:custGeom>
                  <a:avLst/>
                  <a:gdLst>
                    <a:gd name="T0" fmla="*/ 3563 w 10688"/>
                    <a:gd name="T1" fmla="*/ 7062 h 10844"/>
                    <a:gd name="T2" fmla="*/ 3563 w 10688"/>
                    <a:gd name="T3" fmla="*/ 7062 h 10844"/>
                    <a:gd name="T4" fmla="*/ 4563 w 10688"/>
                    <a:gd name="T5" fmla="*/ 10749 h 10844"/>
                    <a:gd name="T6" fmla="*/ 7937 w 10688"/>
                    <a:gd name="T7" fmla="*/ 9812 h 10844"/>
                    <a:gd name="T8" fmla="*/ 9062 w 10688"/>
                    <a:gd name="T9" fmla="*/ 2782 h 10844"/>
                    <a:gd name="T10" fmla="*/ 2032 w 10688"/>
                    <a:gd name="T11" fmla="*/ 1626 h 10844"/>
                    <a:gd name="T12" fmla="*/ 0 w 10688"/>
                    <a:gd name="T13" fmla="*/ 4907 h 10844"/>
                    <a:gd name="T14" fmla="*/ 3563 w 10688"/>
                    <a:gd name="T15" fmla="*/ 7062 h 108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88" h="10844">
                      <a:moveTo>
                        <a:pt x="3563" y="7062"/>
                      </a:moveTo>
                      <a:lnTo>
                        <a:pt x="3563" y="7062"/>
                      </a:lnTo>
                      <a:cubicBezTo>
                        <a:pt x="4375" y="8187"/>
                        <a:pt x="4688" y="9500"/>
                        <a:pt x="4563" y="10749"/>
                      </a:cubicBezTo>
                      <a:cubicBezTo>
                        <a:pt x="5718" y="10843"/>
                        <a:pt x="6906" y="10562"/>
                        <a:pt x="7937" y="9812"/>
                      </a:cubicBezTo>
                      <a:cubicBezTo>
                        <a:pt x="10187" y="8187"/>
                        <a:pt x="10687" y="5032"/>
                        <a:pt x="9062" y="2782"/>
                      </a:cubicBezTo>
                      <a:cubicBezTo>
                        <a:pt x="7437" y="500"/>
                        <a:pt x="4282" y="0"/>
                        <a:pt x="2032" y="1626"/>
                      </a:cubicBezTo>
                      <a:cubicBezTo>
                        <a:pt x="907" y="2438"/>
                        <a:pt x="219" y="3657"/>
                        <a:pt x="0" y="4907"/>
                      </a:cubicBezTo>
                      <a:cubicBezTo>
                        <a:pt x="1375" y="5126"/>
                        <a:pt x="2688" y="5843"/>
                        <a:pt x="3563" y="7062"/>
                      </a:cubicBezTo>
                    </a:path>
                  </a:pathLst>
                </a:custGeom>
                <a:solidFill>
                  <a:srgbClr val="FF3399"/>
                </a:solidFill>
                <a:ln w="9525" cmpd="sng">
                  <a:solidFill>
                    <a:srgbClr val="FFFFFF"/>
                  </a:solidFill>
                  <a:round/>
                </a:ln>
              </p:spPr>
              <p:txBody>
                <a:bodyPr wrap="none" lIns="68580" tIns="34290" rIns="68580" bIns="34290" anchor="ctr"/>
                <a:lstStyle/>
                <a:p>
                  <a:endParaRPr lang="zh-CN" altLang="en-US"/>
                </a:p>
              </p:txBody>
            </p:sp>
            <p:sp>
              <p:nvSpPr>
                <p:cNvPr id="37" name="TextBox 19"/>
                <p:cNvSpPr txBox="1">
                  <a:spLocks noChangeArrowheads="1"/>
                </p:cNvSpPr>
                <p:nvPr/>
              </p:nvSpPr>
              <p:spPr bwMode="auto">
                <a:xfrm>
                  <a:off x="3881438" y="1754981"/>
                  <a:ext cx="820341" cy="700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5" tIns="34282" rIns="68565" bIns="34282">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5500">
                      <a:solidFill>
                        <a:srgbClr val="FFFFFF"/>
                      </a:solidFill>
                      <a:latin typeface="Arial" panose="020B0604020202020204" pitchFamily="34" charset="0"/>
                      <a:ea typeface="微软雅黑" panose="020B0503020204020204" pitchFamily="34" charset="-122"/>
                      <a:sym typeface="Arial" panose="020B0604020202020204" pitchFamily="34" charset="0"/>
                    </a:rPr>
                    <a:t>S</a:t>
                  </a:r>
                  <a:endParaRPr lang="ru-RU" altLang="en-US" sz="55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8" name="TextBox 20"/>
                <p:cNvSpPr txBox="1">
                  <a:spLocks noChangeArrowheads="1"/>
                </p:cNvSpPr>
                <p:nvPr/>
              </p:nvSpPr>
              <p:spPr bwMode="auto">
                <a:xfrm>
                  <a:off x="4831557" y="2137173"/>
                  <a:ext cx="821531" cy="700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5" tIns="34282" rIns="68565" bIns="34282">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id-ID" altLang="en-US" sz="5500">
                      <a:solidFill>
                        <a:srgbClr val="FFFFFF"/>
                      </a:solidFill>
                      <a:latin typeface="Arial" panose="020B0604020202020204" pitchFamily="34" charset="0"/>
                      <a:ea typeface="微软雅黑" panose="020B0503020204020204" pitchFamily="34" charset="-122"/>
                      <a:sym typeface="Arial" panose="020B0604020202020204" pitchFamily="34" charset="0"/>
                    </a:rPr>
                    <a:t>O</a:t>
                  </a:r>
                  <a:endParaRPr lang="ru-RU" altLang="en-US" sz="55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TextBox 21"/>
                <p:cNvSpPr txBox="1">
                  <a:spLocks noChangeArrowheads="1"/>
                </p:cNvSpPr>
                <p:nvPr/>
              </p:nvSpPr>
              <p:spPr bwMode="auto">
                <a:xfrm>
                  <a:off x="4470798" y="3140869"/>
                  <a:ext cx="820340" cy="700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5" tIns="34282" rIns="68565" bIns="34282">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5500">
                      <a:solidFill>
                        <a:srgbClr val="FFFFFF"/>
                      </a:solidFill>
                      <a:latin typeface="Arial" panose="020B0604020202020204" pitchFamily="34" charset="0"/>
                      <a:ea typeface="微软雅黑" panose="020B0503020204020204" pitchFamily="34" charset="-122"/>
                      <a:sym typeface="Arial" panose="020B0604020202020204" pitchFamily="34" charset="0"/>
                    </a:rPr>
                    <a:t>T</a:t>
                  </a:r>
                  <a:endParaRPr lang="ru-RU" altLang="en-US" sz="55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TextBox 22"/>
                <p:cNvSpPr txBox="1">
                  <a:spLocks noChangeArrowheads="1"/>
                </p:cNvSpPr>
                <p:nvPr/>
              </p:nvSpPr>
              <p:spPr bwMode="auto">
                <a:xfrm>
                  <a:off x="3504010" y="2725341"/>
                  <a:ext cx="820340" cy="700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5" tIns="34282" rIns="68565" bIns="34282">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5500">
                      <a:solidFill>
                        <a:srgbClr val="FFFFFF"/>
                      </a:solidFill>
                      <a:latin typeface="Arial" panose="020B0604020202020204" pitchFamily="34" charset="0"/>
                      <a:ea typeface="微软雅黑" panose="020B0503020204020204" pitchFamily="34" charset="-122"/>
                      <a:sym typeface="Arial" panose="020B0604020202020204" pitchFamily="34" charset="0"/>
                    </a:rPr>
                    <a:t>W</a:t>
                  </a:r>
                  <a:endParaRPr lang="ru-RU" altLang="en-US" sz="55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grpSp>
      <p:pic>
        <p:nvPicPr>
          <p:cNvPr id="41" name="Group 37"/>
          <p:cNvPicPr>
            <a:picLocks noChangeAspect="1" noChangeArrowheads="1"/>
          </p:cNvPicPr>
          <p:nvPr/>
        </p:nvPicPr>
        <p:blipFill>
          <a:blip r:embed="rId1">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076149" y="2157913"/>
            <a:ext cx="469839" cy="1335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Group 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3790" y="2054701"/>
            <a:ext cx="755552" cy="1335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Group 4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541253" y="3798181"/>
            <a:ext cx="652378" cy="13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Group 39"/>
          <p:cNvPicPr>
            <a:picLocks noChangeAspect="1" noChangeArrowheads="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7734881" y="3834701"/>
            <a:ext cx="798408" cy="1524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组合 6"/>
          <p:cNvGrpSpPr/>
          <p:nvPr/>
        </p:nvGrpSpPr>
        <p:grpSpPr>
          <a:xfrm>
            <a:off x="8784082" y="2307171"/>
            <a:ext cx="2030149" cy="690723"/>
            <a:chOff x="6588919" y="1729978"/>
            <a:chExt cx="1522810" cy="517922"/>
          </a:xfrm>
        </p:grpSpPr>
        <p:sp>
          <p:nvSpPr>
            <p:cNvPr id="45" name="TextBox 13"/>
            <p:cNvSpPr txBox="1">
              <a:spLocks noChangeArrowheads="1"/>
            </p:cNvSpPr>
            <p:nvPr/>
          </p:nvSpPr>
          <p:spPr bwMode="auto">
            <a:xfrm>
              <a:off x="6588919" y="1729978"/>
              <a:ext cx="1122760"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TextBox 13"/>
            <p:cNvSpPr txBox="1">
              <a:spLocks noChangeArrowheads="1"/>
            </p:cNvSpPr>
            <p:nvPr/>
          </p:nvSpPr>
          <p:spPr bwMode="auto">
            <a:xfrm>
              <a:off x="6588919" y="1971675"/>
              <a:ext cx="152281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 name="组合 4"/>
          <p:cNvGrpSpPr/>
          <p:nvPr/>
        </p:nvGrpSpPr>
        <p:grpSpPr>
          <a:xfrm>
            <a:off x="1476184" y="2307171"/>
            <a:ext cx="2030149" cy="690723"/>
            <a:chOff x="1107282" y="1729978"/>
            <a:chExt cx="1522810" cy="517922"/>
          </a:xfrm>
        </p:grpSpPr>
        <p:sp>
          <p:nvSpPr>
            <p:cNvPr id="47" name="TextBox 13"/>
            <p:cNvSpPr txBox="1">
              <a:spLocks noChangeArrowheads="1"/>
            </p:cNvSpPr>
            <p:nvPr/>
          </p:nvSpPr>
          <p:spPr bwMode="auto">
            <a:xfrm>
              <a:off x="1672828" y="1729978"/>
              <a:ext cx="957263"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53" name="TextBox 13"/>
            <p:cNvSpPr txBox="1">
              <a:spLocks noChangeArrowheads="1"/>
            </p:cNvSpPr>
            <p:nvPr/>
          </p:nvSpPr>
          <p:spPr bwMode="auto">
            <a:xfrm>
              <a:off x="1107282" y="1971675"/>
              <a:ext cx="152281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r" eaLnBrk="1" hangingPunct="1">
                <a:spcBef>
                  <a:spcPct val="20000"/>
                </a:spcBef>
              </a:pPr>
              <a:r>
                <a:rPr lang="zh-CN" altLang="en-US"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 name="组合 7"/>
          <p:cNvGrpSpPr/>
          <p:nvPr/>
        </p:nvGrpSpPr>
        <p:grpSpPr>
          <a:xfrm>
            <a:off x="8784082" y="4339642"/>
            <a:ext cx="2030149" cy="690723"/>
            <a:chOff x="6588919" y="3253978"/>
            <a:chExt cx="1522810" cy="517922"/>
          </a:xfrm>
        </p:grpSpPr>
        <p:sp>
          <p:nvSpPr>
            <p:cNvPr id="54" name="TextBox 13"/>
            <p:cNvSpPr txBox="1">
              <a:spLocks noChangeArrowheads="1"/>
            </p:cNvSpPr>
            <p:nvPr/>
          </p:nvSpPr>
          <p:spPr bwMode="auto">
            <a:xfrm>
              <a:off x="6588919" y="3253978"/>
              <a:ext cx="1122760"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55" name="TextBox 13"/>
            <p:cNvSpPr txBox="1">
              <a:spLocks noChangeArrowheads="1"/>
            </p:cNvSpPr>
            <p:nvPr/>
          </p:nvSpPr>
          <p:spPr bwMode="auto">
            <a:xfrm>
              <a:off x="6588919" y="3495675"/>
              <a:ext cx="152281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 name="组合 5"/>
          <p:cNvGrpSpPr/>
          <p:nvPr/>
        </p:nvGrpSpPr>
        <p:grpSpPr>
          <a:xfrm>
            <a:off x="1476184" y="4339642"/>
            <a:ext cx="2030149" cy="690723"/>
            <a:chOff x="1107282" y="3253978"/>
            <a:chExt cx="1522810" cy="517922"/>
          </a:xfrm>
        </p:grpSpPr>
        <p:sp>
          <p:nvSpPr>
            <p:cNvPr id="56" name="TextBox 13"/>
            <p:cNvSpPr txBox="1">
              <a:spLocks noChangeArrowheads="1"/>
            </p:cNvSpPr>
            <p:nvPr/>
          </p:nvSpPr>
          <p:spPr bwMode="auto">
            <a:xfrm>
              <a:off x="1672828" y="3253978"/>
              <a:ext cx="957263"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57" name="TextBox 13"/>
            <p:cNvSpPr txBox="1">
              <a:spLocks noChangeArrowheads="1"/>
            </p:cNvSpPr>
            <p:nvPr/>
          </p:nvSpPr>
          <p:spPr bwMode="auto">
            <a:xfrm>
              <a:off x="1107282" y="3495675"/>
              <a:ext cx="152281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r" eaLnBrk="1" hangingPunct="1">
                <a:spcBef>
                  <a:spcPct val="20000"/>
                </a:spcBef>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10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4)">
                                      <p:cBhvr>
                                        <p:cTn id="7" dur="1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1000"/>
                                        <p:tgtEl>
                                          <p:spTgt spid="42"/>
                                        </p:tgtEl>
                                      </p:cBhvr>
                                    </p:animEffect>
                                    <p:anim calcmode="lin" valueType="num">
                                      <p:cBhvr>
                                        <p:cTn id="21" dur="1000" fill="hold"/>
                                        <p:tgtEl>
                                          <p:spTgt spid="42"/>
                                        </p:tgtEl>
                                        <p:attrNameLst>
                                          <p:attrName>ppt_x</p:attrName>
                                        </p:attrNameLst>
                                      </p:cBhvr>
                                      <p:tavLst>
                                        <p:tav tm="0">
                                          <p:val>
                                            <p:strVal val="#ppt_x"/>
                                          </p:val>
                                        </p:tav>
                                        <p:tav tm="100000">
                                          <p:val>
                                            <p:strVal val="#ppt_x"/>
                                          </p:val>
                                        </p:tav>
                                      </p:tavLst>
                                    </p:anim>
                                    <p:anim calcmode="lin" valueType="num">
                                      <p:cBhvr>
                                        <p:cTn id="22" dur="1000" fill="hold"/>
                                        <p:tgtEl>
                                          <p:spTgt spid="4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1000"/>
                                        <p:tgtEl>
                                          <p:spTgt spid="43"/>
                                        </p:tgtEl>
                                      </p:cBhvr>
                                    </p:animEffect>
                                    <p:anim calcmode="lin" valueType="num">
                                      <p:cBhvr>
                                        <p:cTn id="26" dur="1000" fill="hold"/>
                                        <p:tgtEl>
                                          <p:spTgt spid="43"/>
                                        </p:tgtEl>
                                        <p:attrNameLst>
                                          <p:attrName>ppt_x</p:attrName>
                                        </p:attrNameLst>
                                      </p:cBhvr>
                                      <p:tavLst>
                                        <p:tav tm="0">
                                          <p:val>
                                            <p:strVal val="#ppt_x"/>
                                          </p:val>
                                        </p:tav>
                                        <p:tav tm="100000">
                                          <p:val>
                                            <p:strVal val="#ppt_x"/>
                                          </p:val>
                                        </p:tav>
                                      </p:tavLst>
                                    </p:anim>
                                    <p:anim calcmode="lin" valueType="num">
                                      <p:cBhvr>
                                        <p:cTn id="27" dur="1000" fill="hold"/>
                                        <p:tgtEl>
                                          <p:spTgt spid="43"/>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1000"/>
                                        <p:tgtEl>
                                          <p:spTgt spid="41"/>
                                        </p:tgtEl>
                                      </p:cBhvr>
                                    </p:animEffect>
                                    <p:anim calcmode="lin" valueType="num">
                                      <p:cBhvr>
                                        <p:cTn id="31" dur="1000" fill="hold"/>
                                        <p:tgtEl>
                                          <p:spTgt spid="41"/>
                                        </p:tgtEl>
                                        <p:attrNameLst>
                                          <p:attrName>ppt_x</p:attrName>
                                        </p:attrNameLst>
                                      </p:cBhvr>
                                      <p:tavLst>
                                        <p:tav tm="0">
                                          <p:val>
                                            <p:strVal val="#ppt_x"/>
                                          </p:val>
                                        </p:tav>
                                        <p:tav tm="100000">
                                          <p:val>
                                            <p:strVal val="#ppt_x"/>
                                          </p:val>
                                        </p:tav>
                                      </p:tavLst>
                                    </p:anim>
                                    <p:anim calcmode="lin" valueType="num">
                                      <p:cBhvr>
                                        <p:cTn id="32" dur="1000" fill="hold"/>
                                        <p:tgtEl>
                                          <p:spTgt spid="41"/>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1000"/>
                                        <p:tgtEl>
                                          <p:spTgt spid="44"/>
                                        </p:tgtEl>
                                      </p:cBhvr>
                                    </p:animEffect>
                                    <p:anim calcmode="lin" valueType="num">
                                      <p:cBhvr>
                                        <p:cTn id="36" dur="1000" fill="hold"/>
                                        <p:tgtEl>
                                          <p:spTgt spid="44"/>
                                        </p:tgtEl>
                                        <p:attrNameLst>
                                          <p:attrName>ppt_x</p:attrName>
                                        </p:attrNameLst>
                                      </p:cBhvr>
                                      <p:tavLst>
                                        <p:tav tm="0">
                                          <p:val>
                                            <p:strVal val="#ppt_x"/>
                                          </p:val>
                                        </p:tav>
                                        <p:tav tm="100000">
                                          <p:val>
                                            <p:strVal val="#ppt_x"/>
                                          </p:val>
                                        </p:tav>
                                      </p:tavLst>
                                    </p:anim>
                                    <p:anim calcmode="lin" valueType="num">
                                      <p:cBhvr>
                                        <p:cTn id="37"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right)">
                                      <p:cBhvr>
                                        <p:cTn id="42" dur="500"/>
                                        <p:tgtEl>
                                          <p:spTgt spid="5"/>
                                        </p:tgtEl>
                                      </p:cBhvr>
                                    </p:animEffect>
                                  </p:childTnLst>
                                </p:cTn>
                              </p:par>
                              <p:par>
                                <p:cTn id="43" presetID="22" presetClass="entr" presetSubtype="2"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right)">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par>
                                <p:cTn id="51" presetID="22" presetClass="entr" presetSubtype="8" fill="hold"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left)">
                                      <p:cBhvr>
                                        <p:cTn id="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任意多边形 22"/>
          <p:cNvSpPr/>
          <p:nvPr/>
        </p:nvSpPr>
        <p:spPr bwMode="auto">
          <a:xfrm>
            <a:off x="0" y="1"/>
            <a:ext cx="6069810" cy="6881818"/>
          </a:xfrm>
          <a:custGeom>
            <a:avLst/>
            <a:gdLst>
              <a:gd name="T0" fmla="*/ 0 w 6071317"/>
              <a:gd name="T1" fmla="*/ 0 h 6858000"/>
              <a:gd name="T2" fmla="*/ 4102435 w 6071317"/>
              <a:gd name="T3" fmla="*/ 0 h 6858000"/>
              <a:gd name="T4" fmla="*/ 6071317 w 6071317"/>
              <a:gd name="T5" fmla="*/ 3429000 h 6858000"/>
              <a:gd name="T6" fmla="*/ 4102435 w 6071317"/>
              <a:gd name="T7" fmla="*/ 6858000 h 6858000"/>
              <a:gd name="T8" fmla="*/ 0 w 6071317"/>
              <a:gd name="T9" fmla="*/ 6858000 h 6858000"/>
              <a:gd name="T10" fmla="*/ 0 w 6071317"/>
              <a:gd name="T11" fmla="*/ 0 h 6858000"/>
            </a:gdLst>
            <a:ahLst/>
            <a:cxnLst>
              <a:cxn ang="0">
                <a:pos x="T0" y="T1"/>
              </a:cxn>
              <a:cxn ang="0">
                <a:pos x="T2" y="T3"/>
              </a:cxn>
              <a:cxn ang="0">
                <a:pos x="T4" y="T5"/>
              </a:cxn>
              <a:cxn ang="0">
                <a:pos x="T6" y="T7"/>
              </a:cxn>
              <a:cxn ang="0">
                <a:pos x="T8" y="T9"/>
              </a:cxn>
              <a:cxn ang="0">
                <a:pos x="T10" y="T11"/>
              </a:cxn>
            </a:cxnLst>
            <a:rect l="0" t="0" r="r" b="b"/>
            <a:pathLst>
              <a:path w="6071317" h="6858000">
                <a:moveTo>
                  <a:pt x="0" y="0"/>
                </a:moveTo>
                <a:lnTo>
                  <a:pt x="4102435" y="0"/>
                </a:lnTo>
                <a:lnTo>
                  <a:pt x="6071317" y="3429000"/>
                </a:lnTo>
                <a:lnTo>
                  <a:pt x="4102435" y="6858000"/>
                </a:lnTo>
                <a:lnTo>
                  <a:pt x="0" y="6858000"/>
                </a:lnTo>
                <a:lnTo>
                  <a:pt x="0" y="0"/>
                </a:lnTo>
                <a:close/>
              </a:path>
            </a:pathLst>
          </a:custGeom>
          <a:solidFill>
            <a:srgbClr val="FF0066"/>
          </a:solidFill>
          <a:ln>
            <a:noFill/>
          </a:ln>
        </p:spPr>
        <p:txBody>
          <a:bodyPr lIns="91438" tIns="45719" rIns="91438" bIns="45719" anchor="ctr"/>
          <a:lstStyle/>
          <a:p>
            <a:endParaRPr lang="zh-CN" altLang="en-US"/>
          </a:p>
        </p:txBody>
      </p:sp>
      <p:sp>
        <p:nvSpPr>
          <p:cNvPr id="8" name="矩形 15"/>
          <p:cNvSpPr>
            <a:spLocks noChangeArrowheads="1"/>
          </p:cNvSpPr>
          <p:nvPr/>
        </p:nvSpPr>
        <p:spPr bwMode="auto">
          <a:xfrm>
            <a:off x="6850760" y="2949630"/>
            <a:ext cx="4014252" cy="66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700" dirty="0">
                <a:latin typeface="微软雅黑" panose="020B0503020204020204" pitchFamily="34" charset="-122"/>
                <a:ea typeface="微软雅黑" panose="020B0503020204020204" pitchFamily="34" charset="-122"/>
              </a:rPr>
              <a:t>点击添加文字内容</a:t>
            </a:r>
            <a:endParaRPr lang="zh-CN" altLang="en-US" sz="3700" dirty="0">
              <a:latin typeface="微软雅黑" panose="020B0503020204020204" pitchFamily="34" charset="-122"/>
              <a:ea typeface="微软雅黑" panose="020B0503020204020204" pitchFamily="34" charset="-122"/>
            </a:endParaRPr>
          </a:p>
        </p:txBody>
      </p:sp>
      <p:sp>
        <p:nvSpPr>
          <p:cNvPr id="9" name="矩形 18"/>
          <p:cNvSpPr>
            <a:spLocks noChangeArrowheads="1"/>
          </p:cNvSpPr>
          <p:nvPr/>
        </p:nvSpPr>
        <p:spPr bwMode="auto">
          <a:xfrm>
            <a:off x="6955520" y="3670754"/>
            <a:ext cx="465235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buFont typeface="Arial" panose="020B0604020202020204" pitchFamily="34" charset="0"/>
              <a:buNone/>
            </a:pPr>
            <a:r>
              <a:rPr lang="zh-CN" altLang="en-US" sz="1500"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a:t>
            </a:r>
            <a:endParaRPr lang="en-US" altLang="zh-CN" sz="1500" dirty="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cxnSp>
        <p:nvCxnSpPr>
          <p:cNvPr id="10" name="直接连接符 18"/>
          <p:cNvCxnSpPr>
            <a:cxnSpLocks noChangeShapeType="1"/>
          </p:cNvCxnSpPr>
          <p:nvPr/>
        </p:nvCxnSpPr>
        <p:spPr bwMode="auto">
          <a:xfrm>
            <a:off x="6879330" y="3597712"/>
            <a:ext cx="4685690" cy="0"/>
          </a:xfrm>
          <a:prstGeom prst="line">
            <a:avLst/>
          </a:prstGeom>
          <a:noFill/>
          <a:ln w="6350" cmpd="sng">
            <a:solidFill>
              <a:srgbClr val="0D0D0D"/>
            </a:solidFill>
            <a:round/>
          </a:ln>
          <a:extLst>
            <a:ext uri="{909E8E84-426E-40DD-AFC4-6F175D3DCCD1}">
              <a14:hiddenFill xmlns:a14="http://schemas.microsoft.com/office/drawing/2010/main">
                <a:noFill/>
              </a14:hiddenFill>
            </a:ext>
          </a:extLst>
        </p:spPr>
      </p:cxnSp>
      <p:pic>
        <p:nvPicPr>
          <p:cNvPr id="11" name="图片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
            <a:ext cx="5942826" cy="688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椭圆 12"/>
          <p:cNvSpPr>
            <a:spLocks noChangeArrowheads="1"/>
          </p:cNvSpPr>
          <p:nvPr/>
        </p:nvSpPr>
        <p:spPr bwMode="auto">
          <a:xfrm>
            <a:off x="5447591" y="2834344"/>
            <a:ext cx="1188884" cy="1189313"/>
          </a:xfrm>
          <a:prstGeom prst="ellipse">
            <a:avLst/>
          </a:prstGeom>
          <a:solidFill>
            <a:srgbClr val="FF3399"/>
          </a:solidFill>
          <a:ln>
            <a:noFill/>
          </a:ln>
        </p:spPr>
        <p:txBody>
          <a:bodyPr lIns="91438" tIns="45719" rIns="91438" bIns="45719"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13" name="矩形 13"/>
          <p:cNvSpPr>
            <a:spLocks noChangeArrowheads="1"/>
          </p:cNvSpPr>
          <p:nvPr/>
        </p:nvSpPr>
        <p:spPr bwMode="auto">
          <a:xfrm>
            <a:off x="5699972" y="2881981"/>
            <a:ext cx="795234" cy="1123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6700" dirty="0">
                <a:solidFill>
                  <a:schemeClr val="bg1"/>
                </a:solidFill>
                <a:latin typeface="微软雅黑" panose="020B0503020204020204" pitchFamily="34" charset="-122"/>
                <a:ea typeface="微软雅黑" panose="020B0503020204020204" pitchFamily="34" charset="-122"/>
              </a:rPr>
              <a:t>5</a:t>
            </a:r>
            <a:endParaRPr lang="zh-CN" altLang="en-US" sz="67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500" advTm="0">
        <p:checker/>
      </p:transition>
    </mc:Choice>
    <mc:Fallback>
      <p:transition spd="slow" advTm="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Righ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2" grpId="0" animBg="1"/>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sp>
        <p:nvSpPr>
          <p:cNvPr id="39" name="矩形 5"/>
          <p:cNvSpPr>
            <a:spLocks noChangeArrowheads="1"/>
          </p:cNvSpPr>
          <p:nvPr/>
        </p:nvSpPr>
        <p:spPr bwMode="auto">
          <a:xfrm>
            <a:off x="0" y="1701202"/>
            <a:ext cx="12190413" cy="4365192"/>
          </a:xfrm>
          <a:prstGeom prst="rect">
            <a:avLst/>
          </a:prstGeom>
          <a:solidFill>
            <a:srgbClr val="FF3399"/>
          </a:solidFill>
          <a:ln>
            <a:noFill/>
          </a:ln>
        </p:spPr>
        <p:txBody>
          <a:bodyPr lIns="91438" tIns="45719" rIns="91438" bIns="45719"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grpSp>
        <p:nvGrpSpPr>
          <p:cNvPr id="40" name="组合 8"/>
          <p:cNvGrpSpPr/>
          <p:nvPr/>
        </p:nvGrpSpPr>
        <p:grpSpPr bwMode="auto">
          <a:xfrm>
            <a:off x="4525375" y="3922939"/>
            <a:ext cx="3119031" cy="1884323"/>
            <a:chOff x="0" y="0"/>
            <a:chExt cx="2490132" cy="1504018"/>
          </a:xfrm>
        </p:grpSpPr>
        <p:sp>
          <p:nvSpPr>
            <p:cNvPr id="41" name="TextBox 10"/>
            <p:cNvSpPr txBox="1">
              <a:spLocks noChangeArrowheads="1"/>
            </p:cNvSpPr>
            <p:nvPr/>
          </p:nvSpPr>
          <p:spPr bwMode="auto">
            <a:xfrm>
              <a:off x="290294" y="0"/>
              <a:ext cx="1909543" cy="2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600" b="0">
                  <a:solidFill>
                    <a:schemeClr val="bg1"/>
                  </a:solidFill>
                  <a:latin typeface="微软雅黑" panose="020B0503020204020204" pitchFamily="34" charset="-122"/>
                  <a:ea typeface="微软雅黑" panose="020B0503020204020204" pitchFamily="34" charset="-122"/>
                </a:rPr>
                <a:t>单击添加标题</a:t>
              </a:r>
              <a:endParaRPr lang="en-US" altLang="zh-CN" sz="1600" b="0">
                <a:solidFill>
                  <a:schemeClr val="bg1"/>
                </a:solidFill>
                <a:latin typeface="微软雅黑" panose="020B0503020204020204" pitchFamily="34" charset="-122"/>
                <a:ea typeface="微软雅黑" panose="020B0503020204020204" pitchFamily="34" charset="-122"/>
              </a:endParaRPr>
            </a:p>
          </p:txBody>
        </p:sp>
        <p:sp>
          <p:nvSpPr>
            <p:cNvPr id="42" name="TextBox 11"/>
            <p:cNvSpPr txBox="1">
              <a:spLocks noChangeArrowheads="1"/>
            </p:cNvSpPr>
            <p:nvPr/>
          </p:nvSpPr>
          <p:spPr bwMode="auto">
            <a:xfrm>
              <a:off x="0" y="324579"/>
              <a:ext cx="2490132" cy="1179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500" b="0" dirty="0">
                  <a:solidFill>
                    <a:schemeClr val="bg1"/>
                  </a:solidFill>
                  <a:latin typeface="微软雅黑" panose="020B0503020204020204" pitchFamily="34" charset="-122"/>
                  <a:ea typeface="微软雅黑" panose="020B0503020204020204" pitchFamily="34" charset="-122"/>
                </a:rPr>
                <a:t>我们工作室致力于专业</a:t>
              </a:r>
              <a:r>
                <a:rPr lang="en-US" altLang="zh-CN" sz="1500" b="0" dirty="0">
                  <a:solidFill>
                    <a:schemeClr val="bg1"/>
                  </a:solidFill>
                  <a:latin typeface="微软雅黑" panose="020B0503020204020204" pitchFamily="34" charset="-122"/>
                  <a:ea typeface="微软雅黑" panose="020B0503020204020204" pitchFamily="34" charset="-122"/>
                </a:rPr>
                <a:t>PPT</a:t>
              </a:r>
              <a:r>
                <a:rPr lang="zh-CN" altLang="en-US" sz="1500" b="0" dirty="0">
                  <a:solidFill>
                    <a:schemeClr val="bg1"/>
                  </a:solidFill>
                  <a:latin typeface="微软雅黑" panose="020B0503020204020204" pitchFamily="34" charset="-122"/>
                  <a:ea typeface="微软雅黑" panose="020B0503020204020204" pitchFamily="34" charset="-122"/>
                </a:rPr>
                <a:t>模板的发布，课件及汇报</a:t>
              </a:r>
              <a:r>
                <a:rPr lang="en-US" altLang="zh-CN" sz="1500" b="0" dirty="0">
                  <a:solidFill>
                    <a:schemeClr val="bg1"/>
                  </a:solidFill>
                  <a:latin typeface="微软雅黑" panose="020B0503020204020204" pitchFamily="34" charset="-122"/>
                  <a:ea typeface="微软雅黑" panose="020B0503020204020204" pitchFamily="34" charset="-122"/>
                </a:rPr>
                <a:t>PPT</a:t>
              </a:r>
              <a:r>
                <a:rPr lang="zh-CN" altLang="en-US" sz="1500" b="0" dirty="0">
                  <a:solidFill>
                    <a:schemeClr val="bg1"/>
                  </a:solidFill>
                  <a:latin typeface="微软雅黑" panose="020B0503020204020204" pitchFamily="34" charset="-122"/>
                  <a:ea typeface="微软雅黑" panose="020B0503020204020204" pitchFamily="34" charset="-122"/>
                </a:rPr>
                <a:t>的美化，并为您提供专业的</a:t>
              </a:r>
              <a:r>
                <a:rPr lang="en-US" altLang="zh-CN" sz="1500" b="0" dirty="0">
                  <a:solidFill>
                    <a:schemeClr val="bg1"/>
                  </a:solidFill>
                  <a:latin typeface="微软雅黑" panose="020B0503020204020204" pitchFamily="34" charset="-122"/>
                  <a:ea typeface="微软雅黑" panose="020B0503020204020204" pitchFamily="34" charset="-122"/>
                </a:rPr>
                <a:t>PPT</a:t>
              </a:r>
              <a:r>
                <a:rPr lang="zh-CN" altLang="en-US" sz="1500" b="0" dirty="0">
                  <a:solidFill>
                    <a:schemeClr val="bg1"/>
                  </a:solidFill>
                  <a:latin typeface="微软雅黑" panose="020B0503020204020204" pitchFamily="34" charset="-122"/>
                  <a:ea typeface="微软雅黑" panose="020B0503020204020204" pitchFamily="34" charset="-122"/>
                </a:rPr>
                <a:t>个性定制服务。我们秉承“给您演示的光和热”的理念，为您分担职场压力</a:t>
              </a:r>
              <a:r>
                <a:rPr lang="en-US" altLang="zh-CN" sz="1500" b="0" dirty="0">
                  <a:solidFill>
                    <a:schemeClr val="bg1"/>
                  </a:solidFill>
                  <a:latin typeface="微软雅黑" panose="020B0503020204020204" pitchFamily="34" charset="-122"/>
                  <a:ea typeface="微软雅黑" panose="020B0503020204020204" pitchFamily="34" charset="-122"/>
                </a:rPr>
                <a:t>,</a:t>
              </a:r>
              <a:r>
                <a:rPr lang="zh-CN" altLang="en-US" sz="1500" b="0" dirty="0">
                  <a:solidFill>
                    <a:schemeClr val="bg1"/>
                  </a:solidFill>
                  <a:latin typeface="微软雅黑" panose="020B0503020204020204" pitchFamily="34" charset="-122"/>
                  <a:ea typeface="微软雅黑" panose="020B0503020204020204" pitchFamily="34" charset="-122"/>
                </a:rPr>
                <a:t>让您的每一次亮相都信心澎湃。</a:t>
              </a:r>
              <a:endParaRPr lang="en-US" altLang="zh-CN" sz="1500" b="0" dirty="0">
                <a:solidFill>
                  <a:schemeClr val="bg1"/>
                </a:solidFill>
                <a:latin typeface="微软雅黑" panose="020B0503020204020204" pitchFamily="34" charset="-122"/>
                <a:ea typeface="微软雅黑" panose="020B0503020204020204" pitchFamily="34" charset="-122"/>
              </a:endParaRPr>
            </a:p>
          </p:txBody>
        </p:sp>
      </p:grpSp>
      <p:grpSp>
        <p:nvGrpSpPr>
          <p:cNvPr id="43" name="组合 12"/>
          <p:cNvGrpSpPr/>
          <p:nvPr/>
        </p:nvGrpSpPr>
        <p:grpSpPr bwMode="auto">
          <a:xfrm>
            <a:off x="7796785" y="3922939"/>
            <a:ext cx="3119033" cy="1884323"/>
            <a:chOff x="0" y="0"/>
            <a:chExt cx="2490132" cy="1504018"/>
          </a:xfrm>
        </p:grpSpPr>
        <p:sp>
          <p:nvSpPr>
            <p:cNvPr id="44" name="TextBox 10"/>
            <p:cNvSpPr txBox="1">
              <a:spLocks noChangeArrowheads="1"/>
            </p:cNvSpPr>
            <p:nvPr/>
          </p:nvSpPr>
          <p:spPr bwMode="auto">
            <a:xfrm>
              <a:off x="290294" y="0"/>
              <a:ext cx="1909543" cy="2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600" b="0">
                  <a:solidFill>
                    <a:schemeClr val="bg1"/>
                  </a:solidFill>
                  <a:latin typeface="微软雅黑" panose="020B0503020204020204" pitchFamily="34" charset="-122"/>
                  <a:ea typeface="微软雅黑" panose="020B0503020204020204" pitchFamily="34" charset="-122"/>
                </a:rPr>
                <a:t>单击添加标题</a:t>
              </a:r>
              <a:endParaRPr lang="en-US" altLang="zh-CN" sz="1600" b="0">
                <a:solidFill>
                  <a:schemeClr val="bg1"/>
                </a:solidFill>
                <a:latin typeface="微软雅黑" panose="020B0503020204020204" pitchFamily="34" charset="-122"/>
                <a:ea typeface="微软雅黑" panose="020B0503020204020204" pitchFamily="34" charset="-122"/>
              </a:endParaRPr>
            </a:p>
          </p:txBody>
        </p:sp>
        <p:sp>
          <p:nvSpPr>
            <p:cNvPr id="45" name="TextBox 11"/>
            <p:cNvSpPr txBox="1">
              <a:spLocks noChangeArrowheads="1"/>
            </p:cNvSpPr>
            <p:nvPr/>
          </p:nvSpPr>
          <p:spPr bwMode="auto">
            <a:xfrm>
              <a:off x="0" y="324579"/>
              <a:ext cx="2490132" cy="1179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500" b="0" dirty="0">
                  <a:solidFill>
                    <a:schemeClr val="bg1"/>
                  </a:solidFill>
                  <a:latin typeface="微软雅黑" panose="020B0503020204020204" pitchFamily="34" charset="-122"/>
                  <a:ea typeface="微软雅黑" panose="020B0503020204020204" pitchFamily="34" charset="-122"/>
                </a:rPr>
                <a:t>我们工作室致力于专业</a:t>
              </a:r>
              <a:r>
                <a:rPr lang="en-US" altLang="zh-CN" sz="1500" b="0" dirty="0">
                  <a:solidFill>
                    <a:schemeClr val="bg1"/>
                  </a:solidFill>
                  <a:latin typeface="微软雅黑" panose="020B0503020204020204" pitchFamily="34" charset="-122"/>
                  <a:ea typeface="微软雅黑" panose="020B0503020204020204" pitchFamily="34" charset="-122"/>
                </a:rPr>
                <a:t>PPT</a:t>
              </a:r>
              <a:r>
                <a:rPr lang="zh-CN" altLang="en-US" sz="1500" b="0" dirty="0">
                  <a:solidFill>
                    <a:schemeClr val="bg1"/>
                  </a:solidFill>
                  <a:latin typeface="微软雅黑" panose="020B0503020204020204" pitchFamily="34" charset="-122"/>
                  <a:ea typeface="微软雅黑" panose="020B0503020204020204" pitchFamily="34" charset="-122"/>
                </a:rPr>
                <a:t>模板的发布，课件及汇报</a:t>
              </a:r>
              <a:r>
                <a:rPr lang="en-US" altLang="zh-CN" sz="1500" b="0" dirty="0">
                  <a:solidFill>
                    <a:schemeClr val="bg1"/>
                  </a:solidFill>
                  <a:latin typeface="微软雅黑" panose="020B0503020204020204" pitchFamily="34" charset="-122"/>
                  <a:ea typeface="微软雅黑" panose="020B0503020204020204" pitchFamily="34" charset="-122"/>
                </a:rPr>
                <a:t>PPT</a:t>
              </a:r>
              <a:r>
                <a:rPr lang="zh-CN" altLang="en-US" sz="1500" b="0" dirty="0">
                  <a:solidFill>
                    <a:schemeClr val="bg1"/>
                  </a:solidFill>
                  <a:latin typeface="微软雅黑" panose="020B0503020204020204" pitchFamily="34" charset="-122"/>
                  <a:ea typeface="微软雅黑" panose="020B0503020204020204" pitchFamily="34" charset="-122"/>
                </a:rPr>
                <a:t>的美化，并为您提供专业的</a:t>
              </a:r>
              <a:r>
                <a:rPr lang="en-US" altLang="zh-CN" sz="1500" b="0" dirty="0">
                  <a:solidFill>
                    <a:schemeClr val="bg1"/>
                  </a:solidFill>
                  <a:latin typeface="微软雅黑" panose="020B0503020204020204" pitchFamily="34" charset="-122"/>
                  <a:ea typeface="微软雅黑" panose="020B0503020204020204" pitchFamily="34" charset="-122"/>
                </a:rPr>
                <a:t>PPT</a:t>
              </a:r>
              <a:r>
                <a:rPr lang="zh-CN" altLang="en-US" sz="1500" b="0" dirty="0">
                  <a:solidFill>
                    <a:schemeClr val="bg1"/>
                  </a:solidFill>
                  <a:latin typeface="微软雅黑" panose="020B0503020204020204" pitchFamily="34" charset="-122"/>
                  <a:ea typeface="微软雅黑" panose="020B0503020204020204" pitchFamily="34" charset="-122"/>
                </a:rPr>
                <a:t>个性定制服务。我们秉承“给您演示的光和热”的理念，为您分担职场压力</a:t>
              </a:r>
              <a:r>
                <a:rPr lang="en-US" altLang="zh-CN" sz="1500" b="0" dirty="0">
                  <a:solidFill>
                    <a:schemeClr val="bg1"/>
                  </a:solidFill>
                  <a:latin typeface="微软雅黑" panose="020B0503020204020204" pitchFamily="34" charset="-122"/>
                  <a:ea typeface="微软雅黑" panose="020B0503020204020204" pitchFamily="34" charset="-122"/>
                </a:rPr>
                <a:t>,</a:t>
              </a:r>
              <a:r>
                <a:rPr lang="zh-CN" altLang="en-US" sz="1500" b="0" dirty="0">
                  <a:solidFill>
                    <a:schemeClr val="bg1"/>
                  </a:solidFill>
                  <a:latin typeface="微软雅黑" panose="020B0503020204020204" pitchFamily="34" charset="-122"/>
                  <a:ea typeface="微软雅黑" panose="020B0503020204020204" pitchFamily="34" charset="-122"/>
                </a:rPr>
                <a:t>让您的每一次亮相都信心澎湃。</a:t>
              </a:r>
              <a:endParaRPr lang="en-US" altLang="zh-CN" sz="1500" b="0" dirty="0">
                <a:solidFill>
                  <a:schemeClr val="bg1"/>
                </a:solidFill>
                <a:latin typeface="微软雅黑" panose="020B0503020204020204" pitchFamily="34" charset="-122"/>
                <a:ea typeface="微软雅黑" panose="020B0503020204020204" pitchFamily="34" charset="-122"/>
              </a:endParaRPr>
            </a:p>
          </p:txBody>
        </p:sp>
      </p:grpSp>
      <p:grpSp>
        <p:nvGrpSpPr>
          <p:cNvPr id="46" name="组合 18"/>
          <p:cNvGrpSpPr/>
          <p:nvPr/>
        </p:nvGrpSpPr>
        <p:grpSpPr bwMode="auto">
          <a:xfrm>
            <a:off x="1252376" y="3935642"/>
            <a:ext cx="3119031" cy="1884795"/>
            <a:chOff x="0" y="0"/>
            <a:chExt cx="2490132" cy="1502644"/>
          </a:xfrm>
        </p:grpSpPr>
        <p:sp>
          <p:nvSpPr>
            <p:cNvPr id="47" name="TextBox 10"/>
            <p:cNvSpPr txBox="1">
              <a:spLocks noChangeArrowheads="1"/>
            </p:cNvSpPr>
            <p:nvPr/>
          </p:nvSpPr>
          <p:spPr bwMode="auto">
            <a:xfrm>
              <a:off x="290294" y="0"/>
              <a:ext cx="1909543" cy="269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600" b="0" dirty="0">
                  <a:solidFill>
                    <a:schemeClr val="bg1"/>
                  </a:solidFill>
                  <a:latin typeface="微软雅黑" panose="020B0503020204020204" pitchFamily="34" charset="-122"/>
                  <a:ea typeface="微软雅黑" panose="020B0503020204020204" pitchFamily="34" charset="-122"/>
                </a:rPr>
                <a:t>单击添加标题</a:t>
              </a:r>
              <a:endParaRPr lang="en-US" altLang="zh-CN" sz="1600" b="0" dirty="0">
                <a:solidFill>
                  <a:schemeClr val="bg1"/>
                </a:solidFill>
                <a:latin typeface="微软雅黑" panose="020B0503020204020204" pitchFamily="34" charset="-122"/>
                <a:ea typeface="微软雅黑" panose="020B0503020204020204" pitchFamily="34" charset="-122"/>
              </a:endParaRPr>
            </a:p>
          </p:txBody>
        </p:sp>
        <p:sp>
          <p:nvSpPr>
            <p:cNvPr id="48" name="TextBox 11"/>
            <p:cNvSpPr txBox="1">
              <a:spLocks noChangeArrowheads="1"/>
            </p:cNvSpPr>
            <p:nvPr/>
          </p:nvSpPr>
          <p:spPr bwMode="auto">
            <a:xfrm>
              <a:off x="0" y="324578"/>
              <a:ext cx="2490132" cy="117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500" b="0" dirty="0">
                  <a:solidFill>
                    <a:schemeClr val="bg1"/>
                  </a:solidFill>
                  <a:latin typeface="微软雅黑" panose="020B0503020204020204" pitchFamily="34" charset="-122"/>
                  <a:ea typeface="微软雅黑" panose="020B0503020204020204" pitchFamily="34" charset="-122"/>
                </a:rPr>
                <a:t>我们工作室致力于专业</a:t>
              </a:r>
              <a:r>
                <a:rPr lang="en-US" altLang="zh-CN" sz="1500" b="0" dirty="0">
                  <a:solidFill>
                    <a:schemeClr val="bg1"/>
                  </a:solidFill>
                  <a:latin typeface="微软雅黑" panose="020B0503020204020204" pitchFamily="34" charset="-122"/>
                  <a:ea typeface="微软雅黑" panose="020B0503020204020204" pitchFamily="34" charset="-122"/>
                </a:rPr>
                <a:t>PPT</a:t>
              </a:r>
              <a:r>
                <a:rPr lang="zh-CN" altLang="en-US" sz="1500" b="0" dirty="0">
                  <a:solidFill>
                    <a:schemeClr val="bg1"/>
                  </a:solidFill>
                  <a:latin typeface="微软雅黑" panose="020B0503020204020204" pitchFamily="34" charset="-122"/>
                  <a:ea typeface="微软雅黑" panose="020B0503020204020204" pitchFamily="34" charset="-122"/>
                </a:rPr>
                <a:t>模板的发布，课件及汇报</a:t>
              </a:r>
              <a:r>
                <a:rPr lang="en-US" altLang="zh-CN" sz="1500" b="0" dirty="0">
                  <a:solidFill>
                    <a:schemeClr val="bg1"/>
                  </a:solidFill>
                  <a:latin typeface="微软雅黑" panose="020B0503020204020204" pitchFamily="34" charset="-122"/>
                  <a:ea typeface="微软雅黑" panose="020B0503020204020204" pitchFamily="34" charset="-122"/>
                </a:rPr>
                <a:t>PPT</a:t>
              </a:r>
              <a:r>
                <a:rPr lang="zh-CN" altLang="en-US" sz="1500" b="0" dirty="0">
                  <a:solidFill>
                    <a:schemeClr val="bg1"/>
                  </a:solidFill>
                  <a:latin typeface="微软雅黑" panose="020B0503020204020204" pitchFamily="34" charset="-122"/>
                  <a:ea typeface="微软雅黑" panose="020B0503020204020204" pitchFamily="34" charset="-122"/>
                </a:rPr>
                <a:t>的美化，并为您提供专业的</a:t>
              </a:r>
              <a:r>
                <a:rPr lang="en-US" altLang="zh-CN" sz="1500" b="0" dirty="0">
                  <a:solidFill>
                    <a:schemeClr val="bg1"/>
                  </a:solidFill>
                  <a:latin typeface="微软雅黑" panose="020B0503020204020204" pitchFamily="34" charset="-122"/>
                  <a:ea typeface="微软雅黑" panose="020B0503020204020204" pitchFamily="34" charset="-122"/>
                </a:rPr>
                <a:t>PPT</a:t>
              </a:r>
              <a:r>
                <a:rPr lang="zh-CN" altLang="en-US" sz="1500" b="0" dirty="0">
                  <a:solidFill>
                    <a:schemeClr val="bg1"/>
                  </a:solidFill>
                  <a:latin typeface="微软雅黑" panose="020B0503020204020204" pitchFamily="34" charset="-122"/>
                  <a:ea typeface="微软雅黑" panose="020B0503020204020204" pitchFamily="34" charset="-122"/>
                </a:rPr>
                <a:t>个性定制服务。我们秉承“给您演示的光和热”的理念，为您分担职场压力</a:t>
              </a:r>
              <a:r>
                <a:rPr lang="en-US" altLang="zh-CN" sz="1500" b="0" dirty="0">
                  <a:solidFill>
                    <a:schemeClr val="bg1"/>
                  </a:solidFill>
                  <a:latin typeface="微软雅黑" panose="020B0503020204020204" pitchFamily="34" charset="-122"/>
                  <a:ea typeface="微软雅黑" panose="020B0503020204020204" pitchFamily="34" charset="-122"/>
                </a:rPr>
                <a:t>,</a:t>
              </a:r>
              <a:r>
                <a:rPr lang="zh-CN" altLang="en-US" sz="1500" b="0" dirty="0">
                  <a:solidFill>
                    <a:schemeClr val="bg1"/>
                  </a:solidFill>
                  <a:latin typeface="微软雅黑" panose="020B0503020204020204" pitchFamily="34" charset="-122"/>
                  <a:ea typeface="微软雅黑" panose="020B0503020204020204" pitchFamily="34" charset="-122"/>
                </a:rPr>
                <a:t>让您的每一次亮相都信心澎湃。</a:t>
              </a:r>
              <a:endParaRPr lang="en-US" altLang="zh-CN" sz="1500" b="0" dirty="0">
                <a:solidFill>
                  <a:schemeClr val="bg1"/>
                </a:solidFill>
                <a:latin typeface="微软雅黑" panose="020B0503020204020204" pitchFamily="34" charset="-122"/>
                <a:ea typeface="微软雅黑" panose="020B0503020204020204" pitchFamily="34" charset="-122"/>
              </a:endParaRPr>
            </a:p>
          </p:txBody>
        </p:sp>
      </p:grpSp>
      <p:pic>
        <p:nvPicPr>
          <p:cNvPr id="49" name="图片 2"/>
          <p:cNvPicPr>
            <a:picLocks noChangeAspect="1" noChangeArrowheads="1"/>
          </p:cNvPicPr>
          <p:nvPr/>
        </p:nvPicPr>
        <p:blipFill>
          <a:blip r:embed="rId1" cstate="print">
            <a:extLst>
              <a:ext uri="{28A0092B-C50C-407E-A947-70E740481C1C}">
                <a14:useLocalDpi xmlns:a14="http://schemas.microsoft.com/office/drawing/2010/main" val="0"/>
              </a:ext>
            </a:extLst>
          </a:blip>
          <a:srcRect t="12723" b="15871"/>
          <a:stretch>
            <a:fillRect/>
          </a:stretch>
        </p:blipFill>
        <p:spPr bwMode="auto">
          <a:xfrm>
            <a:off x="4593628" y="2349362"/>
            <a:ext cx="2880938" cy="1371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Freeform 451"/>
          <p:cNvSpPr>
            <a:spLocks noEditPoints="1"/>
          </p:cNvSpPr>
          <p:nvPr/>
        </p:nvSpPr>
        <p:spPr bwMode="auto">
          <a:xfrm>
            <a:off x="3177762" y="2290610"/>
            <a:ext cx="255555" cy="254059"/>
          </a:xfrm>
          <a:custGeom>
            <a:avLst/>
            <a:gdLst>
              <a:gd name="T0" fmla="*/ 283 w 287"/>
              <a:gd name="T1" fmla="*/ 234 h 288"/>
              <a:gd name="T2" fmla="*/ 247 w 287"/>
              <a:gd name="T3" fmla="*/ 208 h 288"/>
              <a:gd name="T4" fmla="*/ 136 w 287"/>
              <a:gd name="T5" fmla="*/ 96 h 288"/>
              <a:gd name="T6" fmla="*/ 142 w 287"/>
              <a:gd name="T7" fmla="*/ 74 h 288"/>
              <a:gd name="T8" fmla="*/ 68 w 287"/>
              <a:gd name="T9" fmla="*/ 0 h 288"/>
              <a:gd name="T10" fmla="*/ 61 w 287"/>
              <a:gd name="T11" fmla="*/ 7 h 288"/>
              <a:gd name="T12" fmla="*/ 89 w 287"/>
              <a:gd name="T13" fmla="*/ 51 h 288"/>
              <a:gd name="T14" fmla="*/ 50 w 287"/>
              <a:gd name="T15" fmla="*/ 90 h 288"/>
              <a:gd name="T16" fmla="*/ 6 w 287"/>
              <a:gd name="T17" fmla="*/ 62 h 288"/>
              <a:gd name="T18" fmla="*/ 0 w 287"/>
              <a:gd name="T19" fmla="*/ 69 h 288"/>
              <a:gd name="T20" fmla="*/ 74 w 287"/>
              <a:gd name="T21" fmla="*/ 143 h 288"/>
              <a:gd name="T22" fmla="*/ 95 w 287"/>
              <a:gd name="T23" fmla="*/ 137 h 288"/>
              <a:gd name="T24" fmla="*/ 207 w 287"/>
              <a:gd name="T25" fmla="*/ 249 h 288"/>
              <a:gd name="T26" fmla="*/ 233 w 287"/>
              <a:gd name="T27" fmla="*/ 284 h 288"/>
              <a:gd name="T28" fmla="*/ 247 w 287"/>
              <a:gd name="T29" fmla="*/ 288 h 288"/>
              <a:gd name="T30" fmla="*/ 287 w 287"/>
              <a:gd name="T31" fmla="*/ 249 h 288"/>
              <a:gd name="T32" fmla="*/ 283 w 287"/>
              <a:gd name="T33" fmla="*/ 234 h 288"/>
              <a:gd name="T34" fmla="*/ 244 w 287"/>
              <a:gd name="T35" fmla="*/ 261 h 288"/>
              <a:gd name="T36" fmla="*/ 227 w 287"/>
              <a:gd name="T37" fmla="*/ 244 h 288"/>
              <a:gd name="T38" fmla="*/ 244 w 287"/>
              <a:gd name="T39" fmla="*/ 228 h 288"/>
              <a:gd name="T40" fmla="*/ 260 w 287"/>
              <a:gd name="T41" fmla="*/ 244 h 288"/>
              <a:gd name="T42" fmla="*/ 244 w 287"/>
              <a:gd name="T43" fmla="*/ 261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7" h="288">
                <a:moveTo>
                  <a:pt x="283" y="234"/>
                </a:moveTo>
                <a:cubicBezTo>
                  <a:pt x="247" y="208"/>
                  <a:pt x="247" y="208"/>
                  <a:pt x="247" y="208"/>
                </a:cubicBezTo>
                <a:cubicBezTo>
                  <a:pt x="136" y="96"/>
                  <a:pt x="136" y="96"/>
                  <a:pt x="136" y="96"/>
                </a:cubicBezTo>
                <a:cubicBezTo>
                  <a:pt x="140" y="89"/>
                  <a:pt x="142" y="81"/>
                  <a:pt x="142" y="74"/>
                </a:cubicBezTo>
                <a:cubicBezTo>
                  <a:pt x="142" y="37"/>
                  <a:pt x="106" y="0"/>
                  <a:pt x="68" y="0"/>
                </a:cubicBezTo>
                <a:cubicBezTo>
                  <a:pt x="68" y="0"/>
                  <a:pt x="64" y="5"/>
                  <a:pt x="61" y="7"/>
                </a:cubicBezTo>
                <a:cubicBezTo>
                  <a:pt x="92" y="37"/>
                  <a:pt x="89" y="32"/>
                  <a:pt x="89" y="51"/>
                </a:cubicBezTo>
                <a:cubicBezTo>
                  <a:pt x="89" y="66"/>
                  <a:pt x="65" y="90"/>
                  <a:pt x="50" y="90"/>
                </a:cubicBezTo>
                <a:cubicBezTo>
                  <a:pt x="31" y="90"/>
                  <a:pt x="37" y="93"/>
                  <a:pt x="6" y="62"/>
                </a:cubicBezTo>
                <a:cubicBezTo>
                  <a:pt x="4" y="65"/>
                  <a:pt x="0" y="69"/>
                  <a:pt x="0" y="69"/>
                </a:cubicBezTo>
                <a:cubicBezTo>
                  <a:pt x="0" y="107"/>
                  <a:pt x="36" y="143"/>
                  <a:pt x="74" y="143"/>
                </a:cubicBezTo>
                <a:cubicBezTo>
                  <a:pt x="80" y="143"/>
                  <a:pt x="88" y="141"/>
                  <a:pt x="95" y="137"/>
                </a:cubicBezTo>
                <a:cubicBezTo>
                  <a:pt x="207" y="249"/>
                  <a:pt x="207" y="249"/>
                  <a:pt x="207" y="249"/>
                </a:cubicBezTo>
                <a:cubicBezTo>
                  <a:pt x="233" y="284"/>
                  <a:pt x="233" y="284"/>
                  <a:pt x="233" y="284"/>
                </a:cubicBezTo>
                <a:cubicBezTo>
                  <a:pt x="247" y="288"/>
                  <a:pt x="247" y="288"/>
                  <a:pt x="247" y="288"/>
                </a:cubicBezTo>
                <a:cubicBezTo>
                  <a:pt x="287" y="249"/>
                  <a:pt x="287" y="249"/>
                  <a:pt x="287" y="249"/>
                </a:cubicBezTo>
                <a:lnTo>
                  <a:pt x="283" y="234"/>
                </a:lnTo>
                <a:close/>
                <a:moveTo>
                  <a:pt x="244" y="261"/>
                </a:moveTo>
                <a:cubicBezTo>
                  <a:pt x="234" y="261"/>
                  <a:pt x="227" y="254"/>
                  <a:pt x="227" y="244"/>
                </a:cubicBezTo>
                <a:cubicBezTo>
                  <a:pt x="227" y="235"/>
                  <a:pt x="234" y="228"/>
                  <a:pt x="244" y="228"/>
                </a:cubicBezTo>
                <a:cubicBezTo>
                  <a:pt x="253" y="228"/>
                  <a:pt x="260" y="235"/>
                  <a:pt x="260" y="244"/>
                </a:cubicBezTo>
                <a:cubicBezTo>
                  <a:pt x="260" y="254"/>
                  <a:pt x="253" y="261"/>
                  <a:pt x="244" y="261"/>
                </a:cubicBezTo>
                <a:close/>
              </a:path>
            </a:pathLst>
          </a:custGeom>
          <a:solidFill>
            <a:srgbClr val="D4115A"/>
          </a:solidFill>
          <a:ln>
            <a:noFill/>
          </a:ln>
          <a:extLst>
            <a:ext uri="{91240B29-F687-4F45-9708-019B960494DF}">
              <a14:hiddenLine xmlns:a14="http://schemas.microsoft.com/office/drawing/2010/main" w="9525">
                <a:solidFill>
                  <a:srgbClr val="000000"/>
                </a:solidFill>
                <a:round/>
              </a14:hiddenLine>
            </a:ext>
          </a:extLst>
        </p:spPr>
        <p:txBody>
          <a:bodyPr lIns="91438" tIns="45719" rIns="91438" bIns="45719"/>
          <a:lstStyle/>
          <a:p>
            <a:endParaRPr lang="zh-CN" altLang="en-US"/>
          </a:p>
        </p:txBody>
      </p:sp>
      <p:pic>
        <p:nvPicPr>
          <p:cNvPr id="51" name="图片 1"/>
          <p:cNvPicPr>
            <a:picLocks noChangeAspect="1" noChangeArrowheads="1"/>
          </p:cNvPicPr>
          <p:nvPr/>
        </p:nvPicPr>
        <p:blipFill>
          <a:blip r:embed="rId2" cstate="print">
            <a:extLst>
              <a:ext uri="{28A0092B-C50C-407E-A947-70E740481C1C}">
                <a14:useLocalDpi xmlns:a14="http://schemas.microsoft.com/office/drawing/2010/main" val="0"/>
              </a:ext>
            </a:extLst>
          </a:blip>
          <a:srcRect b="23570"/>
          <a:stretch>
            <a:fillRect/>
          </a:stretch>
        </p:blipFill>
        <p:spPr bwMode="auto">
          <a:xfrm>
            <a:off x="7871388" y="2341424"/>
            <a:ext cx="2911096" cy="138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图片 3"/>
          <p:cNvPicPr>
            <a:picLocks noChangeAspect="1" noChangeArrowheads="1"/>
          </p:cNvPicPr>
          <p:nvPr/>
        </p:nvPicPr>
        <p:blipFill>
          <a:blip r:embed="rId3">
            <a:extLst>
              <a:ext uri="{28A0092B-C50C-407E-A947-70E740481C1C}">
                <a14:useLocalDpi xmlns:a14="http://schemas.microsoft.com/office/drawing/2010/main" val="0"/>
              </a:ext>
            </a:extLst>
          </a:blip>
          <a:srcRect b="27136"/>
          <a:stretch>
            <a:fillRect/>
          </a:stretch>
        </p:blipFill>
        <p:spPr bwMode="auto">
          <a:xfrm>
            <a:off x="1314279" y="2328720"/>
            <a:ext cx="2911096" cy="1413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75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heel(4)">
                                      <p:cBhvr>
                                        <p:cTn id="7" dur="1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arn(inVertical)">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52" presetClass="entr" presetSubtype="0"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animScale>
                                      <p:cBhvr>
                                        <p:cTn id="17" dur="1000" decel="50000" fill="hold">
                                          <p:stCondLst>
                                            <p:cond delay="0"/>
                                          </p:stCondLst>
                                        </p:cTn>
                                        <p:tgtEl>
                                          <p:spTgt spid="5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2"/>
                                        </p:tgtEl>
                                        <p:attrNameLst>
                                          <p:attrName>ppt_x</p:attrName>
                                          <p:attrName>ppt_y</p:attrName>
                                        </p:attrNameLst>
                                      </p:cBhvr>
                                    </p:animMotion>
                                    <p:animEffect transition="in" filter="fade">
                                      <p:cBhvr>
                                        <p:cTn id="19" dur="1000"/>
                                        <p:tgtEl>
                                          <p:spTgt spid="52"/>
                                        </p:tgtEl>
                                      </p:cBhvr>
                                    </p:animEffect>
                                  </p:childTnLst>
                                </p:cTn>
                              </p:par>
                              <p:par>
                                <p:cTn id="20" presetID="52" presetClass="entr" presetSubtype="0" fill="hold" nodeType="withEffect">
                                  <p:stCondLst>
                                    <p:cond delay="200"/>
                                  </p:stCondLst>
                                  <p:childTnLst>
                                    <p:set>
                                      <p:cBhvr>
                                        <p:cTn id="21" dur="1" fill="hold">
                                          <p:stCondLst>
                                            <p:cond delay="0"/>
                                          </p:stCondLst>
                                        </p:cTn>
                                        <p:tgtEl>
                                          <p:spTgt spid="49"/>
                                        </p:tgtEl>
                                        <p:attrNameLst>
                                          <p:attrName>style.visibility</p:attrName>
                                        </p:attrNameLst>
                                      </p:cBhvr>
                                      <p:to>
                                        <p:strVal val="visible"/>
                                      </p:to>
                                    </p:set>
                                    <p:animScale>
                                      <p:cBhvr>
                                        <p:cTn id="22" dur="1000" decel="50000" fill="hold">
                                          <p:stCondLst>
                                            <p:cond delay="0"/>
                                          </p:stCondLst>
                                        </p:cTn>
                                        <p:tgtEl>
                                          <p:spTgt spid="4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49"/>
                                        </p:tgtEl>
                                        <p:attrNameLst>
                                          <p:attrName>ppt_x</p:attrName>
                                          <p:attrName>ppt_y</p:attrName>
                                        </p:attrNameLst>
                                      </p:cBhvr>
                                    </p:animMotion>
                                    <p:animEffect transition="in" filter="fade">
                                      <p:cBhvr>
                                        <p:cTn id="24" dur="1000"/>
                                        <p:tgtEl>
                                          <p:spTgt spid="49"/>
                                        </p:tgtEl>
                                      </p:cBhvr>
                                    </p:animEffect>
                                  </p:childTnLst>
                                </p:cTn>
                              </p:par>
                              <p:par>
                                <p:cTn id="25" presetID="52" presetClass="entr" presetSubtype="0" fill="hold" nodeType="withEffect">
                                  <p:stCondLst>
                                    <p:cond delay="400"/>
                                  </p:stCondLst>
                                  <p:childTnLst>
                                    <p:set>
                                      <p:cBhvr>
                                        <p:cTn id="26" dur="1" fill="hold">
                                          <p:stCondLst>
                                            <p:cond delay="0"/>
                                          </p:stCondLst>
                                        </p:cTn>
                                        <p:tgtEl>
                                          <p:spTgt spid="51"/>
                                        </p:tgtEl>
                                        <p:attrNameLst>
                                          <p:attrName>style.visibility</p:attrName>
                                        </p:attrNameLst>
                                      </p:cBhvr>
                                      <p:to>
                                        <p:strVal val="visible"/>
                                      </p:to>
                                    </p:set>
                                    <p:animScale>
                                      <p:cBhvr>
                                        <p:cTn id="27" dur="1000" decel="50000" fill="hold">
                                          <p:stCondLst>
                                            <p:cond delay="0"/>
                                          </p:stCondLst>
                                        </p:cTn>
                                        <p:tgtEl>
                                          <p:spTgt spid="5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51"/>
                                        </p:tgtEl>
                                        <p:attrNameLst>
                                          <p:attrName>ppt_x</p:attrName>
                                          <p:attrName>ppt_y</p:attrName>
                                        </p:attrNameLst>
                                      </p:cBhvr>
                                    </p:animMotion>
                                    <p:animEffect transition="in" filter="fade">
                                      <p:cBhvr>
                                        <p:cTn id="29" dur="1000"/>
                                        <p:tgtEl>
                                          <p:spTgt spid="51"/>
                                        </p:tgtEl>
                                      </p:cBhvr>
                                    </p:animEffect>
                                  </p:childTnLst>
                                </p:cTn>
                              </p:par>
                            </p:childTnLst>
                          </p:cTn>
                        </p:par>
                      </p:childTnLst>
                    </p:cTn>
                  </p:par>
                  <p:par>
                    <p:cTn id="30" fill="hold">
                      <p:stCondLst>
                        <p:cond delay="indefinite"/>
                      </p:stCondLst>
                      <p:childTnLst>
                        <p:par>
                          <p:cTn id="31" fill="hold">
                            <p:stCondLst>
                              <p:cond delay="0"/>
                            </p:stCondLst>
                            <p:childTnLst>
                              <p:par>
                                <p:cTn id="32" presetID="20" presetClass="entr" presetSubtype="0" fill="hold"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wedge">
                                      <p:cBhvr>
                                        <p:cTn id="34" dur="2000"/>
                                        <p:tgtEl>
                                          <p:spTgt spid="46"/>
                                        </p:tgtEl>
                                      </p:cBhvr>
                                    </p:animEffect>
                                  </p:childTnLst>
                                </p:cTn>
                              </p:par>
                              <p:par>
                                <p:cTn id="35" presetID="20"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wedge">
                                      <p:cBhvr>
                                        <p:cTn id="37" dur="2000"/>
                                        <p:tgtEl>
                                          <p:spTgt spid="40"/>
                                        </p:tgtEl>
                                      </p:cBhvr>
                                    </p:animEffect>
                                  </p:childTnLst>
                                </p:cTn>
                              </p:par>
                              <p:par>
                                <p:cTn id="38" presetID="20" presetClass="entr" presetSubtype="0" fill="hold"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wedge">
                                      <p:cBhvr>
                                        <p:cTn id="40"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pic>
        <p:nvPicPr>
          <p:cNvPr id="35" name="图片 4"/>
          <p:cNvPicPr>
            <a:picLocks noChangeAspect="1" noChangeArrowheads="1"/>
          </p:cNvPicPr>
          <p:nvPr/>
        </p:nvPicPr>
        <p:blipFill>
          <a:blip r:embed="rId1">
            <a:extLst>
              <a:ext uri="{28A0092B-C50C-407E-A947-70E740481C1C}">
                <a14:useLocalDpi xmlns:a14="http://schemas.microsoft.com/office/drawing/2010/main" val="0"/>
              </a:ext>
            </a:extLst>
          </a:blip>
          <a:srcRect b="9450"/>
          <a:stretch>
            <a:fillRect/>
          </a:stretch>
        </p:blipFill>
        <p:spPr bwMode="auto">
          <a:xfrm>
            <a:off x="10623756" y="4727083"/>
            <a:ext cx="1673008" cy="2132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组合 6"/>
          <p:cNvGrpSpPr/>
          <p:nvPr/>
        </p:nvGrpSpPr>
        <p:grpSpPr>
          <a:xfrm>
            <a:off x="7613684" y="1540231"/>
            <a:ext cx="1580945" cy="1583105"/>
            <a:chOff x="5711006" y="1154906"/>
            <a:chExt cx="1185863" cy="1187054"/>
          </a:xfrm>
        </p:grpSpPr>
        <p:sp>
          <p:nvSpPr>
            <p:cNvPr id="38" name="Oval 145"/>
            <p:cNvSpPr>
              <a:spLocks noChangeAspect="1" noChangeArrowheads="1"/>
            </p:cNvSpPr>
            <p:nvPr/>
          </p:nvSpPr>
          <p:spPr bwMode="auto">
            <a:xfrm>
              <a:off x="5711006" y="1154906"/>
              <a:ext cx="1185863" cy="1187054"/>
            </a:xfrm>
            <a:prstGeom prst="ellipse">
              <a:avLst/>
            </a:prstGeom>
            <a:solidFill>
              <a:srgbClr val="FF3399"/>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lvl1pPr defTabSz="1217295">
                <a:defRPr>
                  <a:solidFill>
                    <a:schemeClr val="tx1"/>
                  </a:solidFill>
                  <a:latin typeface="Calibri" panose="020F0502020204030204" pitchFamily="34" charset="0"/>
                  <a:ea typeface="宋体" panose="02010600030101010101" pitchFamily="2" charset="-122"/>
                </a:defRPr>
              </a:lvl1pPr>
              <a:lvl2pPr marL="742950" indent="-285750" defTabSz="1217295">
                <a:defRPr>
                  <a:solidFill>
                    <a:schemeClr val="tx1"/>
                  </a:solidFill>
                  <a:latin typeface="Calibri" panose="020F0502020204030204" pitchFamily="34" charset="0"/>
                  <a:ea typeface="宋体" panose="02010600030101010101" pitchFamily="2" charset="-122"/>
                </a:defRPr>
              </a:lvl2pPr>
              <a:lvl3pPr marL="1143000" indent="-228600" defTabSz="1217295">
                <a:defRPr>
                  <a:solidFill>
                    <a:schemeClr val="tx1"/>
                  </a:solidFill>
                  <a:latin typeface="Calibri" panose="020F0502020204030204" pitchFamily="34" charset="0"/>
                  <a:ea typeface="宋体" panose="02010600030101010101" pitchFamily="2" charset="-122"/>
                </a:defRPr>
              </a:lvl3pPr>
              <a:lvl4pPr marL="1600200" indent="-228600" defTabSz="1217295">
                <a:defRPr>
                  <a:solidFill>
                    <a:schemeClr val="tx1"/>
                  </a:solidFill>
                  <a:latin typeface="Calibri" panose="020F0502020204030204" pitchFamily="34" charset="0"/>
                  <a:ea typeface="宋体" panose="02010600030101010101" pitchFamily="2" charset="-122"/>
                </a:defRPr>
              </a:lvl4pPr>
              <a:lvl5pPr marL="2057400" indent="-228600" defTabSz="1217295">
                <a:defRPr>
                  <a:solidFill>
                    <a:schemeClr val="tx1"/>
                  </a:solidFill>
                  <a:latin typeface="Calibri" panose="020F0502020204030204" pitchFamily="34" charset="0"/>
                  <a:ea typeface="宋体" panose="02010600030101010101" pitchFamily="2" charset="-122"/>
                </a:defRPr>
              </a:lvl5pPr>
              <a:lvl6pPr marL="25146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b="1">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3" name="Text Placeholder 3"/>
            <p:cNvSpPr txBox="1">
              <a:spLocks noChangeArrowheads="1"/>
            </p:cNvSpPr>
            <p:nvPr/>
          </p:nvSpPr>
          <p:spPr bwMode="auto">
            <a:xfrm>
              <a:off x="5945560" y="1533525"/>
              <a:ext cx="716756" cy="429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1216025">
                <a:defRPr>
                  <a:solidFill>
                    <a:schemeClr val="tx1"/>
                  </a:solidFill>
                  <a:latin typeface="Calibri" panose="020F0502020204030204" pitchFamily="34" charset="0"/>
                  <a:ea typeface="宋体" panose="02010600030101010101" pitchFamily="2" charset="-122"/>
                </a:defRPr>
              </a:lvl1pPr>
              <a:lvl2pPr defTabSz="1216025">
                <a:defRPr>
                  <a:solidFill>
                    <a:schemeClr val="tx1"/>
                  </a:solidFill>
                  <a:latin typeface="Calibri" panose="020F0502020204030204" pitchFamily="34" charset="0"/>
                  <a:ea typeface="宋体" panose="02010600030101010101" pitchFamily="2" charset="-122"/>
                </a:defRPr>
              </a:lvl2pPr>
              <a:lvl3pPr defTabSz="1216025">
                <a:defRPr>
                  <a:solidFill>
                    <a:schemeClr val="tx1"/>
                  </a:solidFill>
                  <a:latin typeface="Calibri" panose="020F0502020204030204" pitchFamily="34" charset="0"/>
                  <a:ea typeface="宋体" panose="02010600030101010101" pitchFamily="2" charset="-122"/>
                </a:defRPr>
              </a:lvl3pPr>
              <a:lvl4pPr defTabSz="1216025">
                <a:defRPr>
                  <a:solidFill>
                    <a:schemeClr val="tx1"/>
                  </a:solidFill>
                  <a:latin typeface="Calibri" panose="020F0502020204030204" pitchFamily="34" charset="0"/>
                  <a:ea typeface="宋体" panose="02010600030101010101" pitchFamily="2" charset="-122"/>
                </a:defRPr>
              </a:lvl4pPr>
              <a:lvl5pPr defTabSz="1216025">
                <a:defRPr>
                  <a:solidFill>
                    <a:schemeClr val="tx1"/>
                  </a:solidFill>
                  <a:latin typeface="Calibri" panose="020F0502020204030204" pitchFamily="34" charset="0"/>
                  <a:ea typeface="宋体" panose="02010600030101010101" pitchFamily="2" charset="-122"/>
                </a:defRPr>
              </a:lvl5pPr>
              <a:lvl6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en-US" altLang="zh-CN" sz="3700" dirty="0">
                  <a:solidFill>
                    <a:srgbClr val="FFFFFF"/>
                  </a:solidFill>
                  <a:latin typeface="Arial" panose="020B0604020202020204" pitchFamily="34" charset="0"/>
                  <a:ea typeface="微软雅黑" panose="020B0503020204020204" pitchFamily="34" charset="-122"/>
                  <a:sym typeface="Arial" panose="020B0604020202020204" pitchFamily="34" charset="0"/>
                </a:rPr>
                <a:t>65%</a:t>
              </a:r>
              <a:endParaRPr lang="en-US" altLang="zh-CN" sz="37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 name="组合 2"/>
          <p:cNvGrpSpPr/>
          <p:nvPr/>
        </p:nvGrpSpPr>
        <p:grpSpPr>
          <a:xfrm>
            <a:off x="2950217" y="1546584"/>
            <a:ext cx="1544436" cy="1544996"/>
            <a:chOff x="2212951" y="1159669"/>
            <a:chExt cx="1158478" cy="1158479"/>
          </a:xfrm>
        </p:grpSpPr>
        <p:sp>
          <p:nvSpPr>
            <p:cNvPr id="36" name="Oval 128"/>
            <p:cNvSpPr>
              <a:spLocks noChangeAspect="1" noChangeArrowheads="1"/>
            </p:cNvSpPr>
            <p:nvPr/>
          </p:nvSpPr>
          <p:spPr bwMode="auto">
            <a:xfrm>
              <a:off x="2212951" y="1159669"/>
              <a:ext cx="1158478" cy="1158479"/>
            </a:xfrm>
            <a:prstGeom prst="ellipse">
              <a:avLst/>
            </a:prstGeom>
            <a:solidFill>
              <a:srgbClr val="FF3399"/>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lvl1pPr defTabSz="1217295">
                <a:defRPr>
                  <a:solidFill>
                    <a:schemeClr val="tx1"/>
                  </a:solidFill>
                  <a:latin typeface="Calibri" panose="020F0502020204030204" pitchFamily="34" charset="0"/>
                  <a:ea typeface="宋体" panose="02010600030101010101" pitchFamily="2" charset="-122"/>
                </a:defRPr>
              </a:lvl1pPr>
              <a:lvl2pPr marL="742950" indent="-285750" defTabSz="1217295">
                <a:defRPr>
                  <a:solidFill>
                    <a:schemeClr val="tx1"/>
                  </a:solidFill>
                  <a:latin typeface="Calibri" panose="020F0502020204030204" pitchFamily="34" charset="0"/>
                  <a:ea typeface="宋体" panose="02010600030101010101" pitchFamily="2" charset="-122"/>
                </a:defRPr>
              </a:lvl2pPr>
              <a:lvl3pPr marL="1143000" indent="-228600" defTabSz="1217295">
                <a:defRPr>
                  <a:solidFill>
                    <a:schemeClr val="tx1"/>
                  </a:solidFill>
                  <a:latin typeface="Calibri" panose="020F0502020204030204" pitchFamily="34" charset="0"/>
                  <a:ea typeface="宋体" panose="02010600030101010101" pitchFamily="2" charset="-122"/>
                </a:defRPr>
              </a:lvl3pPr>
              <a:lvl4pPr marL="1600200" indent="-228600" defTabSz="1217295">
                <a:defRPr>
                  <a:solidFill>
                    <a:schemeClr val="tx1"/>
                  </a:solidFill>
                  <a:latin typeface="Calibri" panose="020F0502020204030204" pitchFamily="34" charset="0"/>
                  <a:ea typeface="宋体" panose="02010600030101010101" pitchFamily="2" charset="-122"/>
                </a:defRPr>
              </a:lvl4pPr>
              <a:lvl5pPr marL="2057400" indent="-228600" defTabSz="1217295">
                <a:defRPr>
                  <a:solidFill>
                    <a:schemeClr val="tx1"/>
                  </a:solidFill>
                  <a:latin typeface="Calibri" panose="020F0502020204030204" pitchFamily="34" charset="0"/>
                  <a:ea typeface="宋体" panose="02010600030101010101" pitchFamily="2" charset="-122"/>
                </a:defRPr>
              </a:lvl5pPr>
              <a:lvl6pPr marL="25146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sz="15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4" name="Text Placeholder 3"/>
            <p:cNvSpPr txBox="1">
              <a:spLocks noChangeArrowheads="1"/>
            </p:cNvSpPr>
            <p:nvPr/>
          </p:nvSpPr>
          <p:spPr bwMode="auto">
            <a:xfrm>
              <a:off x="2433216" y="1524000"/>
              <a:ext cx="717947" cy="429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1216025">
                <a:defRPr>
                  <a:solidFill>
                    <a:schemeClr val="tx1"/>
                  </a:solidFill>
                  <a:latin typeface="Calibri" panose="020F0502020204030204" pitchFamily="34" charset="0"/>
                  <a:ea typeface="宋体" panose="02010600030101010101" pitchFamily="2" charset="-122"/>
                </a:defRPr>
              </a:lvl1pPr>
              <a:lvl2pPr defTabSz="1216025">
                <a:defRPr>
                  <a:solidFill>
                    <a:schemeClr val="tx1"/>
                  </a:solidFill>
                  <a:latin typeface="Calibri" panose="020F0502020204030204" pitchFamily="34" charset="0"/>
                  <a:ea typeface="宋体" panose="02010600030101010101" pitchFamily="2" charset="-122"/>
                </a:defRPr>
              </a:lvl2pPr>
              <a:lvl3pPr defTabSz="1216025">
                <a:defRPr>
                  <a:solidFill>
                    <a:schemeClr val="tx1"/>
                  </a:solidFill>
                  <a:latin typeface="Calibri" panose="020F0502020204030204" pitchFamily="34" charset="0"/>
                  <a:ea typeface="宋体" panose="02010600030101010101" pitchFamily="2" charset="-122"/>
                </a:defRPr>
              </a:lvl3pPr>
              <a:lvl4pPr defTabSz="1216025">
                <a:defRPr>
                  <a:solidFill>
                    <a:schemeClr val="tx1"/>
                  </a:solidFill>
                  <a:latin typeface="Calibri" panose="020F0502020204030204" pitchFamily="34" charset="0"/>
                  <a:ea typeface="宋体" panose="02010600030101010101" pitchFamily="2" charset="-122"/>
                </a:defRPr>
              </a:lvl4pPr>
              <a:lvl5pPr defTabSz="1216025">
                <a:defRPr>
                  <a:solidFill>
                    <a:schemeClr val="tx1"/>
                  </a:solidFill>
                  <a:latin typeface="Calibri" panose="020F0502020204030204" pitchFamily="34" charset="0"/>
                  <a:ea typeface="宋体" panose="02010600030101010101" pitchFamily="2" charset="-122"/>
                </a:defRPr>
              </a:lvl5pPr>
              <a:lvl6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en-US" altLang="zh-CN" sz="3700">
                  <a:solidFill>
                    <a:srgbClr val="FFFFFF"/>
                  </a:solidFill>
                  <a:latin typeface="Arial" panose="020B0604020202020204" pitchFamily="34" charset="0"/>
                  <a:ea typeface="微软雅黑" panose="020B0503020204020204" pitchFamily="34" charset="-122"/>
                  <a:sym typeface="Arial" panose="020B0604020202020204" pitchFamily="34" charset="0"/>
                </a:rPr>
                <a:t>70%</a:t>
              </a:r>
              <a:endParaRPr lang="en-US" altLang="zh-CN" sz="37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 name="组合 5"/>
          <p:cNvGrpSpPr/>
          <p:nvPr/>
        </p:nvGrpSpPr>
        <p:grpSpPr>
          <a:xfrm>
            <a:off x="7586701" y="3671150"/>
            <a:ext cx="1222216" cy="1221071"/>
            <a:chOff x="5690766" y="2752725"/>
            <a:chExt cx="916781" cy="915591"/>
          </a:xfrm>
        </p:grpSpPr>
        <p:sp>
          <p:nvSpPr>
            <p:cNvPr id="39" name="Oval 114"/>
            <p:cNvSpPr>
              <a:spLocks noChangeAspect="1" noChangeArrowheads="1"/>
            </p:cNvSpPr>
            <p:nvPr/>
          </p:nvSpPr>
          <p:spPr bwMode="auto">
            <a:xfrm>
              <a:off x="5690766" y="2752725"/>
              <a:ext cx="916781" cy="915591"/>
            </a:xfrm>
            <a:prstGeom prst="ellipse">
              <a:avLst/>
            </a:prstGeom>
            <a:solidFill>
              <a:srgbClr val="FF006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lvl1pPr defTabSz="1217295">
                <a:defRPr>
                  <a:solidFill>
                    <a:schemeClr val="tx1"/>
                  </a:solidFill>
                  <a:latin typeface="Calibri" panose="020F0502020204030204" pitchFamily="34" charset="0"/>
                  <a:ea typeface="宋体" panose="02010600030101010101" pitchFamily="2" charset="-122"/>
                </a:defRPr>
              </a:lvl1pPr>
              <a:lvl2pPr marL="742950" indent="-285750" defTabSz="1217295">
                <a:defRPr>
                  <a:solidFill>
                    <a:schemeClr val="tx1"/>
                  </a:solidFill>
                  <a:latin typeface="Calibri" panose="020F0502020204030204" pitchFamily="34" charset="0"/>
                  <a:ea typeface="宋体" panose="02010600030101010101" pitchFamily="2" charset="-122"/>
                </a:defRPr>
              </a:lvl2pPr>
              <a:lvl3pPr marL="1143000" indent="-228600" defTabSz="1217295">
                <a:defRPr>
                  <a:solidFill>
                    <a:schemeClr val="tx1"/>
                  </a:solidFill>
                  <a:latin typeface="Calibri" panose="020F0502020204030204" pitchFamily="34" charset="0"/>
                  <a:ea typeface="宋体" panose="02010600030101010101" pitchFamily="2" charset="-122"/>
                </a:defRPr>
              </a:lvl3pPr>
              <a:lvl4pPr marL="1600200" indent="-228600" defTabSz="1217295">
                <a:defRPr>
                  <a:solidFill>
                    <a:schemeClr val="tx1"/>
                  </a:solidFill>
                  <a:latin typeface="Calibri" panose="020F0502020204030204" pitchFamily="34" charset="0"/>
                  <a:ea typeface="宋体" panose="02010600030101010101" pitchFamily="2" charset="-122"/>
                </a:defRPr>
              </a:lvl4pPr>
              <a:lvl5pPr marL="2057400" indent="-228600" defTabSz="1217295">
                <a:defRPr>
                  <a:solidFill>
                    <a:schemeClr val="tx1"/>
                  </a:solidFill>
                  <a:latin typeface="Calibri" panose="020F0502020204030204" pitchFamily="34" charset="0"/>
                  <a:ea typeface="宋体" panose="02010600030101010101" pitchFamily="2" charset="-122"/>
                </a:defRPr>
              </a:lvl5pPr>
              <a:lvl6pPr marL="25146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b="1">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5" name="Text Placeholder 3"/>
            <p:cNvSpPr txBox="1">
              <a:spLocks noChangeArrowheads="1"/>
            </p:cNvSpPr>
            <p:nvPr/>
          </p:nvSpPr>
          <p:spPr bwMode="auto">
            <a:xfrm>
              <a:off x="5790779" y="2995613"/>
              <a:ext cx="716756" cy="429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1216025">
                <a:defRPr>
                  <a:solidFill>
                    <a:schemeClr val="tx1"/>
                  </a:solidFill>
                  <a:latin typeface="Calibri" panose="020F0502020204030204" pitchFamily="34" charset="0"/>
                  <a:ea typeface="宋体" panose="02010600030101010101" pitchFamily="2" charset="-122"/>
                </a:defRPr>
              </a:lvl1pPr>
              <a:lvl2pPr defTabSz="1216025">
                <a:defRPr>
                  <a:solidFill>
                    <a:schemeClr val="tx1"/>
                  </a:solidFill>
                  <a:latin typeface="Calibri" panose="020F0502020204030204" pitchFamily="34" charset="0"/>
                  <a:ea typeface="宋体" panose="02010600030101010101" pitchFamily="2" charset="-122"/>
                </a:defRPr>
              </a:lvl2pPr>
              <a:lvl3pPr defTabSz="1216025">
                <a:defRPr>
                  <a:solidFill>
                    <a:schemeClr val="tx1"/>
                  </a:solidFill>
                  <a:latin typeface="Calibri" panose="020F0502020204030204" pitchFamily="34" charset="0"/>
                  <a:ea typeface="宋体" panose="02010600030101010101" pitchFamily="2" charset="-122"/>
                </a:defRPr>
              </a:lvl3pPr>
              <a:lvl4pPr defTabSz="1216025">
                <a:defRPr>
                  <a:solidFill>
                    <a:schemeClr val="tx1"/>
                  </a:solidFill>
                  <a:latin typeface="Calibri" panose="020F0502020204030204" pitchFamily="34" charset="0"/>
                  <a:ea typeface="宋体" panose="02010600030101010101" pitchFamily="2" charset="-122"/>
                </a:defRPr>
              </a:lvl4pPr>
              <a:lvl5pPr defTabSz="1216025">
                <a:defRPr>
                  <a:solidFill>
                    <a:schemeClr val="tx1"/>
                  </a:solidFill>
                  <a:latin typeface="Calibri" panose="020F0502020204030204" pitchFamily="34" charset="0"/>
                  <a:ea typeface="宋体" panose="02010600030101010101" pitchFamily="2" charset="-122"/>
                </a:defRPr>
              </a:lvl5pPr>
              <a:lvl6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en-US" altLang="zh-CN" sz="3700">
                  <a:solidFill>
                    <a:srgbClr val="FFFFFF"/>
                  </a:solidFill>
                  <a:latin typeface="Arial" panose="020B0604020202020204" pitchFamily="34" charset="0"/>
                  <a:ea typeface="微软雅黑" panose="020B0503020204020204" pitchFamily="34" charset="-122"/>
                  <a:sym typeface="Arial" panose="020B0604020202020204" pitchFamily="34" charset="0"/>
                </a:rPr>
                <a:t>55%</a:t>
              </a:r>
              <a:endParaRPr lang="en-US" altLang="zh-CN" sz="37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 name="组合 3"/>
          <p:cNvGrpSpPr/>
          <p:nvPr/>
        </p:nvGrpSpPr>
        <p:grpSpPr>
          <a:xfrm>
            <a:off x="3520055" y="3977609"/>
            <a:ext cx="1239677" cy="1240124"/>
            <a:chOff x="2640384" y="2982516"/>
            <a:chExt cx="929879" cy="929878"/>
          </a:xfrm>
        </p:grpSpPr>
        <p:sp>
          <p:nvSpPr>
            <p:cNvPr id="72" name="Oval 25"/>
            <p:cNvSpPr>
              <a:spLocks noChangeAspect="1" noChangeArrowheads="1"/>
            </p:cNvSpPr>
            <p:nvPr/>
          </p:nvSpPr>
          <p:spPr bwMode="auto">
            <a:xfrm>
              <a:off x="2640384" y="2982516"/>
              <a:ext cx="929879" cy="929878"/>
            </a:xfrm>
            <a:prstGeom prst="ellipse">
              <a:avLst/>
            </a:prstGeom>
            <a:solidFill>
              <a:srgbClr val="FF006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lvl1pPr defTabSz="1217295">
                <a:defRPr>
                  <a:solidFill>
                    <a:schemeClr val="tx1"/>
                  </a:solidFill>
                  <a:latin typeface="Calibri" panose="020F0502020204030204" pitchFamily="34" charset="0"/>
                  <a:ea typeface="宋体" panose="02010600030101010101" pitchFamily="2" charset="-122"/>
                </a:defRPr>
              </a:lvl1pPr>
              <a:lvl2pPr marL="742950" indent="-285750" defTabSz="1217295">
                <a:defRPr>
                  <a:solidFill>
                    <a:schemeClr val="tx1"/>
                  </a:solidFill>
                  <a:latin typeface="Calibri" panose="020F0502020204030204" pitchFamily="34" charset="0"/>
                  <a:ea typeface="宋体" panose="02010600030101010101" pitchFamily="2" charset="-122"/>
                </a:defRPr>
              </a:lvl2pPr>
              <a:lvl3pPr marL="1143000" indent="-228600" defTabSz="1217295">
                <a:defRPr>
                  <a:solidFill>
                    <a:schemeClr val="tx1"/>
                  </a:solidFill>
                  <a:latin typeface="Calibri" panose="020F0502020204030204" pitchFamily="34" charset="0"/>
                  <a:ea typeface="宋体" panose="02010600030101010101" pitchFamily="2" charset="-122"/>
                </a:defRPr>
              </a:lvl3pPr>
              <a:lvl4pPr marL="1600200" indent="-228600" defTabSz="1217295">
                <a:defRPr>
                  <a:solidFill>
                    <a:schemeClr val="tx1"/>
                  </a:solidFill>
                  <a:latin typeface="Calibri" panose="020F0502020204030204" pitchFamily="34" charset="0"/>
                  <a:ea typeface="宋体" panose="02010600030101010101" pitchFamily="2" charset="-122"/>
                </a:defRPr>
              </a:lvl4pPr>
              <a:lvl5pPr marL="2057400" indent="-228600" defTabSz="1217295">
                <a:defRPr>
                  <a:solidFill>
                    <a:schemeClr val="tx1"/>
                  </a:solidFill>
                  <a:latin typeface="Calibri" panose="020F0502020204030204" pitchFamily="34" charset="0"/>
                  <a:ea typeface="宋体" panose="02010600030101010101" pitchFamily="2" charset="-122"/>
                </a:defRPr>
              </a:lvl5pPr>
              <a:lvl6pPr marL="25146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b="1">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6" name="Text Placeholder 3"/>
            <p:cNvSpPr txBox="1">
              <a:spLocks noChangeArrowheads="1"/>
            </p:cNvSpPr>
            <p:nvPr/>
          </p:nvSpPr>
          <p:spPr bwMode="auto">
            <a:xfrm>
              <a:off x="2746350" y="3232548"/>
              <a:ext cx="717947" cy="429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1216025">
                <a:defRPr>
                  <a:solidFill>
                    <a:schemeClr val="tx1"/>
                  </a:solidFill>
                  <a:latin typeface="Calibri" panose="020F0502020204030204" pitchFamily="34" charset="0"/>
                  <a:ea typeface="宋体" panose="02010600030101010101" pitchFamily="2" charset="-122"/>
                </a:defRPr>
              </a:lvl1pPr>
              <a:lvl2pPr defTabSz="1216025">
                <a:defRPr>
                  <a:solidFill>
                    <a:schemeClr val="tx1"/>
                  </a:solidFill>
                  <a:latin typeface="Calibri" panose="020F0502020204030204" pitchFamily="34" charset="0"/>
                  <a:ea typeface="宋体" panose="02010600030101010101" pitchFamily="2" charset="-122"/>
                </a:defRPr>
              </a:lvl2pPr>
              <a:lvl3pPr defTabSz="1216025">
                <a:defRPr>
                  <a:solidFill>
                    <a:schemeClr val="tx1"/>
                  </a:solidFill>
                  <a:latin typeface="Calibri" panose="020F0502020204030204" pitchFamily="34" charset="0"/>
                  <a:ea typeface="宋体" panose="02010600030101010101" pitchFamily="2" charset="-122"/>
                </a:defRPr>
              </a:lvl3pPr>
              <a:lvl4pPr defTabSz="1216025">
                <a:defRPr>
                  <a:solidFill>
                    <a:schemeClr val="tx1"/>
                  </a:solidFill>
                  <a:latin typeface="Calibri" panose="020F0502020204030204" pitchFamily="34" charset="0"/>
                  <a:ea typeface="宋体" panose="02010600030101010101" pitchFamily="2" charset="-122"/>
                </a:defRPr>
              </a:lvl4pPr>
              <a:lvl5pPr defTabSz="1216025">
                <a:defRPr>
                  <a:solidFill>
                    <a:schemeClr val="tx1"/>
                  </a:solidFill>
                  <a:latin typeface="Calibri" panose="020F0502020204030204" pitchFamily="34" charset="0"/>
                  <a:ea typeface="宋体" panose="02010600030101010101" pitchFamily="2" charset="-122"/>
                </a:defRPr>
              </a:lvl5pPr>
              <a:lvl6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en-US" altLang="zh-CN" sz="3700">
                  <a:solidFill>
                    <a:srgbClr val="FFFFFF"/>
                  </a:solidFill>
                  <a:latin typeface="Arial" panose="020B0604020202020204" pitchFamily="34" charset="0"/>
                  <a:ea typeface="微软雅黑" panose="020B0503020204020204" pitchFamily="34" charset="-122"/>
                  <a:sym typeface="Arial" panose="020B0604020202020204" pitchFamily="34" charset="0"/>
                </a:rPr>
                <a:t>35%</a:t>
              </a:r>
              <a:endParaRPr lang="en-US" altLang="zh-CN" sz="37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 name="组合 4"/>
          <p:cNvGrpSpPr/>
          <p:nvPr/>
        </p:nvGrpSpPr>
        <p:grpSpPr>
          <a:xfrm>
            <a:off x="5570838" y="4984318"/>
            <a:ext cx="974598" cy="974951"/>
            <a:chOff x="4178672" y="3737373"/>
            <a:chExt cx="731044" cy="731044"/>
          </a:xfrm>
        </p:grpSpPr>
        <p:sp>
          <p:nvSpPr>
            <p:cNvPr id="71" name="Oval 24"/>
            <p:cNvSpPr>
              <a:spLocks noChangeAspect="1" noChangeArrowheads="1"/>
            </p:cNvSpPr>
            <p:nvPr/>
          </p:nvSpPr>
          <p:spPr bwMode="auto">
            <a:xfrm>
              <a:off x="4178672" y="3737373"/>
              <a:ext cx="731044" cy="731044"/>
            </a:xfrm>
            <a:prstGeom prst="ellipse">
              <a:avLst/>
            </a:prstGeom>
            <a:solidFill>
              <a:srgbClr val="FF3399"/>
            </a:solidFill>
            <a:ln>
              <a:noFill/>
            </a:ln>
          </p:spPr>
          <p:txBody>
            <a:bodyPr lIns="68580" tIns="34290" rIns="68580" bIns="34290" anchor="ctr"/>
            <a:lstStyle>
              <a:lvl1pPr defTabSz="1217295">
                <a:defRPr>
                  <a:solidFill>
                    <a:schemeClr val="tx1"/>
                  </a:solidFill>
                  <a:latin typeface="Calibri" panose="020F0502020204030204" pitchFamily="34" charset="0"/>
                  <a:ea typeface="宋体" panose="02010600030101010101" pitchFamily="2" charset="-122"/>
                </a:defRPr>
              </a:lvl1pPr>
              <a:lvl2pPr marL="742950" indent="-285750" defTabSz="1217295">
                <a:defRPr>
                  <a:solidFill>
                    <a:schemeClr val="tx1"/>
                  </a:solidFill>
                  <a:latin typeface="Calibri" panose="020F0502020204030204" pitchFamily="34" charset="0"/>
                  <a:ea typeface="宋体" panose="02010600030101010101" pitchFamily="2" charset="-122"/>
                </a:defRPr>
              </a:lvl2pPr>
              <a:lvl3pPr marL="1143000" indent="-228600" defTabSz="1217295">
                <a:defRPr>
                  <a:solidFill>
                    <a:schemeClr val="tx1"/>
                  </a:solidFill>
                  <a:latin typeface="Calibri" panose="020F0502020204030204" pitchFamily="34" charset="0"/>
                  <a:ea typeface="宋体" panose="02010600030101010101" pitchFamily="2" charset="-122"/>
                </a:defRPr>
              </a:lvl3pPr>
              <a:lvl4pPr marL="1600200" indent="-228600" defTabSz="1217295">
                <a:defRPr>
                  <a:solidFill>
                    <a:schemeClr val="tx1"/>
                  </a:solidFill>
                  <a:latin typeface="Calibri" panose="020F0502020204030204" pitchFamily="34" charset="0"/>
                  <a:ea typeface="宋体" panose="02010600030101010101" pitchFamily="2" charset="-122"/>
                </a:defRPr>
              </a:lvl4pPr>
              <a:lvl5pPr marL="2057400" indent="-228600" defTabSz="1217295">
                <a:defRPr>
                  <a:solidFill>
                    <a:schemeClr val="tx1"/>
                  </a:solidFill>
                  <a:latin typeface="Calibri" panose="020F0502020204030204" pitchFamily="34" charset="0"/>
                  <a:ea typeface="宋体" panose="02010600030101010101" pitchFamily="2" charset="-122"/>
                </a:defRPr>
              </a:lvl5pPr>
              <a:lvl6pPr marL="25146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b="1">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7" name="Text Placeholder 3"/>
            <p:cNvSpPr txBox="1">
              <a:spLocks noChangeArrowheads="1"/>
            </p:cNvSpPr>
            <p:nvPr/>
          </p:nvSpPr>
          <p:spPr bwMode="auto">
            <a:xfrm>
              <a:off x="4322952" y="3970196"/>
              <a:ext cx="442487" cy="265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1216025">
                <a:defRPr>
                  <a:solidFill>
                    <a:schemeClr val="tx1"/>
                  </a:solidFill>
                  <a:latin typeface="Calibri" panose="020F0502020204030204" pitchFamily="34" charset="0"/>
                  <a:ea typeface="宋体" panose="02010600030101010101" pitchFamily="2" charset="-122"/>
                </a:defRPr>
              </a:lvl1pPr>
              <a:lvl2pPr defTabSz="1216025">
                <a:defRPr>
                  <a:solidFill>
                    <a:schemeClr val="tx1"/>
                  </a:solidFill>
                  <a:latin typeface="Calibri" panose="020F0502020204030204" pitchFamily="34" charset="0"/>
                  <a:ea typeface="宋体" panose="02010600030101010101" pitchFamily="2" charset="-122"/>
                </a:defRPr>
              </a:lvl2pPr>
              <a:lvl3pPr defTabSz="1216025">
                <a:defRPr>
                  <a:solidFill>
                    <a:schemeClr val="tx1"/>
                  </a:solidFill>
                  <a:latin typeface="Calibri" panose="020F0502020204030204" pitchFamily="34" charset="0"/>
                  <a:ea typeface="宋体" panose="02010600030101010101" pitchFamily="2" charset="-122"/>
                </a:defRPr>
              </a:lvl3pPr>
              <a:lvl4pPr defTabSz="1216025">
                <a:defRPr>
                  <a:solidFill>
                    <a:schemeClr val="tx1"/>
                  </a:solidFill>
                  <a:latin typeface="Calibri" panose="020F0502020204030204" pitchFamily="34" charset="0"/>
                  <a:ea typeface="宋体" panose="02010600030101010101" pitchFamily="2" charset="-122"/>
                </a:defRPr>
              </a:lvl4pPr>
              <a:lvl5pPr defTabSz="1216025">
                <a:defRPr>
                  <a:solidFill>
                    <a:schemeClr val="tx1"/>
                  </a:solidFill>
                  <a:latin typeface="Calibri" panose="020F0502020204030204" pitchFamily="34" charset="0"/>
                  <a:ea typeface="宋体" panose="02010600030101010101" pitchFamily="2" charset="-122"/>
                </a:defRPr>
              </a:lvl5pPr>
              <a:lvl6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en-US" altLang="zh-CN" sz="2300">
                  <a:solidFill>
                    <a:srgbClr val="FFFFFF"/>
                  </a:solidFill>
                  <a:latin typeface="Arial" panose="020B0604020202020204" pitchFamily="34" charset="0"/>
                  <a:ea typeface="微软雅黑" panose="020B0503020204020204" pitchFamily="34" charset="-122"/>
                  <a:sym typeface="Arial" panose="020B0604020202020204" pitchFamily="34" charset="0"/>
                </a:rPr>
                <a:t>35%</a:t>
              </a:r>
              <a:endParaRPr lang="en-US" altLang="zh-CN" sz="23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 name="组合 1"/>
          <p:cNvGrpSpPr/>
          <p:nvPr/>
        </p:nvGrpSpPr>
        <p:grpSpPr>
          <a:xfrm>
            <a:off x="4988302" y="2184907"/>
            <a:ext cx="2139672" cy="2140446"/>
            <a:chOff x="3741713" y="1638300"/>
            <a:chExt cx="1604963" cy="1604963"/>
          </a:xfrm>
        </p:grpSpPr>
        <p:sp>
          <p:nvSpPr>
            <p:cNvPr id="37" name="Oval 129"/>
            <p:cNvSpPr>
              <a:spLocks noChangeAspect="1" noChangeArrowheads="1"/>
            </p:cNvSpPr>
            <p:nvPr/>
          </p:nvSpPr>
          <p:spPr bwMode="auto">
            <a:xfrm>
              <a:off x="3741713" y="1638300"/>
              <a:ext cx="1604963" cy="1604963"/>
            </a:xfrm>
            <a:prstGeom prst="ellipse">
              <a:avLst/>
            </a:pr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lvl1pPr defTabSz="1217295">
                <a:defRPr>
                  <a:solidFill>
                    <a:schemeClr val="tx1"/>
                  </a:solidFill>
                  <a:latin typeface="Calibri" panose="020F0502020204030204" pitchFamily="34" charset="0"/>
                  <a:ea typeface="宋体" panose="02010600030101010101" pitchFamily="2" charset="-122"/>
                </a:defRPr>
              </a:lvl1pPr>
              <a:lvl2pPr marL="742950" indent="-285750" defTabSz="1217295">
                <a:defRPr>
                  <a:solidFill>
                    <a:schemeClr val="tx1"/>
                  </a:solidFill>
                  <a:latin typeface="Calibri" panose="020F0502020204030204" pitchFamily="34" charset="0"/>
                  <a:ea typeface="宋体" panose="02010600030101010101" pitchFamily="2" charset="-122"/>
                </a:defRPr>
              </a:lvl2pPr>
              <a:lvl3pPr marL="1143000" indent="-228600" defTabSz="1217295">
                <a:defRPr>
                  <a:solidFill>
                    <a:schemeClr val="tx1"/>
                  </a:solidFill>
                  <a:latin typeface="Calibri" panose="020F0502020204030204" pitchFamily="34" charset="0"/>
                  <a:ea typeface="宋体" panose="02010600030101010101" pitchFamily="2" charset="-122"/>
                </a:defRPr>
              </a:lvl3pPr>
              <a:lvl4pPr marL="1600200" indent="-228600" defTabSz="1217295">
                <a:defRPr>
                  <a:solidFill>
                    <a:schemeClr val="tx1"/>
                  </a:solidFill>
                  <a:latin typeface="Calibri" panose="020F0502020204030204" pitchFamily="34" charset="0"/>
                  <a:ea typeface="宋体" panose="02010600030101010101" pitchFamily="2" charset="-122"/>
                </a:defRPr>
              </a:lvl4pPr>
              <a:lvl5pPr marL="2057400" indent="-228600" defTabSz="1217295">
                <a:defRPr>
                  <a:solidFill>
                    <a:schemeClr val="tx1"/>
                  </a:solidFill>
                  <a:latin typeface="Calibri" panose="020F0502020204030204" pitchFamily="34" charset="0"/>
                  <a:ea typeface="宋体" panose="02010600030101010101" pitchFamily="2" charset="-122"/>
                </a:defRPr>
              </a:lvl5pPr>
              <a:lvl6pPr marL="25146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b="1">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8" name="Freeform 130"/>
            <p:cNvSpPr>
              <a:spLocks noEditPoints="1"/>
            </p:cNvSpPr>
            <p:nvPr/>
          </p:nvSpPr>
          <p:spPr bwMode="auto">
            <a:xfrm>
              <a:off x="4076279" y="1990725"/>
              <a:ext cx="935831" cy="901304"/>
            </a:xfrm>
            <a:custGeom>
              <a:avLst/>
              <a:gdLst>
                <a:gd name="T0" fmla="*/ 275 w 746"/>
                <a:gd name="T1" fmla="*/ 12 h 719"/>
                <a:gd name="T2" fmla="*/ 297 w 746"/>
                <a:gd name="T3" fmla="*/ 7 h 719"/>
                <a:gd name="T4" fmla="*/ 237 w 746"/>
                <a:gd name="T5" fmla="*/ 26 h 719"/>
                <a:gd name="T6" fmla="*/ 731 w 746"/>
                <a:gd name="T7" fmla="*/ 474 h 719"/>
                <a:gd name="T8" fmla="*/ 724 w 746"/>
                <a:gd name="T9" fmla="*/ 482 h 719"/>
                <a:gd name="T10" fmla="*/ 470 w 746"/>
                <a:gd name="T11" fmla="*/ 13 h 719"/>
                <a:gd name="T12" fmla="*/ 454 w 746"/>
                <a:gd name="T13" fmla="*/ 10 h 719"/>
                <a:gd name="T14" fmla="*/ 470 w 746"/>
                <a:gd name="T15" fmla="*/ 32 h 719"/>
                <a:gd name="T16" fmla="*/ 475 w 746"/>
                <a:gd name="T17" fmla="*/ 26 h 719"/>
                <a:gd name="T18" fmla="*/ 432 w 746"/>
                <a:gd name="T19" fmla="*/ 9 h 719"/>
                <a:gd name="T20" fmla="*/ 423 w 746"/>
                <a:gd name="T21" fmla="*/ 8 h 719"/>
                <a:gd name="T22" fmla="*/ 397 w 746"/>
                <a:gd name="T23" fmla="*/ 9 h 719"/>
                <a:gd name="T24" fmla="*/ 386 w 746"/>
                <a:gd name="T25" fmla="*/ 10 h 719"/>
                <a:gd name="T26" fmla="*/ 390 w 746"/>
                <a:gd name="T27" fmla="*/ 18 h 719"/>
                <a:gd name="T28" fmla="*/ 538 w 746"/>
                <a:gd name="T29" fmla="*/ 408 h 719"/>
                <a:gd name="T30" fmla="*/ 730 w 746"/>
                <a:gd name="T31" fmla="*/ 264 h 719"/>
                <a:gd name="T32" fmla="*/ 478 w 746"/>
                <a:gd name="T33" fmla="*/ 71 h 719"/>
                <a:gd name="T34" fmla="*/ 418 w 746"/>
                <a:gd name="T35" fmla="*/ 50 h 719"/>
                <a:gd name="T36" fmla="*/ 363 w 746"/>
                <a:gd name="T37" fmla="*/ 88 h 719"/>
                <a:gd name="T38" fmla="*/ 418 w 746"/>
                <a:gd name="T39" fmla="*/ 83 h 719"/>
                <a:gd name="T40" fmla="*/ 389 w 746"/>
                <a:gd name="T41" fmla="*/ 134 h 719"/>
                <a:gd name="T42" fmla="*/ 366 w 746"/>
                <a:gd name="T43" fmla="*/ 141 h 719"/>
                <a:gd name="T44" fmla="*/ 283 w 746"/>
                <a:gd name="T45" fmla="*/ 212 h 719"/>
                <a:gd name="T46" fmla="*/ 375 w 746"/>
                <a:gd name="T47" fmla="*/ 215 h 719"/>
                <a:gd name="T48" fmla="*/ 451 w 746"/>
                <a:gd name="T49" fmla="*/ 261 h 719"/>
                <a:gd name="T50" fmla="*/ 492 w 746"/>
                <a:gd name="T51" fmla="*/ 285 h 719"/>
                <a:gd name="T52" fmla="*/ 500 w 746"/>
                <a:gd name="T53" fmla="*/ 23 h 719"/>
                <a:gd name="T54" fmla="*/ 512 w 746"/>
                <a:gd name="T55" fmla="*/ 40 h 719"/>
                <a:gd name="T56" fmla="*/ 514 w 746"/>
                <a:gd name="T57" fmla="*/ 62 h 719"/>
                <a:gd name="T58" fmla="*/ 671 w 746"/>
                <a:gd name="T59" fmla="*/ 360 h 719"/>
                <a:gd name="T60" fmla="*/ 733 w 746"/>
                <a:gd name="T61" fmla="*/ 432 h 719"/>
                <a:gd name="T62" fmla="*/ 314 w 746"/>
                <a:gd name="T63" fmla="*/ 123 h 719"/>
                <a:gd name="T64" fmla="*/ 291 w 746"/>
                <a:gd name="T65" fmla="*/ 165 h 719"/>
                <a:gd name="T66" fmla="*/ 288 w 746"/>
                <a:gd name="T67" fmla="*/ 153 h 719"/>
                <a:gd name="T68" fmla="*/ 460 w 746"/>
                <a:gd name="T69" fmla="*/ 297 h 719"/>
                <a:gd name="T70" fmla="*/ 364 w 746"/>
                <a:gd name="T71" fmla="*/ 533 h 719"/>
                <a:gd name="T72" fmla="*/ 48 w 746"/>
                <a:gd name="T73" fmla="*/ 434 h 719"/>
                <a:gd name="T74" fmla="*/ 126 w 746"/>
                <a:gd name="T75" fmla="*/ 647 h 719"/>
                <a:gd name="T76" fmla="*/ 166 w 746"/>
                <a:gd name="T77" fmla="*/ 674 h 719"/>
                <a:gd name="T78" fmla="*/ 11 w 746"/>
                <a:gd name="T79" fmla="*/ 348 h 719"/>
                <a:gd name="T80" fmla="*/ 290 w 746"/>
                <a:gd name="T81" fmla="*/ 70 h 719"/>
                <a:gd name="T82" fmla="*/ 88 w 746"/>
                <a:gd name="T83" fmla="*/ 161 h 719"/>
                <a:gd name="T84" fmla="*/ 351 w 746"/>
                <a:gd name="T85" fmla="*/ 3 h 719"/>
                <a:gd name="T86" fmla="*/ 352 w 746"/>
                <a:gd name="T87" fmla="*/ 1 h 719"/>
                <a:gd name="T88" fmla="*/ 347 w 746"/>
                <a:gd name="T89" fmla="*/ 1 h 719"/>
                <a:gd name="T90" fmla="*/ 341 w 746"/>
                <a:gd name="T91" fmla="*/ 2 h 719"/>
                <a:gd name="T92" fmla="*/ 322 w 746"/>
                <a:gd name="T93" fmla="*/ 4 h 719"/>
                <a:gd name="T94" fmla="*/ 281 w 746"/>
                <a:gd name="T95" fmla="*/ 13 h 719"/>
                <a:gd name="T96" fmla="*/ 270 w 746"/>
                <a:gd name="T97" fmla="*/ 17 h 719"/>
                <a:gd name="T98" fmla="*/ 242 w 746"/>
                <a:gd name="T99" fmla="*/ 33 h 719"/>
                <a:gd name="T100" fmla="*/ 175 w 746"/>
                <a:gd name="T101" fmla="*/ 96 h 719"/>
                <a:gd name="T102" fmla="*/ 299 w 746"/>
                <a:gd name="T103" fmla="*/ 35 h 719"/>
                <a:gd name="T104" fmla="*/ 351 w 746"/>
                <a:gd name="T105" fmla="*/ 0 h 719"/>
                <a:gd name="T106" fmla="*/ 330 w 746"/>
                <a:gd name="T107" fmla="*/ 2 h 719"/>
                <a:gd name="T108" fmla="*/ 271 w 746"/>
                <a:gd name="T109" fmla="*/ 14 h 719"/>
                <a:gd name="T110" fmla="*/ 319 w 746"/>
                <a:gd name="T111" fmla="*/ 3 h 719"/>
                <a:gd name="T112" fmla="*/ 186 w 746"/>
                <a:gd name="T113" fmla="*/ 52 h 719"/>
                <a:gd name="T114" fmla="*/ 208 w 746"/>
                <a:gd name="T115" fmla="*/ 42 h 719"/>
                <a:gd name="T116" fmla="*/ 179 w 746"/>
                <a:gd name="T117" fmla="*/ 53 h 719"/>
                <a:gd name="T118" fmla="*/ 193 w 746"/>
                <a:gd name="T119" fmla="*/ 48 h 719"/>
                <a:gd name="T120" fmla="*/ 108 w 746"/>
                <a:gd name="T121" fmla="*/ 138 h 719"/>
                <a:gd name="T122" fmla="*/ 86 w 746"/>
                <a:gd name="T123" fmla="*/ 134 h 719"/>
                <a:gd name="T124" fmla="*/ 66 w 746"/>
                <a:gd name="T125" fmla="*/ 186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46" h="719">
                  <a:moveTo>
                    <a:pt x="713" y="218"/>
                  </a:moveTo>
                  <a:cubicBezTo>
                    <a:pt x="709" y="210"/>
                    <a:pt x="709" y="210"/>
                    <a:pt x="709" y="210"/>
                  </a:cubicBezTo>
                  <a:cubicBezTo>
                    <a:pt x="711" y="213"/>
                    <a:pt x="712" y="216"/>
                    <a:pt x="713" y="218"/>
                  </a:cubicBezTo>
                  <a:cubicBezTo>
                    <a:pt x="713" y="218"/>
                    <a:pt x="713" y="218"/>
                    <a:pt x="713" y="218"/>
                  </a:cubicBezTo>
                  <a:moveTo>
                    <a:pt x="709" y="210"/>
                  </a:moveTo>
                  <a:cubicBezTo>
                    <a:pt x="706" y="203"/>
                    <a:pt x="701" y="194"/>
                    <a:pt x="697" y="187"/>
                  </a:cubicBezTo>
                  <a:cubicBezTo>
                    <a:pt x="697" y="186"/>
                    <a:pt x="697" y="186"/>
                    <a:pt x="697" y="186"/>
                  </a:cubicBezTo>
                  <a:cubicBezTo>
                    <a:pt x="702" y="195"/>
                    <a:pt x="704" y="199"/>
                    <a:pt x="709" y="210"/>
                  </a:cubicBezTo>
                  <a:cubicBezTo>
                    <a:pt x="709" y="210"/>
                    <a:pt x="709" y="210"/>
                    <a:pt x="709" y="210"/>
                  </a:cubicBezTo>
                  <a:moveTo>
                    <a:pt x="696" y="186"/>
                  </a:moveTo>
                  <a:cubicBezTo>
                    <a:pt x="697" y="186"/>
                    <a:pt x="697" y="186"/>
                    <a:pt x="697" y="186"/>
                  </a:cubicBezTo>
                  <a:cubicBezTo>
                    <a:pt x="697" y="187"/>
                    <a:pt x="697" y="187"/>
                    <a:pt x="697" y="187"/>
                  </a:cubicBezTo>
                  <a:cubicBezTo>
                    <a:pt x="697" y="186"/>
                    <a:pt x="697" y="186"/>
                    <a:pt x="696" y="186"/>
                  </a:cubicBezTo>
                  <a:moveTo>
                    <a:pt x="746" y="352"/>
                  </a:moveTo>
                  <a:cubicBezTo>
                    <a:pt x="745" y="351"/>
                    <a:pt x="745" y="350"/>
                    <a:pt x="745" y="348"/>
                  </a:cubicBezTo>
                  <a:cubicBezTo>
                    <a:pt x="745" y="350"/>
                    <a:pt x="745" y="351"/>
                    <a:pt x="746" y="352"/>
                  </a:cubicBezTo>
                  <a:cubicBezTo>
                    <a:pt x="746" y="352"/>
                    <a:pt x="746" y="352"/>
                    <a:pt x="746" y="352"/>
                  </a:cubicBezTo>
                  <a:moveTo>
                    <a:pt x="745" y="347"/>
                  </a:moveTo>
                  <a:cubicBezTo>
                    <a:pt x="745" y="346"/>
                    <a:pt x="745" y="344"/>
                    <a:pt x="745" y="343"/>
                  </a:cubicBezTo>
                  <a:cubicBezTo>
                    <a:pt x="745" y="345"/>
                    <a:pt x="745" y="347"/>
                    <a:pt x="745" y="348"/>
                  </a:cubicBezTo>
                  <a:cubicBezTo>
                    <a:pt x="745" y="348"/>
                    <a:pt x="745" y="348"/>
                    <a:pt x="745" y="347"/>
                  </a:cubicBezTo>
                  <a:moveTo>
                    <a:pt x="743" y="327"/>
                  </a:moveTo>
                  <a:cubicBezTo>
                    <a:pt x="743" y="321"/>
                    <a:pt x="743" y="321"/>
                    <a:pt x="743" y="321"/>
                  </a:cubicBezTo>
                  <a:cubicBezTo>
                    <a:pt x="743" y="324"/>
                    <a:pt x="743" y="326"/>
                    <a:pt x="743" y="329"/>
                  </a:cubicBezTo>
                  <a:cubicBezTo>
                    <a:pt x="743" y="328"/>
                    <a:pt x="743" y="327"/>
                    <a:pt x="743" y="327"/>
                  </a:cubicBezTo>
                  <a:moveTo>
                    <a:pt x="309" y="4"/>
                  </a:moveTo>
                  <a:cubicBezTo>
                    <a:pt x="309" y="5"/>
                    <a:pt x="309" y="5"/>
                    <a:pt x="309" y="5"/>
                  </a:cubicBezTo>
                  <a:cubicBezTo>
                    <a:pt x="313" y="4"/>
                    <a:pt x="313" y="4"/>
                    <a:pt x="313" y="4"/>
                  </a:cubicBezTo>
                  <a:cubicBezTo>
                    <a:pt x="313" y="4"/>
                    <a:pt x="313" y="4"/>
                    <a:pt x="313" y="4"/>
                  </a:cubicBezTo>
                  <a:cubicBezTo>
                    <a:pt x="312" y="4"/>
                    <a:pt x="311" y="4"/>
                    <a:pt x="309" y="4"/>
                  </a:cubicBezTo>
                  <a:moveTo>
                    <a:pt x="307" y="5"/>
                  </a:moveTo>
                  <a:cubicBezTo>
                    <a:pt x="304" y="5"/>
                    <a:pt x="304" y="5"/>
                    <a:pt x="304" y="5"/>
                  </a:cubicBezTo>
                  <a:cubicBezTo>
                    <a:pt x="305" y="5"/>
                    <a:pt x="305" y="5"/>
                    <a:pt x="305" y="5"/>
                  </a:cubicBezTo>
                  <a:cubicBezTo>
                    <a:pt x="306" y="5"/>
                    <a:pt x="306" y="5"/>
                    <a:pt x="307" y="5"/>
                  </a:cubicBezTo>
                  <a:moveTo>
                    <a:pt x="259" y="17"/>
                  </a:moveTo>
                  <a:cubicBezTo>
                    <a:pt x="259" y="17"/>
                    <a:pt x="258" y="17"/>
                    <a:pt x="258" y="17"/>
                  </a:cubicBezTo>
                  <a:cubicBezTo>
                    <a:pt x="258" y="17"/>
                    <a:pt x="259" y="17"/>
                    <a:pt x="259" y="17"/>
                  </a:cubicBezTo>
                  <a:moveTo>
                    <a:pt x="266" y="15"/>
                  </a:moveTo>
                  <a:cubicBezTo>
                    <a:pt x="267" y="14"/>
                    <a:pt x="267" y="14"/>
                    <a:pt x="268" y="14"/>
                  </a:cubicBezTo>
                  <a:cubicBezTo>
                    <a:pt x="268" y="14"/>
                    <a:pt x="268" y="14"/>
                    <a:pt x="268" y="14"/>
                  </a:cubicBezTo>
                  <a:cubicBezTo>
                    <a:pt x="267" y="14"/>
                    <a:pt x="267" y="14"/>
                    <a:pt x="267" y="14"/>
                  </a:cubicBezTo>
                  <a:cubicBezTo>
                    <a:pt x="267" y="14"/>
                    <a:pt x="267" y="14"/>
                    <a:pt x="267" y="14"/>
                  </a:cubicBezTo>
                  <a:cubicBezTo>
                    <a:pt x="266" y="15"/>
                    <a:pt x="266" y="15"/>
                    <a:pt x="266" y="15"/>
                  </a:cubicBezTo>
                  <a:cubicBezTo>
                    <a:pt x="266" y="15"/>
                    <a:pt x="266" y="15"/>
                    <a:pt x="266" y="15"/>
                  </a:cubicBezTo>
                  <a:moveTo>
                    <a:pt x="269" y="14"/>
                  </a:moveTo>
                  <a:cubicBezTo>
                    <a:pt x="269" y="14"/>
                    <a:pt x="269" y="14"/>
                    <a:pt x="269" y="14"/>
                  </a:cubicBezTo>
                  <a:cubicBezTo>
                    <a:pt x="269" y="14"/>
                    <a:pt x="269" y="14"/>
                    <a:pt x="268" y="14"/>
                  </a:cubicBezTo>
                  <a:cubicBezTo>
                    <a:pt x="267" y="14"/>
                    <a:pt x="267" y="14"/>
                    <a:pt x="266" y="15"/>
                  </a:cubicBezTo>
                  <a:cubicBezTo>
                    <a:pt x="269" y="14"/>
                    <a:pt x="269" y="14"/>
                    <a:pt x="269" y="14"/>
                  </a:cubicBezTo>
                  <a:moveTo>
                    <a:pt x="267" y="14"/>
                  </a:moveTo>
                  <a:cubicBezTo>
                    <a:pt x="268" y="14"/>
                    <a:pt x="268" y="14"/>
                    <a:pt x="268" y="14"/>
                  </a:cubicBezTo>
                  <a:cubicBezTo>
                    <a:pt x="269" y="14"/>
                    <a:pt x="269" y="14"/>
                    <a:pt x="270" y="13"/>
                  </a:cubicBezTo>
                  <a:cubicBezTo>
                    <a:pt x="269" y="14"/>
                    <a:pt x="268" y="14"/>
                    <a:pt x="268" y="14"/>
                  </a:cubicBezTo>
                  <a:cubicBezTo>
                    <a:pt x="267" y="14"/>
                    <a:pt x="267" y="14"/>
                    <a:pt x="267" y="14"/>
                  </a:cubicBezTo>
                  <a:cubicBezTo>
                    <a:pt x="267" y="14"/>
                    <a:pt x="267" y="14"/>
                    <a:pt x="267" y="14"/>
                  </a:cubicBezTo>
                  <a:moveTo>
                    <a:pt x="270" y="13"/>
                  </a:moveTo>
                  <a:cubicBezTo>
                    <a:pt x="274" y="12"/>
                    <a:pt x="274" y="12"/>
                    <a:pt x="274" y="12"/>
                  </a:cubicBezTo>
                  <a:cubicBezTo>
                    <a:pt x="274" y="12"/>
                    <a:pt x="274" y="12"/>
                    <a:pt x="274" y="12"/>
                  </a:cubicBezTo>
                  <a:cubicBezTo>
                    <a:pt x="275" y="12"/>
                    <a:pt x="275" y="12"/>
                    <a:pt x="275" y="12"/>
                  </a:cubicBezTo>
                  <a:cubicBezTo>
                    <a:pt x="275" y="12"/>
                    <a:pt x="275" y="12"/>
                    <a:pt x="275" y="12"/>
                  </a:cubicBezTo>
                  <a:cubicBezTo>
                    <a:pt x="273" y="13"/>
                    <a:pt x="272" y="13"/>
                    <a:pt x="270" y="13"/>
                  </a:cubicBezTo>
                  <a:cubicBezTo>
                    <a:pt x="269" y="14"/>
                    <a:pt x="269" y="14"/>
                    <a:pt x="268" y="14"/>
                  </a:cubicBezTo>
                  <a:cubicBezTo>
                    <a:pt x="270" y="13"/>
                    <a:pt x="270" y="13"/>
                    <a:pt x="270" y="13"/>
                  </a:cubicBezTo>
                  <a:moveTo>
                    <a:pt x="279" y="11"/>
                  </a:moveTo>
                  <a:cubicBezTo>
                    <a:pt x="279" y="11"/>
                    <a:pt x="279" y="11"/>
                    <a:pt x="279" y="11"/>
                  </a:cubicBezTo>
                  <a:cubicBezTo>
                    <a:pt x="280" y="11"/>
                    <a:pt x="281" y="11"/>
                    <a:pt x="281" y="10"/>
                  </a:cubicBezTo>
                  <a:cubicBezTo>
                    <a:pt x="284" y="10"/>
                    <a:pt x="284" y="10"/>
                    <a:pt x="284" y="10"/>
                  </a:cubicBezTo>
                  <a:cubicBezTo>
                    <a:pt x="284" y="10"/>
                    <a:pt x="284" y="10"/>
                    <a:pt x="284" y="10"/>
                  </a:cubicBezTo>
                  <a:cubicBezTo>
                    <a:pt x="283" y="10"/>
                    <a:pt x="283" y="10"/>
                    <a:pt x="283" y="10"/>
                  </a:cubicBezTo>
                  <a:cubicBezTo>
                    <a:pt x="282" y="10"/>
                    <a:pt x="281" y="10"/>
                    <a:pt x="280" y="11"/>
                  </a:cubicBezTo>
                  <a:cubicBezTo>
                    <a:pt x="280" y="11"/>
                    <a:pt x="280" y="11"/>
                    <a:pt x="280" y="11"/>
                  </a:cubicBezTo>
                  <a:cubicBezTo>
                    <a:pt x="279" y="11"/>
                    <a:pt x="279" y="11"/>
                    <a:pt x="279" y="11"/>
                  </a:cubicBezTo>
                  <a:moveTo>
                    <a:pt x="286" y="9"/>
                  </a:moveTo>
                  <a:cubicBezTo>
                    <a:pt x="287" y="9"/>
                    <a:pt x="287" y="9"/>
                    <a:pt x="287" y="9"/>
                  </a:cubicBezTo>
                  <a:cubicBezTo>
                    <a:pt x="289" y="9"/>
                    <a:pt x="289" y="9"/>
                    <a:pt x="289" y="9"/>
                  </a:cubicBezTo>
                  <a:cubicBezTo>
                    <a:pt x="290" y="8"/>
                    <a:pt x="290" y="8"/>
                    <a:pt x="290" y="8"/>
                  </a:cubicBezTo>
                  <a:cubicBezTo>
                    <a:pt x="288" y="9"/>
                    <a:pt x="288" y="9"/>
                    <a:pt x="288" y="9"/>
                  </a:cubicBezTo>
                  <a:cubicBezTo>
                    <a:pt x="287" y="9"/>
                    <a:pt x="287" y="9"/>
                    <a:pt x="287" y="9"/>
                  </a:cubicBezTo>
                  <a:cubicBezTo>
                    <a:pt x="286" y="9"/>
                    <a:pt x="286" y="9"/>
                    <a:pt x="286" y="9"/>
                  </a:cubicBezTo>
                  <a:cubicBezTo>
                    <a:pt x="286" y="9"/>
                    <a:pt x="286" y="9"/>
                    <a:pt x="286" y="9"/>
                  </a:cubicBezTo>
                  <a:moveTo>
                    <a:pt x="293" y="8"/>
                  </a:moveTo>
                  <a:cubicBezTo>
                    <a:pt x="294" y="7"/>
                    <a:pt x="294" y="7"/>
                    <a:pt x="294" y="7"/>
                  </a:cubicBezTo>
                  <a:cubicBezTo>
                    <a:pt x="298" y="7"/>
                    <a:pt x="298" y="7"/>
                    <a:pt x="298" y="7"/>
                  </a:cubicBezTo>
                  <a:cubicBezTo>
                    <a:pt x="298" y="7"/>
                    <a:pt x="298" y="7"/>
                    <a:pt x="298" y="7"/>
                  </a:cubicBezTo>
                  <a:cubicBezTo>
                    <a:pt x="296" y="7"/>
                    <a:pt x="296" y="7"/>
                    <a:pt x="296" y="7"/>
                  </a:cubicBezTo>
                  <a:cubicBezTo>
                    <a:pt x="293" y="8"/>
                    <a:pt x="293" y="8"/>
                    <a:pt x="293" y="8"/>
                  </a:cubicBezTo>
                  <a:cubicBezTo>
                    <a:pt x="292" y="8"/>
                    <a:pt x="292" y="8"/>
                    <a:pt x="292" y="8"/>
                  </a:cubicBezTo>
                  <a:cubicBezTo>
                    <a:pt x="292" y="8"/>
                    <a:pt x="291" y="8"/>
                    <a:pt x="291" y="8"/>
                  </a:cubicBezTo>
                  <a:cubicBezTo>
                    <a:pt x="293" y="8"/>
                    <a:pt x="293" y="8"/>
                    <a:pt x="293" y="8"/>
                  </a:cubicBezTo>
                  <a:moveTo>
                    <a:pt x="298" y="7"/>
                  </a:moveTo>
                  <a:cubicBezTo>
                    <a:pt x="298" y="7"/>
                    <a:pt x="298" y="7"/>
                    <a:pt x="298" y="7"/>
                  </a:cubicBezTo>
                  <a:cubicBezTo>
                    <a:pt x="298" y="7"/>
                    <a:pt x="298" y="7"/>
                    <a:pt x="298" y="7"/>
                  </a:cubicBezTo>
                  <a:cubicBezTo>
                    <a:pt x="298" y="7"/>
                    <a:pt x="298" y="7"/>
                    <a:pt x="298" y="7"/>
                  </a:cubicBezTo>
                  <a:moveTo>
                    <a:pt x="309" y="5"/>
                  </a:moveTo>
                  <a:cubicBezTo>
                    <a:pt x="314" y="4"/>
                    <a:pt x="314" y="4"/>
                    <a:pt x="314" y="4"/>
                  </a:cubicBezTo>
                  <a:cubicBezTo>
                    <a:pt x="315" y="4"/>
                    <a:pt x="315" y="4"/>
                    <a:pt x="315" y="4"/>
                  </a:cubicBezTo>
                  <a:cubicBezTo>
                    <a:pt x="314" y="4"/>
                    <a:pt x="313" y="4"/>
                    <a:pt x="312" y="4"/>
                  </a:cubicBezTo>
                  <a:cubicBezTo>
                    <a:pt x="311" y="4"/>
                    <a:pt x="311" y="4"/>
                    <a:pt x="311" y="4"/>
                  </a:cubicBezTo>
                  <a:cubicBezTo>
                    <a:pt x="308" y="5"/>
                    <a:pt x="308" y="5"/>
                    <a:pt x="308" y="5"/>
                  </a:cubicBezTo>
                  <a:cubicBezTo>
                    <a:pt x="309" y="5"/>
                    <a:pt x="309" y="5"/>
                    <a:pt x="309" y="5"/>
                  </a:cubicBezTo>
                  <a:moveTo>
                    <a:pt x="315" y="4"/>
                  </a:moveTo>
                  <a:cubicBezTo>
                    <a:pt x="315" y="4"/>
                    <a:pt x="315" y="4"/>
                    <a:pt x="315" y="4"/>
                  </a:cubicBezTo>
                  <a:cubicBezTo>
                    <a:pt x="315" y="4"/>
                    <a:pt x="315" y="4"/>
                    <a:pt x="315" y="4"/>
                  </a:cubicBezTo>
                  <a:cubicBezTo>
                    <a:pt x="315" y="4"/>
                    <a:pt x="315" y="4"/>
                    <a:pt x="315" y="4"/>
                  </a:cubicBezTo>
                  <a:moveTo>
                    <a:pt x="295" y="7"/>
                  </a:moveTo>
                  <a:cubicBezTo>
                    <a:pt x="295" y="7"/>
                    <a:pt x="295" y="7"/>
                    <a:pt x="295" y="7"/>
                  </a:cubicBezTo>
                  <a:cubicBezTo>
                    <a:pt x="295" y="7"/>
                    <a:pt x="295" y="7"/>
                    <a:pt x="294" y="8"/>
                  </a:cubicBezTo>
                  <a:cubicBezTo>
                    <a:pt x="295" y="7"/>
                    <a:pt x="295" y="7"/>
                    <a:pt x="295" y="7"/>
                  </a:cubicBezTo>
                  <a:moveTo>
                    <a:pt x="295" y="7"/>
                  </a:moveTo>
                  <a:cubicBezTo>
                    <a:pt x="296" y="7"/>
                    <a:pt x="296" y="7"/>
                    <a:pt x="296" y="7"/>
                  </a:cubicBezTo>
                  <a:cubicBezTo>
                    <a:pt x="298" y="7"/>
                    <a:pt x="298" y="7"/>
                    <a:pt x="298" y="7"/>
                  </a:cubicBezTo>
                  <a:cubicBezTo>
                    <a:pt x="301" y="6"/>
                    <a:pt x="301" y="6"/>
                    <a:pt x="301" y="6"/>
                  </a:cubicBezTo>
                  <a:cubicBezTo>
                    <a:pt x="300" y="6"/>
                    <a:pt x="300" y="6"/>
                    <a:pt x="300" y="6"/>
                  </a:cubicBezTo>
                  <a:cubicBezTo>
                    <a:pt x="303" y="6"/>
                    <a:pt x="303" y="6"/>
                    <a:pt x="303" y="6"/>
                  </a:cubicBezTo>
                  <a:cubicBezTo>
                    <a:pt x="305" y="5"/>
                    <a:pt x="305" y="5"/>
                    <a:pt x="305" y="5"/>
                  </a:cubicBezTo>
                  <a:cubicBezTo>
                    <a:pt x="305" y="5"/>
                    <a:pt x="305" y="5"/>
                    <a:pt x="305" y="5"/>
                  </a:cubicBezTo>
                  <a:cubicBezTo>
                    <a:pt x="305" y="5"/>
                    <a:pt x="305" y="5"/>
                    <a:pt x="305" y="5"/>
                  </a:cubicBezTo>
                  <a:cubicBezTo>
                    <a:pt x="302" y="6"/>
                    <a:pt x="300" y="6"/>
                    <a:pt x="297" y="7"/>
                  </a:cubicBezTo>
                  <a:cubicBezTo>
                    <a:pt x="296" y="7"/>
                    <a:pt x="296" y="7"/>
                    <a:pt x="295" y="7"/>
                  </a:cubicBezTo>
                  <a:cubicBezTo>
                    <a:pt x="295" y="7"/>
                    <a:pt x="295" y="7"/>
                    <a:pt x="295" y="7"/>
                  </a:cubicBezTo>
                  <a:moveTo>
                    <a:pt x="2" y="405"/>
                  </a:moveTo>
                  <a:cubicBezTo>
                    <a:pt x="2" y="405"/>
                    <a:pt x="2" y="405"/>
                    <a:pt x="2" y="405"/>
                  </a:cubicBezTo>
                  <a:cubicBezTo>
                    <a:pt x="2" y="406"/>
                    <a:pt x="2" y="406"/>
                    <a:pt x="2" y="406"/>
                  </a:cubicBezTo>
                  <a:cubicBezTo>
                    <a:pt x="2" y="405"/>
                    <a:pt x="2" y="405"/>
                    <a:pt x="2" y="405"/>
                  </a:cubicBezTo>
                  <a:moveTo>
                    <a:pt x="2" y="404"/>
                  </a:moveTo>
                  <a:cubicBezTo>
                    <a:pt x="2" y="403"/>
                    <a:pt x="2" y="402"/>
                    <a:pt x="1" y="401"/>
                  </a:cubicBezTo>
                  <a:cubicBezTo>
                    <a:pt x="2" y="401"/>
                    <a:pt x="2" y="401"/>
                    <a:pt x="2" y="402"/>
                  </a:cubicBezTo>
                  <a:cubicBezTo>
                    <a:pt x="2" y="405"/>
                    <a:pt x="2" y="405"/>
                    <a:pt x="2" y="405"/>
                  </a:cubicBezTo>
                  <a:cubicBezTo>
                    <a:pt x="2" y="404"/>
                    <a:pt x="2" y="404"/>
                    <a:pt x="2" y="404"/>
                  </a:cubicBezTo>
                  <a:moveTo>
                    <a:pt x="1" y="383"/>
                  </a:moveTo>
                  <a:cubicBezTo>
                    <a:pt x="1" y="385"/>
                    <a:pt x="1" y="386"/>
                    <a:pt x="1" y="388"/>
                  </a:cubicBezTo>
                  <a:cubicBezTo>
                    <a:pt x="1" y="392"/>
                    <a:pt x="1" y="395"/>
                    <a:pt x="1" y="398"/>
                  </a:cubicBezTo>
                  <a:cubicBezTo>
                    <a:pt x="1" y="399"/>
                    <a:pt x="1" y="399"/>
                    <a:pt x="1" y="399"/>
                  </a:cubicBezTo>
                  <a:cubicBezTo>
                    <a:pt x="1" y="394"/>
                    <a:pt x="1" y="388"/>
                    <a:pt x="1" y="383"/>
                  </a:cubicBezTo>
                  <a:moveTo>
                    <a:pt x="23" y="243"/>
                  </a:moveTo>
                  <a:cubicBezTo>
                    <a:pt x="24" y="240"/>
                    <a:pt x="26" y="236"/>
                    <a:pt x="27" y="232"/>
                  </a:cubicBezTo>
                  <a:cubicBezTo>
                    <a:pt x="26" y="235"/>
                    <a:pt x="25" y="237"/>
                    <a:pt x="25" y="239"/>
                  </a:cubicBezTo>
                  <a:cubicBezTo>
                    <a:pt x="23" y="243"/>
                    <a:pt x="23" y="243"/>
                    <a:pt x="23" y="243"/>
                  </a:cubicBezTo>
                  <a:cubicBezTo>
                    <a:pt x="23" y="243"/>
                    <a:pt x="23" y="243"/>
                    <a:pt x="23" y="243"/>
                  </a:cubicBezTo>
                  <a:moveTo>
                    <a:pt x="33" y="217"/>
                  </a:moveTo>
                  <a:cubicBezTo>
                    <a:pt x="33" y="218"/>
                    <a:pt x="33" y="218"/>
                    <a:pt x="33" y="219"/>
                  </a:cubicBezTo>
                  <a:cubicBezTo>
                    <a:pt x="31" y="224"/>
                    <a:pt x="29" y="228"/>
                    <a:pt x="27" y="232"/>
                  </a:cubicBezTo>
                  <a:cubicBezTo>
                    <a:pt x="26" y="236"/>
                    <a:pt x="24" y="240"/>
                    <a:pt x="23" y="243"/>
                  </a:cubicBezTo>
                  <a:cubicBezTo>
                    <a:pt x="27" y="232"/>
                    <a:pt x="29" y="227"/>
                    <a:pt x="33" y="217"/>
                  </a:cubicBezTo>
                  <a:moveTo>
                    <a:pt x="33" y="217"/>
                  </a:moveTo>
                  <a:cubicBezTo>
                    <a:pt x="33" y="217"/>
                    <a:pt x="33" y="217"/>
                    <a:pt x="33" y="217"/>
                  </a:cubicBezTo>
                  <a:cubicBezTo>
                    <a:pt x="33" y="218"/>
                    <a:pt x="33" y="218"/>
                    <a:pt x="33" y="218"/>
                  </a:cubicBezTo>
                  <a:cubicBezTo>
                    <a:pt x="33" y="219"/>
                    <a:pt x="33" y="219"/>
                    <a:pt x="33" y="219"/>
                  </a:cubicBezTo>
                  <a:cubicBezTo>
                    <a:pt x="33" y="218"/>
                    <a:pt x="33" y="218"/>
                    <a:pt x="33" y="217"/>
                  </a:cubicBezTo>
                  <a:moveTo>
                    <a:pt x="47" y="190"/>
                  </a:moveTo>
                  <a:cubicBezTo>
                    <a:pt x="47" y="190"/>
                    <a:pt x="48" y="189"/>
                    <a:pt x="48" y="188"/>
                  </a:cubicBezTo>
                  <a:cubicBezTo>
                    <a:pt x="48" y="189"/>
                    <a:pt x="48" y="189"/>
                    <a:pt x="47" y="190"/>
                  </a:cubicBezTo>
                  <a:cubicBezTo>
                    <a:pt x="47" y="190"/>
                    <a:pt x="47" y="190"/>
                    <a:pt x="47" y="190"/>
                  </a:cubicBezTo>
                  <a:cubicBezTo>
                    <a:pt x="47" y="190"/>
                    <a:pt x="47" y="190"/>
                    <a:pt x="47" y="190"/>
                  </a:cubicBezTo>
                  <a:moveTo>
                    <a:pt x="47" y="190"/>
                  </a:moveTo>
                  <a:cubicBezTo>
                    <a:pt x="47" y="190"/>
                    <a:pt x="48" y="189"/>
                    <a:pt x="48" y="188"/>
                  </a:cubicBezTo>
                  <a:cubicBezTo>
                    <a:pt x="48" y="189"/>
                    <a:pt x="47" y="190"/>
                    <a:pt x="47" y="190"/>
                  </a:cubicBezTo>
                  <a:cubicBezTo>
                    <a:pt x="52" y="181"/>
                    <a:pt x="55" y="177"/>
                    <a:pt x="59" y="170"/>
                  </a:cubicBezTo>
                  <a:cubicBezTo>
                    <a:pt x="55" y="176"/>
                    <a:pt x="52" y="182"/>
                    <a:pt x="48" y="188"/>
                  </a:cubicBezTo>
                  <a:cubicBezTo>
                    <a:pt x="48" y="189"/>
                    <a:pt x="47" y="190"/>
                    <a:pt x="47" y="190"/>
                  </a:cubicBezTo>
                  <a:cubicBezTo>
                    <a:pt x="47" y="190"/>
                    <a:pt x="47" y="190"/>
                    <a:pt x="47" y="190"/>
                  </a:cubicBezTo>
                  <a:moveTo>
                    <a:pt x="135" y="87"/>
                  </a:moveTo>
                  <a:cubicBezTo>
                    <a:pt x="136" y="86"/>
                    <a:pt x="136" y="85"/>
                    <a:pt x="137" y="85"/>
                  </a:cubicBezTo>
                  <a:cubicBezTo>
                    <a:pt x="138" y="84"/>
                    <a:pt x="139" y="83"/>
                    <a:pt x="140" y="82"/>
                  </a:cubicBezTo>
                  <a:cubicBezTo>
                    <a:pt x="140" y="82"/>
                    <a:pt x="140" y="82"/>
                    <a:pt x="140" y="82"/>
                  </a:cubicBezTo>
                  <a:cubicBezTo>
                    <a:pt x="138" y="83"/>
                    <a:pt x="138" y="83"/>
                    <a:pt x="138" y="83"/>
                  </a:cubicBezTo>
                  <a:cubicBezTo>
                    <a:pt x="134" y="87"/>
                    <a:pt x="134" y="87"/>
                    <a:pt x="134" y="87"/>
                  </a:cubicBezTo>
                  <a:cubicBezTo>
                    <a:pt x="134" y="87"/>
                    <a:pt x="134" y="87"/>
                    <a:pt x="134" y="87"/>
                  </a:cubicBezTo>
                  <a:cubicBezTo>
                    <a:pt x="135" y="87"/>
                    <a:pt x="135" y="87"/>
                    <a:pt x="135" y="87"/>
                  </a:cubicBezTo>
                  <a:moveTo>
                    <a:pt x="140" y="81"/>
                  </a:moveTo>
                  <a:cubicBezTo>
                    <a:pt x="141" y="81"/>
                    <a:pt x="141" y="81"/>
                    <a:pt x="141" y="81"/>
                  </a:cubicBezTo>
                  <a:cubicBezTo>
                    <a:pt x="143" y="79"/>
                    <a:pt x="143" y="79"/>
                    <a:pt x="143" y="79"/>
                  </a:cubicBezTo>
                  <a:cubicBezTo>
                    <a:pt x="140" y="81"/>
                    <a:pt x="137" y="83"/>
                    <a:pt x="137" y="84"/>
                  </a:cubicBezTo>
                  <a:cubicBezTo>
                    <a:pt x="137" y="84"/>
                    <a:pt x="139" y="82"/>
                    <a:pt x="140" y="81"/>
                  </a:cubicBezTo>
                  <a:moveTo>
                    <a:pt x="231" y="28"/>
                  </a:moveTo>
                  <a:cubicBezTo>
                    <a:pt x="233" y="28"/>
                    <a:pt x="233" y="28"/>
                    <a:pt x="233" y="28"/>
                  </a:cubicBezTo>
                  <a:cubicBezTo>
                    <a:pt x="237" y="26"/>
                    <a:pt x="237" y="26"/>
                    <a:pt x="237" y="26"/>
                  </a:cubicBezTo>
                  <a:cubicBezTo>
                    <a:pt x="237" y="26"/>
                    <a:pt x="237" y="26"/>
                    <a:pt x="237" y="26"/>
                  </a:cubicBezTo>
                  <a:cubicBezTo>
                    <a:pt x="236" y="25"/>
                    <a:pt x="236" y="25"/>
                    <a:pt x="236" y="25"/>
                  </a:cubicBezTo>
                  <a:cubicBezTo>
                    <a:pt x="231" y="28"/>
                    <a:pt x="231" y="28"/>
                    <a:pt x="231" y="28"/>
                  </a:cubicBezTo>
                  <a:cubicBezTo>
                    <a:pt x="228" y="29"/>
                    <a:pt x="228" y="29"/>
                    <a:pt x="228" y="29"/>
                  </a:cubicBezTo>
                  <a:cubicBezTo>
                    <a:pt x="228" y="30"/>
                    <a:pt x="228" y="30"/>
                    <a:pt x="228" y="30"/>
                  </a:cubicBezTo>
                  <a:cubicBezTo>
                    <a:pt x="231" y="28"/>
                    <a:pt x="231" y="28"/>
                    <a:pt x="231" y="28"/>
                  </a:cubicBezTo>
                  <a:moveTo>
                    <a:pt x="695" y="448"/>
                  </a:moveTo>
                  <a:cubicBezTo>
                    <a:pt x="695" y="447"/>
                    <a:pt x="695" y="446"/>
                    <a:pt x="695" y="445"/>
                  </a:cubicBezTo>
                  <a:cubicBezTo>
                    <a:pt x="695" y="445"/>
                    <a:pt x="695" y="444"/>
                    <a:pt x="695" y="444"/>
                  </a:cubicBezTo>
                  <a:cubicBezTo>
                    <a:pt x="695" y="443"/>
                    <a:pt x="696" y="443"/>
                    <a:pt x="696" y="443"/>
                  </a:cubicBezTo>
                  <a:cubicBezTo>
                    <a:pt x="696" y="443"/>
                    <a:pt x="696" y="440"/>
                    <a:pt x="694" y="436"/>
                  </a:cubicBezTo>
                  <a:cubicBezTo>
                    <a:pt x="694" y="436"/>
                    <a:pt x="694" y="436"/>
                    <a:pt x="694" y="433"/>
                  </a:cubicBezTo>
                  <a:cubicBezTo>
                    <a:pt x="694" y="432"/>
                    <a:pt x="694" y="432"/>
                    <a:pt x="694" y="432"/>
                  </a:cubicBezTo>
                  <a:cubicBezTo>
                    <a:pt x="693" y="433"/>
                    <a:pt x="693" y="433"/>
                    <a:pt x="693" y="433"/>
                  </a:cubicBezTo>
                  <a:cubicBezTo>
                    <a:pt x="692" y="435"/>
                    <a:pt x="692" y="435"/>
                    <a:pt x="692" y="435"/>
                  </a:cubicBezTo>
                  <a:cubicBezTo>
                    <a:pt x="692" y="435"/>
                    <a:pt x="692" y="437"/>
                    <a:pt x="692" y="438"/>
                  </a:cubicBezTo>
                  <a:cubicBezTo>
                    <a:pt x="692" y="438"/>
                    <a:pt x="692" y="438"/>
                    <a:pt x="692" y="439"/>
                  </a:cubicBezTo>
                  <a:cubicBezTo>
                    <a:pt x="692" y="439"/>
                    <a:pt x="692" y="439"/>
                    <a:pt x="692" y="439"/>
                  </a:cubicBezTo>
                  <a:cubicBezTo>
                    <a:pt x="692" y="440"/>
                    <a:pt x="692" y="441"/>
                    <a:pt x="692" y="441"/>
                  </a:cubicBezTo>
                  <a:cubicBezTo>
                    <a:pt x="691" y="444"/>
                    <a:pt x="691" y="444"/>
                    <a:pt x="691" y="444"/>
                  </a:cubicBezTo>
                  <a:cubicBezTo>
                    <a:pt x="690" y="447"/>
                    <a:pt x="690" y="449"/>
                    <a:pt x="690" y="450"/>
                  </a:cubicBezTo>
                  <a:cubicBezTo>
                    <a:pt x="690" y="451"/>
                    <a:pt x="691" y="453"/>
                    <a:pt x="691" y="453"/>
                  </a:cubicBezTo>
                  <a:cubicBezTo>
                    <a:pt x="692" y="453"/>
                    <a:pt x="692" y="453"/>
                    <a:pt x="694" y="453"/>
                  </a:cubicBezTo>
                  <a:cubicBezTo>
                    <a:pt x="694" y="451"/>
                    <a:pt x="695" y="449"/>
                    <a:pt x="695" y="448"/>
                  </a:cubicBezTo>
                  <a:moveTo>
                    <a:pt x="711" y="529"/>
                  </a:moveTo>
                  <a:cubicBezTo>
                    <a:pt x="714" y="522"/>
                    <a:pt x="714" y="522"/>
                    <a:pt x="714" y="522"/>
                  </a:cubicBezTo>
                  <a:cubicBezTo>
                    <a:pt x="714" y="522"/>
                    <a:pt x="715" y="520"/>
                    <a:pt x="715" y="520"/>
                  </a:cubicBezTo>
                  <a:cubicBezTo>
                    <a:pt x="714" y="521"/>
                    <a:pt x="713" y="521"/>
                    <a:pt x="712" y="522"/>
                  </a:cubicBezTo>
                  <a:cubicBezTo>
                    <a:pt x="712" y="522"/>
                    <a:pt x="712" y="522"/>
                    <a:pt x="711" y="523"/>
                  </a:cubicBezTo>
                  <a:cubicBezTo>
                    <a:pt x="712" y="523"/>
                    <a:pt x="712" y="523"/>
                    <a:pt x="712" y="523"/>
                  </a:cubicBezTo>
                  <a:cubicBezTo>
                    <a:pt x="711" y="524"/>
                    <a:pt x="711" y="525"/>
                    <a:pt x="711" y="525"/>
                  </a:cubicBezTo>
                  <a:cubicBezTo>
                    <a:pt x="711" y="525"/>
                    <a:pt x="711" y="525"/>
                    <a:pt x="711" y="525"/>
                  </a:cubicBezTo>
                  <a:cubicBezTo>
                    <a:pt x="711" y="526"/>
                    <a:pt x="711" y="526"/>
                    <a:pt x="710" y="527"/>
                  </a:cubicBezTo>
                  <a:cubicBezTo>
                    <a:pt x="710" y="528"/>
                    <a:pt x="710" y="528"/>
                    <a:pt x="710" y="528"/>
                  </a:cubicBezTo>
                  <a:cubicBezTo>
                    <a:pt x="710" y="528"/>
                    <a:pt x="710" y="528"/>
                    <a:pt x="710" y="528"/>
                  </a:cubicBezTo>
                  <a:cubicBezTo>
                    <a:pt x="710" y="528"/>
                    <a:pt x="711" y="527"/>
                    <a:pt x="711" y="527"/>
                  </a:cubicBezTo>
                  <a:cubicBezTo>
                    <a:pt x="711" y="527"/>
                    <a:pt x="711" y="526"/>
                    <a:pt x="712" y="527"/>
                  </a:cubicBezTo>
                  <a:cubicBezTo>
                    <a:pt x="711" y="527"/>
                    <a:pt x="711" y="528"/>
                    <a:pt x="711" y="529"/>
                  </a:cubicBezTo>
                  <a:cubicBezTo>
                    <a:pt x="711" y="528"/>
                    <a:pt x="711" y="528"/>
                    <a:pt x="711" y="528"/>
                  </a:cubicBezTo>
                  <a:cubicBezTo>
                    <a:pt x="711" y="528"/>
                    <a:pt x="711" y="528"/>
                    <a:pt x="711" y="528"/>
                  </a:cubicBezTo>
                  <a:cubicBezTo>
                    <a:pt x="711" y="529"/>
                    <a:pt x="710" y="530"/>
                    <a:pt x="710" y="531"/>
                  </a:cubicBezTo>
                  <a:cubicBezTo>
                    <a:pt x="710" y="531"/>
                    <a:pt x="710" y="531"/>
                    <a:pt x="710" y="531"/>
                  </a:cubicBezTo>
                  <a:cubicBezTo>
                    <a:pt x="710" y="531"/>
                    <a:pt x="710" y="531"/>
                    <a:pt x="710" y="531"/>
                  </a:cubicBezTo>
                  <a:cubicBezTo>
                    <a:pt x="710" y="530"/>
                    <a:pt x="710" y="530"/>
                    <a:pt x="711" y="529"/>
                  </a:cubicBezTo>
                  <a:moveTo>
                    <a:pt x="712" y="517"/>
                  </a:moveTo>
                  <a:cubicBezTo>
                    <a:pt x="712" y="517"/>
                    <a:pt x="712" y="516"/>
                    <a:pt x="712" y="516"/>
                  </a:cubicBezTo>
                  <a:cubicBezTo>
                    <a:pt x="712" y="515"/>
                    <a:pt x="712" y="515"/>
                    <a:pt x="712" y="515"/>
                  </a:cubicBezTo>
                  <a:cubicBezTo>
                    <a:pt x="713" y="515"/>
                    <a:pt x="713" y="514"/>
                    <a:pt x="713" y="514"/>
                  </a:cubicBezTo>
                  <a:cubicBezTo>
                    <a:pt x="713" y="514"/>
                    <a:pt x="713" y="515"/>
                    <a:pt x="712" y="515"/>
                  </a:cubicBezTo>
                  <a:cubicBezTo>
                    <a:pt x="712" y="515"/>
                    <a:pt x="712" y="516"/>
                    <a:pt x="712" y="516"/>
                  </a:cubicBezTo>
                  <a:cubicBezTo>
                    <a:pt x="712" y="517"/>
                    <a:pt x="712" y="517"/>
                    <a:pt x="712" y="517"/>
                  </a:cubicBezTo>
                  <a:moveTo>
                    <a:pt x="728" y="487"/>
                  </a:moveTo>
                  <a:cubicBezTo>
                    <a:pt x="734" y="465"/>
                    <a:pt x="734" y="465"/>
                    <a:pt x="734" y="465"/>
                  </a:cubicBezTo>
                  <a:cubicBezTo>
                    <a:pt x="733" y="469"/>
                    <a:pt x="733" y="469"/>
                    <a:pt x="733" y="469"/>
                  </a:cubicBezTo>
                  <a:cubicBezTo>
                    <a:pt x="732" y="471"/>
                    <a:pt x="732" y="473"/>
                    <a:pt x="731" y="475"/>
                  </a:cubicBezTo>
                  <a:cubicBezTo>
                    <a:pt x="731" y="476"/>
                    <a:pt x="731" y="476"/>
                    <a:pt x="731" y="476"/>
                  </a:cubicBezTo>
                  <a:cubicBezTo>
                    <a:pt x="731" y="475"/>
                    <a:pt x="731" y="475"/>
                    <a:pt x="731" y="474"/>
                  </a:cubicBezTo>
                  <a:cubicBezTo>
                    <a:pt x="731" y="473"/>
                    <a:pt x="731" y="473"/>
                    <a:pt x="731" y="473"/>
                  </a:cubicBezTo>
                  <a:cubicBezTo>
                    <a:pt x="731" y="474"/>
                    <a:pt x="731" y="474"/>
                    <a:pt x="731" y="474"/>
                  </a:cubicBezTo>
                  <a:cubicBezTo>
                    <a:pt x="728" y="480"/>
                    <a:pt x="727" y="486"/>
                    <a:pt x="725" y="493"/>
                  </a:cubicBezTo>
                  <a:cubicBezTo>
                    <a:pt x="725" y="493"/>
                    <a:pt x="725" y="493"/>
                    <a:pt x="725" y="493"/>
                  </a:cubicBezTo>
                  <a:cubicBezTo>
                    <a:pt x="725" y="494"/>
                    <a:pt x="725" y="494"/>
                    <a:pt x="725" y="494"/>
                  </a:cubicBezTo>
                  <a:cubicBezTo>
                    <a:pt x="723" y="498"/>
                    <a:pt x="723" y="498"/>
                    <a:pt x="722" y="501"/>
                  </a:cubicBezTo>
                  <a:cubicBezTo>
                    <a:pt x="722" y="504"/>
                    <a:pt x="721" y="504"/>
                    <a:pt x="721" y="504"/>
                  </a:cubicBezTo>
                  <a:cubicBezTo>
                    <a:pt x="722" y="504"/>
                    <a:pt x="722" y="504"/>
                    <a:pt x="722" y="504"/>
                  </a:cubicBezTo>
                  <a:cubicBezTo>
                    <a:pt x="728" y="487"/>
                    <a:pt x="728" y="487"/>
                    <a:pt x="728" y="487"/>
                  </a:cubicBezTo>
                  <a:moveTo>
                    <a:pt x="714" y="506"/>
                  </a:moveTo>
                  <a:cubicBezTo>
                    <a:pt x="715" y="505"/>
                    <a:pt x="715" y="503"/>
                    <a:pt x="716" y="502"/>
                  </a:cubicBezTo>
                  <a:cubicBezTo>
                    <a:pt x="716" y="501"/>
                    <a:pt x="716" y="501"/>
                    <a:pt x="716" y="501"/>
                  </a:cubicBezTo>
                  <a:cubicBezTo>
                    <a:pt x="716" y="500"/>
                    <a:pt x="716" y="500"/>
                    <a:pt x="716" y="500"/>
                  </a:cubicBezTo>
                  <a:cubicBezTo>
                    <a:pt x="716" y="500"/>
                    <a:pt x="716" y="500"/>
                    <a:pt x="716" y="500"/>
                  </a:cubicBezTo>
                  <a:cubicBezTo>
                    <a:pt x="716" y="500"/>
                    <a:pt x="716" y="499"/>
                    <a:pt x="716" y="496"/>
                  </a:cubicBezTo>
                  <a:cubicBezTo>
                    <a:pt x="718" y="491"/>
                    <a:pt x="718" y="491"/>
                    <a:pt x="718" y="491"/>
                  </a:cubicBezTo>
                  <a:cubicBezTo>
                    <a:pt x="715" y="496"/>
                    <a:pt x="715" y="502"/>
                    <a:pt x="715" y="503"/>
                  </a:cubicBezTo>
                  <a:cubicBezTo>
                    <a:pt x="715" y="503"/>
                    <a:pt x="715" y="503"/>
                    <a:pt x="715" y="504"/>
                  </a:cubicBezTo>
                  <a:cubicBezTo>
                    <a:pt x="714" y="505"/>
                    <a:pt x="714" y="506"/>
                    <a:pt x="714" y="506"/>
                  </a:cubicBezTo>
                  <a:cubicBezTo>
                    <a:pt x="714" y="506"/>
                    <a:pt x="714" y="506"/>
                    <a:pt x="714" y="506"/>
                  </a:cubicBezTo>
                  <a:moveTo>
                    <a:pt x="719" y="481"/>
                  </a:moveTo>
                  <a:cubicBezTo>
                    <a:pt x="719" y="480"/>
                    <a:pt x="719" y="480"/>
                    <a:pt x="719" y="480"/>
                  </a:cubicBezTo>
                  <a:cubicBezTo>
                    <a:pt x="719" y="480"/>
                    <a:pt x="719" y="480"/>
                    <a:pt x="719" y="481"/>
                  </a:cubicBezTo>
                  <a:cubicBezTo>
                    <a:pt x="719" y="481"/>
                    <a:pt x="719" y="481"/>
                    <a:pt x="719" y="481"/>
                  </a:cubicBezTo>
                  <a:moveTo>
                    <a:pt x="719" y="485"/>
                  </a:moveTo>
                  <a:cubicBezTo>
                    <a:pt x="719" y="484"/>
                    <a:pt x="719" y="484"/>
                    <a:pt x="719" y="484"/>
                  </a:cubicBezTo>
                  <a:cubicBezTo>
                    <a:pt x="719" y="483"/>
                    <a:pt x="719" y="482"/>
                    <a:pt x="719" y="482"/>
                  </a:cubicBezTo>
                  <a:cubicBezTo>
                    <a:pt x="720" y="479"/>
                    <a:pt x="720" y="479"/>
                    <a:pt x="720" y="479"/>
                  </a:cubicBezTo>
                  <a:cubicBezTo>
                    <a:pt x="719" y="478"/>
                    <a:pt x="719" y="478"/>
                    <a:pt x="719" y="478"/>
                  </a:cubicBezTo>
                  <a:cubicBezTo>
                    <a:pt x="719" y="479"/>
                    <a:pt x="719" y="479"/>
                    <a:pt x="719" y="479"/>
                  </a:cubicBezTo>
                  <a:cubicBezTo>
                    <a:pt x="719" y="480"/>
                    <a:pt x="719" y="480"/>
                    <a:pt x="719" y="482"/>
                  </a:cubicBezTo>
                  <a:cubicBezTo>
                    <a:pt x="719" y="485"/>
                    <a:pt x="719" y="485"/>
                    <a:pt x="718" y="486"/>
                  </a:cubicBezTo>
                  <a:cubicBezTo>
                    <a:pt x="719" y="485"/>
                    <a:pt x="719" y="485"/>
                    <a:pt x="719" y="485"/>
                  </a:cubicBezTo>
                  <a:moveTo>
                    <a:pt x="720" y="475"/>
                  </a:moveTo>
                  <a:cubicBezTo>
                    <a:pt x="720" y="475"/>
                    <a:pt x="720" y="474"/>
                    <a:pt x="720" y="474"/>
                  </a:cubicBezTo>
                  <a:cubicBezTo>
                    <a:pt x="720" y="473"/>
                    <a:pt x="720" y="473"/>
                    <a:pt x="720" y="473"/>
                  </a:cubicBezTo>
                  <a:cubicBezTo>
                    <a:pt x="720" y="472"/>
                    <a:pt x="720" y="471"/>
                    <a:pt x="720" y="471"/>
                  </a:cubicBezTo>
                  <a:cubicBezTo>
                    <a:pt x="720" y="470"/>
                    <a:pt x="720" y="470"/>
                    <a:pt x="720" y="470"/>
                  </a:cubicBezTo>
                  <a:cubicBezTo>
                    <a:pt x="720" y="470"/>
                    <a:pt x="720" y="471"/>
                    <a:pt x="720" y="471"/>
                  </a:cubicBezTo>
                  <a:cubicBezTo>
                    <a:pt x="720" y="472"/>
                    <a:pt x="720" y="472"/>
                    <a:pt x="719" y="473"/>
                  </a:cubicBezTo>
                  <a:cubicBezTo>
                    <a:pt x="719" y="474"/>
                    <a:pt x="719" y="474"/>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20" y="475"/>
                    <a:pt x="720" y="475"/>
                    <a:pt x="720" y="475"/>
                  </a:cubicBezTo>
                  <a:moveTo>
                    <a:pt x="721" y="502"/>
                  </a:moveTo>
                  <a:cubicBezTo>
                    <a:pt x="721" y="502"/>
                    <a:pt x="723" y="495"/>
                    <a:pt x="723" y="494"/>
                  </a:cubicBezTo>
                  <a:cubicBezTo>
                    <a:pt x="722" y="495"/>
                    <a:pt x="722" y="495"/>
                    <a:pt x="721" y="497"/>
                  </a:cubicBezTo>
                  <a:cubicBezTo>
                    <a:pt x="721" y="497"/>
                    <a:pt x="721" y="497"/>
                    <a:pt x="721" y="497"/>
                  </a:cubicBezTo>
                  <a:cubicBezTo>
                    <a:pt x="723" y="492"/>
                    <a:pt x="723" y="492"/>
                    <a:pt x="723" y="492"/>
                  </a:cubicBezTo>
                  <a:cubicBezTo>
                    <a:pt x="723" y="492"/>
                    <a:pt x="723" y="492"/>
                    <a:pt x="723" y="492"/>
                  </a:cubicBezTo>
                  <a:cubicBezTo>
                    <a:pt x="722" y="491"/>
                    <a:pt x="722" y="491"/>
                    <a:pt x="722" y="491"/>
                  </a:cubicBezTo>
                  <a:cubicBezTo>
                    <a:pt x="723" y="490"/>
                    <a:pt x="723" y="489"/>
                    <a:pt x="723" y="488"/>
                  </a:cubicBezTo>
                  <a:cubicBezTo>
                    <a:pt x="724" y="486"/>
                    <a:pt x="724" y="484"/>
                    <a:pt x="725" y="482"/>
                  </a:cubicBezTo>
                  <a:cubicBezTo>
                    <a:pt x="724" y="482"/>
                    <a:pt x="724" y="482"/>
                    <a:pt x="724" y="482"/>
                  </a:cubicBezTo>
                  <a:cubicBezTo>
                    <a:pt x="724" y="482"/>
                    <a:pt x="724" y="482"/>
                    <a:pt x="724" y="482"/>
                  </a:cubicBezTo>
                  <a:cubicBezTo>
                    <a:pt x="724" y="480"/>
                    <a:pt x="725" y="477"/>
                    <a:pt x="726" y="474"/>
                  </a:cubicBezTo>
                  <a:cubicBezTo>
                    <a:pt x="725" y="475"/>
                    <a:pt x="725" y="475"/>
                    <a:pt x="725" y="475"/>
                  </a:cubicBezTo>
                  <a:cubicBezTo>
                    <a:pt x="725" y="475"/>
                    <a:pt x="725" y="475"/>
                    <a:pt x="725" y="475"/>
                  </a:cubicBezTo>
                  <a:cubicBezTo>
                    <a:pt x="725" y="475"/>
                    <a:pt x="724" y="474"/>
                    <a:pt x="725" y="473"/>
                  </a:cubicBezTo>
                  <a:cubicBezTo>
                    <a:pt x="725" y="472"/>
                    <a:pt x="725" y="472"/>
                    <a:pt x="725" y="472"/>
                  </a:cubicBezTo>
                  <a:cubicBezTo>
                    <a:pt x="725" y="471"/>
                    <a:pt x="725" y="464"/>
                    <a:pt x="725" y="461"/>
                  </a:cubicBezTo>
                  <a:cubicBezTo>
                    <a:pt x="725" y="461"/>
                    <a:pt x="725" y="461"/>
                    <a:pt x="725" y="457"/>
                  </a:cubicBezTo>
                  <a:cubicBezTo>
                    <a:pt x="725" y="457"/>
                    <a:pt x="724" y="458"/>
                    <a:pt x="724" y="458"/>
                  </a:cubicBezTo>
                  <a:cubicBezTo>
                    <a:pt x="724" y="458"/>
                    <a:pt x="723" y="456"/>
                    <a:pt x="723" y="455"/>
                  </a:cubicBezTo>
                  <a:cubicBezTo>
                    <a:pt x="722" y="455"/>
                    <a:pt x="722" y="456"/>
                    <a:pt x="722" y="458"/>
                  </a:cubicBezTo>
                  <a:cubicBezTo>
                    <a:pt x="722" y="461"/>
                    <a:pt x="722" y="461"/>
                    <a:pt x="722" y="465"/>
                  </a:cubicBezTo>
                  <a:cubicBezTo>
                    <a:pt x="723" y="468"/>
                    <a:pt x="721" y="470"/>
                    <a:pt x="721" y="473"/>
                  </a:cubicBezTo>
                  <a:cubicBezTo>
                    <a:pt x="721" y="473"/>
                    <a:pt x="721" y="473"/>
                    <a:pt x="721" y="473"/>
                  </a:cubicBezTo>
                  <a:cubicBezTo>
                    <a:pt x="722" y="474"/>
                    <a:pt x="722" y="474"/>
                    <a:pt x="722" y="474"/>
                  </a:cubicBezTo>
                  <a:cubicBezTo>
                    <a:pt x="722" y="475"/>
                    <a:pt x="721" y="478"/>
                    <a:pt x="721" y="481"/>
                  </a:cubicBezTo>
                  <a:cubicBezTo>
                    <a:pt x="721" y="481"/>
                    <a:pt x="720" y="481"/>
                    <a:pt x="720" y="482"/>
                  </a:cubicBezTo>
                  <a:cubicBezTo>
                    <a:pt x="720" y="485"/>
                    <a:pt x="720" y="488"/>
                    <a:pt x="719" y="491"/>
                  </a:cubicBezTo>
                  <a:cubicBezTo>
                    <a:pt x="719" y="494"/>
                    <a:pt x="718" y="497"/>
                    <a:pt x="717" y="500"/>
                  </a:cubicBezTo>
                  <a:cubicBezTo>
                    <a:pt x="716" y="506"/>
                    <a:pt x="715" y="512"/>
                    <a:pt x="713" y="517"/>
                  </a:cubicBezTo>
                  <a:cubicBezTo>
                    <a:pt x="714" y="516"/>
                    <a:pt x="715" y="515"/>
                    <a:pt x="715" y="514"/>
                  </a:cubicBezTo>
                  <a:cubicBezTo>
                    <a:pt x="715" y="514"/>
                    <a:pt x="716" y="513"/>
                    <a:pt x="716" y="513"/>
                  </a:cubicBezTo>
                  <a:cubicBezTo>
                    <a:pt x="716" y="513"/>
                    <a:pt x="718" y="508"/>
                    <a:pt x="719" y="506"/>
                  </a:cubicBezTo>
                  <a:cubicBezTo>
                    <a:pt x="719" y="506"/>
                    <a:pt x="719" y="506"/>
                    <a:pt x="719" y="505"/>
                  </a:cubicBezTo>
                  <a:cubicBezTo>
                    <a:pt x="720" y="503"/>
                    <a:pt x="720" y="503"/>
                    <a:pt x="720" y="503"/>
                  </a:cubicBezTo>
                  <a:cubicBezTo>
                    <a:pt x="720" y="504"/>
                    <a:pt x="720" y="504"/>
                    <a:pt x="720" y="504"/>
                  </a:cubicBezTo>
                  <a:cubicBezTo>
                    <a:pt x="720" y="503"/>
                    <a:pt x="720" y="503"/>
                    <a:pt x="721" y="502"/>
                  </a:cubicBezTo>
                  <a:moveTo>
                    <a:pt x="482" y="16"/>
                  </a:moveTo>
                  <a:cubicBezTo>
                    <a:pt x="480" y="15"/>
                    <a:pt x="479" y="15"/>
                    <a:pt x="479" y="15"/>
                  </a:cubicBezTo>
                  <a:cubicBezTo>
                    <a:pt x="479" y="15"/>
                    <a:pt x="479" y="15"/>
                    <a:pt x="479" y="15"/>
                  </a:cubicBezTo>
                  <a:cubicBezTo>
                    <a:pt x="478" y="15"/>
                    <a:pt x="478" y="15"/>
                    <a:pt x="478" y="15"/>
                  </a:cubicBezTo>
                  <a:cubicBezTo>
                    <a:pt x="478" y="15"/>
                    <a:pt x="478" y="15"/>
                    <a:pt x="478" y="15"/>
                  </a:cubicBezTo>
                  <a:cubicBezTo>
                    <a:pt x="478" y="15"/>
                    <a:pt x="478" y="15"/>
                    <a:pt x="478" y="15"/>
                  </a:cubicBezTo>
                  <a:cubicBezTo>
                    <a:pt x="479" y="15"/>
                    <a:pt x="479" y="15"/>
                    <a:pt x="479" y="15"/>
                  </a:cubicBezTo>
                  <a:cubicBezTo>
                    <a:pt x="480" y="15"/>
                    <a:pt x="480" y="15"/>
                    <a:pt x="481" y="15"/>
                  </a:cubicBezTo>
                  <a:cubicBezTo>
                    <a:pt x="481" y="15"/>
                    <a:pt x="481" y="15"/>
                    <a:pt x="481" y="15"/>
                  </a:cubicBezTo>
                  <a:cubicBezTo>
                    <a:pt x="481" y="16"/>
                    <a:pt x="482" y="16"/>
                    <a:pt x="482" y="16"/>
                  </a:cubicBezTo>
                  <a:cubicBezTo>
                    <a:pt x="483" y="16"/>
                    <a:pt x="483" y="16"/>
                    <a:pt x="483" y="16"/>
                  </a:cubicBezTo>
                  <a:cubicBezTo>
                    <a:pt x="483" y="16"/>
                    <a:pt x="483" y="16"/>
                    <a:pt x="483" y="16"/>
                  </a:cubicBezTo>
                  <a:cubicBezTo>
                    <a:pt x="483" y="16"/>
                    <a:pt x="482" y="16"/>
                    <a:pt x="482" y="16"/>
                  </a:cubicBezTo>
                  <a:moveTo>
                    <a:pt x="492" y="21"/>
                  </a:moveTo>
                  <a:cubicBezTo>
                    <a:pt x="492" y="20"/>
                    <a:pt x="488" y="19"/>
                    <a:pt x="488" y="19"/>
                  </a:cubicBezTo>
                  <a:cubicBezTo>
                    <a:pt x="488" y="19"/>
                    <a:pt x="488" y="19"/>
                    <a:pt x="488" y="19"/>
                  </a:cubicBezTo>
                  <a:cubicBezTo>
                    <a:pt x="489" y="20"/>
                    <a:pt x="490" y="20"/>
                    <a:pt x="490" y="20"/>
                  </a:cubicBezTo>
                  <a:cubicBezTo>
                    <a:pt x="491" y="20"/>
                    <a:pt x="491" y="20"/>
                    <a:pt x="491" y="21"/>
                  </a:cubicBezTo>
                  <a:cubicBezTo>
                    <a:pt x="491" y="20"/>
                    <a:pt x="491" y="20"/>
                    <a:pt x="491" y="20"/>
                  </a:cubicBezTo>
                  <a:cubicBezTo>
                    <a:pt x="491" y="20"/>
                    <a:pt x="492" y="21"/>
                    <a:pt x="492" y="21"/>
                  </a:cubicBezTo>
                  <a:cubicBezTo>
                    <a:pt x="492" y="21"/>
                    <a:pt x="492" y="21"/>
                    <a:pt x="492" y="21"/>
                  </a:cubicBezTo>
                  <a:moveTo>
                    <a:pt x="476" y="14"/>
                  </a:moveTo>
                  <a:cubicBezTo>
                    <a:pt x="475" y="14"/>
                    <a:pt x="475" y="14"/>
                    <a:pt x="474" y="14"/>
                  </a:cubicBezTo>
                  <a:cubicBezTo>
                    <a:pt x="474" y="13"/>
                    <a:pt x="473" y="13"/>
                    <a:pt x="473" y="13"/>
                  </a:cubicBezTo>
                  <a:cubicBezTo>
                    <a:pt x="473" y="13"/>
                    <a:pt x="473" y="13"/>
                    <a:pt x="473" y="13"/>
                  </a:cubicBezTo>
                  <a:cubicBezTo>
                    <a:pt x="469" y="12"/>
                    <a:pt x="468" y="12"/>
                    <a:pt x="467" y="12"/>
                  </a:cubicBezTo>
                  <a:cubicBezTo>
                    <a:pt x="468" y="12"/>
                    <a:pt x="469" y="12"/>
                    <a:pt x="469" y="12"/>
                  </a:cubicBezTo>
                  <a:cubicBezTo>
                    <a:pt x="469" y="12"/>
                    <a:pt x="469" y="12"/>
                    <a:pt x="469" y="12"/>
                  </a:cubicBezTo>
                  <a:cubicBezTo>
                    <a:pt x="467" y="12"/>
                    <a:pt x="465" y="11"/>
                    <a:pt x="463" y="11"/>
                  </a:cubicBezTo>
                  <a:cubicBezTo>
                    <a:pt x="463" y="11"/>
                    <a:pt x="463" y="11"/>
                    <a:pt x="463" y="11"/>
                  </a:cubicBezTo>
                  <a:cubicBezTo>
                    <a:pt x="465" y="12"/>
                    <a:pt x="468" y="12"/>
                    <a:pt x="470" y="13"/>
                  </a:cubicBezTo>
                  <a:cubicBezTo>
                    <a:pt x="470" y="13"/>
                    <a:pt x="470" y="13"/>
                    <a:pt x="470" y="13"/>
                  </a:cubicBezTo>
                  <a:cubicBezTo>
                    <a:pt x="482" y="17"/>
                    <a:pt x="482" y="17"/>
                    <a:pt x="483" y="17"/>
                  </a:cubicBezTo>
                  <a:cubicBezTo>
                    <a:pt x="482" y="16"/>
                    <a:pt x="480" y="16"/>
                    <a:pt x="479" y="15"/>
                  </a:cubicBezTo>
                  <a:cubicBezTo>
                    <a:pt x="480" y="16"/>
                    <a:pt x="480" y="16"/>
                    <a:pt x="480" y="16"/>
                  </a:cubicBezTo>
                  <a:cubicBezTo>
                    <a:pt x="480" y="16"/>
                    <a:pt x="480" y="16"/>
                    <a:pt x="480" y="16"/>
                  </a:cubicBezTo>
                  <a:cubicBezTo>
                    <a:pt x="479" y="15"/>
                    <a:pt x="479" y="15"/>
                    <a:pt x="478" y="15"/>
                  </a:cubicBezTo>
                  <a:cubicBezTo>
                    <a:pt x="479" y="15"/>
                    <a:pt x="479" y="15"/>
                    <a:pt x="479" y="15"/>
                  </a:cubicBezTo>
                  <a:cubicBezTo>
                    <a:pt x="478" y="15"/>
                    <a:pt x="478" y="15"/>
                    <a:pt x="478" y="15"/>
                  </a:cubicBezTo>
                  <a:cubicBezTo>
                    <a:pt x="478" y="15"/>
                    <a:pt x="478" y="15"/>
                    <a:pt x="478" y="15"/>
                  </a:cubicBezTo>
                  <a:cubicBezTo>
                    <a:pt x="478" y="15"/>
                    <a:pt x="477" y="14"/>
                    <a:pt x="476" y="14"/>
                  </a:cubicBezTo>
                  <a:moveTo>
                    <a:pt x="460" y="10"/>
                  </a:moveTo>
                  <a:cubicBezTo>
                    <a:pt x="455" y="9"/>
                    <a:pt x="455" y="9"/>
                    <a:pt x="455" y="9"/>
                  </a:cubicBezTo>
                  <a:cubicBezTo>
                    <a:pt x="455" y="9"/>
                    <a:pt x="456" y="9"/>
                    <a:pt x="457" y="10"/>
                  </a:cubicBezTo>
                  <a:cubicBezTo>
                    <a:pt x="457" y="10"/>
                    <a:pt x="457" y="10"/>
                    <a:pt x="455" y="9"/>
                  </a:cubicBezTo>
                  <a:cubicBezTo>
                    <a:pt x="454" y="9"/>
                    <a:pt x="454" y="9"/>
                    <a:pt x="453" y="9"/>
                  </a:cubicBezTo>
                  <a:cubicBezTo>
                    <a:pt x="453" y="9"/>
                    <a:pt x="453" y="9"/>
                    <a:pt x="453" y="9"/>
                  </a:cubicBezTo>
                  <a:cubicBezTo>
                    <a:pt x="454" y="9"/>
                    <a:pt x="455" y="9"/>
                    <a:pt x="456" y="10"/>
                  </a:cubicBezTo>
                  <a:cubicBezTo>
                    <a:pt x="455" y="10"/>
                    <a:pt x="455" y="10"/>
                    <a:pt x="455" y="10"/>
                  </a:cubicBezTo>
                  <a:cubicBezTo>
                    <a:pt x="456" y="10"/>
                    <a:pt x="457" y="10"/>
                    <a:pt x="458" y="10"/>
                  </a:cubicBezTo>
                  <a:cubicBezTo>
                    <a:pt x="457" y="10"/>
                    <a:pt x="457" y="10"/>
                    <a:pt x="457" y="10"/>
                  </a:cubicBezTo>
                  <a:cubicBezTo>
                    <a:pt x="458" y="11"/>
                    <a:pt x="459" y="11"/>
                    <a:pt x="460" y="11"/>
                  </a:cubicBezTo>
                  <a:cubicBezTo>
                    <a:pt x="461" y="11"/>
                    <a:pt x="461" y="11"/>
                    <a:pt x="461" y="11"/>
                  </a:cubicBezTo>
                  <a:cubicBezTo>
                    <a:pt x="462" y="11"/>
                    <a:pt x="462" y="11"/>
                    <a:pt x="466" y="13"/>
                  </a:cubicBezTo>
                  <a:cubicBezTo>
                    <a:pt x="467" y="13"/>
                    <a:pt x="467" y="13"/>
                    <a:pt x="467" y="13"/>
                  </a:cubicBezTo>
                  <a:cubicBezTo>
                    <a:pt x="468" y="13"/>
                    <a:pt x="469" y="13"/>
                    <a:pt x="470" y="13"/>
                  </a:cubicBezTo>
                  <a:cubicBezTo>
                    <a:pt x="470" y="13"/>
                    <a:pt x="470" y="13"/>
                    <a:pt x="470" y="13"/>
                  </a:cubicBezTo>
                  <a:cubicBezTo>
                    <a:pt x="471" y="13"/>
                    <a:pt x="471" y="13"/>
                    <a:pt x="471" y="13"/>
                  </a:cubicBezTo>
                  <a:cubicBezTo>
                    <a:pt x="471" y="13"/>
                    <a:pt x="471" y="13"/>
                    <a:pt x="471" y="13"/>
                  </a:cubicBezTo>
                  <a:cubicBezTo>
                    <a:pt x="470" y="13"/>
                    <a:pt x="470" y="13"/>
                    <a:pt x="469" y="13"/>
                  </a:cubicBezTo>
                  <a:cubicBezTo>
                    <a:pt x="468" y="12"/>
                    <a:pt x="467" y="12"/>
                    <a:pt x="466" y="12"/>
                  </a:cubicBezTo>
                  <a:cubicBezTo>
                    <a:pt x="464" y="12"/>
                    <a:pt x="462" y="11"/>
                    <a:pt x="460" y="10"/>
                  </a:cubicBezTo>
                  <a:moveTo>
                    <a:pt x="445" y="7"/>
                  </a:moveTo>
                  <a:cubicBezTo>
                    <a:pt x="444" y="7"/>
                    <a:pt x="444" y="7"/>
                    <a:pt x="444" y="7"/>
                  </a:cubicBezTo>
                  <a:cubicBezTo>
                    <a:pt x="444" y="7"/>
                    <a:pt x="444" y="7"/>
                    <a:pt x="444" y="7"/>
                  </a:cubicBezTo>
                  <a:cubicBezTo>
                    <a:pt x="443" y="7"/>
                    <a:pt x="443" y="7"/>
                    <a:pt x="443" y="7"/>
                  </a:cubicBezTo>
                  <a:cubicBezTo>
                    <a:pt x="440" y="6"/>
                    <a:pt x="439" y="6"/>
                    <a:pt x="438" y="6"/>
                  </a:cubicBezTo>
                  <a:cubicBezTo>
                    <a:pt x="440" y="6"/>
                    <a:pt x="441" y="6"/>
                    <a:pt x="442" y="7"/>
                  </a:cubicBezTo>
                  <a:cubicBezTo>
                    <a:pt x="442" y="7"/>
                    <a:pt x="442" y="7"/>
                    <a:pt x="442" y="7"/>
                  </a:cubicBezTo>
                  <a:cubicBezTo>
                    <a:pt x="444" y="7"/>
                    <a:pt x="445" y="7"/>
                    <a:pt x="447" y="8"/>
                  </a:cubicBezTo>
                  <a:cubicBezTo>
                    <a:pt x="447" y="8"/>
                    <a:pt x="447" y="8"/>
                    <a:pt x="447" y="8"/>
                  </a:cubicBezTo>
                  <a:cubicBezTo>
                    <a:pt x="450" y="9"/>
                    <a:pt x="450" y="9"/>
                    <a:pt x="450" y="9"/>
                  </a:cubicBezTo>
                  <a:cubicBezTo>
                    <a:pt x="450" y="9"/>
                    <a:pt x="450" y="9"/>
                    <a:pt x="450" y="9"/>
                  </a:cubicBezTo>
                  <a:cubicBezTo>
                    <a:pt x="450" y="9"/>
                    <a:pt x="450" y="9"/>
                    <a:pt x="450" y="9"/>
                  </a:cubicBezTo>
                  <a:cubicBezTo>
                    <a:pt x="451" y="9"/>
                    <a:pt x="452" y="9"/>
                    <a:pt x="452" y="9"/>
                  </a:cubicBezTo>
                  <a:cubicBezTo>
                    <a:pt x="454" y="9"/>
                    <a:pt x="454" y="9"/>
                    <a:pt x="454" y="9"/>
                  </a:cubicBezTo>
                  <a:cubicBezTo>
                    <a:pt x="454" y="9"/>
                    <a:pt x="453" y="9"/>
                    <a:pt x="452" y="9"/>
                  </a:cubicBezTo>
                  <a:cubicBezTo>
                    <a:pt x="453" y="9"/>
                    <a:pt x="453" y="9"/>
                    <a:pt x="453" y="9"/>
                  </a:cubicBezTo>
                  <a:cubicBezTo>
                    <a:pt x="452" y="9"/>
                    <a:pt x="452" y="9"/>
                    <a:pt x="451" y="9"/>
                  </a:cubicBezTo>
                  <a:cubicBezTo>
                    <a:pt x="451" y="8"/>
                    <a:pt x="451" y="8"/>
                    <a:pt x="451" y="8"/>
                  </a:cubicBezTo>
                  <a:cubicBezTo>
                    <a:pt x="451" y="8"/>
                    <a:pt x="451" y="8"/>
                    <a:pt x="449" y="8"/>
                  </a:cubicBezTo>
                  <a:cubicBezTo>
                    <a:pt x="448" y="8"/>
                    <a:pt x="447" y="7"/>
                    <a:pt x="446" y="7"/>
                  </a:cubicBezTo>
                  <a:cubicBezTo>
                    <a:pt x="446" y="7"/>
                    <a:pt x="446" y="7"/>
                    <a:pt x="446" y="7"/>
                  </a:cubicBezTo>
                  <a:cubicBezTo>
                    <a:pt x="446" y="7"/>
                    <a:pt x="445" y="7"/>
                    <a:pt x="445" y="7"/>
                  </a:cubicBezTo>
                  <a:moveTo>
                    <a:pt x="459" y="11"/>
                  </a:moveTo>
                  <a:cubicBezTo>
                    <a:pt x="458" y="10"/>
                    <a:pt x="458" y="10"/>
                    <a:pt x="458" y="10"/>
                  </a:cubicBezTo>
                  <a:cubicBezTo>
                    <a:pt x="457" y="10"/>
                    <a:pt x="457" y="10"/>
                    <a:pt x="457" y="10"/>
                  </a:cubicBezTo>
                  <a:cubicBezTo>
                    <a:pt x="456" y="10"/>
                    <a:pt x="456" y="10"/>
                    <a:pt x="456" y="10"/>
                  </a:cubicBezTo>
                  <a:cubicBezTo>
                    <a:pt x="456" y="10"/>
                    <a:pt x="456" y="10"/>
                    <a:pt x="456" y="10"/>
                  </a:cubicBezTo>
                  <a:cubicBezTo>
                    <a:pt x="455" y="10"/>
                    <a:pt x="454" y="10"/>
                    <a:pt x="454" y="10"/>
                  </a:cubicBezTo>
                  <a:cubicBezTo>
                    <a:pt x="454" y="10"/>
                    <a:pt x="454" y="10"/>
                    <a:pt x="454" y="10"/>
                  </a:cubicBezTo>
                  <a:cubicBezTo>
                    <a:pt x="453" y="9"/>
                    <a:pt x="453" y="9"/>
                    <a:pt x="453" y="9"/>
                  </a:cubicBezTo>
                  <a:cubicBezTo>
                    <a:pt x="454" y="10"/>
                    <a:pt x="454" y="10"/>
                    <a:pt x="454" y="10"/>
                  </a:cubicBezTo>
                  <a:cubicBezTo>
                    <a:pt x="454" y="10"/>
                    <a:pt x="454" y="10"/>
                    <a:pt x="454" y="10"/>
                  </a:cubicBezTo>
                  <a:cubicBezTo>
                    <a:pt x="454" y="10"/>
                    <a:pt x="454" y="10"/>
                    <a:pt x="454" y="10"/>
                  </a:cubicBezTo>
                  <a:cubicBezTo>
                    <a:pt x="457" y="10"/>
                    <a:pt x="457" y="10"/>
                    <a:pt x="458" y="11"/>
                  </a:cubicBezTo>
                  <a:cubicBezTo>
                    <a:pt x="458" y="11"/>
                    <a:pt x="458" y="11"/>
                    <a:pt x="458" y="11"/>
                  </a:cubicBezTo>
                  <a:cubicBezTo>
                    <a:pt x="458" y="11"/>
                    <a:pt x="459" y="11"/>
                    <a:pt x="460" y="11"/>
                  </a:cubicBezTo>
                  <a:cubicBezTo>
                    <a:pt x="460" y="11"/>
                    <a:pt x="460" y="11"/>
                    <a:pt x="460" y="11"/>
                  </a:cubicBezTo>
                  <a:cubicBezTo>
                    <a:pt x="460" y="11"/>
                    <a:pt x="459" y="11"/>
                    <a:pt x="459" y="11"/>
                  </a:cubicBezTo>
                  <a:moveTo>
                    <a:pt x="440" y="6"/>
                  </a:moveTo>
                  <a:cubicBezTo>
                    <a:pt x="440" y="6"/>
                    <a:pt x="437" y="6"/>
                    <a:pt x="436" y="6"/>
                  </a:cubicBezTo>
                  <a:cubicBezTo>
                    <a:pt x="437" y="6"/>
                    <a:pt x="437" y="6"/>
                    <a:pt x="437" y="6"/>
                  </a:cubicBezTo>
                  <a:cubicBezTo>
                    <a:pt x="437" y="6"/>
                    <a:pt x="436" y="6"/>
                    <a:pt x="436" y="6"/>
                  </a:cubicBezTo>
                  <a:cubicBezTo>
                    <a:pt x="437" y="6"/>
                    <a:pt x="437" y="6"/>
                    <a:pt x="437" y="6"/>
                  </a:cubicBezTo>
                  <a:cubicBezTo>
                    <a:pt x="438" y="6"/>
                    <a:pt x="439" y="6"/>
                    <a:pt x="440" y="6"/>
                  </a:cubicBezTo>
                  <a:cubicBezTo>
                    <a:pt x="440" y="7"/>
                    <a:pt x="441" y="7"/>
                    <a:pt x="442" y="7"/>
                  </a:cubicBezTo>
                  <a:cubicBezTo>
                    <a:pt x="442" y="7"/>
                    <a:pt x="442" y="7"/>
                    <a:pt x="442" y="7"/>
                  </a:cubicBezTo>
                  <a:cubicBezTo>
                    <a:pt x="441" y="7"/>
                    <a:pt x="441" y="7"/>
                    <a:pt x="440" y="6"/>
                  </a:cubicBezTo>
                  <a:moveTo>
                    <a:pt x="487" y="60"/>
                  </a:moveTo>
                  <a:cubicBezTo>
                    <a:pt x="487" y="59"/>
                    <a:pt x="487" y="59"/>
                    <a:pt x="486" y="59"/>
                  </a:cubicBezTo>
                  <a:cubicBezTo>
                    <a:pt x="485" y="59"/>
                    <a:pt x="485" y="59"/>
                    <a:pt x="485" y="59"/>
                  </a:cubicBezTo>
                  <a:cubicBezTo>
                    <a:pt x="484" y="58"/>
                    <a:pt x="484" y="58"/>
                    <a:pt x="484" y="58"/>
                  </a:cubicBezTo>
                  <a:cubicBezTo>
                    <a:pt x="483" y="58"/>
                    <a:pt x="482" y="58"/>
                    <a:pt x="480" y="58"/>
                  </a:cubicBezTo>
                  <a:cubicBezTo>
                    <a:pt x="481" y="58"/>
                    <a:pt x="481" y="58"/>
                    <a:pt x="481" y="58"/>
                  </a:cubicBezTo>
                  <a:cubicBezTo>
                    <a:pt x="482" y="59"/>
                    <a:pt x="482" y="59"/>
                    <a:pt x="482" y="59"/>
                  </a:cubicBezTo>
                  <a:cubicBezTo>
                    <a:pt x="483" y="60"/>
                    <a:pt x="483" y="61"/>
                    <a:pt x="484" y="62"/>
                  </a:cubicBezTo>
                  <a:cubicBezTo>
                    <a:pt x="485" y="62"/>
                    <a:pt x="485" y="62"/>
                    <a:pt x="486" y="62"/>
                  </a:cubicBezTo>
                  <a:cubicBezTo>
                    <a:pt x="487" y="62"/>
                    <a:pt x="486" y="62"/>
                    <a:pt x="486" y="61"/>
                  </a:cubicBezTo>
                  <a:cubicBezTo>
                    <a:pt x="486" y="61"/>
                    <a:pt x="486" y="61"/>
                    <a:pt x="486" y="61"/>
                  </a:cubicBezTo>
                  <a:cubicBezTo>
                    <a:pt x="486" y="61"/>
                    <a:pt x="486" y="61"/>
                    <a:pt x="486" y="61"/>
                  </a:cubicBezTo>
                  <a:cubicBezTo>
                    <a:pt x="487" y="61"/>
                    <a:pt x="487" y="61"/>
                    <a:pt x="487" y="61"/>
                  </a:cubicBezTo>
                  <a:cubicBezTo>
                    <a:pt x="487" y="61"/>
                    <a:pt x="487" y="61"/>
                    <a:pt x="487" y="61"/>
                  </a:cubicBezTo>
                  <a:cubicBezTo>
                    <a:pt x="487" y="60"/>
                    <a:pt x="487" y="60"/>
                    <a:pt x="487" y="60"/>
                  </a:cubicBezTo>
                  <a:moveTo>
                    <a:pt x="473" y="23"/>
                  </a:moveTo>
                  <a:cubicBezTo>
                    <a:pt x="471" y="22"/>
                    <a:pt x="471" y="22"/>
                    <a:pt x="468" y="21"/>
                  </a:cubicBezTo>
                  <a:cubicBezTo>
                    <a:pt x="468" y="21"/>
                    <a:pt x="468" y="21"/>
                    <a:pt x="468" y="21"/>
                  </a:cubicBezTo>
                  <a:cubicBezTo>
                    <a:pt x="468" y="21"/>
                    <a:pt x="468" y="21"/>
                    <a:pt x="468" y="21"/>
                  </a:cubicBezTo>
                  <a:cubicBezTo>
                    <a:pt x="468" y="21"/>
                    <a:pt x="468" y="21"/>
                    <a:pt x="467" y="21"/>
                  </a:cubicBezTo>
                  <a:cubicBezTo>
                    <a:pt x="468" y="22"/>
                    <a:pt x="469" y="22"/>
                    <a:pt x="470" y="23"/>
                  </a:cubicBezTo>
                  <a:cubicBezTo>
                    <a:pt x="470" y="23"/>
                    <a:pt x="470" y="23"/>
                    <a:pt x="470" y="23"/>
                  </a:cubicBezTo>
                  <a:cubicBezTo>
                    <a:pt x="469" y="23"/>
                    <a:pt x="469" y="23"/>
                    <a:pt x="469" y="23"/>
                  </a:cubicBezTo>
                  <a:cubicBezTo>
                    <a:pt x="469" y="23"/>
                    <a:pt x="470" y="23"/>
                    <a:pt x="470" y="23"/>
                  </a:cubicBezTo>
                  <a:cubicBezTo>
                    <a:pt x="469" y="23"/>
                    <a:pt x="469" y="23"/>
                    <a:pt x="469" y="23"/>
                  </a:cubicBezTo>
                  <a:cubicBezTo>
                    <a:pt x="469" y="24"/>
                    <a:pt x="469" y="24"/>
                    <a:pt x="469" y="24"/>
                  </a:cubicBezTo>
                  <a:cubicBezTo>
                    <a:pt x="469" y="24"/>
                    <a:pt x="469" y="24"/>
                    <a:pt x="469" y="24"/>
                  </a:cubicBezTo>
                  <a:cubicBezTo>
                    <a:pt x="469" y="24"/>
                    <a:pt x="469" y="24"/>
                    <a:pt x="469" y="24"/>
                  </a:cubicBezTo>
                  <a:cubicBezTo>
                    <a:pt x="468" y="24"/>
                    <a:pt x="468" y="24"/>
                    <a:pt x="467" y="24"/>
                  </a:cubicBezTo>
                  <a:cubicBezTo>
                    <a:pt x="467" y="24"/>
                    <a:pt x="467" y="24"/>
                    <a:pt x="467" y="24"/>
                  </a:cubicBezTo>
                  <a:cubicBezTo>
                    <a:pt x="467" y="24"/>
                    <a:pt x="467" y="24"/>
                    <a:pt x="467" y="24"/>
                  </a:cubicBezTo>
                  <a:cubicBezTo>
                    <a:pt x="466" y="24"/>
                    <a:pt x="466" y="24"/>
                    <a:pt x="466" y="24"/>
                  </a:cubicBezTo>
                  <a:cubicBezTo>
                    <a:pt x="466" y="24"/>
                    <a:pt x="466" y="24"/>
                    <a:pt x="466" y="24"/>
                  </a:cubicBezTo>
                  <a:cubicBezTo>
                    <a:pt x="466" y="25"/>
                    <a:pt x="466" y="25"/>
                    <a:pt x="468" y="26"/>
                  </a:cubicBezTo>
                  <a:cubicBezTo>
                    <a:pt x="467" y="26"/>
                    <a:pt x="466" y="26"/>
                    <a:pt x="466" y="26"/>
                  </a:cubicBezTo>
                  <a:cubicBezTo>
                    <a:pt x="466" y="26"/>
                    <a:pt x="466" y="26"/>
                    <a:pt x="467" y="27"/>
                  </a:cubicBezTo>
                  <a:cubicBezTo>
                    <a:pt x="467" y="27"/>
                    <a:pt x="467" y="27"/>
                    <a:pt x="467" y="27"/>
                  </a:cubicBezTo>
                  <a:cubicBezTo>
                    <a:pt x="467" y="27"/>
                    <a:pt x="467" y="27"/>
                    <a:pt x="466" y="28"/>
                  </a:cubicBezTo>
                  <a:cubicBezTo>
                    <a:pt x="466" y="28"/>
                    <a:pt x="466" y="28"/>
                    <a:pt x="469" y="30"/>
                  </a:cubicBezTo>
                  <a:cubicBezTo>
                    <a:pt x="468" y="30"/>
                    <a:pt x="467" y="29"/>
                    <a:pt x="467" y="30"/>
                  </a:cubicBezTo>
                  <a:cubicBezTo>
                    <a:pt x="468" y="30"/>
                    <a:pt x="469" y="31"/>
                    <a:pt x="470" y="32"/>
                  </a:cubicBezTo>
                  <a:cubicBezTo>
                    <a:pt x="470" y="33"/>
                    <a:pt x="470" y="33"/>
                    <a:pt x="470" y="33"/>
                  </a:cubicBezTo>
                  <a:cubicBezTo>
                    <a:pt x="471" y="33"/>
                    <a:pt x="471" y="33"/>
                    <a:pt x="472" y="34"/>
                  </a:cubicBezTo>
                  <a:cubicBezTo>
                    <a:pt x="471" y="34"/>
                    <a:pt x="471" y="33"/>
                    <a:pt x="470" y="34"/>
                  </a:cubicBezTo>
                  <a:cubicBezTo>
                    <a:pt x="470" y="34"/>
                    <a:pt x="470" y="34"/>
                    <a:pt x="470" y="35"/>
                  </a:cubicBezTo>
                  <a:cubicBezTo>
                    <a:pt x="470" y="35"/>
                    <a:pt x="472" y="37"/>
                    <a:pt x="472" y="36"/>
                  </a:cubicBezTo>
                  <a:cubicBezTo>
                    <a:pt x="472" y="36"/>
                    <a:pt x="472" y="36"/>
                    <a:pt x="474" y="37"/>
                  </a:cubicBezTo>
                  <a:cubicBezTo>
                    <a:pt x="474" y="37"/>
                    <a:pt x="474" y="37"/>
                    <a:pt x="474" y="37"/>
                  </a:cubicBezTo>
                  <a:cubicBezTo>
                    <a:pt x="475" y="37"/>
                    <a:pt x="475" y="37"/>
                    <a:pt x="475" y="37"/>
                  </a:cubicBezTo>
                  <a:cubicBezTo>
                    <a:pt x="474" y="38"/>
                    <a:pt x="473" y="37"/>
                    <a:pt x="473" y="38"/>
                  </a:cubicBezTo>
                  <a:cubicBezTo>
                    <a:pt x="473" y="38"/>
                    <a:pt x="474" y="39"/>
                    <a:pt x="475" y="39"/>
                  </a:cubicBezTo>
                  <a:cubicBezTo>
                    <a:pt x="474" y="39"/>
                    <a:pt x="473" y="39"/>
                    <a:pt x="473" y="40"/>
                  </a:cubicBezTo>
                  <a:cubicBezTo>
                    <a:pt x="474" y="41"/>
                    <a:pt x="475" y="41"/>
                    <a:pt x="475" y="42"/>
                  </a:cubicBezTo>
                  <a:cubicBezTo>
                    <a:pt x="475" y="42"/>
                    <a:pt x="475" y="42"/>
                    <a:pt x="476" y="43"/>
                  </a:cubicBezTo>
                  <a:cubicBezTo>
                    <a:pt x="475" y="43"/>
                    <a:pt x="475" y="43"/>
                    <a:pt x="475" y="43"/>
                  </a:cubicBezTo>
                  <a:cubicBezTo>
                    <a:pt x="475" y="43"/>
                    <a:pt x="475" y="43"/>
                    <a:pt x="476" y="44"/>
                  </a:cubicBezTo>
                  <a:cubicBezTo>
                    <a:pt x="476" y="44"/>
                    <a:pt x="476" y="44"/>
                    <a:pt x="476" y="44"/>
                  </a:cubicBezTo>
                  <a:cubicBezTo>
                    <a:pt x="477" y="46"/>
                    <a:pt x="478" y="46"/>
                    <a:pt x="479" y="47"/>
                  </a:cubicBezTo>
                  <a:cubicBezTo>
                    <a:pt x="479" y="47"/>
                    <a:pt x="480" y="47"/>
                    <a:pt x="480" y="47"/>
                  </a:cubicBezTo>
                  <a:cubicBezTo>
                    <a:pt x="480" y="47"/>
                    <a:pt x="480" y="47"/>
                    <a:pt x="480" y="47"/>
                  </a:cubicBezTo>
                  <a:cubicBezTo>
                    <a:pt x="480" y="47"/>
                    <a:pt x="480" y="47"/>
                    <a:pt x="480" y="47"/>
                  </a:cubicBezTo>
                  <a:cubicBezTo>
                    <a:pt x="481" y="47"/>
                    <a:pt x="481" y="47"/>
                    <a:pt x="482" y="48"/>
                  </a:cubicBezTo>
                  <a:cubicBezTo>
                    <a:pt x="482" y="47"/>
                    <a:pt x="482" y="47"/>
                    <a:pt x="481" y="47"/>
                  </a:cubicBezTo>
                  <a:cubicBezTo>
                    <a:pt x="484" y="48"/>
                    <a:pt x="485" y="48"/>
                    <a:pt x="486" y="49"/>
                  </a:cubicBezTo>
                  <a:cubicBezTo>
                    <a:pt x="486" y="50"/>
                    <a:pt x="486" y="50"/>
                    <a:pt x="486" y="50"/>
                  </a:cubicBezTo>
                  <a:cubicBezTo>
                    <a:pt x="487" y="51"/>
                    <a:pt x="487" y="51"/>
                    <a:pt x="487" y="51"/>
                  </a:cubicBezTo>
                  <a:cubicBezTo>
                    <a:pt x="488" y="51"/>
                    <a:pt x="488" y="51"/>
                    <a:pt x="488" y="51"/>
                  </a:cubicBezTo>
                  <a:cubicBezTo>
                    <a:pt x="488" y="51"/>
                    <a:pt x="489" y="51"/>
                    <a:pt x="490" y="51"/>
                  </a:cubicBezTo>
                  <a:cubicBezTo>
                    <a:pt x="492" y="51"/>
                    <a:pt x="494" y="52"/>
                    <a:pt x="495" y="52"/>
                  </a:cubicBezTo>
                  <a:cubicBezTo>
                    <a:pt x="495" y="52"/>
                    <a:pt x="496" y="52"/>
                    <a:pt x="496" y="52"/>
                  </a:cubicBezTo>
                  <a:cubicBezTo>
                    <a:pt x="496" y="52"/>
                    <a:pt x="496" y="52"/>
                    <a:pt x="497" y="52"/>
                  </a:cubicBezTo>
                  <a:cubicBezTo>
                    <a:pt x="496" y="52"/>
                    <a:pt x="496" y="51"/>
                    <a:pt x="495" y="51"/>
                  </a:cubicBezTo>
                  <a:cubicBezTo>
                    <a:pt x="495" y="51"/>
                    <a:pt x="495" y="51"/>
                    <a:pt x="487" y="46"/>
                  </a:cubicBezTo>
                  <a:cubicBezTo>
                    <a:pt x="486" y="45"/>
                    <a:pt x="484" y="44"/>
                    <a:pt x="483" y="43"/>
                  </a:cubicBezTo>
                  <a:cubicBezTo>
                    <a:pt x="483" y="43"/>
                    <a:pt x="483" y="43"/>
                    <a:pt x="483" y="43"/>
                  </a:cubicBezTo>
                  <a:cubicBezTo>
                    <a:pt x="483" y="42"/>
                    <a:pt x="483" y="42"/>
                    <a:pt x="481" y="41"/>
                  </a:cubicBezTo>
                  <a:cubicBezTo>
                    <a:pt x="480" y="40"/>
                    <a:pt x="480" y="40"/>
                    <a:pt x="480" y="40"/>
                  </a:cubicBezTo>
                  <a:cubicBezTo>
                    <a:pt x="480" y="40"/>
                    <a:pt x="480" y="40"/>
                    <a:pt x="480" y="40"/>
                  </a:cubicBezTo>
                  <a:cubicBezTo>
                    <a:pt x="480" y="39"/>
                    <a:pt x="480" y="39"/>
                    <a:pt x="479" y="39"/>
                  </a:cubicBezTo>
                  <a:cubicBezTo>
                    <a:pt x="479" y="38"/>
                    <a:pt x="479" y="38"/>
                    <a:pt x="479" y="38"/>
                  </a:cubicBezTo>
                  <a:cubicBezTo>
                    <a:pt x="479" y="38"/>
                    <a:pt x="479" y="38"/>
                    <a:pt x="479" y="38"/>
                  </a:cubicBezTo>
                  <a:cubicBezTo>
                    <a:pt x="479" y="38"/>
                    <a:pt x="479" y="38"/>
                    <a:pt x="479" y="38"/>
                  </a:cubicBezTo>
                  <a:cubicBezTo>
                    <a:pt x="479" y="37"/>
                    <a:pt x="479" y="37"/>
                    <a:pt x="479" y="37"/>
                  </a:cubicBezTo>
                  <a:cubicBezTo>
                    <a:pt x="479" y="37"/>
                    <a:pt x="479" y="37"/>
                    <a:pt x="479" y="37"/>
                  </a:cubicBezTo>
                  <a:cubicBezTo>
                    <a:pt x="479" y="37"/>
                    <a:pt x="479" y="37"/>
                    <a:pt x="478" y="36"/>
                  </a:cubicBezTo>
                  <a:cubicBezTo>
                    <a:pt x="478" y="35"/>
                    <a:pt x="477" y="35"/>
                    <a:pt x="477" y="35"/>
                  </a:cubicBezTo>
                  <a:cubicBezTo>
                    <a:pt x="477" y="35"/>
                    <a:pt x="477" y="35"/>
                    <a:pt x="477" y="35"/>
                  </a:cubicBezTo>
                  <a:cubicBezTo>
                    <a:pt x="477" y="34"/>
                    <a:pt x="475" y="33"/>
                    <a:pt x="474" y="32"/>
                  </a:cubicBezTo>
                  <a:cubicBezTo>
                    <a:pt x="475" y="32"/>
                    <a:pt x="475" y="32"/>
                    <a:pt x="476" y="32"/>
                  </a:cubicBezTo>
                  <a:cubicBezTo>
                    <a:pt x="475" y="31"/>
                    <a:pt x="475" y="31"/>
                    <a:pt x="475" y="31"/>
                  </a:cubicBezTo>
                  <a:cubicBezTo>
                    <a:pt x="476" y="31"/>
                    <a:pt x="476" y="31"/>
                    <a:pt x="476" y="31"/>
                  </a:cubicBezTo>
                  <a:cubicBezTo>
                    <a:pt x="475" y="31"/>
                    <a:pt x="475" y="31"/>
                    <a:pt x="475" y="31"/>
                  </a:cubicBezTo>
                  <a:cubicBezTo>
                    <a:pt x="475" y="30"/>
                    <a:pt x="475" y="30"/>
                    <a:pt x="475" y="30"/>
                  </a:cubicBezTo>
                  <a:cubicBezTo>
                    <a:pt x="475" y="30"/>
                    <a:pt x="475" y="30"/>
                    <a:pt x="475" y="30"/>
                  </a:cubicBezTo>
                  <a:cubicBezTo>
                    <a:pt x="475" y="29"/>
                    <a:pt x="473" y="29"/>
                    <a:pt x="472" y="28"/>
                  </a:cubicBezTo>
                  <a:cubicBezTo>
                    <a:pt x="473" y="27"/>
                    <a:pt x="473" y="28"/>
                    <a:pt x="474" y="28"/>
                  </a:cubicBezTo>
                  <a:cubicBezTo>
                    <a:pt x="474" y="27"/>
                    <a:pt x="473" y="27"/>
                    <a:pt x="473" y="27"/>
                  </a:cubicBezTo>
                  <a:cubicBezTo>
                    <a:pt x="473" y="27"/>
                    <a:pt x="473" y="27"/>
                    <a:pt x="473" y="27"/>
                  </a:cubicBezTo>
                  <a:cubicBezTo>
                    <a:pt x="473" y="26"/>
                    <a:pt x="473" y="26"/>
                    <a:pt x="473" y="26"/>
                  </a:cubicBezTo>
                  <a:cubicBezTo>
                    <a:pt x="474" y="26"/>
                    <a:pt x="474" y="26"/>
                    <a:pt x="475" y="26"/>
                  </a:cubicBezTo>
                  <a:cubicBezTo>
                    <a:pt x="475" y="26"/>
                    <a:pt x="474" y="26"/>
                    <a:pt x="474" y="26"/>
                  </a:cubicBezTo>
                  <a:cubicBezTo>
                    <a:pt x="475" y="25"/>
                    <a:pt x="475" y="25"/>
                    <a:pt x="475" y="25"/>
                  </a:cubicBezTo>
                  <a:cubicBezTo>
                    <a:pt x="474" y="25"/>
                    <a:pt x="474" y="25"/>
                    <a:pt x="474" y="25"/>
                  </a:cubicBezTo>
                  <a:cubicBezTo>
                    <a:pt x="475" y="25"/>
                    <a:pt x="475" y="25"/>
                    <a:pt x="476" y="25"/>
                  </a:cubicBezTo>
                  <a:cubicBezTo>
                    <a:pt x="475" y="24"/>
                    <a:pt x="475" y="24"/>
                    <a:pt x="473" y="23"/>
                  </a:cubicBezTo>
                  <a:cubicBezTo>
                    <a:pt x="473" y="23"/>
                    <a:pt x="473" y="23"/>
                    <a:pt x="473" y="23"/>
                  </a:cubicBezTo>
                  <a:cubicBezTo>
                    <a:pt x="474" y="23"/>
                    <a:pt x="474" y="23"/>
                    <a:pt x="474" y="23"/>
                  </a:cubicBezTo>
                  <a:cubicBezTo>
                    <a:pt x="474" y="23"/>
                    <a:pt x="473" y="23"/>
                    <a:pt x="473" y="23"/>
                  </a:cubicBezTo>
                  <a:moveTo>
                    <a:pt x="504" y="38"/>
                  </a:moveTo>
                  <a:cubicBezTo>
                    <a:pt x="503" y="37"/>
                    <a:pt x="501" y="36"/>
                    <a:pt x="501" y="36"/>
                  </a:cubicBezTo>
                  <a:cubicBezTo>
                    <a:pt x="500" y="36"/>
                    <a:pt x="500" y="36"/>
                    <a:pt x="500" y="36"/>
                  </a:cubicBezTo>
                  <a:cubicBezTo>
                    <a:pt x="500" y="36"/>
                    <a:pt x="500" y="36"/>
                    <a:pt x="500" y="36"/>
                  </a:cubicBezTo>
                  <a:cubicBezTo>
                    <a:pt x="501" y="37"/>
                    <a:pt x="501" y="37"/>
                    <a:pt x="501" y="37"/>
                  </a:cubicBezTo>
                  <a:cubicBezTo>
                    <a:pt x="502" y="38"/>
                    <a:pt x="502" y="38"/>
                    <a:pt x="502" y="38"/>
                  </a:cubicBezTo>
                  <a:cubicBezTo>
                    <a:pt x="503" y="39"/>
                    <a:pt x="503" y="39"/>
                    <a:pt x="503" y="39"/>
                  </a:cubicBezTo>
                  <a:cubicBezTo>
                    <a:pt x="504" y="39"/>
                    <a:pt x="504" y="39"/>
                    <a:pt x="504" y="39"/>
                  </a:cubicBezTo>
                  <a:cubicBezTo>
                    <a:pt x="504" y="39"/>
                    <a:pt x="504" y="39"/>
                    <a:pt x="504" y="39"/>
                  </a:cubicBezTo>
                  <a:cubicBezTo>
                    <a:pt x="504" y="39"/>
                    <a:pt x="504" y="39"/>
                    <a:pt x="504" y="39"/>
                  </a:cubicBezTo>
                  <a:cubicBezTo>
                    <a:pt x="504" y="38"/>
                    <a:pt x="504" y="38"/>
                    <a:pt x="504" y="38"/>
                  </a:cubicBezTo>
                  <a:cubicBezTo>
                    <a:pt x="504" y="38"/>
                    <a:pt x="504" y="38"/>
                    <a:pt x="504" y="38"/>
                  </a:cubicBezTo>
                  <a:cubicBezTo>
                    <a:pt x="504" y="38"/>
                    <a:pt x="504" y="38"/>
                    <a:pt x="504" y="38"/>
                  </a:cubicBezTo>
                  <a:cubicBezTo>
                    <a:pt x="505" y="38"/>
                    <a:pt x="505" y="38"/>
                    <a:pt x="505" y="38"/>
                  </a:cubicBezTo>
                  <a:cubicBezTo>
                    <a:pt x="505" y="38"/>
                    <a:pt x="504" y="38"/>
                    <a:pt x="504" y="38"/>
                  </a:cubicBezTo>
                  <a:moveTo>
                    <a:pt x="428" y="7"/>
                  </a:moveTo>
                  <a:cubicBezTo>
                    <a:pt x="428" y="7"/>
                    <a:pt x="428" y="7"/>
                    <a:pt x="428" y="7"/>
                  </a:cubicBezTo>
                  <a:cubicBezTo>
                    <a:pt x="428" y="7"/>
                    <a:pt x="427" y="6"/>
                    <a:pt x="426" y="6"/>
                  </a:cubicBezTo>
                  <a:cubicBezTo>
                    <a:pt x="426" y="6"/>
                    <a:pt x="426" y="6"/>
                    <a:pt x="426" y="6"/>
                  </a:cubicBezTo>
                  <a:cubicBezTo>
                    <a:pt x="426" y="6"/>
                    <a:pt x="426" y="6"/>
                    <a:pt x="426" y="6"/>
                  </a:cubicBezTo>
                  <a:cubicBezTo>
                    <a:pt x="426" y="6"/>
                    <a:pt x="426" y="6"/>
                    <a:pt x="426" y="6"/>
                  </a:cubicBezTo>
                  <a:cubicBezTo>
                    <a:pt x="427" y="7"/>
                    <a:pt x="427" y="7"/>
                    <a:pt x="427" y="7"/>
                  </a:cubicBezTo>
                  <a:cubicBezTo>
                    <a:pt x="426" y="7"/>
                    <a:pt x="426" y="7"/>
                    <a:pt x="426" y="7"/>
                  </a:cubicBezTo>
                  <a:cubicBezTo>
                    <a:pt x="426" y="7"/>
                    <a:pt x="427" y="7"/>
                    <a:pt x="427" y="7"/>
                  </a:cubicBezTo>
                  <a:cubicBezTo>
                    <a:pt x="427" y="7"/>
                    <a:pt x="427" y="7"/>
                    <a:pt x="427" y="7"/>
                  </a:cubicBezTo>
                  <a:cubicBezTo>
                    <a:pt x="427" y="7"/>
                    <a:pt x="431" y="8"/>
                    <a:pt x="431" y="8"/>
                  </a:cubicBezTo>
                  <a:cubicBezTo>
                    <a:pt x="431" y="8"/>
                    <a:pt x="431" y="8"/>
                    <a:pt x="431" y="8"/>
                  </a:cubicBezTo>
                  <a:cubicBezTo>
                    <a:pt x="431" y="8"/>
                    <a:pt x="431" y="8"/>
                    <a:pt x="429" y="7"/>
                  </a:cubicBezTo>
                  <a:cubicBezTo>
                    <a:pt x="429" y="7"/>
                    <a:pt x="429" y="7"/>
                    <a:pt x="429" y="7"/>
                  </a:cubicBezTo>
                  <a:cubicBezTo>
                    <a:pt x="428" y="7"/>
                    <a:pt x="428" y="7"/>
                    <a:pt x="428" y="7"/>
                  </a:cubicBezTo>
                  <a:moveTo>
                    <a:pt x="431" y="8"/>
                  </a:moveTo>
                  <a:cubicBezTo>
                    <a:pt x="430" y="8"/>
                    <a:pt x="430" y="8"/>
                    <a:pt x="429" y="8"/>
                  </a:cubicBezTo>
                  <a:cubicBezTo>
                    <a:pt x="429" y="8"/>
                    <a:pt x="429" y="8"/>
                    <a:pt x="428" y="8"/>
                  </a:cubicBezTo>
                  <a:cubicBezTo>
                    <a:pt x="427" y="7"/>
                    <a:pt x="426" y="7"/>
                    <a:pt x="425" y="7"/>
                  </a:cubicBezTo>
                  <a:cubicBezTo>
                    <a:pt x="424" y="6"/>
                    <a:pt x="424" y="6"/>
                    <a:pt x="424" y="6"/>
                  </a:cubicBezTo>
                  <a:cubicBezTo>
                    <a:pt x="424" y="6"/>
                    <a:pt x="424" y="6"/>
                    <a:pt x="424" y="6"/>
                  </a:cubicBezTo>
                  <a:cubicBezTo>
                    <a:pt x="424" y="6"/>
                    <a:pt x="424" y="6"/>
                    <a:pt x="424" y="7"/>
                  </a:cubicBezTo>
                  <a:cubicBezTo>
                    <a:pt x="425" y="7"/>
                    <a:pt x="425" y="7"/>
                    <a:pt x="426" y="7"/>
                  </a:cubicBezTo>
                  <a:cubicBezTo>
                    <a:pt x="425" y="7"/>
                    <a:pt x="425" y="7"/>
                    <a:pt x="425" y="7"/>
                  </a:cubicBezTo>
                  <a:cubicBezTo>
                    <a:pt x="425" y="7"/>
                    <a:pt x="426" y="7"/>
                    <a:pt x="426" y="7"/>
                  </a:cubicBezTo>
                  <a:cubicBezTo>
                    <a:pt x="426" y="7"/>
                    <a:pt x="426" y="7"/>
                    <a:pt x="426" y="7"/>
                  </a:cubicBezTo>
                  <a:cubicBezTo>
                    <a:pt x="427" y="8"/>
                    <a:pt x="427" y="8"/>
                    <a:pt x="428" y="8"/>
                  </a:cubicBezTo>
                  <a:cubicBezTo>
                    <a:pt x="428" y="8"/>
                    <a:pt x="429" y="8"/>
                    <a:pt x="430" y="9"/>
                  </a:cubicBezTo>
                  <a:cubicBezTo>
                    <a:pt x="430" y="8"/>
                    <a:pt x="430" y="8"/>
                    <a:pt x="430" y="8"/>
                  </a:cubicBezTo>
                  <a:cubicBezTo>
                    <a:pt x="429" y="8"/>
                    <a:pt x="429" y="8"/>
                    <a:pt x="429" y="8"/>
                  </a:cubicBezTo>
                  <a:cubicBezTo>
                    <a:pt x="430" y="8"/>
                    <a:pt x="430" y="8"/>
                    <a:pt x="430" y="8"/>
                  </a:cubicBezTo>
                  <a:cubicBezTo>
                    <a:pt x="430" y="8"/>
                    <a:pt x="430" y="8"/>
                    <a:pt x="430" y="8"/>
                  </a:cubicBezTo>
                  <a:cubicBezTo>
                    <a:pt x="430" y="8"/>
                    <a:pt x="430" y="8"/>
                    <a:pt x="431" y="8"/>
                  </a:cubicBezTo>
                  <a:cubicBezTo>
                    <a:pt x="431" y="8"/>
                    <a:pt x="431" y="8"/>
                    <a:pt x="431" y="8"/>
                  </a:cubicBezTo>
                  <a:moveTo>
                    <a:pt x="433" y="10"/>
                  </a:moveTo>
                  <a:cubicBezTo>
                    <a:pt x="433" y="10"/>
                    <a:pt x="432" y="9"/>
                    <a:pt x="432" y="9"/>
                  </a:cubicBezTo>
                  <a:cubicBezTo>
                    <a:pt x="432" y="9"/>
                    <a:pt x="432" y="9"/>
                    <a:pt x="432" y="9"/>
                  </a:cubicBezTo>
                  <a:cubicBezTo>
                    <a:pt x="432" y="9"/>
                    <a:pt x="432" y="9"/>
                    <a:pt x="432" y="9"/>
                  </a:cubicBezTo>
                  <a:cubicBezTo>
                    <a:pt x="432" y="9"/>
                    <a:pt x="432" y="9"/>
                    <a:pt x="432" y="9"/>
                  </a:cubicBezTo>
                  <a:cubicBezTo>
                    <a:pt x="432" y="9"/>
                    <a:pt x="432" y="9"/>
                    <a:pt x="432" y="9"/>
                  </a:cubicBezTo>
                  <a:cubicBezTo>
                    <a:pt x="432" y="10"/>
                    <a:pt x="432" y="10"/>
                    <a:pt x="432" y="10"/>
                  </a:cubicBezTo>
                  <a:cubicBezTo>
                    <a:pt x="432" y="10"/>
                    <a:pt x="432" y="10"/>
                    <a:pt x="432" y="10"/>
                  </a:cubicBezTo>
                  <a:cubicBezTo>
                    <a:pt x="432" y="10"/>
                    <a:pt x="432" y="10"/>
                    <a:pt x="432" y="10"/>
                  </a:cubicBezTo>
                  <a:cubicBezTo>
                    <a:pt x="432" y="10"/>
                    <a:pt x="432" y="10"/>
                    <a:pt x="432" y="10"/>
                  </a:cubicBezTo>
                  <a:cubicBezTo>
                    <a:pt x="432" y="10"/>
                    <a:pt x="432" y="10"/>
                    <a:pt x="432" y="10"/>
                  </a:cubicBezTo>
                  <a:cubicBezTo>
                    <a:pt x="433" y="10"/>
                    <a:pt x="433" y="10"/>
                    <a:pt x="433" y="10"/>
                  </a:cubicBezTo>
                  <a:cubicBezTo>
                    <a:pt x="434" y="10"/>
                    <a:pt x="434" y="10"/>
                    <a:pt x="434" y="10"/>
                  </a:cubicBezTo>
                  <a:cubicBezTo>
                    <a:pt x="434" y="10"/>
                    <a:pt x="434" y="10"/>
                    <a:pt x="434" y="10"/>
                  </a:cubicBezTo>
                  <a:cubicBezTo>
                    <a:pt x="433" y="10"/>
                    <a:pt x="433" y="10"/>
                    <a:pt x="433" y="10"/>
                  </a:cubicBezTo>
                  <a:cubicBezTo>
                    <a:pt x="433" y="10"/>
                    <a:pt x="433" y="10"/>
                    <a:pt x="433" y="10"/>
                  </a:cubicBezTo>
                  <a:moveTo>
                    <a:pt x="430" y="9"/>
                  </a:moveTo>
                  <a:cubicBezTo>
                    <a:pt x="429" y="9"/>
                    <a:pt x="429" y="9"/>
                    <a:pt x="429" y="9"/>
                  </a:cubicBezTo>
                  <a:cubicBezTo>
                    <a:pt x="428" y="8"/>
                    <a:pt x="428" y="8"/>
                    <a:pt x="428" y="8"/>
                  </a:cubicBezTo>
                  <a:cubicBezTo>
                    <a:pt x="428" y="8"/>
                    <a:pt x="428" y="8"/>
                    <a:pt x="427" y="8"/>
                  </a:cubicBezTo>
                  <a:cubicBezTo>
                    <a:pt x="427" y="8"/>
                    <a:pt x="427" y="8"/>
                    <a:pt x="427" y="8"/>
                  </a:cubicBezTo>
                  <a:cubicBezTo>
                    <a:pt x="428" y="9"/>
                    <a:pt x="428" y="9"/>
                    <a:pt x="428" y="9"/>
                  </a:cubicBezTo>
                  <a:cubicBezTo>
                    <a:pt x="428" y="9"/>
                    <a:pt x="428" y="9"/>
                    <a:pt x="428" y="9"/>
                  </a:cubicBezTo>
                  <a:cubicBezTo>
                    <a:pt x="429" y="9"/>
                    <a:pt x="429" y="10"/>
                    <a:pt x="430" y="10"/>
                  </a:cubicBezTo>
                  <a:cubicBezTo>
                    <a:pt x="431" y="10"/>
                    <a:pt x="431" y="10"/>
                    <a:pt x="431" y="10"/>
                  </a:cubicBezTo>
                  <a:cubicBezTo>
                    <a:pt x="430" y="9"/>
                    <a:pt x="429" y="9"/>
                    <a:pt x="429" y="9"/>
                  </a:cubicBezTo>
                  <a:cubicBezTo>
                    <a:pt x="430" y="10"/>
                    <a:pt x="431" y="10"/>
                    <a:pt x="432" y="10"/>
                  </a:cubicBezTo>
                  <a:cubicBezTo>
                    <a:pt x="431" y="10"/>
                    <a:pt x="431" y="10"/>
                    <a:pt x="431" y="10"/>
                  </a:cubicBezTo>
                  <a:cubicBezTo>
                    <a:pt x="432" y="10"/>
                    <a:pt x="432" y="10"/>
                    <a:pt x="432" y="10"/>
                  </a:cubicBezTo>
                  <a:cubicBezTo>
                    <a:pt x="431" y="10"/>
                    <a:pt x="430" y="9"/>
                    <a:pt x="429" y="9"/>
                  </a:cubicBezTo>
                  <a:cubicBezTo>
                    <a:pt x="430" y="9"/>
                    <a:pt x="430" y="9"/>
                    <a:pt x="430" y="9"/>
                  </a:cubicBezTo>
                  <a:moveTo>
                    <a:pt x="425" y="7"/>
                  </a:moveTo>
                  <a:cubicBezTo>
                    <a:pt x="424" y="7"/>
                    <a:pt x="424" y="7"/>
                    <a:pt x="424" y="7"/>
                  </a:cubicBezTo>
                  <a:cubicBezTo>
                    <a:pt x="423" y="7"/>
                    <a:pt x="423" y="7"/>
                    <a:pt x="423" y="6"/>
                  </a:cubicBezTo>
                  <a:cubicBezTo>
                    <a:pt x="422" y="6"/>
                    <a:pt x="422" y="6"/>
                    <a:pt x="422" y="6"/>
                  </a:cubicBezTo>
                  <a:cubicBezTo>
                    <a:pt x="422" y="7"/>
                    <a:pt x="422" y="7"/>
                    <a:pt x="422" y="7"/>
                  </a:cubicBezTo>
                  <a:cubicBezTo>
                    <a:pt x="422" y="7"/>
                    <a:pt x="422" y="7"/>
                    <a:pt x="419" y="6"/>
                  </a:cubicBezTo>
                  <a:cubicBezTo>
                    <a:pt x="419" y="5"/>
                    <a:pt x="418" y="5"/>
                    <a:pt x="418" y="5"/>
                  </a:cubicBezTo>
                  <a:cubicBezTo>
                    <a:pt x="418" y="5"/>
                    <a:pt x="418" y="5"/>
                    <a:pt x="418" y="5"/>
                  </a:cubicBezTo>
                  <a:cubicBezTo>
                    <a:pt x="418" y="5"/>
                    <a:pt x="418" y="5"/>
                    <a:pt x="418" y="5"/>
                  </a:cubicBezTo>
                  <a:cubicBezTo>
                    <a:pt x="418" y="5"/>
                    <a:pt x="418" y="5"/>
                    <a:pt x="418" y="5"/>
                  </a:cubicBezTo>
                  <a:cubicBezTo>
                    <a:pt x="418" y="6"/>
                    <a:pt x="418" y="6"/>
                    <a:pt x="418" y="6"/>
                  </a:cubicBezTo>
                  <a:cubicBezTo>
                    <a:pt x="419" y="6"/>
                    <a:pt x="420" y="6"/>
                    <a:pt x="421" y="7"/>
                  </a:cubicBezTo>
                  <a:cubicBezTo>
                    <a:pt x="420" y="6"/>
                    <a:pt x="420" y="6"/>
                    <a:pt x="420" y="6"/>
                  </a:cubicBezTo>
                  <a:cubicBezTo>
                    <a:pt x="420" y="6"/>
                    <a:pt x="420" y="6"/>
                    <a:pt x="420" y="6"/>
                  </a:cubicBezTo>
                  <a:cubicBezTo>
                    <a:pt x="420" y="6"/>
                    <a:pt x="420" y="6"/>
                    <a:pt x="420" y="6"/>
                  </a:cubicBezTo>
                  <a:cubicBezTo>
                    <a:pt x="420" y="6"/>
                    <a:pt x="420" y="6"/>
                    <a:pt x="420" y="6"/>
                  </a:cubicBezTo>
                  <a:cubicBezTo>
                    <a:pt x="420" y="7"/>
                    <a:pt x="421" y="7"/>
                    <a:pt x="421" y="7"/>
                  </a:cubicBezTo>
                  <a:cubicBezTo>
                    <a:pt x="421" y="7"/>
                    <a:pt x="421" y="7"/>
                    <a:pt x="421" y="7"/>
                  </a:cubicBezTo>
                  <a:cubicBezTo>
                    <a:pt x="422" y="7"/>
                    <a:pt x="422" y="7"/>
                    <a:pt x="422" y="7"/>
                  </a:cubicBezTo>
                  <a:cubicBezTo>
                    <a:pt x="423" y="7"/>
                    <a:pt x="423" y="8"/>
                    <a:pt x="424"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4" y="9"/>
                  </a:cubicBezTo>
                  <a:cubicBezTo>
                    <a:pt x="424" y="9"/>
                    <a:pt x="424" y="9"/>
                    <a:pt x="424" y="9"/>
                  </a:cubicBezTo>
                  <a:cubicBezTo>
                    <a:pt x="425" y="9"/>
                    <a:pt x="425" y="9"/>
                    <a:pt x="425" y="9"/>
                  </a:cubicBezTo>
                  <a:cubicBezTo>
                    <a:pt x="425" y="9"/>
                    <a:pt x="425" y="9"/>
                    <a:pt x="425" y="9"/>
                  </a:cubicBezTo>
                  <a:cubicBezTo>
                    <a:pt x="425" y="9"/>
                    <a:pt x="425" y="9"/>
                    <a:pt x="425" y="9"/>
                  </a:cubicBezTo>
                  <a:cubicBezTo>
                    <a:pt x="425" y="9"/>
                    <a:pt x="424" y="9"/>
                    <a:pt x="423" y="8"/>
                  </a:cubicBezTo>
                  <a:cubicBezTo>
                    <a:pt x="424" y="8"/>
                    <a:pt x="424" y="8"/>
                    <a:pt x="424" y="8"/>
                  </a:cubicBezTo>
                  <a:cubicBezTo>
                    <a:pt x="424" y="8"/>
                    <a:pt x="424" y="8"/>
                    <a:pt x="424" y="8"/>
                  </a:cubicBezTo>
                  <a:cubicBezTo>
                    <a:pt x="424" y="8"/>
                    <a:pt x="424" y="8"/>
                    <a:pt x="424" y="8"/>
                  </a:cubicBezTo>
                  <a:cubicBezTo>
                    <a:pt x="424" y="8"/>
                    <a:pt x="424" y="8"/>
                    <a:pt x="424" y="8"/>
                  </a:cubicBezTo>
                  <a:cubicBezTo>
                    <a:pt x="424" y="8"/>
                    <a:pt x="424" y="8"/>
                    <a:pt x="424" y="8"/>
                  </a:cubicBezTo>
                  <a:cubicBezTo>
                    <a:pt x="424" y="8"/>
                    <a:pt x="424" y="8"/>
                    <a:pt x="423" y="8"/>
                  </a:cubicBezTo>
                  <a:cubicBezTo>
                    <a:pt x="423" y="7"/>
                    <a:pt x="423" y="7"/>
                    <a:pt x="423" y="7"/>
                  </a:cubicBezTo>
                  <a:cubicBezTo>
                    <a:pt x="424" y="8"/>
                    <a:pt x="424" y="8"/>
                    <a:pt x="425" y="8"/>
                  </a:cubicBezTo>
                  <a:cubicBezTo>
                    <a:pt x="425" y="8"/>
                    <a:pt x="425" y="8"/>
                    <a:pt x="425" y="8"/>
                  </a:cubicBezTo>
                  <a:cubicBezTo>
                    <a:pt x="422" y="7"/>
                    <a:pt x="422" y="7"/>
                    <a:pt x="422" y="7"/>
                  </a:cubicBezTo>
                  <a:cubicBezTo>
                    <a:pt x="423" y="7"/>
                    <a:pt x="423" y="7"/>
                    <a:pt x="423" y="7"/>
                  </a:cubicBezTo>
                  <a:cubicBezTo>
                    <a:pt x="425" y="7"/>
                    <a:pt x="425" y="7"/>
                    <a:pt x="425" y="7"/>
                  </a:cubicBezTo>
                  <a:cubicBezTo>
                    <a:pt x="425" y="7"/>
                    <a:pt x="425" y="7"/>
                    <a:pt x="425" y="7"/>
                  </a:cubicBezTo>
                  <a:moveTo>
                    <a:pt x="421" y="8"/>
                  </a:moveTo>
                  <a:cubicBezTo>
                    <a:pt x="420" y="8"/>
                    <a:pt x="420" y="8"/>
                    <a:pt x="419" y="7"/>
                  </a:cubicBezTo>
                  <a:cubicBezTo>
                    <a:pt x="419" y="7"/>
                    <a:pt x="419" y="7"/>
                    <a:pt x="419" y="7"/>
                  </a:cubicBezTo>
                  <a:cubicBezTo>
                    <a:pt x="418" y="7"/>
                    <a:pt x="417" y="7"/>
                    <a:pt x="417" y="7"/>
                  </a:cubicBezTo>
                  <a:cubicBezTo>
                    <a:pt x="416" y="6"/>
                    <a:pt x="416" y="6"/>
                    <a:pt x="416" y="6"/>
                  </a:cubicBezTo>
                  <a:cubicBezTo>
                    <a:pt x="416" y="6"/>
                    <a:pt x="416" y="6"/>
                    <a:pt x="416" y="6"/>
                  </a:cubicBezTo>
                  <a:cubicBezTo>
                    <a:pt x="416" y="6"/>
                    <a:pt x="416" y="6"/>
                    <a:pt x="416" y="6"/>
                  </a:cubicBezTo>
                  <a:cubicBezTo>
                    <a:pt x="416" y="6"/>
                    <a:pt x="416" y="6"/>
                    <a:pt x="416" y="6"/>
                  </a:cubicBezTo>
                  <a:cubicBezTo>
                    <a:pt x="416" y="7"/>
                    <a:pt x="416" y="7"/>
                    <a:pt x="416" y="7"/>
                  </a:cubicBezTo>
                  <a:cubicBezTo>
                    <a:pt x="416" y="7"/>
                    <a:pt x="417" y="7"/>
                    <a:pt x="417" y="7"/>
                  </a:cubicBezTo>
                  <a:cubicBezTo>
                    <a:pt x="417" y="7"/>
                    <a:pt x="417" y="7"/>
                    <a:pt x="416" y="7"/>
                  </a:cubicBezTo>
                  <a:cubicBezTo>
                    <a:pt x="416" y="7"/>
                    <a:pt x="416" y="7"/>
                    <a:pt x="416" y="7"/>
                  </a:cubicBezTo>
                  <a:cubicBezTo>
                    <a:pt x="417" y="7"/>
                    <a:pt x="417" y="7"/>
                    <a:pt x="417" y="7"/>
                  </a:cubicBezTo>
                  <a:cubicBezTo>
                    <a:pt x="416" y="7"/>
                    <a:pt x="416" y="7"/>
                    <a:pt x="416" y="7"/>
                  </a:cubicBezTo>
                  <a:cubicBezTo>
                    <a:pt x="416" y="7"/>
                    <a:pt x="416" y="7"/>
                    <a:pt x="415" y="7"/>
                  </a:cubicBezTo>
                  <a:cubicBezTo>
                    <a:pt x="416" y="8"/>
                    <a:pt x="416" y="8"/>
                    <a:pt x="416" y="8"/>
                  </a:cubicBezTo>
                  <a:cubicBezTo>
                    <a:pt x="416" y="8"/>
                    <a:pt x="415" y="7"/>
                    <a:pt x="415" y="7"/>
                  </a:cubicBezTo>
                  <a:cubicBezTo>
                    <a:pt x="414" y="7"/>
                    <a:pt x="414" y="7"/>
                    <a:pt x="414" y="7"/>
                  </a:cubicBezTo>
                  <a:cubicBezTo>
                    <a:pt x="416" y="8"/>
                    <a:pt x="417" y="9"/>
                    <a:pt x="417" y="8"/>
                  </a:cubicBezTo>
                  <a:cubicBezTo>
                    <a:pt x="417" y="8"/>
                    <a:pt x="417" y="8"/>
                    <a:pt x="417" y="8"/>
                  </a:cubicBezTo>
                  <a:cubicBezTo>
                    <a:pt x="417" y="8"/>
                    <a:pt x="417" y="8"/>
                    <a:pt x="417" y="8"/>
                  </a:cubicBezTo>
                  <a:cubicBezTo>
                    <a:pt x="417" y="8"/>
                    <a:pt x="417" y="8"/>
                    <a:pt x="417" y="8"/>
                  </a:cubicBezTo>
                  <a:cubicBezTo>
                    <a:pt x="417" y="8"/>
                    <a:pt x="418" y="8"/>
                    <a:pt x="418" y="8"/>
                  </a:cubicBezTo>
                  <a:cubicBezTo>
                    <a:pt x="418" y="8"/>
                    <a:pt x="418" y="8"/>
                    <a:pt x="418" y="8"/>
                  </a:cubicBezTo>
                  <a:cubicBezTo>
                    <a:pt x="419" y="8"/>
                    <a:pt x="419" y="8"/>
                    <a:pt x="420" y="9"/>
                  </a:cubicBezTo>
                  <a:cubicBezTo>
                    <a:pt x="419" y="9"/>
                    <a:pt x="419" y="9"/>
                    <a:pt x="419" y="9"/>
                  </a:cubicBezTo>
                  <a:cubicBezTo>
                    <a:pt x="420" y="9"/>
                    <a:pt x="420" y="9"/>
                    <a:pt x="420" y="9"/>
                  </a:cubicBezTo>
                  <a:cubicBezTo>
                    <a:pt x="421" y="9"/>
                    <a:pt x="421" y="10"/>
                    <a:pt x="422" y="10"/>
                  </a:cubicBezTo>
                  <a:cubicBezTo>
                    <a:pt x="424" y="10"/>
                    <a:pt x="424" y="10"/>
                    <a:pt x="424" y="10"/>
                  </a:cubicBezTo>
                  <a:cubicBezTo>
                    <a:pt x="424" y="10"/>
                    <a:pt x="423" y="9"/>
                    <a:pt x="421" y="9"/>
                  </a:cubicBezTo>
                  <a:cubicBezTo>
                    <a:pt x="421" y="9"/>
                    <a:pt x="421" y="9"/>
                    <a:pt x="421" y="9"/>
                  </a:cubicBezTo>
                  <a:cubicBezTo>
                    <a:pt x="421" y="9"/>
                    <a:pt x="421" y="9"/>
                    <a:pt x="422" y="9"/>
                  </a:cubicBezTo>
                  <a:cubicBezTo>
                    <a:pt x="422" y="9"/>
                    <a:pt x="422" y="9"/>
                    <a:pt x="422" y="9"/>
                  </a:cubicBezTo>
                  <a:cubicBezTo>
                    <a:pt x="422" y="9"/>
                    <a:pt x="422" y="9"/>
                    <a:pt x="422" y="9"/>
                  </a:cubicBezTo>
                  <a:cubicBezTo>
                    <a:pt x="422" y="8"/>
                    <a:pt x="421" y="8"/>
                    <a:pt x="421" y="8"/>
                  </a:cubicBezTo>
                  <a:moveTo>
                    <a:pt x="399" y="10"/>
                  </a:moveTo>
                  <a:cubicBezTo>
                    <a:pt x="399" y="9"/>
                    <a:pt x="399" y="9"/>
                    <a:pt x="399" y="9"/>
                  </a:cubicBezTo>
                  <a:cubicBezTo>
                    <a:pt x="398" y="9"/>
                    <a:pt x="398" y="9"/>
                    <a:pt x="398" y="9"/>
                  </a:cubicBezTo>
                  <a:cubicBezTo>
                    <a:pt x="397" y="9"/>
                    <a:pt x="397" y="9"/>
                    <a:pt x="397" y="9"/>
                  </a:cubicBezTo>
                  <a:cubicBezTo>
                    <a:pt x="397" y="9"/>
                    <a:pt x="397" y="9"/>
                    <a:pt x="397" y="9"/>
                  </a:cubicBezTo>
                  <a:cubicBezTo>
                    <a:pt x="397" y="9"/>
                    <a:pt x="397" y="9"/>
                    <a:pt x="397" y="9"/>
                  </a:cubicBezTo>
                  <a:cubicBezTo>
                    <a:pt x="396" y="8"/>
                    <a:pt x="395" y="8"/>
                    <a:pt x="395" y="8"/>
                  </a:cubicBezTo>
                  <a:cubicBezTo>
                    <a:pt x="395" y="9"/>
                    <a:pt x="395" y="9"/>
                    <a:pt x="394" y="9"/>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3" y="8"/>
                    <a:pt x="393" y="8"/>
                    <a:pt x="393" y="8"/>
                  </a:cubicBezTo>
                  <a:cubicBezTo>
                    <a:pt x="393" y="8"/>
                    <a:pt x="393" y="8"/>
                    <a:pt x="393" y="8"/>
                  </a:cubicBezTo>
                  <a:cubicBezTo>
                    <a:pt x="393" y="9"/>
                    <a:pt x="393" y="9"/>
                    <a:pt x="393" y="9"/>
                  </a:cubicBezTo>
                  <a:cubicBezTo>
                    <a:pt x="393" y="9"/>
                    <a:pt x="393" y="9"/>
                    <a:pt x="393" y="9"/>
                  </a:cubicBezTo>
                  <a:cubicBezTo>
                    <a:pt x="393" y="9"/>
                    <a:pt x="392" y="8"/>
                    <a:pt x="392" y="8"/>
                  </a:cubicBezTo>
                  <a:cubicBezTo>
                    <a:pt x="392" y="8"/>
                    <a:pt x="390" y="8"/>
                    <a:pt x="389" y="8"/>
                  </a:cubicBezTo>
                  <a:cubicBezTo>
                    <a:pt x="389" y="8"/>
                    <a:pt x="388" y="9"/>
                    <a:pt x="390" y="9"/>
                  </a:cubicBezTo>
                  <a:cubicBezTo>
                    <a:pt x="390" y="9"/>
                    <a:pt x="390" y="9"/>
                    <a:pt x="390" y="9"/>
                  </a:cubicBezTo>
                  <a:cubicBezTo>
                    <a:pt x="391" y="9"/>
                    <a:pt x="391" y="9"/>
                    <a:pt x="391" y="9"/>
                  </a:cubicBezTo>
                  <a:cubicBezTo>
                    <a:pt x="391" y="9"/>
                    <a:pt x="391" y="9"/>
                    <a:pt x="392" y="9"/>
                  </a:cubicBezTo>
                  <a:cubicBezTo>
                    <a:pt x="392" y="9"/>
                    <a:pt x="392" y="10"/>
                    <a:pt x="393" y="10"/>
                  </a:cubicBezTo>
                  <a:cubicBezTo>
                    <a:pt x="392" y="10"/>
                    <a:pt x="391" y="10"/>
                    <a:pt x="391" y="10"/>
                  </a:cubicBezTo>
                  <a:cubicBezTo>
                    <a:pt x="391" y="10"/>
                    <a:pt x="391" y="10"/>
                    <a:pt x="391" y="10"/>
                  </a:cubicBezTo>
                  <a:cubicBezTo>
                    <a:pt x="391" y="11"/>
                    <a:pt x="392" y="11"/>
                    <a:pt x="392" y="11"/>
                  </a:cubicBezTo>
                  <a:cubicBezTo>
                    <a:pt x="393" y="11"/>
                    <a:pt x="393" y="11"/>
                    <a:pt x="394" y="11"/>
                  </a:cubicBezTo>
                  <a:cubicBezTo>
                    <a:pt x="394" y="11"/>
                    <a:pt x="394" y="11"/>
                    <a:pt x="394" y="11"/>
                  </a:cubicBezTo>
                  <a:cubicBezTo>
                    <a:pt x="395" y="11"/>
                    <a:pt x="395" y="11"/>
                    <a:pt x="395" y="11"/>
                  </a:cubicBezTo>
                  <a:cubicBezTo>
                    <a:pt x="396" y="12"/>
                    <a:pt x="396" y="12"/>
                    <a:pt x="396" y="12"/>
                  </a:cubicBezTo>
                  <a:cubicBezTo>
                    <a:pt x="397" y="12"/>
                    <a:pt x="397" y="11"/>
                    <a:pt x="397" y="11"/>
                  </a:cubicBezTo>
                  <a:cubicBezTo>
                    <a:pt x="398" y="11"/>
                    <a:pt x="398" y="11"/>
                    <a:pt x="399" y="11"/>
                  </a:cubicBezTo>
                  <a:cubicBezTo>
                    <a:pt x="398" y="11"/>
                    <a:pt x="398" y="11"/>
                    <a:pt x="398" y="11"/>
                  </a:cubicBezTo>
                  <a:cubicBezTo>
                    <a:pt x="398" y="10"/>
                    <a:pt x="398" y="10"/>
                    <a:pt x="398" y="10"/>
                  </a:cubicBezTo>
                  <a:cubicBezTo>
                    <a:pt x="398" y="10"/>
                    <a:pt x="399" y="10"/>
                    <a:pt x="399" y="10"/>
                  </a:cubicBezTo>
                  <a:moveTo>
                    <a:pt x="390" y="11"/>
                  </a:moveTo>
                  <a:cubicBezTo>
                    <a:pt x="390" y="11"/>
                    <a:pt x="390" y="11"/>
                    <a:pt x="390" y="11"/>
                  </a:cubicBezTo>
                  <a:cubicBezTo>
                    <a:pt x="390" y="11"/>
                    <a:pt x="390" y="11"/>
                    <a:pt x="390" y="11"/>
                  </a:cubicBezTo>
                  <a:cubicBezTo>
                    <a:pt x="390" y="11"/>
                    <a:pt x="390" y="11"/>
                    <a:pt x="390" y="11"/>
                  </a:cubicBezTo>
                  <a:cubicBezTo>
                    <a:pt x="390" y="11"/>
                    <a:pt x="390" y="11"/>
                    <a:pt x="390" y="11"/>
                  </a:cubicBezTo>
                  <a:moveTo>
                    <a:pt x="401" y="18"/>
                  </a:moveTo>
                  <a:cubicBezTo>
                    <a:pt x="401" y="17"/>
                    <a:pt x="401" y="17"/>
                    <a:pt x="401" y="17"/>
                  </a:cubicBezTo>
                  <a:cubicBezTo>
                    <a:pt x="401" y="17"/>
                    <a:pt x="401" y="17"/>
                    <a:pt x="399" y="17"/>
                  </a:cubicBezTo>
                  <a:cubicBezTo>
                    <a:pt x="398" y="16"/>
                    <a:pt x="398" y="16"/>
                    <a:pt x="398" y="16"/>
                  </a:cubicBezTo>
                  <a:cubicBezTo>
                    <a:pt x="398" y="15"/>
                    <a:pt x="397" y="15"/>
                    <a:pt x="396" y="15"/>
                  </a:cubicBezTo>
                  <a:cubicBezTo>
                    <a:pt x="396" y="15"/>
                    <a:pt x="396" y="14"/>
                    <a:pt x="395" y="14"/>
                  </a:cubicBezTo>
                  <a:cubicBezTo>
                    <a:pt x="395" y="14"/>
                    <a:pt x="395" y="14"/>
                    <a:pt x="394" y="13"/>
                  </a:cubicBezTo>
                  <a:cubicBezTo>
                    <a:pt x="394" y="13"/>
                    <a:pt x="394" y="13"/>
                    <a:pt x="393" y="13"/>
                  </a:cubicBezTo>
                  <a:cubicBezTo>
                    <a:pt x="393" y="13"/>
                    <a:pt x="393" y="12"/>
                    <a:pt x="392" y="12"/>
                  </a:cubicBezTo>
                  <a:cubicBezTo>
                    <a:pt x="392" y="12"/>
                    <a:pt x="392" y="12"/>
                    <a:pt x="392" y="12"/>
                  </a:cubicBezTo>
                  <a:cubicBezTo>
                    <a:pt x="392" y="12"/>
                    <a:pt x="392" y="12"/>
                    <a:pt x="391" y="12"/>
                  </a:cubicBezTo>
                  <a:cubicBezTo>
                    <a:pt x="390" y="12"/>
                    <a:pt x="390" y="12"/>
                    <a:pt x="390" y="12"/>
                  </a:cubicBezTo>
                  <a:cubicBezTo>
                    <a:pt x="390" y="11"/>
                    <a:pt x="390" y="11"/>
                    <a:pt x="390" y="11"/>
                  </a:cubicBezTo>
                  <a:cubicBezTo>
                    <a:pt x="389" y="11"/>
                    <a:pt x="389" y="11"/>
                    <a:pt x="389" y="11"/>
                  </a:cubicBezTo>
                  <a:cubicBezTo>
                    <a:pt x="389" y="10"/>
                    <a:pt x="389" y="10"/>
                    <a:pt x="389" y="10"/>
                  </a:cubicBezTo>
                  <a:cubicBezTo>
                    <a:pt x="388" y="10"/>
                    <a:pt x="387" y="9"/>
                    <a:pt x="387" y="9"/>
                  </a:cubicBezTo>
                  <a:cubicBezTo>
                    <a:pt x="387" y="9"/>
                    <a:pt x="387" y="9"/>
                    <a:pt x="387" y="9"/>
                  </a:cubicBezTo>
                  <a:cubicBezTo>
                    <a:pt x="386" y="9"/>
                    <a:pt x="386" y="9"/>
                    <a:pt x="386" y="10"/>
                  </a:cubicBezTo>
                  <a:cubicBezTo>
                    <a:pt x="386" y="10"/>
                    <a:pt x="386" y="10"/>
                    <a:pt x="386" y="10"/>
                  </a:cubicBezTo>
                  <a:cubicBezTo>
                    <a:pt x="386" y="11"/>
                    <a:pt x="387" y="11"/>
                    <a:pt x="387" y="11"/>
                  </a:cubicBezTo>
                  <a:cubicBezTo>
                    <a:pt x="386" y="12"/>
                    <a:pt x="386" y="12"/>
                    <a:pt x="386" y="12"/>
                  </a:cubicBezTo>
                  <a:cubicBezTo>
                    <a:pt x="385" y="11"/>
                    <a:pt x="385" y="11"/>
                    <a:pt x="385" y="11"/>
                  </a:cubicBezTo>
                  <a:cubicBezTo>
                    <a:pt x="385" y="11"/>
                    <a:pt x="385" y="11"/>
                    <a:pt x="385" y="11"/>
                  </a:cubicBezTo>
                  <a:cubicBezTo>
                    <a:pt x="385" y="10"/>
                    <a:pt x="385" y="10"/>
                    <a:pt x="385" y="10"/>
                  </a:cubicBezTo>
                  <a:cubicBezTo>
                    <a:pt x="385" y="10"/>
                    <a:pt x="385" y="10"/>
                    <a:pt x="385" y="10"/>
                  </a:cubicBezTo>
                  <a:cubicBezTo>
                    <a:pt x="385" y="10"/>
                    <a:pt x="385" y="10"/>
                    <a:pt x="385" y="10"/>
                  </a:cubicBezTo>
                  <a:cubicBezTo>
                    <a:pt x="385" y="9"/>
                    <a:pt x="385" y="9"/>
                    <a:pt x="385" y="9"/>
                  </a:cubicBezTo>
                  <a:cubicBezTo>
                    <a:pt x="384" y="10"/>
                    <a:pt x="384" y="10"/>
                    <a:pt x="384" y="10"/>
                  </a:cubicBezTo>
                  <a:cubicBezTo>
                    <a:pt x="383" y="10"/>
                    <a:pt x="383" y="10"/>
                    <a:pt x="383" y="10"/>
                  </a:cubicBezTo>
                  <a:cubicBezTo>
                    <a:pt x="383" y="10"/>
                    <a:pt x="383" y="10"/>
                    <a:pt x="383" y="10"/>
                  </a:cubicBezTo>
                  <a:cubicBezTo>
                    <a:pt x="383" y="9"/>
                    <a:pt x="383" y="9"/>
                    <a:pt x="383" y="9"/>
                  </a:cubicBezTo>
                  <a:cubicBezTo>
                    <a:pt x="383" y="9"/>
                    <a:pt x="383" y="9"/>
                    <a:pt x="383" y="9"/>
                  </a:cubicBezTo>
                  <a:cubicBezTo>
                    <a:pt x="383" y="9"/>
                    <a:pt x="383" y="9"/>
                    <a:pt x="382" y="10"/>
                  </a:cubicBezTo>
                  <a:cubicBezTo>
                    <a:pt x="382" y="10"/>
                    <a:pt x="381" y="10"/>
                    <a:pt x="381" y="10"/>
                  </a:cubicBezTo>
                  <a:cubicBezTo>
                    <a:pt x="378" y="10"/>
                    <a:pt x="380" y="11"/>
                    <a:pt x="380" y="11"/>
                  </a:cubicBezTo>
                  <a:cubicBezTo>
                    <a:pt x="380" y="11"/>
                    <a:pt x="381" y="11"/>
                    <a:pt x="381" y="11"/>
                  </a:cubicBezTo>
                  <a:cubicBezTo>
                    <a:pt x="381" y="11"/>
                    <a:pt x="381" y="12"/>
                    <a:pt x="381" y="12"/>
                  </a:cubicBezTo>
                  <a:cubicBezTo>
                    <a:pt x="380" y="13"/>
                    <a:pt x="381" y="13"/>
                    <a:pt x="381" y="14"/>
                  </a:cubicBezTo>
                  <a:cubicBezTo>
                    <a:pt x="380" y="14"/>
                    <a:pt x="380" y="12"/>
                    <a:pt x="379" y="12"/>
                  </a:cubicBezTo>
                  <a:cubicBezTo>
                    <a:pt x="379" y="13"/>
                    <a:pt x="379" y="13"/>
                    <a:pt x="379" y="14"/>
                  </a:cubicBezTo>
                  <a:cubicBezTo>
                    <a:pt x="380" y="15"/>
                    <a:pt x="381" y="15"/>
                    <a:pt x="381" y="15"/>
                  </a:cubicBezTo>
                  <a:cubicBezTo>
                    <a:pt x="381" y="14"/>
                    <a:pt x="381" y="14"/>
                    <a:pt x="381" y="14"/>
                  </a:cubicBezTo>
                  <a:cubicBezTo>
                    <a:pt x="381" y="14"/>
                    <a:pt x="381" y="14"/>
                    <a:pt x="381" y="14"/>
                  </a:cubicBezTo>
                  <a:cubicBezTo>
                    <a:pt x="382" y="15"/>
                    <a:pt x="382" y="15"/>
                    <a:pt x="382" y="15"/>
                  </a:cubicBezTo>
                  <a:cubicBezTo>
                    <a:pt x="382" y="15"/>
                    <a:pt x="382" y="15"/>
                    <a:pt x="383" y="15"/>
                  </a:cubicBezTo>
                  <a:cubicBezTo>
                    <a:pt x="383" y="15"/>
                    <a:pt x="383" y="15"/>
                    <a:pt x="383" y="15"/>
                  </a:cubicBezTo>
                  <a:cubicBezTo>
                    <a:pt x="384" y="15"/>
                    <a:pt x="384" y="14"/>
                    <a:pt x="384" y="14"/>
                  </a:cubicBezTo>
                  <a:cubicBezTo>
                    <a:pt x="384" y="14"/>
                    <a:pt x="384" y="14"/>
                    <a:pt x="385" y="14"/>
                  </a:cubicBezTo>
                  <a:cubicBezTo>
                    <a:pt x="385" y="14"/>
                    <a:pt x="385" y="14"/>
                    <a:pt x="385" y="14"/>
                  </a:cubicBezTo>
                  <a:cubicBezTo>
                    <a:pt x="385" y="13"/>
                    <a:pt x="385" y="13"/>
                    <a:pt x="385" y="13"/>
                  </a:cubicBezTo>
                  <a:cubicBezTo>
                    <a:pt x="385" y="13"/>
                    <a:pt x="385" y="13"/>
                    <a:pt x="385" y="13"/>
                  </a:cubicBezTo>
                  <a:cubicBezTo>
                    <a:pt x="385" y="13"/>
                    <a:pt x="385" y="13"/>
                    <a:pt x="385" y="14"/>
                  </a:cubicBezTo>
                  <a:cubicBezTo>
                    <a:pt x="386" y="14"/>
                    <a:pt x="386" y="14"/>
                    <a:pt x="387" y="14"/>
                  </a:cubicBezTo>
                  <a:cubicBezTo>
                    <a:pt x="387" y="14"/>
                    <a:pt x="387" y="14"/>
                    <a:pt x="387" y="14"/>
                  </a:cubicBezTo>
                  <a:cubicBezTo>
                    <a:pt x="388" y="14"/>
                    <a:pt x="388" y="14"/>
                    <a:pt x="388" y="14"/>
                  </a:cubicBezTo>
                  <a:cubicBezTo>
                    <a:pt x="388" y="15"/>
                    <a:pt x="388" y="15"/>
                    <a:pt x="388" y="15"/>
                  </a:cubicBezTo>
                  <a:cubicBezTo>
                    <a:pt x="388" y="15"/>
                    <a:pt x="388" y="15"/>
                    <a:pt x="388" y="15"/>
                  </a:cubicBezTo>
                  <a:cubicBezTo>
                    <a:pt x="388" y="15"/>
                    <a:pt x="388" y="15"/>
                    <a:pt x="387" y="15"/>
                  </a:cubicBezTo>
                  <a:cubicBezTo>
                    <a:pt x="387" y="15"/>
                    <a:pt x="387" y="15"/>
                    <a:pt x="387" y="15"/>
                  </a:cubicBezTo>
                  <a:cubicBezTo>
                    <a:pt x="387" y="15"/>
                    <a:pt x="383" y="15"/>
                    <a:pt x="383" y="16"/>
                  </a:cubicBezTo>
                  <a:cubicBezTo>
                    <a:pt x="383" y="17"/>
                    <a:pt x="383" y="17"/>
                    <a:pt x="383" y="17"/>
                  </a:cubicBezTo>
                  <a:cubicBezTo>
                    <a:pt x="384" y="17"/>
                    <a:pt x="384" y="17"/>
                    <a:pt x="384" y="17"/>
                  </a:cubicBezTo>
                  <a:cubicBezTo>
                    <a:pt x="384" y="17"/>
                    <a:pt x="384" y="17"/>
                    <a:pt x="384" y="17"/>
                  </a:cubicBezTo>
                  <a:cubicBezTo>
                    <a:pt x="385" y="17"/>
                    <a:pt x="385" y="17"/>
                    <a:pt x="386" y="17"/>
                  </a:cubicBezTo>
                  <a:cubicBezTo>
                    <a:pt x="386" y="17"/>
                    <a:pt x="387" y="16"/>
                    <a:pt x="387" y="16"/>
                  </a:cubicBezTo>
                  <a:cubicBezTo>
                    <a:pt x="387" y="16"/>
                    <a:pt x="387" y="16"/>
                    <a:pt x="387" y="16"/>
                  </a:cubicBezTo>
                  <a:cubicBezTo>
                    <a:pt x="387" y="16"/>
                    <a:pt x="387" y="16"/>
                    <a:pt x="388" y="16"/>
                  </a:cubicBezTo>
                  <a:cubicBezTo>
                    <a:pt x="387" y="17"/>
                    <a:pt x="387" y="17"/>
                    <a:pt x="387" y="17"/>
                  </a:cubicBezTo>
                  <a:cubicBezTo>
                    <a:pt x="386" y="18"/>
                    <a:pt x="386" y="18"/>
                    <a:pt x="386" y="18"/>
                  </a:cubicBezTo>
                  <a:cubicBezTo>
                    <a:pt x="386" y="18"/>
                    <a:pt x="386" y="18"/>
                    <a:pt x="386" y="18"/>
                  </a:cubicBezTo>
                  <a:cubicBezTo>
                    <a:pt x="383" y="17"/>
                    <a:pt x="383" y="18"/>
                    <a:pt x="384" y="19"/>
                  </a:cubicBezTo>
                  <a:cubicBezTo>
                    <a:pt x="384" y="19"/>
                    <a:pt x="384" y="19"/>
                    <a:pt x="385" y="19"/>
                  </a:cubicBezTo>
                  <a:cubicBezTo>
                    <a:pt x="386" y="19"/>
                    <a:pt x="386" y="19"/>
                    <a:pt x="388" y="22"/>
                  </a:cubicBezTo>
                  <a:cubicBezTo>
                    <a:pt x="388" y="22"/>
                    <a:pt x="388" y="22"/>
                    <a:pt x="388" y="22"/>
                  </a:cubicBezTo>
                  <a:cubicBezTo>
                    <a:pt x="388" y="21"/>
                    <a:pt x="388" y="21"/>
                    <a:pt x="388" y="21"/>
                  </a:cubicBezTo>
                  <a:cubicBezTo>
                    <a:pt x="388" y="21"/>
                    <a:pt x="389" y="21"/>
                    <a:pt x="389" y="20"/>
                  </a:cubicBezTo>
                  <a:cubicBezTo>
                    <a:pt x="389" y="19"/>
                    <a:pt x="389" y="19"/>
                    <a:pt x="389" y="18"/>
                  </a:cubicBezTo>
                  <a:cubicBezTo>
                    <a:pt x="390" y="18"/>
                    <a:pt x="390" y="18"/>
                    <a:pt x="390" y="18"/>
                  </a:cubicBezTo>
                  <a:cubicBezTo>
                    <a:pt x="390" y="17"/>
                    <a:pt x="390" y="17"/>
                    <a:pt x="390" y="16"/>
                  </a:cubicBezTo>
                  <a:cubicBezTo>
                    <a:pt x="391" y="16"/>
                    <a:pt x="391" y="16"/>
                    <a:pt x="391" y="16"/>
                  </a:cubicBezTo>
                  <a:cubicBezTo>
                    <a:pt x="391" y="15"/>
                    <a:pt x="391" y="14"/>
                    <a:pt x="391" y="14"/>
                  </a:cubicBezTo>
                  <a:cubicBezTo>
                    <a:pt x="391" y="14"/>
                    <a:pt x="392" y="14"/>
                    <a:pt x="393" y="14"/>
                  </a:cubicBezTo>
                  <a:cubicBezTo>
                    <a:pt x="393" y="14"/>
                    <a:pt x="393" y="14"/>
                    <a:pt x="393" y="14"/>
                  </a:cubicBezTo>
                  <a:cubicBezTo>
                    <a:pt x="393" y="14"/>
                    <a:pt x="393" y="15"/>
                    <a:pt x="393" y="15"/>
                  </a:cubicBezTo>
                  <a:cubicBezTo>
                    <a:pt x="395" y="15"/>
                    <a:pt x="395" y="17"/>
                    <a:pt x="395" y="17"/>
                  </a:cubicBezTo>
                  <a:cubicBezTo>
                    <a:pt x="394" y="17"/>
                    <a:pt x="394" y="18"/>
                    <a:pt x="395" y="18"/>
                  </a:cubicBezTo>
                  <a:cubicBezTo>
                    <a:pt x="395" y="18"/>
                    <a:pt x="395" y="18"/>
                    <a:pt x="395" y="18"/>
                  </a:cubicBezTo>
                  <a:cubicBezTo>
                    <a:pt x="396" y="18"/>
                    <a:pt x="396" y="17"/>
                    <a:pt x="397" y="17"/>
                  </a:cubicBezTo>
                  <a:cubicBezTo>
                    <a:pt x="397" y="18"/>
                    <a:pt x="397" y="18"/>
                    <a:pt x="398" y="19"/>
                  </a:cubicBezTo>
                  <a:cubicBezTo>
                    <a:pt x="398" y="19"/>
                    <a:pt x="398" y="19"/>
                    <a:pt x="399" y="19"/>
                  </a:cubicBezTo>
                  <a:cubicBezTo>
                    <a:pt x="399" y="19"/>
                    <a:pt x="399" y="19"/>
                    <a:pt x="399" y="19"/>
                  </a:cubicBezTo>
                  <a:cubicBezTo>
                    <a:pt x="399" y="18"/>
                    <a:pt x="399" y="18"/>
                    <a:pt x="399" y="18"/>
                  </a:cubicBezTo>
                  <a:cubicBezTo>
                    <a:pt x="400" y="18"/>
                    <a:pt x="400" y="18"/>
                    <a:pt x="401" y="18"/>
                  </a:cubicBezTo>
                  <a:cubicBezTo>
                    <a:pt x="401" y="18"/>
                    <a:pt x="401" y="18"/>
                    <a:pt x="401" y="18"/>
                  </a:cubicBezTo>
                  <a:moveTo>
                    <a:pt x="609" y="325"/>
                  </a:moveTo>
                  <a:cubicBezTo>
                    <a:pt x="608" y="313"/>
                    <a:pt x="607" y="300"/>
                    <a:pt x="605" y="288"/>
                  </a:cubicBezTo>
                  <a:cubicBezTo>
                    <a:pt x="590" y="288"/>
                    <a:pt x="575" y="288"/>
                    <a:pt x="558" y="288"/>
                  </a:cubicBezTo>
                  <a:cubicBezTo>
                    <a:pt x="537" y="287"/>
                    <a:pt x="514" y="287"/>
                    <a:pt x="492" y="287"/>
                  </a:cubicBezTo>
                  <a:cubicBezTo>
                    <a:pt x="492" y="287"/>
                    <a:pt x="490" y="292"/>
                    <a:pt x="489" y="294"/>
                  </a:cubicBezTo>
                  <a:cubicBezTo>
                    <a:pt x="488" y="294"/>
                    <a:pt x="488" y="294"/>
                    <a:pt x="488" y="294"/>
                  </a:cubicBezTo>
                  <a:cubicBezTo>
                    <a:pt x="488" y="295"/>
                    <a:pt x="488" y="295"/>
                    <a:pt x="488" y="295"/>
                  </a:cubicBezTo>
                  <a:cubicBezTo>
                    <a:pt x="487" y="295"/>
                    <a:pt x="487" y="295"/>
                    <a:pt x="487" y="295"/>
                  </a:cubicBezTo>
                  <a:cubicBezTo>
                    <a:pt x="486" y="295"/>
                    <a:pt x="486" y="295"/>
                    <a:pt x="484" y="295"/>
                  </a:cubicBezTo>
                  <a:cubicBezTo>
                    <a:pt x="484" y="295"/>
                    <a:pt x="484" y="295"/>
                    <a:pt x="484" y="295"/>
                  </a:cubicBezTo>
                  <a:cubicBezTo>
                    <a:pt x="483" y="295"/>
                    <a:pt x="483" y="295"/>
                    <a:pt x="483" y="295"/>
                  </a:cubicBezTo>
                  <a:cubicBezTo>
                    <a:pt x="482" y="296"/>
                    <a:pt x="482" y="296"/>
                    <a:pt x="482" y="296"/>
                  </a:cubicBezTo>
                  <a:cubicBezTo>
                    <a:pt x="482" y="296"/>
                    <a:pt x="482" y="296"/>
                    <a:pt x="482" y="296"/>
                  </a:cubicBezTo>
                  <a:cubicBezTo>
                    <a:pt x="481" y="296"/>
                    <a:pt x="481" y="296"/>
                    <a:pt x="480" y="296"/>
                  </a:cubicBezTo>
                  <a:cubicBezTo>
                    <a:pt x="480" y="295"/>
                    <a:pt x="479" y="295"/>
                    <a:pt x="479" y="295"/>
                  </a:cubicBezTo>
                  <a:cubicBezTo>
                    <a:pt x="479" y="295"/>
                    <a:pt x="478" y="294"/>
                    <a:pt x="478" y="294"/>
                  </a:cubicBezTo>
                  <a:cubicBezTo>
                    <a:pt x="478" y="294"/>
                    <a:pt x="475" y="294"/>
                    <a:pt x="473" y="294"/>
                  </a:cubicBezTo>
                  <a:cubicBezTo>
                    <a:pt x="473" y="294"/>
                    <a:pt x="473" y="294"/>
                    <a:pt x="473" y="294"/>
                  </a:cubicBezTo>
                  <a:cubicBezTo>
                    <a:pt x="472" y="294"/>
                    <a:pt x="472" y="294"/>
                    <a:pt x="472" y="294"/>
                  </a:cubicBezTo>
                  <a:cubicBezTo>
                    <a:pt x="471" y="294"/>
                    <a:pt x="471" y="294"/>
                    <a:pt x="471" y="294"/>
                  </a:cubicBezTo>
                  <a:cubicBezTo>
                    <a:pt x="473" y="295"/>
                    <a:pt x="474" y="295"/>
                    <a:pt x="477" y="296"/>
                  </a:cubicBezTo>
                  <a:cubicBezTo>
                    <a:pt x="478" y="296"/>
                    <a:pt x="478" y="297"/>
                    <a:pt x="478" y="297"/>
                  </a:cubicBezTo>
                  <a:cubicBezTo>
                    <a:pt x="478" y="298"/>
                    <a:pt x="478" y="298"/>
                    <a:pt x="478" y="298"/>
                  </a:cubicBezTo>
                  <a:cubicBezTo>
                    <a:pt x="478" y="299"/>
                    <a:pt x="478" y="299"/>
                    <a:pt x="479" y="300"/>
                  </a:cubicBezTo>
                  <a:cubicBezTo>
                    <a:pt x="479" y="300"/>
                    <a:pt x="479" y="301"/>
                    <a:pt x="479" y="301"/>
                  </a:cubicBezTo>
                  <a:cubicBezTo>
                    <a:pt x="479" y="302"/>
                    <a:pt x="479" y="302"/>
                    <a:pt x="479" y="302"/>
                  </a:cubicBezTo>
                  <a:cubicBezTo>
                    <a:pt x="479" y="303"/>
                    <a:pt x="479" y="303"/>
                    <a:pt x="479" y="303"/>
                  </a:cubicBezTo>
                  <a:cubicBezTo>
                    <a:pt x="479" y="306"/>
                    <a:pt x="482" y="308"/>
                    <a:pt x="483" y="311"/>
                  </a:cubicBezTo>
                  <a:cubicBezTo>
                    <a:pt x="485" y="314"/>
                    <a:pt x="486" y="314"/>
                    <a:pt x="487" y="315"/>
                  </a:cubicBezTo>
                  <a:cubicBezTo>
                    <a:pt x="488" y="315"/>
                    <a:pt x="488" y="315"/>
                    <a:pt x="489" y="315"/>
                  </a:cubicBezTo>
                  <a:cubicBezTo>
                    <a:pt x="491" y="316"/>
                    <a:pt x="491" y="313"/>
                    <a:pt x="492" y="312"/>
                  </a:cubicBezTo>
                  <a:cubicBezTo>
                    <a:pt x="492" y="313"/>
                    <a:pt x="493" y="313"/>
                    <a:pt x="493" y="313"/>
                  </a:cubicBezTo>
                  <a:cubicBezTo>
                    <a:pt x="495" y="316"/>
                    <a:pt x="498" y="318"/>
                    <a:pt x="499" y="321"/>
                  </a:cubicBezTo>
                  <a:cubicBezTo>
                    <a:pt x="505" y="332"/>
                    <a:pt x="505" y="332"/>
                    <a:pt x="505" y="332"/>
                  </a:cubicBezTo>
                  <a:cubicBezTo>
                    <a:pt x="505" y="333"/>
                    <a:pt x="505" y="333"/>
                    <a:pt x="505" y="333"/>
                  </a:cubicBezTo>
                  <a:cubicBezTo>
                    <a:pt x="504" y="335"/>
                    <a:pt x="504" y="337"/>
                    <a:pt x="505" y="339"/>
                  </a:cubicBezTo>
                  <a:cubicBezTo>
                    <a:pt x="506" y="341"/>
                    <a:pt x="509" y="340"/>
                    <a:pt x="510" y="341"/>
                  </a:cubicBezTo>
                  <a:cubicBezTo>
                    <a:pt x="511" y="342"/>
                    <a:pt x="516" y="352"/>
                    <a:pt x="516" y="352"/>
                  </a:cubicBezTo>
                  <a:cubicBezTo>
                    <a:pt x="518" y="356"/>
                    <a:pt x="514" y="362"/>
                    <a:pt x="519" y="364"/>
                  </a:cubicBezTo>
                  <a:cubicBezTo>
                    <a:pt x="519" y="364"/>
                    <a:pt x="525" y="368"/>
                    <a:pt x="527" y="373"/>
                  </a:cubicBezTo>
                  <a:cubicBezTo>
                    <a:pt x="527" y="376"/>
                    <a:pt x="528" y="376"/>
                    <a:pt x="529" y="377"/>
                  </a:cubicBezTo>
                  <a:cubicBezTo>
                    <a:pt x="531" y="379"/>
                    <a:pt x="531" y="379"/>
                    <a:pt x="538" y="397"/>
                  </a:cubicBezTo>
                  <a:cubicBezTo>
                    <a:pt x="538" y="401"/>
                    <a:pt x="538" y="404"/>
                    <a:pt x="538" y="408"/>
                  </a:cubicBezTo>
                  <a:cubicBezTo>
                    <a:pt x="539" y="414"/>
                    <a:pt x="547" y="415"/>
                    <a:pt x="549" y="412"/>
                  </a:cubicBezTo>
                  <a:cubicBezTo>
                    <a:pt x="553" y="408"/>
                    <a:pt x="553" y="408"/>
                    <a:pt x="555" y="407"/>
                  </a:cubicBezTo>
                  <a:cubicBezTo>
                    <a:pt x="557" y="407"/>
                    <a:pt x="559" y="407"/>
                    <a:pt x="561" y="407"/>
                  </a:cubicBezTo>
                  <a:cubicBezTo>
                    <a:pt x="561" y="407"/>
                    <a:pt x="561" y="407"/>
                    <a:pt x="561" y="407"/>
                  </a:cubicBezTo>
                  <a:cubicBezTo>
                    <a:pt x="562" y="408"/>
                    <a:pt x="562" y="408"/>
                    <a:pt x="563" y="408"/>
                  </a:cubicBezTo>
                  <a:cubicBezTo>
                    <a:pt x="563" y="408"/>
                    <a:pt x="563" y="408"/>
                    <a:pt x="563" y="408"/>
                  </a:cubicBezTo>
                  <a:cubicBezTo>
                    <a:pt x="564" y="408"/>
                    <a:pt x="564" y="407"/>
                    <a:pt x="565" y="406"/>
                  </a:cubicBezTo>
                  <a:cubicBezTo>
                    <a:pt x="569" y="400"/>
                    <a:pt x="577" y="402"/>
                    <a:pt x="582" y="397"/>
                  </a:cubicBezTo>
                  <a:cubicBezTo>
                    <a:pt x="583" y="396"/>
                    <a:pt x="583" y="396"/>
                    <a:pt x="586" y="396"/>
                  </a:cubicBezTo>
                  <a:cubicBezTo>
                    <a:pt x="587" y="395"/>
                    <a:pt x="587" y="395"/>
                    <a:pt x="587" y="395"/>
                  </a:cubicBezTo>
                  <a:cubicBezTo>
                    <a:pt x="587" y="392"/>
                    <a:pt x="587" y="392"/>
                    <a:pt x="588" y="391"/>
                  </a:cubicBezTo>
                  <a:cubicBezTo>
                    <a:pt x="589" y="391"/>
                    <a:pt x="589" y="391"/>
                    <a:pt x="591" y="390"/>
                  </a:cubicBezTo>
                  <a:cubicBezTo>
                    <a:pt x="593" y="389"/>
                    <a:pt x="593" y="389"/>
                    <a:pt x="601" y="389"/>
                  </a:cubicBezTo>
                  <a:cubicBezTo>
                    <a:pt x="601" y="389"/>
                    <a:pt x="601" y="385"/>
                    <a:pt x="603" y="382"/>
                  </a:cubicBezTo>
                  <a:cubicBezTo>
                    <a:pt x="605" y="382"/>
                    <a:pt x="606" y="382"/>
                    <a:pt x="608" y="382"/>
                  </a:cubicBezTo>
                  <a:cubicBezTo>
                    <a:pt x="609" y="379"/>
                    <a:pt x="610" y="376"/>
                    <a:pt x="610" y="376"/>
                  </a:cubicBezTo>
                  <a:cubicBezTo>
                    <a:pt x="611" y="365"/>
                    <a:pt x="610" y="354"/>
                    <a:pt x="610" y="342"/>
                  </a:cubicBezTo>
                  <a:cubicBezTo>
                    <a:pt x="609" y="343"/>
                    <a:pt x="609" y="343"/>
                    <a:pt x="609" y="343"/>
                  </a:cubicBezTo>
                  <a:cubicBezTo>
                    <a:pt x="608" y="342"/>
                    <a:pt x="609" y="340"/>
                    <a:pt x="608" y="339"/>
                  </a:cubicBezTo>
                  <a:cubicBezTo>
                    <a:pt x="607" y="339"/>
                    <a:pt x="607" y="339"/>
                    <a:pt x="607" y="338"/>
                  </a:cubicBezTo>
                  <a:cubicBezTo>
                    <a:pt x="607" y="335"/>
                    <a:pt x="606" y="333"/>
                    <a:pt x="606" y="331"/>
                  </a:cubicBezTo>
                  <a:cubicBezTo>
                    <a:pt x="606" y="330"/>
                    <a:pt x="606" y="330"/>
                    <a:pt x="605" y="329"/>
                  </a:cubicBezTo>
                  <a:cubicBezTo>
                    <a:pt x="602" y="331"/>
                    <a:pt x="602" y="331"/>
                    <a:pt x="601" y="340"/>
                  </a:cubicBezTo>
                  <a:cubicBezTo>
                    <a:pt x="600" y="340"/>
                    <a:pt x="599" y="340"/>
                    <a:pt x="597" y="340"/>
                  </a:cubicBezTo>
                  <a:cubicBezTo>
                    <a:pt x="596" y="340"/>
                    <a:pt x="596" y="340"/>
                    <a:pt x="596" y="340"/>
                  </a:cubicBezTo>
                  <a:cubicBezTo>
                    <a:pt x="595" y="340"/>
                    <a:pt x="594" y="339"/>
                    <a:pt x="593" y="339"/>
                  </a:cubicBezTo>
                  <a:cubicBezTo>
                    <a:pt x="592" y="339"/>
                    <a:pt x="592" y="339"/>
                    <a:pt x="592" y="339"/>
                  </a:cubicBezTo>
                  <a:cubicBezTo>
                    <a:pt x="589" y="341"/>
                    <a:pt x="589" y="341"/>
                    <a:pt x="588" y="343"/>
                  </a:cubicBezTo>
                  <a:cubicBezTo>
                    <a:pt x="588" y="343"/>
                    <a:pt x="584" y="342"/>
                    <a:pt x="584" y="337"/>
                  </a:cubicBezTo>
                  <a:cubicBezTo>
                    <a:pt x="584" y="337"/>
                    <a:pt x="584" y="336"/>
                    <a:pt x="585" y="336"/>
                  </a:cubicBezTo>
                  <a:cubicBezTo>
                    <a:pt x="586" y="335"/>
                    <a:pt x="586" y="335"/>
                    <a:pt x="587" y="335"/>
                  </a:cubicBezTo>
                  <a:cubicBezTo>
                    <a:pt x="587" y="335"/>
                    <a:pt x="588" y="335"/>
                    <a:pt x="588" y="335"/>
                  </a:cubicBezTo>
                  <a:cubicBezTo>
                    <a:pt x="594" y="338"/>
                    <a:pt x="594" y="334"/>
                    <a:pt x="594" y="334"/>
                  </a:cubicBezTo>
                  <a:cubicBezTo>
                    <a:pt x="593" y="334"/>
                    <a:pt x="593" y="334"/>
                    <a:pt x="593" y="334"/>
                  </a:cubicBezTo>
                  <a:cubicBezTo>
                    <a:pt x="592" y="333"/>
                    <a:pt x="592" y="333"/>
                    <a:pt x="591" y="333"/>
                  </a:cubicBezTo>
                  <a:cubicBezTo>
                    <a:pt x="591" y="333"/>
                    <a:pt x="590" y="333"/>
                    <a:pt x="590" y="334"/>
                  </a:cubicBezTo>
                  <a:cubicBezTo>
                    <a:pt x="589" y="334"/>
                    <a:pt x="589" y="334"/>
                    <a:pt x="588" y="334"/>
                  </a:cubicBezTo>
                  <a:cubicBezTo>
                    <a:pt x="585" y="333"/>
                    <a:pt x="582" y="333"/>
                    <a:pt x="580" y="332"/>
                  </a:cubicBezTo>
                  <a:cubicBezTo>
                    <a:pt x="579" y="332"/>
                    <a:pt x="578" y="332"/>
                    <a:pt x="578" y="332"/>
                  </a:cubicBezTo>
                  <a:cubicBezTo>
                    <a:pt x="578" y="330"/>
                    <a:pt x="578" y="327"/>
                    <a:pt x="577" y="325"/>
                  </a:cubicBezTo>
                  <a:cubicBezTo>
                    <a:pt x="576" y="324"/>
                    <a:pt x="576" y="324"/>
                    <a:pt x="570" y="321"/>
                  </a:cubicBezTo>
                  <a:cubicBezTo>
                    <a:pt x="568" y="316"/>
                    <a:pt x="565" y="311"/>
                    <a:pt x="565" y="305"/>
                  </a:cubicBezTo>
                  <a:cubicBezTo>
                    <a:pt x="566" y="301"/>
                    <a:pt x="571" y="303"/>
                    <a:pt x="572" y="303"/>
                  </a:cubicBezTo>
                  <a:cubicBezTo>
                    <a:pt x="572" y="304"/>
                    <a:pt x="572" y="304"/>
                    <a:pt x="576" y="308"/>
                  </a:cubicBezTo>
                  <a:cubicBezTo>
                    <a:pt x="578" y="310"/>
                    <a:pt x="578" y="310"/>
                    <a:pt x="580" y="314"/>
                  </a:cubicBezTo>
                  <a:cubicBezTo>
                    <a:pt x="581" y="317"/>
                    <a:pt x="584" y="317"/>
                    <a:pt x="586" y="319"/>
                  </a:cubicBezTo>
                  <a:cubicBezTo>
                    <a:pt x="589" y="323"/>
                    <a:pt x="590" y="323"/>
                    <a:pt x="598" y="324"/>
                  </a:cubicBezTo>
                  <a:cubicBezTo>
                    <a:pt x="599" y="324"/>
                    <a:pt x="599" y="324"/>
                    <a:pt x="599" y="324"/>
                  </a:cubicBezTo>
                  <a:cubicBezTo>
                    <a:pt x="599" y="324"/>
                    <a:pt x="600" y="324"/>
                    <a:pt x="600" y="324"/>
                  </a:cubicBezTo>
                  <a:cubicBezTo>
                    <a:pt x="601" y="324"/>
                    <a:pt x="602" y="324"/>
                    <a:pt x="604" y="323"/>
                  </a:cubicBezTo>
                  <a:cubicBezTo>
                    <a:pt x="604" y="323"/>
                    <a:pt x="605" y="323"/>
                    <a:pt x="605" y="323"/>
                  </a:cubicBezTo>
                  <a:cubicBezTo>
                    <a:pt x="607" y="323"/>
                    <a:pt x="607" y="323"/>
                    <a:pt x="609" y="325"/>
                  </a:cubicBezTo>
                  <a:cubicBezTo>
                    <a:pt x="609" y="325"/>
                    <a:pt x="609" y="325"/>
                    <a:pt x="609" y="325"/>
                  </a:cubicBezTo>
                  <a:moveTo>
                    <a:pt x="680" y="160"/>
                  </a:moveTo>
                  <a:cubicBezTo>
                    <a:pt x="671" y="147"/>
                    <a:pt x="657" y="130"/>
                    <a:pt x="646" y="118"/>
                  </a:cubicBezTo>
                  <a:cubicBezTo>
                    <a:pt x="649" y="120"/>
                    <a:pt x="614" y="121"/>
                    <a:pt x="550" y="121"/>
                  </a:cubicBezTo>
                  <a:cubicBezTo>
                    <a:pt x="577" y="168"/>
                    <a:pt x="596" y="225"/>
                    <a:pt x="605" y="288"/>
                  </a:cubicBezTo>
                  <a:cubicBezTo>
                    <a:pt x="690" y="289"/>
                    <a:pt x="736" y="287"/>
                    <a:pt x="736" y="284"/>
                  </a:cubicBezTo>
                  <a:cubicBezTo>
                    <a:pt x="730" y="264"/>
                    <a:pt x="730" y="264"/>
                    <a:pt x="730" y="264"/>
                  </a:cubicBezTo>
                  <a:cubicBezTo>
                    <a:pt x="718" y="228"/>
                    <a:pt x="718" y="227"/>
                    <a:pt x="709" y="210"/>
                  </a:cubicBezTo>
                  <a:cubicBezTo>
                    <a:pt x="693" y="178"/>
                    <a:pt x="690" y="173"/>
                    <a:pt x="680" y="160"/>
                  </a:cubicBezTo>
                  <a:moveTo>
                    <a:pt x="415" y="119"/>
                  </a:moveTo>
                  <a:cubicBezTo>
                    <a:pt x="416" y="119"/>
                    <a:pt x="418" y="119"/>
                    <a:pt x="420" y="119"/>
                  </a:cubicBezTo>
                  <a:cubicBezTo>
                    <a:pt x="419" y="119"/>
                    <a:pt x="419" y="119"/>
                    <a:pt x="419" y="119"/>
                  </a:cubicBezTo>
                  <a:cubicBezTo>
                    <a:pt x="418" y="119"/>
                    <a:pt x="418" y="119"/>
                    <a:pt x="418" y="119"/>
                  </a:cubicBezTo>
                  <a:cubicBezTo>
                    <a:pt x="418" y="119"/>
                    <a:pt x="418" y="119"/>
                    <a:pt x="418" y="119"/>
                  </a:cubicBezTo>
                  <a:cubicBezTo>
                    <a:pt x="418" y="119"/>
                    <a:pt x="418" y="119"/>
                    <a:pt x="417" y="118"/>
                  </a:cubicBezTo>
                  <a:cubicBezTo>
                    <a:pt x="417" y="117"/>
                    <a:pt x="417" y="117"/>
                    <a:pt x="417" y="117"/>
                  </a:cubicBezTo>
                  <a:cubicBezTo>
                    <a:pt x="417" y="117"/>
                    <a:pt x="417" y="117"/>
                    <a:pt x="417" y="117"/>
                  </a:cubicBezTo>
                  <a:cubicBezTo>
                    <a:pt x="416" y="117"/>
                    <a:pt x="416" y="117"/>
                    <a:pt x="415" y="117"/>
                  </a:cubicBezTo>
                  <a:cubicBezTo>
                    <a:pt x="415" y="117"/>
                    <a:pt x="415" y="117"/>
                    <a:pt x="415" y="117"/>
                  </a:cubicBezTo>
                  <a:cubicBezTo>
                    <a:pt x="414" y="118"/>
                    <a:pt x="414" y="118"/>
                    <a:pt x="414" y="118"/>
                  </a:cubicBezTo>
                  <a:cubicBezTo>
                    <a:pt x="414" y="118"/>
                    <a:pt x="414" y="118"/>
                    <a:pt x="414" y="118"/>
                  </a:cubicBezTo>
                  <a:cubicBezTo>
                    <a:pt x="415" y="119"/>
                    <a:pt x="415" y="119"/>
                    <a:pt x="415" y="119"/>
                  </a:cubicBezTo>
                  <a:moveTo>
                    <a:pt x="416" y="52"/>
                  </a:moveTo>
                  <a:cubicBezTo>
                    <a:pt x="416" y="51"/>
                    <a:pt x="416" y="50"/>
                    <a:pt x="415" y="50"/>
                  </a:cubicBezTo>
                  <a:cubicBezTo>
                    <a:pt x="415" y="50"/>
                    <a:pt x="415" y="50"/>
                    <a:pt x="415" y="50"/>
                  </a:cubicBezTo>
                  <a:cubicBezTo>
                    <a:pt x="415" y="50"/>
                    <a:pt x="415" y="50"/>
                    <a:pt x="415" y="50"/>
                  </a:cubicBezTo>
                  <a:cubicBezTo>
                    <a:pt x="414" y="50"/>
                    <a:pt x="414" y="50"/>
                    <a:pt x="413" y="50"/>
                  </a:cubicBezTo>
                  <a:cubicBezTo>
                    <a:pt x="414" y="50"/>
                    <a:pt x="414" y="50"/>
                    <a:pt x="414" y="50"/>
                  </a:cubicBezTo>
                  <a:cubicBezTo>
                    <a:pt x="414" y="51"/>
                    <a:pt x="414" y="51"/>
                    <a:pt x="414" y="51"/>
                  </a:cubicBezTo>
                  <a:cubicBezTo>
                    <a:pt x="414" y="51"/>
                    <a:pt x="414" y="52"/>
                    <a:pt x="414" y="52"/>
                  </a:cubicBezTo>
                  <a:cubicBezTo>
                    <a:pt x="415" y="52"/>
                    <a:pt x="415" y="52"/>
                    <a:pt x="416" y="52"/>
                  </a:cubicBezTo>
                  <a:moveTo>
                    <a:pt x="550" y="121"/>
                  </a:moveTo>
                  <a:cubicBezTo>
                    <a:pt x="537" y="99"/>
                    <a:pt x="522" y="79"/>
                    <a:pt x="507" y="62"/>
                  </a:cubicBezTo>
                  <a:cubicBezTo>
                    <a:pt x="507" y="63"/>
                    <a:pt x="507" y="63"/>
                    <a:pt x="507" y="63"/>
                  </a:cubicBezTo>
                  <a:cubicBezTo>
                    <a:pt x="506" y="64"/>
                    <a:pt x="506" y="64"/>
                    <a:pt x="506" y="64"/>
                  </a:cubicBezTo>
                  <a:cubicBezTo>
                    <a:pt x="505" y="63"/>
                    <a:pt x="504" y="63"/>
                    <a:pt x="504" y="63"/>
                  </a:cubicBezTo>
                  <a:cubicBezTo>
                    <a:pt x="504" y="63"/>
                    <a:pt x="504" y="63"/>
                    <a:pt x="503" y="63"/>
                  </a:cubicBezTo>
                  <a:cubicBezTo>
                    <a:pt x="503" y="64"/>
                    <a:pt x="504" y="65"/>
                    <a:pt x="504" y="65"/>
                  </a:cubicBezTo>
                  <a:cubicBezTo>
                    <a:pt x="504" y="65"/>
                    <a:pt x="503" y="65"/>
                    <a:pt x="503" y="65"/>
                  </a:cubicBezTo>
                  <a:cubicBezTo>
                    <a:pt x="501" y="64"/>
                    <a:pt x="501" y="64"/>
                    <a:pt x="498" y="61"/>
                  </a:cubicBezTo>
                  <a:cubicBezTo>
                    <a:pt x="497" y="62"/>
                    <a:pt x="497" y="62"/>
                    <a:pt x="497" y="62"/>
                  </a:cubicBezTo>
                  <a:cubicBezTo>
                    <a:pt x="497" y="62"/>
                    <a:pt x="497" y="62"/>
                    <a:pt x="496" y="62"/>
                  </a:cubicBezTo>
                  <a:cubicBezTo>
                    <a:pt x="496" y="63"/>
                    <a:pt x="496" y="63"/>
                    <a:pt x="496" y="63"/>
                  </a:cubicBezTo>
                  <a:cubicBezTo>
                    <a:pt x="495" y="63"/>
                    <a:pt x="495" y="63"/>
                    <a:pt x="495" y="63"/>
                  </a:cubicBezTo>
                  <a:cubicBezTo>
                    <a:pt x="494" y="63"/>
                    <a:pt x="494" y="63"/>
                    <a:pt x="494" y="63"/>
                  </a:cubicBezTo>
                  <a:cubicBezTo>
                    <a:pt x="494" y="64"/>
                    <a:pt x="493" y="64"/>
                    <a:pt x="493" y="64"/>
                  </a:cubicBezTo>
                  <a:cubicBezTo>
                    <a:pt x="492" y="65"/>
                    <a:pt x="492" y="65"/>
                    <a:pt x="492" y="65"/>
                  </a:cubicBezTo>
                  <a:cubicBezTo>
                    <a:pt x="490" y="65"/>
                    <a:pt x="490" y="65"/>
                    <a:pt x="490" y="67"/>
                  </a:cubicBezTo>
                  <a:cubicBezTo>
                    <a:pt x="489" y="67"/>
                    <a:pt x="489" y="67"/>
                    <a:pt x="488" y="67"/>
                  </a:cubicBezTo>
                  <a:cubicBezTo>
                    <a:pt x="487" y="68"/>
                    <a:pt x="487" y="68"/>
                    <a:pt x="487" y="68"/>
                  </a:cubicBezTo>
                  <a:cubicBezTo>
                    <a:pt x="490" y="70"/>
                    <a:pt x="490" y="70"/>
                    <a:pt x="490" y="70"/>
                  </a:cubicBezTo>
                  <a:cubicBezTo>
                    <a:pt x="489" y="72"/>
                    <a:pt x="489" y="72"/>
                    <a:pt x="486" y="73"/>
                  </a:cubicBezTo>
                  <a:cubicBezTo>
                    <a:pt x="486" y="73"/>
                    <a:pt x="486" y="73"/>
                    <a:pt x="486" y="73"/>
                  </a:cubicBezTo>
                  <a:cubicBezTo>
                    <a:pt x="480" y="69"/>
                    <a:pt x="480" y="69"/>
                    <a:pt x="480" y="68"/>
                  </a:cubicBezTo>
                  <a:cubicBezTo>
                    <a:pt x="481" y="68"/>
                    <a:pt x="482" y="68"/>
                    <a:pt x="483" y="68"/>
                  </a:cubicBezTo>
                  <a:cubicBezTo>
                    <a:pt x="483" y="67"/>
                    <a:pt x="482" y="66"/>
                    <a:pt x="482" y="65"/>
                  </a:cubicBezTo>
                  <a:cubicBezTo>
                    <a:pt x="481" y="65"/>
                    <a:pt x="481" y="65"/>
                    <a:pt x="480" y="65"/>
                  </a:cubicBezTo>
                  <a:cubicBezTo>
                    <a:pt x="479" y="64"/>
                    <a:pt x="479" y="64"/>
                    <a:pt x="477" y="63"/>
                  </a:cubicBezTo>
                  <a:cubicBezTo>
                    <a:pt x="477" y="63"/>
                    <a:pt x="477" y="63"/>
                    <a:pt x="476" y="63"/>
                  </a:cubicBezTo>
                  <a:cubicBezTo>
                    <a:pt x="476" y="63"/>
                    <a:pt x="476" y="63"/>
                    <a:pt x="476" y="63"/>
                  </a:cubicBezTo>
                  <a:cubicBezTo>
                    <a:pt x="475" y="62"/>
                    <a:pt x="475" y="62"/>
                    <a:pt x="473" y="62"/>
                  </a:cubicBezTo>
                  <a:cubicBezTo>
                    <a:pt x="472" y="62"/>
                    <a:pt x="472" y="62"/>
                    <a:pt x="472" y="62"/>
                  </a:cubicBezTo>
                  <a:cubicBezTo>
                    <a:pt x="471" y="63"/>
                    <a:pt x="471" y="63"/>
                    <a:pt x="472" y="63"/>
                  </a:cubicBezTo>
                  <a:cubicBezTo>
                    <a:pt x="472" y="64"/>
                    <a:pt x="472" y="64"/>
                    <a:pt x="473" y="64"/>
                  </a:cubicBezTo>
                  <a:cubicBezTo>
                    <a:pt x="475" y="65"/>
                    <a:pt x="476" y="67"/>
                    <a:pt x="476" y="68"/>
                  </a:cubicBezTo>
                  <a:cubicBezTo>
                    <a:pt x="476" y="69"/>
                    <a:pt x="476" y="70"/>
                    <a:pt x="478" y="71"/>
                  </a:cubicBezTo>
                  <a:cubicBezTo>
                    <a:pt x="479" y="71"/>
                    <a:pt x="479" y="71"/>
                    <a:pt x="481" y="73"/>
                  </a:cubicBezTo>
                  <a:cubicBezTo>
                    <a:pt x="481" y="73"/>
                    <a:pt x="481" y="73"/>
                    <a:pt x="481" y="73"/>
                  </a:cubicBezTo>
                  <a:cubicBezTo>
                    <a:pt x="481" y="75"/>
                    <a:pt x="482" y="76"/>
                    <a:pt x="483" y="77"/>
                  </a:cubicBezTo>
                  <a:cubicBezTo>
                    <a:pt x="480" y="77"/>
                    <a:pt x="480" y="77"/>
                    <a:pt x="480" y="76"/>
                  </a:cubicBezTo>
                  <a:cubicBezTo>
                    <a:pt x="479" y="75"/>
                    <a:pt x="479" y="75"/>
                    <a:pt x="479" y="75"/>
                  </a:cubicBezTo>
                  <a:cubicBezTo>
                    <a:pt x="479" y="75"/>
                    <a:pt x="479" y="75"/>
                    <a:pt x="474" y="75"/>
                  </a:cubicBezTo>
                  <a:cubicBezTo>
                    <a:pt x="474" y="76"/>
                    <a:pt x="474" y="77"/>
                    <a:pt x="474" y="77"/>
                  </a:cubicBezTo>
                  <a:cubicBezTo>
                    <a:pt x="471" y="78"/>
                    <a:pt x="471" y="78"/>
                    <a:pt x="471" y="80"/>
                  </a:cubicBezTo>
                  <a:cubicBezTo>
                    <a:pt x="470" y="80"/>
                    <a:pt x="470" y="80"/>
                    <a:pt x="470" y="80"/>
                  </a:cubicBezTo>
                  <a:cubicBezTo>
                    <a:pt x="470" y="80"/>
                    <a:pt x="470" y="80"/>
                    <a:pt x="470" y="80"/>
                  </a:cubicBezTo>
                  <a:cubicBezTo>
                    <a:pt x="471" y="82"/>
                    <a:pt x="474" y="83"/>
                    <a:pt x="475" y="85"/>
                  </a:cubicBezTo>
                  <a:cubicBezTo>
                    <a:pt x="474" y="85"/>
                    <a:pt x="474" y="85"/>
                    <a:pt x="474" y="85"/>
                  </a:cubicBezTo>
                  <a:cubicBezTo>
                    <a:pt x="471" y="85"/>
                    <a:pt x="471" y="85"/>
                    <a:pt x="470" y="85"/>
                  </a:cubicBezTo>
                  <a:cubicBezTo>
                    <a:pt x="470" y="85"/>
                    <a:pt x="470" y="85"/>
                    <a:pt x="469" y="85"/>
                  </a:cubicBezTo>
                  <a:cubicBezTo>
                    <a:pt x="464" y="84"/>
                    <a:pt x="462" y="82"/>
                    <a:pt x="462" y="81"/>
                  </a:cubicBezTo>
                  <a:cubicBezTo>
                    <a:pt x="461" y="82"/>
                    <a:pt x="461" y="82"/>
                    <a:pt x="460" y="83"/>
                  </a:cubicBezTo>
                  <a:cubicBezTo>
                    <a:pt x="460" y="84"/>
                    <a:pt x="460" y="85"/>
                    <a:pt x="463" y="85"/>
                  </a:cubicBezTo>
                  <a:cubicBezTo>
                    <a:pt x="463" y="86"/>
                    <a:pt x="463" y="86"/>
                    <a:pt x="463" y="86"/>
                  </a:cubicBezTo>
                  <a:cubicBezTo>
                    <a:pt x="464" y="87"/>
                    <a:pt x="464" y="87"/>
                    <a:pt x="464" y="87"/>
                  </a:cubicBezTo>
                  <a:cubicBezTo>
                    <a:pt x="466" y="87"/>
                    <a:pt x="467" y="87"/>
                    <a:pt x="468" y="88"/>
                  </a:cubicBezTo>
                  <a:cubicBezTo>
                    <a:pt x="468" y="89"/>
                    <a:pt x="468" y="89"/>
                    <a:pt x="468" y="89"/>
                  </a:cubicBezTo>
                  <a:cubicBezTo>
                    <a:pt x="467" y="89"/>
                    <a:pt x="466" y="89"/>
                    <a:pt x="465" y="89"/>
                  </a:cubicBezTo>
                  <a:cubicBezTo>
                    <a:pt x="464" y="90"/>
                    <a:pt x="464" y="90"/>
                    <a:pt x="464" y="90"/>
                  </a:cubicBezTo>
                  <a:cubicBezTo>
                    <a:pt x="455" y="83"/>
                    <a:pt x="455" y="83"/>
                    <a:pt x="455" y="83"/>
                  </a:cubicBezTo>
                  <a:cubicBezTo>
                    <a:pt x="454" y="83"/>
                    <a:pt x="453" y="83"/>
                    <a:pt x="453" y="83"/>
                  </a:cubicBezTo>
                  <a:cubicBezTo>
                    <a:pt x="452" y="80"/>
                    <a:pt x="452" y="80"/>
                    <a:pt x="452" y="80"/>
                  </a:cubicBezTo>
                  <a:cubicBezTo>
                    <a:pt x="450" y="75"/>
                    <a:pt x="443" y="75"/>
                    <a:pt x="441" y="70"/>
                  </a:cubicBezTo>
                  <a:cubicBezTo>
                    <a:pt x="443" y="71"/>
                    <a:pt x="452" y="74"/>
                    <a:pt x="452" y="74"/>
                  </a:cubicBezTo>
                  <a:cubicBezTo>
                    <a:pt x="454" y="74"/>
                    <a:pt x="455" y="75"/>
                    <a:pt x="457" y="75"/>
                  </a:cubicBezTo>
                  <a:cubicBezTo>
                    <a:pt x="459" y="75"/>
                    <a:pt x="460" y="76"/>
                    <a:pt x="462" y="76"/>
                  </a:cubicBezTo>
                  <a:cubicBezTo>
                    <a:pt x="463" y="76"/>
                    <a:pt x="463" y="76"/>
                    <a:pt x="464" y="76"/>
                  </a:cubicBezTo>
                  <a:cubicBezTo>
                    <a:pt x="464" y="76"/>
                    <a:pt x="464" y="76"/>
                    <a:pt x="464" y="76"/>
                  </a:cubicBezTo>
                  <a:cubicBezTo>
                    <a:pt x="477" y="72"/>
                    <a:pt x="464" y="66"/>
                    <a:pt x="464" y="66"/>
                  </a:cubicBezTo>
                  <a:cubicBezTo>
                    <a:pt x="454" y="62"/>
                    <a:pt x="454" y="62"/>
                    <a:pt x="454" y="62"/>
                  </a:cubicBezTo>
                  <a:cubicBezTo>
                    <a:pt x="453" y="61"/>
                    <a:pt x="452" y="61"/>
                    <a:pt x="451" y="61"/>
                  </a:cubicBezTo>
                  <a:cubicBezTo>
                    <a:pt x="450" y="60"/>
                    <a:pt x="450" y="60"/>
                    <a:pt x="447" y="60"/>
                  </a:cubicBezTo>
                  <a:cubicBezTo>
                    <a:pt x="446" y="60"/>
                    <a:pt x="446" y="60"/>
                    <a:pt x="446" y="60"/>
                  </a:cubicBezTo>
                  <a:cubicBezTo>
                    <a:pt x="445" y="60"/>
                    <a:pt x="444" y="59"/>
                    <a:pt x="443" y="58"/>
                  </a:cubicBezTo>
                  <a:cubicBezTo>
                    <a:pt x="442" y="58"/>
                    <a:pt x="441" y="58"/>
                    <a:pt x="441" y="58"/>
                  </a:cubicBezTo>
                  <a:cubicBezTo>
                    <a:pt x="441" y="59"/>
                    <a:pt x="441" y="59"/>
                    <a:pt x="441" y="59"/>
                  </a:cubicBezTo>
                  <a:cubicBezTo>
                    <a:pt x="440" y="60"/>
                    <a:pt x="440" y="60"/>
                    <a:pt x="440" y="60"/>
                  </a:cubicBezTo>
                  <a:cubicBezTo>
                    <a:pt x="439" y="59"/>
                    <a:pt x="439" y="59"/>
                    <a:pt x="439" y="59"/>
                  </a:cubicBezTo>
                  <a:cubicBezTo>
                    <a:pt x="439" y="59"/>
                    <a:pt x="439" y="58"/>
                    <a:pt x="439" y="58"/>
                  </a:cubicBezTo>
                  <a:cubicBezTo>
                    <a:pt x="439" y="57"/>
                    <a:pt x="439" y="57"/>
                    <a:pt x="439" y="57"/>
                  </a:cubicBezTo>
                  <a:cubicBezTo>
                    <a:pt x="438" y="57"/>
                    <a:pt x="437" y="57"/>
                    <a:pt x="436" y="55"/>
                  </a:cubicBezTo>
                  <a:cubicBezTo>
                    <a:pt x="436" y="55"/>
                    <a:pt x="435" y="55"/>
                    <a:pt x="435" y="55"/>
                  </a:cubicBezTo>
                  <a:cubicBezTo>
                    <a:pt x="434" y="56"/>
                    <a:pt x="434" y="56"/>
                    <a:pt x="434" y="56"/>
                  </a:cubicBezTo>
                  <a:cubicBezTo>
                    <a:pt x="432" y="56"/>
                    <a:pt x="431" y="55"/>
                    <a:pt x="429" y="54"/>
                  </a:cubicBezTo>
                  <a:cubicBezTo>
                    <a:pt x="428" y="54"/>
                    <a:pt x="428" y="54"/>
                    <a:pt x="428" y="54"/>
                  </a:cubicBezTo>
                  <a:cubicBezTo>
                    <a:pt x="428" y="54"/>
                    <a:pt x="429" y="54"/>
                    <a:pt x="429" y="54"/>
                  </a:cubicBezTo>
                  <a:cubicBezTo>
                    <a:pt x="429" y="53"/>
                    <a:pt x="429" y="53"/>
                    <a:pt x="430" y="52"/>
                  </a:cubicBezTo>
                  <a:cubicBezTo>
                    <a:pt x="429" y="52"/>
                    <a:pt x="427" y="50"/>
                    <a:pt x="423" y="50"/>
                  </a:cubicBezTo>
                  <a:cubicBezTo>
                    <a:pt x="423" y="50"/>
                    <a:pt x="423" y="51"/>
                    <a:pt x="423" y="51"/>
                  </a:cubicBezTo>
                  <a:cubicBezTo>
                    <a:pt x="423" y="51"/>
                    <a:pt x="423" y="51"/>
                    <a:pt x="422" y="51"/>
                  </a:cubicBezTo>
                  <a:cubicBezTo>
                    <a:pt x="422" y="51"/>
                    <a:pt x="421" y="51"/>
                    <a:pt x="421" y="50"/>
                  </a:cubicBezTo>
                  <a:cubicBezTo>
                    <a:pt x="422" y="49"/>
                    <a:pt x="422" y="49"/>
                    <a:pt x="422" y="49"/>
                  </a:cubicBezTo>
                  <a:cubicBezTo>
                    <a:pt x="422" y="49"/>
                    <a:pt x="422" y="49"/>
                    <a:pt x="422" y="49"/>
                  </a:cubicBezTo>
                  <a:cubicBezTo>
                    <a:pt x="418" y="48"/>
                    <a:pt x="418" y="48"/>
                    <a:pt x="418" y="48"/>
                  </a:cubicBezTo>
                  <a:cubicBezTo>
                    <a:pt x="418" y="49"/>
                    <a:pt x="418" y="50"/>
                    <a:pt x="418" y="50"/>
                  </a:cubicBezTo>
                  <a:cubicBezTo>
                    <a:pt x="418" y="51"/>
                    <a:pt x="418" y="51"/>
                    <a:pt x="418" y="52"/>
                  </a:cubicBezTo>
                  <a:cubicBezTo>
                    <a:pt x="418" y="52"/>
                    <a:pt x="418" y="52"/>
                    <a:pt x="418" y="52"/>
                  </a:cubicBezTo>
                  <a:cubicBezTo>
                    <a:pt x="418" y="50"/>
                    <a:pt x="418" y="50"/>
                    <a:pt x="417" y="49"/>
                  </a:cubicBezTo>
                  <a:cubicBezTo>
                    <a:pt x="416" y="49"/>
                    <a:pt x="416" y="49"/>
                    <a:pt x="415" y="49"/>
                  </a:cubicBezTo>
                  <a:cubicBezTo>
                    <a:pt x="415" y="48"/>
                    <a:pt x="415" y="48"/>
                    <a:pt x="415" y="48"/>
                  </a:cubicBezTo>
                  <a:cubicBezTo>
                    <a:pt x="414" y="48"/>
                    <a:pt x="414" y="48"/>
                    <a:pt x="414" y="48"/>
                  </a:cubicBezTo>
                  <a:cubicBezTo>
                    <a:pt x="414" y="48"/>
                    <a:pt x="414" y="48"/>
                    <a:pt x="414" y="48"/>
                  </a:cubicBezTo>
                  <a:cubicBezTo>
                    <a:pt x="413" y="48"/>
                    <a:pt x="412" y="49"/>
                    <a:pt x="411" y="49"/>
                  </a:cubicBezTo>
                  <a:cubicBezTo>
                    <a:pt x="411" y="50"/>
                    <a:pt x="411" y="50"/>
                    <a:pt x="410" y="51"/>
                  </a:cubicBezTo>
                  <a:cubicBezTo>
                    <a:pt x="410" y="51"/>
                    <a:pt x="410" y="51"/>
                    <a:pt x="410" y="51"/>
                  </a:cubicBezTo>
                  <a:cubicBezTo>
                    <a:pt x="409" y="50"/>
                    <a:pt x="409" y="50"/>
                    <a:pt x="409" y="50"/>
                  </a:cubicBezTo>
                  <a:cubicBezTo>
                    <a:pt x="409" y="50"/>
                    <a:pt x="409" y="50"/>
                    <a:pt x="409" y="49"/>
                  </a:cubicBezTo>
                  <a:cubicBezTo>
                    <a:pt x="409" y="49"/>
                    <a:pt x="408" y="49"/>
                    <a:pt x="407" y="49"/>
                  </a:cubicBezTo>
                  <a:cubicBezTo>
                    <a:pt x="406" y="49"/>
                    <a:pt x="405" y="49"/>
                    <a:pt x="404" y="50"/>
                  </a:cubicBezTo>
                  <a:cubicBezTo>
                    <a:pt x="405" y="52"/>
                    <a:pt x="405" y="52"/>
                    <a:pt x="407" y="52"/>
                  </a:cubicBezTo>
                  <a:cubicBezTo>
                    <a:pt x="408" y="53"/>
                    <a:pt x="408" y="53"/>
                    <a:pt x="408" y="54"/>
                  </a:cubicBezTo>
                  <a:cubicBezTo>
                    <a:pt x="408" y="54"/>
                    <a:pt x="407" y="54"/>
                    <a:pt x="407" y="54"/>
                  </a:cubicBezTo>
                  <a:cubicBezTo>
                    <a:pt x="406" y="53"/>
                    <a:pt x="406" y="53"/>
                    <a:pt x="404" y="53"/>
                  </a:cubicBezTo>
                  <a:cubicBezTo>
                    <a:pt x="402" y="53"/>
                    <a:pt x="402" y="53"/>
                    <a:pt x="402" y="53"/>
                  </a:cubicBezTo>
                  <a:cubicBezTo>
                    <a:pt x="402" y="55"/>
                    <a:pt x="402" y="55"/>
                    <a:pt x="402" y="56"/>
                  </a:cubicBezTo>
                  <a:cubicBezTo>
                    <a:pt x="401" y="55"/>
                    <a:pt x="401" y="54"/>
                    <a:pt x="401" y="54"/>
                  </a:cubicBezTo>
                  <a:cubicBezTo>
                    <a:pt x="399" y="54"/>
                    <a:pt x="398" y="52"/>
                    <a:pt x="396" y="52"/>
                  </a:cubicBezTo>
                  <a:cubicBezTo>
                    <a:pt x="396" y="52"/>
                    <a:pt x="396" y="53"/>
                    <a:pt x="396" y="53"/>
                  </a:cubicBezTo>
                  <a:cubicBezTo>
                    <a:pt x="397" y="56"/>
                    <a:pt x="395" y="57"/>
                    <a:pt x="394" y="57"/>
                  </a:cubicBezTo>
                  <a:cubicBezTo>
                    <a:pt x="394" y="57"/>
                    <a:pt x="393" y="56"/>
                    <a:pt x="393" y="55"/>
                  </a:cubicBezTo>
                  <a:cubicBezTo>
                    <a:pt x="393" y="56"/>
                    <a:pt x="393" y="56"/>
                    <a:pt x="393" y="56"/>
                  </a:cubicBezTo>
                  <a:cubicBezTo>
                    <a:pt x="392" y="56"/>
                    <a:pt x="392" y="56"/>
                    <a:pt x="391" y="56"/>
                  </a:cubicBezTo>
                  <a:cubicBezTo>
                    <a:pt x="391" y="57"/>
                    <a:pt x="391" y="57"/>
                    <a:pt x="391" y="57"/>
                  </a:cubicBezTo>
                  <a:cubicBezTo>
                    <a:pt x="391" y="58"/>
                    <a:pt x="392" y="58"/>
                    <a:pt x="392" y="59"/>
                  </a:cubicBezTo>
                  <a:cubicBezTo>
                    <a:pt x="392" y="59"/>
                    <a:pt x="392" y="60"/>
                    <a:pt x="392" y="60"/>
                  </a:cubicBezTo>
                  <a:cubicBezTo>
                    <a:pt x="391" y="60"/>
                    <a:pt x="391" y="60"/>
                    <a:pt x="391" y="60"/>
                  </a:cubicBezTo>
                  <a:cubicBezTo>
                    <a:pt x="391" y="60"/>
                    <a:pt x="391" y="60"/>
                    <a:pt x="388" y="59"/>
                  </a:cubicBezTo>
                  <a:cubicBezTo>
                    <a:pt x="389" y="59"/>
                    <a:pt x="389" y="58"/>
                    <a:pt x="389" y="57"/>
                  </a:cubicBezTo>
                  <a:cubicBezTo>
                    <a:pt x="388" y="57"/>
                    <a:pt x="388" y="57"/>
                    <a:pt x="388" y="57"/>
                  </a:cubicBezTo>
                  <a:cubicBezTo>
                    <a:pt x="388" y="58"/>
                    <a:pt x="388" y="58"/>
                    <a:pt x="388" y="59"/>
                  </a:cubicBezTo>
                  <a:cubicBezTo>
                    <a:pt x="385" y="59"/>
                    <a:pt x="385" y="59"/>
                    <a:pt x="384" y="59"/>
                  </a:cubicBezTo>
                  <a:cubicBezTo>
                    <a:pt x="385" y="60"/>
                    <a:pt x="385" y="60"/>
                    <a:pt x="385" y="60"/>
                  </a:cubicBezTo>
                  <a:cubicBezTo>
                    <a:pt x="384" y="61"/>
                    <a:pt x="384" y="61"/>
                    <a:pt x="384" y="61"/>
                  </a:cubicBezTo>
                  <a:cubicBezTo>
                    <a:pt x="382" y="61"/>
                    <a:pt x="382" y="61"/>
                    <a:pt x="381" y="62"/>
                  </a:cubicBezTo>
                  <a:cubicBezTo>
                    <a:pt x="380" y="62"/>
                    <a:pt x="380" y="62"/>
                    <a:pt x="380" y="62"/>
                  </a:cubicBezTo>
                  <a:cubicBezTo>
                    <a:pt x="380" y="64"/>
                    <a:pt x="380" y="64"/>
                    <a:pt x="380" y="64"/>
                  </a:cubicBezTo>
                  <a:cubicBezTo>
                    <a:pt x="379" y="64"/>
                    <a:pt x="379" y="64"/>
                    <a:pt x="379" y="64"/>
                  </a:cubicBezTo>
                  <a:cubicBezTo>
                    <a:pt x="378" y="65"/>
                    <a:pt x="378" y="65"/>
                    <a:pt x="378" y="65"/>
                  </a:cubicBezTo>
                  <a:cubicBezTo>
                    <a:pt x="379" y="65"/>
                    <a:pt x="379" y="65"/>
                    <a:pt x="379" y="65"/>
                  </a:cubicBezTo>
                  <a:cubicBezTo>
                    <a:pt x="382" y="63"/>
                    <a:pt x="382" y="63"/>
                    <a:pt x="383" y="63"/>
                  </a:cubicBezTo>
                  <a:cubicBezTo>
                    <a:pt x="386" y="61"/>
                    <a:pt x="388" y="62"/>
                    <a:pt x="390" y="62"/>
                  </a:cubicBezTo>
                  <a:cubicBezTo>
                    <a:pt x="390" y="62"/>
                    <a:pt x="390" y="63"/>
                    <a:pt x="390" y="63"/>
                  </a:cubicBezTo>
                  <a:cubicBezTo>
                    <a:pt x="389" y="63"/>
                    <a:pt x="389" y="63"/>
                    <a:pt x="386" y="64"/>
                  </a:cubicBezTo>
                  <a:cubicBezTo>
                    <a:pt x="386" y="65"/>
                    <a:pt x="385" y="66"/>
                    <a:pt x="385" y="68"/>
                  </a:cubicBezTo>
                  <a:cubicBezTo>
                    <a:pt x="384" y="68"/>
                    <a:pt x="383" y="69"/>
                    <a:pt x="383" y="69"/>
                  </a:cubicBezTo>
                  <a:cubicBezTo>
                    <a:pt x="382" y="71"/>
                    <a:pt x="379" y="72"/>
                    <a:pt x="379" y="72"/>
                  </a:cubicBezTo>
                  <a:cubicBezTo>
                    <a:pt x="378" y="74"/>
                    <a:pt x="377" y="76"/>
                    <a:pt x="377" y="78"/>
                  </a:cubicBezTo>
                  <a:cubicBezTo>
                    <a:pt x="376" y="78"/>
                    <a:pt x="376" y="78"/>
                    <a:pt x="376" y="78"/>
                  </a:cubicBezTo>
                  <a:cubicBezTo>
                    <a:pt x="376" y="78"/>
                    <a:pt x="375" y="79"/>
                    <a:pt x="371" y="81"/>
                  </a:cubicBezTo>
                  <a:cubicBezTo>
                    <a:pt x="370" y="82"/>
                    <a:pt x="370" y="82"/>
                    <a:pt x="370" y="82"/>
                  </a:cubicBezTo>
                  <a:cubicBezTo>
                    <a:pt x="371" y="82"/>
                    <a:pt x="371" y="82"/>
                    <a:pt x="371" y="82"/>
                  </a:cubicBezTo>
                  <a:cubicBezTo>
                    <a:pt x="372" y="82"/>
                    <a:pt x="373" y="82"/>
                    <a:pt x="373" y="82"/>
                  </a:cubicBezTo>
                  <a:cubicBezTo>
                    <a:pt x="372" y="86"/>
                    <a:pt x="367" y="86"/>
                    <a:pt x="365" y="89"/>
                  </a:cubicBezTo>
                  <a:cubicBezTo>
                    <a:pt x="364" y="89"/>
                    <a:pt x="363" y="89"/>
                    <a:pt x="363" y="88"/>
                  </a:cubicBezTo>
                  <a:cubicBezTo>
                    <a:pt x="362" y="88"/>
                    <a:pt x="361" y="88"/>
                    <a:pt x="361" y="88"/>
                  </a:cubicBezTo>
                  <a:cubicBezTo>
                    <a:pt x="361" y="90"/>
                    <a:pt x="361" y="90"/>
                    <a:pt x="361" y="90"/>
                  </a:cubicBezTo>
                  <a:cubicBezTo>
                    <a:pt x="361" y="90"/>
                    <a:pt x="361" y="91"/>
                    <a:pt x="361" y="91"/>
                  </a:cubicBezTo>
                  <a:cubicBezTo>
                    <a:pt x="360" y="91"/>
                    <a:pt x="360" y="92"/>
                    <a:pt x="359"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6" y="92"/>
                    <a:pt x="355" y="93"/>
                    <a:pt x="353" y="94"/>
                  </a:cubicBezTo>
                  <a:cubicBezTo>
                    <a:pt x="352" y="97"/>
                    <a:pt x="349" y="97"/>
                    <a:pt x="347" y="98"/>
                  </a:cubicBezTo>
                  <a:cubicBezTo>
                    <a:pt x="347" y="99"/>
                    <a:pt x="347" y="100"/>
                    <a:pt x="347" y="100"/>
                  </a:cubicBezTo>
                  <a:cubicBezTo>
                    <a:pt x="347" y="100"/>
                    <a:pt x="347" y="100"/>
                    <a:pt x="346" y="105"/>
                  </a:cubicBezTo>
                  <a:cubicBezTo>
                    <a:pt x="345" y="105"/>
                    <a:pt x="345" y="105"/>
                    <a:pt x="345" y="105"/>
                  </a:cubicBezTo>
                  <a:cubicBezTo>
                    <a:pt x="344" y="106"/>
                    <a:pt x="344" y="107"/>
                    <a:pt x="344" y="108"/>
                  </a:cubicBezTo>
                  <a:cubicBezTo>
                    <a:pt x="345" y="108"/>
                    <a:pt x="346" y="108"/>
                    <a:pt x="346" y="108"/>
                  </a:cubicBezTo>
                  <a:cubicBezTo>
                    <a:pt x="347" y="108"/>
                    <a:pt x="347" y="108"/>
                    <a:pt x="347" y="108"/>
                  </a:cubicBezTo>
                  <a:cubicBezTo>
                    <a:pt x="348" y="108"/>
                    <a:pt x="348" y="108"/>
                    <a:pt x="348" y="108"/>
                  </a:cubicBezTo>
                  <a:cubicBezTo>
                    <a:pt x="348" y="109"/>
                    <a:pt x="347" y="110"/>
                    <a:pt x="347" y="110"/>
                  </a:cubicBezTo>
                  <a:cubicBezTo>
                    <a:pt x="346" y="112"/>
                    <a:pt x="346" y="112"/>
                    <a:pt x="345" y="112"/>
                  </a:cubicBezTo>
                  <a:cubicBezTo>
                    <a:pt x="345" y="113"/>
                    <a:pt x="345" y="113"/>
                    <a:pt x="345" y="114"/>
                  </a:cubicBezTo>
                  <a:cubicBezTo>
                    <a:pt x="346" y="114"/>
                    <a:pt x="346" y="114"/>
                    <a:pt x="348" y="114"/>
                  </a:cubicBezTo>
                  <a:cubicBezTo>
                    <a:pt x="348" y="116"/>
                    <a:pt x="348" y="116"/>
                    <a:pt x="347" y="117"/>
                  </a:cubicBezTo>
                  <a:cubicBezTo>
                    <a:pt x="352" y="117"/>
                    <a:pt x="357" y="117"/>
                    <a:pt x="362" y="117"/>
                  </a:cubicBezTo>
                  <a:cubicBezTo>
                    <a:pt x="363" y="116"/>
                    <a:pt x="363" y="116"/>
                    <a:pt x="366" y="115"/>
                  </a:cubicBezTo>
                  <a:cubicBezTo>
                    <a:pt x="366" y="114"/>
                    <a:pt x="366" y="114"/>
                    <a:pt x="366" y="113"/>
                  </a:cubicBezTo>
                  <a:cubicBezTo>
                    <a:pt x="368" y="113"/>
                    <a:pt x="368" y="115"/>
                    <a:pt x="369" y="116"/>
                  </a:cubicBezTo>
                  <a:cubicBezTo>
                    <a:pt x="369" y="116"/>
                    <a:pt x="369" y="117"/>
                    <a:pt x="369" y="117"/>
                  </a:cubicBezTo>
                  <a:cubicBezTo>
                    <a:pt x="378" y="118"/>
                    <a:pt x="387" y="118"/>
                    <a:pt x="395" y="118"/>
                  </a:cubicBezTo>
                  <a:cubicBezTo>
                    <a:pt x="396" y="118"/>
                    <a:pt x="397" y="118"/>
                    <a:pt x="398" y="117"/>
                  </a:cubicBezTo>
                  <a:cubicBezTo>
                    <a:pt x="398" y="116"/>
                    <a:pt x="399" y="115"/>
                    <a:pt x="401" y="114"/>
                  </a:cubicBezTo>
                  <a:cubicBezTo>
                    <a:pt x="401" y="113"/>
                    <a:pt x="401" y="112"/>
                    <a:pt x="401" y="112"/>
                  </a:cubicBezTo>
                  <a:cubicBezTo>
                    <a:pt x="401" y="112"/>
                    <a:pt x="400" y="111"/>
                    <a:pt x="400" y="111"/>
                  </a:cubicBezTo>
                  <a:cubicBezTo>
                    <a:pt x="399" y="111"/>
                    <a:pt x="398" y="111"/>
                    <a:pt x="396" y="111"/>
                  </a:cubicBezTo>
                  <a:cubicBezTo>
                    <a:pt x="396" y="109"/>
                    <a:pt x="396" y="109"/>
                    <a:pt x="396" y="107"/>
                  </a:cubicBezTo>
                  <a:cubicBezTo>
                    <a:pt x="395" y="107"/>
                    <a:pt x="394" y="107"/>
                    <a:pt x="394" y="107"/>
                  </a:cubicBezTo>
                  <a:cubicBezTo>
                    <a:pt x="394" y="104"/>
                    <a:pt x="394" y="101"/>
                    <a:pt x="393" y="99"/>
                  </a:cubicBezTo>
                  <a:cubicBezTo>
                    <a:pt x="394" y="99"/>
                    <a:pt x="394" y="99"/>
                    <a:pt x="397" y="94"/>
                  </a:cubicBezTo>
                  <a:cubicBezTo>
                    <a:pt x="402" y="93"/>
                    <a:pt x="405" y="88"/>
                    <a:pt x="405" y="88"/>
                  </a:cubicBezTo>
                  <a:cubicBezTo>
                    <a:pt x="406" y="87"/>
                    <a:pt x="406" y="87"/>
                    <a:pt x="408" y="87"/>
                  </a:cubicBezTo>
                  <a:cubicBezTo>
                    <a:pt x="409" y="86"/>
                    <a:pt x="409" y="86"/>
                    <a:pt x="409" y="86"/>
                  </a:cubicBezTo>
                  <a:cubicBezTo>
                    <a:pt x="408" y="83"/>
                    <a:pt x="410" y="80"/>
                    <a:pt x="410" y="77"/>
                  </a:cubicBezTo>
                  <a:cubicBezTo>
                    <a:pt x="411" y="77"/>
                    <a:pt x="411" y="77"/>
                    <a:pt x="413" y="77"/>
                  </a:cubicBezTo>
                  <a:cubicBezTo>
                    <a:pt x="413" y="77"/>
                    <a:pt x="413" y="77"/>
                    <a:pt x="413" y="77"/>
                  </a:cubicBezTo>
                  <a:cubicBezTo>
                    <a:pt x="413" y="77"/>
                    <a:pt x="413" y="77"/>
                    <a:pt x="413" y="77"/>
                  </a:cubicBezTo>
                  <a:cubicBezTo>
                    <a:pt x="413" y="77"/>
                    <a:pt x="413" y="77"/>
                    <a:pt x="413" y="77"/>
                  </a:cubicBezTo>
                  <a:cubicBezTo>
                    <a:pt x="413" y="77"/>
                    <a:pt x="413" y="77"/>
                    <a:pt x="413" y="77"/>
                  </a:cubicBezTo>
                  <a:cubicBezTo>
                    <a:pt x="413" y="77"/>
                    <a:pt x="413" y="77"/>
                    <a:pt x="413" y="77"/>
                  </a:cubicBezTo>
                  <a:cubicBezTo>
                    <a:pt x="413" y="77"/>
                    <a:pt x="413" y="77"/>
                    <a:pt x="413" y="77"/>
                  </a:cubicBezTo>
                  <a:cubicBezTo>
                    <a:pt x="414" y="77"/>
                    <a:pt x="414" y="77"/>
                    <a:pt x="414" y="77"/>
                  </a:cubicBezTo>
                  <a:cubicBezTo>
                    <a:pt x="414" y="77"/>
                    <a:pt x="414" y="77"/>
                    <a:pt x="414" y="77"/>
                  </a:cubicBezTo>
                  <a:cubicBezTo>
                    <a:pt x="415" y="79"/>
                    <a:pt x="415" y="79"/>
                    <a:pt x="416" y="79"/>
                  </a:cubicBezTo>
                  <a:cubicBezTo>
                    <a:pt x="417" y="78"/>
                    <a:pt x="417" y="78"/>
                    <a:pt x="417" y="78"/>
                  </a:cubicBezTo>
                  <a:cubicBezTo>
                    <a:pt x="419" y="79"/>
                    <a:pt x="419" y="79"/>
                    <a:pt x="420" y="80"/>
                  </a:cubicBezTo>
                  <a:cubicBezTo>
                    <a:pt x="420" y="82"/>
                    <a:pt x="420" y="82"/>
                    <a:pt x="420" y="83"/>
                  </a:cubicBezTo>
                  <a:cubicBezTo>
                    <a:pt x="420" y="83"/>
                    <a:pt x="419" y="83"/>
                    <a:pt x="418" y="83"/>
                  </a:cubicBezTo>
                  <a:cubicBezTo>
                    <a:pt x="419" y="86"/>
                    <a:pt x="419" y="86"/>
                    <a:pt x="409" y="95"/>
                  </a:cubicBezTo>
                  <a:cubicBezTo>
                    <a:pt x="409" y="97"/>
                    <a:pt x="408" y="100"/>
                    <a:pt x="409" y="103"/>
                  </a:cubicBezTo>
                  <a:cubicBezTo>
                    <a:pt x="409" y="104"/>
                    <a:pt x="409" y="104"/>
                    <a:pt x="409" y="104"/>
                  </a:cubicBezTo>
                  <a:cubicBezTo>
                    <a:pt x="409" y="105"/>
                    <a:pt x="410" y="106"/>
                    <a:pt x="410" y="106"/>
                  </a:cubicBezTo>
                  <a:cubicBezTo>
                    <a:pt x="411" y="108"/>
                    <a:pt x="419" y="112"/>
                    <a:pt x="419" y="112"/>
                  </a:cubicBezTo>
                  <a:cubicBezTo>
                    <a:pt x="420" y="112"/>
                    <a:pt x="420" y="112"/>
                    <a:pt x="420" y="112"/>
                  </a:cubicBezTo>
                  <a:cubicBezTo>
                    <a:pt x="423" y="111"/>
                    <a:pt x="426" y="111"/>
                    <a:pt x="429" y="110"/>
                  </a:cubicBezTo>
                  <a:cubicBezTo>
                    <a:pt x="429" y="109"/>
                    <a:pt x="429" y="109"/>
                    <a:pt x="429" y="109"/>
                  </a:cubicBezTo>
                  <a:cubicBezTo>
                    <a:pt x="432" y="109"/>
                    <a:pt x="434" y="109"/>
                    <a:pt x="436" y="109"/>
                  </a:cubicBezTo>
                  <a:cubicBezTo>
                    <a:pt x="436" y="109"/>
                    <a:pt x="437" y="108"/>
                    <a:pt x="438" y="108"/>
                  </a:cubicBezTo>
                  <a:cubicBezTo>
                    <a:pt x="438" y="108"/>
                    <a:pt x="438" y="108"/>
                    <a:pt x="438" y="108"/>
                  </a:cubicBezTo>
                  <a:cubicBezTo>
                    <a:pt x="439" y="109"/>
                    <a:pt x="439" y="109"/>
                    <a:pt x="440" y="110"/>
                  </a:cubicBezTo>
                  <a:cubicBezTo>
                    <a:pt x="442" y="111"/>
                    <a:pt x="443" y="111"/>
                    <a:pt x="445" y="111"/>
                  </a:cubicBezTo>
                  <a:cubicBezTo>
                    <a:pt x="445" y="111"/>
                    <a:pt x="445" y="111"/>
                    <a:pt x="445" y="111"/>
                  </a:cubicBezTo>
                  <a:cubicBezTo>
                    <a:pt x="445" y="112"/>
                    <a:pt x="445" y="112"/>
                    <a:pt x="445" y="112"/>
                  </a:cubicBezTo>
                  <a:cubicBezTo>
                    <a:pt x="439" y="112"/>
                    <a:pt x="438" y="112"/>
                    <a:pt x="437" y="116"/>
                  </a:cubicBezTo>
                  <a:cubicBezTo>
                    <a:pt x="432" y="118"/>
                    <a:pt x="428" y="114"/>
                    <a:pt x="424" y="116"/>
                  </a:cubicBezTo>
                  <a:cubicBezTo>
                    <a:pt x="422" y="116"/>
                    <a:pt x="422" y="116"/>
                    <a:pt x="421" y="116"/>
                  </a:cubicBezTo>
                  <a:cubicBezTo>
                    <a:pt x="421" y="117"/>
                    <a:pt x="420" y="118"/>
                    <a:pt x="420" y="118"/>
                  </a:cubicBezTo>
                  <a:cubicBezTo>
                    <a:pt x="453" y="120"/>
                    <a:pt x="485" y="121"/>
                    <a:pt x="515" y="121"/>
                  </a:cubicBezTo>
                  <a:cubicBezTo>
                    <a:pt x="528" y="121"/>
                    <a:pt x="539" y="121"/>
                    <a:pt x="550" y="121"/>
                  </a:cubicBezTo>
                  <a:moveTo>
                    <a:pt x="362" y="117"/>
                  </a:moveTo>
                  <a:cubicBezTo>
                    <a:pt x="357" y="117"/>
                    <a:pt x="352" y="117"/>
                    <a:pt x="347" y="117"/>
                  </a:cubicBezTo>
                  <a:cubicBezTo>
                    <a:pt x="347" y="117"/>
                    <a:pt x="347" y="117"/>
                    <a:pt x="347" y="117"/>
                  </a:cubicBezTo>
                  <a:cubicBezTo>
                    <a:pt x="346" y="118"/>
                    <a:pt x="346" y="118"/>
                    <a:pt x="346" y="118"/>
                  </a:cubicBezTo>
                  <a:cubicBezTo>
                    <a:pt x="346" y="118"/>
                    <a:pt x="346" y="118"/>
                    <a:pt x="346" y="119"/>
                  </a:cubicBezTo>
                  <a:cubicBezTo>
                    <a:pt x="346" y="119"/>
                    <a:pt x="346" y="119"/>
                    <a:pt x="346" y="119"/>
                  </a:cubicBezTo>
                  <a:cubicBezTo>
                    <a:pt x="349" y="119"/>
                    <a:pt x="349" y="119"/>
                    <a:pt x="349" y="119"/>
                  </a:cubicBezTo>
                  <a:cubicBezTo>
                    <a:pt x="349" y="120"/>
                    <a:pt x="349" y="120"/>
                    <a:pt x="349" y="120"/>
                  </a:cubicBezTo>
                  <a:cubicBezTo>
                    <a:pt x="349" y="120"/>
                    <a:pt x="349" y="120"/>
                    <a:pt x="350" y="121"/>
                  </a:cubicBezTo>
                  <a:cubicBezTo>
                    <a:pt x="351" y="121"/>
                    <a:pt x="352" y="121"/>
                    <a:pt x="352" y="121"/>
                  </a:cubicBezTo>
                  <a:cubicBezTo>
                    <a:pt x="353" y="121"/>
                    <a:pt x="353" y="121"/>
                    <a:pt x="354" y="122"/>
                  </a:cubicBezTo>
                  <a:cubicBezTo>
                    <a:pt x="354" y="122"/>
                    <a:pt x="354" y="122"/>
                    <a:pt x="355" y="122"/>
                  </a:cubicBezTo>
                  <a:cubicBezTo>
                    <a:pt x="355" y="122"/>
                    <a:pt x="356" y="121"/>
                    <a:pt x="357" y="121"/>
                  </a:cubicBezTo>
                  <a:cubicBezTo>
                    <a:pt x="357" y="120"/>
                    <a:pt x="357" y="120"/>
                    <a:pt x="357" y="120"/>
                  </a:cubicBezTo>
                  <a:cubicBezTo>
                    <a:pt x="359" y="120"/>
                    <a:pt x="359" y="120"/>
                    <a:pt x="359" y="120"/>
                  </a:cubicBezTo>
                  <a:cubicBezTo>
                    <a:pt x="359" y="120"/>
                    <a:pt x="360" y="119"/>
                    <a:pt x="360" y="119"/>
                  </a:cubicBezTo>
                  <a:cubicBezTo>
                    <a:pt x="360" y="118"/>
                    <a:pt x="360" y="118"/>
                    <a:pt x="360" y="118"/>
                  </a:cubicBezTo>
                  <a:cubicBezTo>
                    <a:pt x="361" y="118"/>
                    <a:pt x="361" y="118"/>
                    <a:pt x="362" y="117"/>
                  </a:cubicBezTo>
                  <a:moveTo>
                    <a:pt x="395" y="118"/>
                  </a:moveTo>
                  <a:cubicBezTo>
                    <a:pt x="387" y="118"/>
                    <a:pt x="378" y="118"/>
                    <a:pt x="369" y="118"/>
                  </a:cubicBezTo>
                  <a:cubicBezTo>
                    <a:pt x="369" y="119"/>
                    <a:pt x="371" y="119"/>
                    <a:pt x="371" y="121"/>
                  </a:cubicBezTo>
                  <a:cubicBezTo>
                    <a:pt x="371" y="121"/>
                    <a:pt x="371" y="121"/>
                    <a:pt x="371" y="121"/>
                  </a:cubicBezTo>
                  <a:cubicBezTo>
                    <a:pt x="371" y="122"/>
                    <a:pt x="370" y="122"/>
                    <a:pt x="370" y="122"/>
                  </a:cubicBezTo>
                  <a:cubicBezTo>
                    <a:pt x="370" y="122"/>
                    <a:pt x="370" y="124"/>
                    <a:pt x="371" y="125"/>
                  </a:cubicBezTo>
                  <a:cubicBezTo>
                    <a:pt x="372" y="125"/>
                    <a:pt x="372" y="125"/>
                    <a:pt x="372" y="125"/>
                  </a:cubicBezTo>
                  <a:cubicBezTo>
                    <a:pt x="372" y="125"/>
                    <a:pt x="373" y="126"/>
                    <a:pt x="373" y="127"/>
                  </a:cubicBezTo>
                  <a:cubicBezTo>
                    <a:pt x="373" y="127"/>
                    <a:pt x="373" y="128"/>
                    <a:pt x="373" y="128"/>
                  </a:cubicBezTo>
                  <a:cubicBezTo>
                    <a:pt x="373" y="129"/>
                    <a:pt x="373" y="129"/>
                    <a:pt x="373" y="129"/>
                  </a:cubicBezTo>
                  <a:cubicBezTo>
                    <a:pt x="373" y="131"/>
                    <a:pt x="374" y="131"/>
                    <a:pt x="375" y="132"/>
                  </a:cubicBezTo>
                  <a:cubicBezTo>
                    <a:pt x="376" y="133"/>
                    <a:pt x="376" y="133"/>
                    <a:pt x="376" y="134"/>
                  </a:cubicBezTo>
                  <a:cubicBezTo>
                    <a:pt x="376" y="135"/>
                    <a:pt x="375" y="135"/>
                    <a:pt x="375" y="136"/>
                  </a:cubicBezTo>
                  <a:cubicBezTo>
                    <a:pt x="375" y="137"/>
                    <a:pt x="375" y="137"/>
                    <a:pt x="375" y="137"/>
                  </a:cubicBezTo>
                  <a:cubicBezTo>
                    <a:pt x="375" y="137"/>
                    <a:pt x="376" y="138"/>
                    <a:pt x="376" y="138"/>
                  </a:cubicBezTo>
                  <a:cubicBezTo>
                    <a:pt x="378" y="139"/>
                    <a:pt x="380" y="139"/>
                    <a:pt x="382" y="139"/>
                  </a:cubicBezTo>
                  <a:cubicBezTo>
                    <a:pt x="382" y="136"/>
                    <a:pt x="383" y="134"/>
                    <a:pt x="385" y="135"/>
                  </a:cubicBezTo>
                  <a:cubicBezTo>
                    <a:pt x="385" y="135"/>
                    <a:pt x="386" y="135"/>
                    <a:pt x="386" y="135"/>
                  </a:cubicBezTo>
                  <a:cubicBezTo>
                    <a:pt x="387" y="135"/>
                    <a:pt x="387" y="135"/>
                    <a:pt x="387" y="135"/>
                  </a:cubicBezTo>
                  <a:cubicBezTo>
                    <a:pt x="388" y="136"/>
                    <a:pt x="388" y="135"/>
                    <a:pt x="389" y="134"/>
                  </a:cubicBezTo>
                  <a:cubicBezTo>
                    <a:pt x="389" y="134"/>
                    <a:pt x="390" y="134"/>
                    <a:pt x="391" y="134"/>
                  </a:cubicBezTo>
                  <a:cubicBezTo>
                    <a:pt x="391" y="133"/>
                    <a:pt x="391" y="132"/>
                    <a:pt x="391" y="131"/>
                  </a:cubicBezTo>
                  <a:cubicBezTo>
                    <a:pt x="392" y="131"/>
                    <a:pt x="394" y="131"/>
                    <a:pt x="395" y="131"/>
                  </a:cubicBezTo>
                  <a:cubicBezTo>
                    <a:pt x="395" y="130"/>
                    <a:pt x="395" y="130"/>
                    <a:pt x="395" y="129"/>
                  </a:cubicBezTo>
                  <a:cubicBezTo>
                    <a:pt x="394" y="129"/>
                    <a:pt x="394" y="129"/>
                    <a:pt x="393" y="129"/>
                  </a:cubicBezTo>
                  <a:cubicBezTo>
                    <a:pt x="391" y="129"/>
                    <a:pt x="391" y="129"/>
                    <a:pt x="391" y="129"/>
                  </a:cubicBezTo>
                  <a:cubicBezTo>
                    <a:pt x="391" y="128"/>
                    <a:pt x="391" y="128"/>
                    <a:pt x="391" y="128"/>
                  </a:cubicBezTo>
                  <a:cubicBezTo>
                    <a:pt x="390" y="128"/>
                    <a:pt x="390" y="128"/>
                    <a:pt x="390" y="128"/>
                  </a:cubicBezTo>
                  <a:cubicBezTo>
                    <a:pt x="392" y="125"/>
                    <a:pt x="392" y="125"/>
                    <a:pt x="392" y="123"/>
                  </a:cubicBezTo>
                  <a:cubicBezTo>
                    <a:pt x="393" y="120"/>
                    <a:pt x="393" y="120"/>
                    <a:pt x="393" y="120"/>
                  </a:cubicBezTo>
                  <a:cubicBezTo>
                    <a:pt x="394" y="119"/>
                    <a:pt x="395" y="119"/>
                    <a:pt x="395" y="118"/>
                  </a:cubicBezTo>
                  <a:moveTo>
                    <a:pt x="605" y="288"/>
                  </a:moveTo>
                  <a:cubicBezTo>
                    <a:pt x="596" y="225"/>
                    <a:pt x="577" y="168"/>
                    <a:pt x="550" y="121"/>
                  </a:cubicBezTo>
                  <a:cubicBezTo>
                    <a:pt x="539" y="121"/>
                    <a:pt x="528" y="121"/>
                    <a:pt x="515" y="121"/>
                  </a:cubicBezTo>
                  <a:cubicBezTo>
                    <a:pt x="485" y="121"/>
                    <a:pt x="453" y="120"/>
                    <a:pt x="420" y="119"/>
                  </a:cubicBezTo>
                  <a:cubicBezTo>
                    <a:pt x="418" y="119"/>
                    <a:pt x="416" y="119"/>
                    <a:pt x="415"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5" y="120"/>
                    <a:pt x="414" y="120"/>
                    <a:pt x="412" y="121"/>
                  </a:cubicBezTo>
                  <a:cubicBezTo>
                    <a:pt x="412" y="121"/>
                    <a:pt x="412" y="122"/>
                    <a:pt x="413" y="123"/>
                  </a:cubicBezTo>
                  <a:cubicBezTo>
                    <a:pt x="415" y="124"/>
                    <a:pt x="415" y="124"/>
                    <a:pt x="418" y="124"/>
                  </a:cubicBezTo>
                  <a:cubicBezTo>
                    <a:pt x="418" y="123"/>
                    <a:pt x="420" y="122"/>
                    <a:pt x="420" y="121"/>
                  </a:cubicBezTo>
                  <a:cubicBezTo>
                    <a:pt x="423" y="122"/>
                    <a:pt x="424" y="125"/>
                    <a:pt x="426" y="126"/>
                  </a:cubicBezTo>
                  <a:cubicBezTo>
                    <a:pt x="426" y="126"/>
                    <a:pt x="426" y="127"/>
                    <a:pt x="426" y="127"/>
                  </a:cubicBezTo>
                  <a:cubicBezTo>
                    <a:pt x="425" y="128"/>
                    <a:pt x="424" y="129"/>
                    <a:pt x="423" y="130"/>
                  </a:cubicBezTo>
                  <a:cubicBezTo>
                    <a:pt x="423" y="131"/>
                    <a:pt x="422" y="131"/>
                    <a:pt x="421" y="131"/>
                  </a:cubicBezTo>
                  <a:cubicBezTo>
                    <a:pt x="421" y="131"/>
                    <a:pt x="420" y="131"/>
                    <a:pt x="420" y="131"/>
                  </a:cubicBezTo>
                  <a:cubicBezTo>
                    <a:pt x="419" y="130"/>
                    <a:pt x="419" y="129"/>
                    <a:pt x="419" y="129"/>
                  </a:cubicBezTo>
                  <a:cubicBezTo>
                    <a:pt x="418" y="128"/>
                    <a:pt x="417" y="128"/>
                    <a:pt x="417" y="128"/>
                  </a:cubicBezTo>
                  <a:cubicBezTo>
                    <a:pt x="417" y="127"/>
                    <a:pt x="417" y="126"/>
                    <a:pt x="417" y="126"/>
                  </a:cubicBezTo>
                  <a:cubicBezTo>
                    <a:pt x="416" y="126"/>
                    <a:pt x="416" y="126"/>
                    <a:pt x="415" y="126"/>
                  </a:cubicBezTo>
                  <a:cubicBezTo>
                    <a:pt x="415" y="127"/>
                    <a:pt x="414" y="128"/>
                    <a:pt x="413" y="128"/>
                  </a:cubicBezTo>
                  <a:cubicBezTo>
                    <a:pt x="412" y="133"/>
                    <a:pt x="410" y="141"/>
                    <a:pt x="410" y="141"/>
                  </a:cubicBezTo>
                  <a:cubicBezTo>
                    <a:pt x="411" y="141"/>
                    <a:pt x="411" y="141"/>
                    <a:pt x="412" y="142"/>
                  </a:cubicBezTo>
                  <a:cubicBezTo>
                    <a:pt x="411" y="143"/>
                    <a:pt x="411" y="143"/>
                    <a:pt x="411" y="143"/>
                  </a:cubicBezTo>
                  <a:cubicBezTo>
                    <a:pt x="404" y="141"/>
                    <a:pt x="404" y="141"/>
                    <a:pt x="402" y="143"/>
                  </a:cubicBezTo>
                  <a:cubicBezTo>
                    <a:pt x="403" y="144"/>
                    <a:pt x="404" y="145"/>
                    <a:pt x="404" y="146"/>
                  </a:cubicBezTo>
                  <a:cubicBezTo>
                    <a:pt x="404" y="147"/>
                    <a:pt x="404" y="147"/>
                    <a:pt x="404" y="147"/>
                  </a:cubicBezTo>
                  <a:cubicBezTo>
                    <a:pt x="403" y="147"/>
                    <a:pt x="403" y="147"/>
                    <a:pt x="403" y="147"/>
                  </a:cubicBezTo>
                  <a:cubicBezTo>
                    <a:pt x="401" y="145"/>
                    <a:pt x="399" y="144"/>
                    <a:pt x="397" y="142"/>
                  </a:cubicBezTo>
                  <a:cubicBezTo>
                    <a:pt x="383" y="149"/>
                    <a:pt x="379" y="151"/>
                    <a:pt x="379" y="144"/>
                  </a:cubicBezTo>
                  <a:cubicBezTo>
                    <a:pt x="377" y="144"/>
                    <a:pt x="377" y="144"/>
                    <a:pt x="377" y="144"/>
                  </a:cubicBezTo>
                  <a:cubicBezTo>
                    <a:pt x="376" y="145"/>
                    <a:pt x="375" y="145"/>
                    <a:pt x="374" y="145"/>
                  </a:cubicBezTo>
                  <a:cubicBezTo>
                    <a:pt x="373" y="145"/>
                    <a:pt x="372" y="145"/>
                    <a:pt x="372" y="145"/>
                  </a:cubicBezTo>
                  <a:cubicBezTo>
                    <a:pt x="371" y="145"/>
                    <a:pt x="370" y="145"/>
                    <a:pt x="370" y="145"/>
                  </a:cubicBezTo>
                  <a:cubicBezTo>
                    <a:pt x="370" y="145"/>
                    <a:pt x="370" y="146"/>
                    <a:pt x="370" y="147"/>
                  </a:cubicBezTo>
                  <a:cubicBezTo>
                    <a:pt x="369" y="148"/>
                    <a:pt x="368" y="148"/>
                    <a:pt x="368" y="148"/>
                  </a:cubicBezTo>
                  <a:cubicBezTo>
                    <a:pt x="367" y="148"/>
                    <a:pt x="367" y="147"/>
                    <a:pt x="366" y="147"/>
                  </a:cubicBezTo>
                  <a:cubicBezTo>
                    <a:pt x="366" y="146"/>
                    <a:pt x="365" y="145"/>
                    <a:pt x="364" y="145"/>
                  </a:cubicBezTo>
                  <a:cubicBezTo>
                    <a:pt x="363" y="145"/>
                    <a:pt x="363" y="145"/>
                    <a:pt x="362" y="145"/>
                  </a:cubicBezTo>
                  <a:cubicBezTo>
                    <a:pt x="362" y="144"/>
                    <a:pt x="362" y="144"/>
                    <a:pt x="362" y="143"/>
                  </a:cubicBezTo>
                  <a:cubicBezTo>
                    <a:pt x="362" y="143"/>
                    <a:pt x="363" y="142"/>
                    <a:pt x="363" y="141"/>
                  </a:cubicBezTo>
                  <a:cubicBezTo>
                    <a:pt x="364" y="141"/>
                    <a:pt x="365" y="141"/>
                    <a:pt x="366" y="141"/>
                  </a:cubicBezTo>
                  <a:cubicBezTo>
                    <a:pt x="368" y="142"/>
                    <a:pt x="370" y="143"/>
                    <a:pt x="372" y="143"/>
                  </a:cubicBezTo>
                  <a:cubicBezTo>
                    <a:pt x="372" y="142"/>
                    <a:pt x="374" y="140"/>
                    <a:pt x="374" y="135"/>
                  </a:cubicBezTo>
                  <a:cubicBezTo>
                    <a:pt x="373" y="134"/>
                    <a:pt x="373" y="134"/>
                    <a:pt x="372" y="134"/>
                  </a:cubicBezTo>
                  <a:cubicBezTo>
                    <a:pt x="369" y="135"/>
                    <a:pt x="369" y="135"/>
                    <a:pt x="368" y="136"/>
                  </a:cubicBezTo>
                  <a:cubicBezTo>
                    <a:pt x="367" y="137"/>
                    <a:pt x="367" y="137"/>
                    <a:pt x="367" y="137"/>
                  </a:cubicBezTo>
                  <a:cubicBezTo>
                    <a:pt x="366" y="137"/>
                    <a:pt x="366" y="137"/>
                    <a:pt x="366" y="137"/>
                  </a:cubicBezTo>
                  <a:cubicBezTo>
                    <a:pt x="366" y="136"/>
                    <a:pt x="366" y="136"/>
                    <a:pt x="366" y="135"/>
                  </a:cubicBezTo>
                  <a:cubicBezTo>
                    <a:pt x="366" y="135"/>
                    <a:pt x="367" y="134"/>
                    <a:pt x="367" y="134"/>
                  </a:cubicBezTo>
                  <a:cubicBezTo>
                    <a:pt x="367" y="132"/>
                    <a:pt x="367" y="132"/>
                    <a:pt x="367" y="131"/>
                  </a:cubicBezTo>
                  <a:cubicBezTo>
                    <a:pt x="367" y="132"/>
                    <a:pt x="366" y="132"/>
                    <a:pt x="366" y="132"/>
                  </a:cubicBezTo>
                  <a:cubicBezTo>
                    <a:pt x="365" y="125"/>
                    <a:pt x="365" y="125"/>
                    <a:pt x="364" y="124"/>
                  </a:cubicBezTo>
                  <a:cubicBezTo>
                    <a:pt x="360" y="128"/>
                    <a:pt x="360" y="128"/>
                    <a:pt x="359" y="128"/>
                  </a:cubicBezTo>
                  <a:cubicBezTo>
                    <a:pt x="358" y="129"/>
                    <a:pt x="358" y="129"/>
                    <a:pt x="358" y="130"/>
                  </a:cubicBezTo>
                  <a:cubicBezTo>
                    <a:pt x="358" y="131"/>
                    <a:pt x="358" y="131"/>
                    <a:pt x="358" y="131"/>
                  </a:cubicBezTo>
                  <a:cubicBezTo>
                    <a:pt x="357" y="132"/>
                    <a:pt x="356" y="132"/>
                    <a:pt x="355" y="133"/>
                  </a:cubicBezTo>
                  <a:cubicBezTo>
                    <a:pt x="353" y="136"/>
                    <a:pt x="357" y="138"/>
                    <a:pt x="356" y="141"/>
                  </a:cubicBezTo>
                  <a:cubicBezTo>
                    <a:pt x="356" y="142"/>
                    <a:pt x="356" y="142"/>
                    <a:pt x="356" y="142"/>
                  </a:cubicBezTo>
                  <a:cubicBezTo>
                    <a:pt x="355" y="144"/>
                    <a:pt x="355" y="144"/>
                    <a:pt x="355" y="144"/>
                  </a:cubicBezTo>
                  <a:cubicBezTo>
                    <a:pt x="356" y="145"/>
                    <a:pt x="356" y="147"/>
                    <a:pt x="356" y="148"/>
                  </a:cubicBezTo>
                  <a:cubicBezTo>
                    <a:pt x="356" y="149"/>
                    <a:pt x="356" y="150"/>
                    <a:pt x="356" y="150"/>
                  </a:cubicBezTo>
                  <a:cubicBezTo>
                    <a:pt x="356" y="150"/>
                    <a:pt x="355" y="150"/>
                    <a:pt x="355" y="150"/>
                  </a:cubicBezTo>
                  <a:cubicBezTo>
                    <a:pt x="354" y="150"/>
                    <a:pt x="354" y="150"/>
                    <a:pt x="353" y="150"/>
                  </a:cubicBezTo>
                  <a:cubicBezTo>
                    <a:pt x="351" y="151"/>
                    <a:pt x="351" y="151"/>
                    <a:pt x="350" y="150"/>
                  </a:cubicBezTo>
                  <a:cubicBezTo>
                    <a:pt x="346" y="150"/>
                    <a:pt x="346" y="150"/>
                    <a:pt x="337" y="156"/>
                  </a:cubicBezTo>
                  <a:cubicBezTo>
                    <a:pt x="336" y="155"/>
                    <a:pt x="336" y="155"/>
                    <a:pt x="335" y="155"/>
                  </a:cubicBezTo>
                  <a:cubicBezTo>
                    <a:pt x="335" y="155"/>
                    <a:pt x="335" y="155"/>
                    <a:pt x="334" y="155"/>
                  </a:cubicBezTo>
                  <a:cubicBezTo>
                    <a:pt x="334" y="155"/>
                    <a:pt x="333" y="155"/>
                    <a:pt x="333" y="155"/>
                  </a:cubicBezTo>
                  <a:cubicBezTo>
                    <a:pt x="332" y="155"/>
                    <a:pt x="332" y="156"/>
                    <a:pt x="332" y="157"/>
                  </a:cubicBezTo>
                  <a:cubicBezTo>
                    <a:pt x="334" y="158"/>
                    <a:pt x="334" y="158"/>
                    <a:pt x="334" y="158"/>
                  </a:cubicBezTo>
                  <a:cubicBezTo>
                    <a:pt x="334" y="159"/>
                    <a:pt x="334" y="160"/>
                    <a:pt x="333" y="161"/>
                  </a:cubicBezTo>
                  <a:cubicBezTo>
                    <a:pt x="330" y="161"/>
                    <a:pt x="330" y="161"/>
                    <a:pt x="325" y="165"/>
                  </a:cubicBezTo>
                  <a:cubicBezTo>
                    <a:pt x="324" y="165"/>
                    <a:pt x="324" y="165"/>
                    <a:pt x="324" y="165"/>
                  </a:cubicBezTo>
                  <a:cubicBezTo>
                    <a:pt x="323" y="165"/>
                    <a:pt x="322" y="165"/>
                    <a:pt x="322" y="165"/>
                  </a:cubicBezTo>
                  <a:cubicBezTo>
                    <a:pt x="320" y="167"/>
                    <a:pt x="320" y="169"/>
                    <a:pt x="319" y="171"/>
                  </a:cubicBezTo>
                  <a:cubicBezTo>
                    <a:pt x="317" y="171"/>
                    <a:pt x="316" y="171"/>
                    <a:pt x="314" y="172"/>
                  </a:cubicBezTo>
                  <a:cubicBezTo>
                    <a:pt x="314" y="173"/>
                    <a:pt x="313" y="174"/>
                    <a:pt x="313" y="175"/>
                  </a:cubicBezTo>
                  <a:cubicBezTo>
                    <a:pt x="312" y="175"/>
                    <a:pt x="311" y="175"/>
                    <a:pt x="310" y="175"/>
                  </a:cubicBezTo>
                  <a:cubicBezTo>
                    <a:pt x="309" y="174"/>
                    <a:pt x="309" y="174"/>
                    <a:pt x="309" y="174"/>
                  </a:cubicBezTo>
                  <a:cubicBezTo>
                    <a:pt x="308" y="174"/>
                    <a:pt x="307" y="174"/>
                    <a:pt x="307" y="174"/>
                  </a:cubicBezTo>
                  <a:cubicBezTo>
                    <a:pt x="306" y="173"/>
                    <a:pt x="306" y="173"/>
                    <a:pt x="306" y="173"/>
                  </a:cubicBezTo>
                  <a:cubicBezTo>
                    <a:pt x="305" y="172"/>
                    <a:pt x="305" y="172"/>
                    <a:pt x="304" y="172"/>
                  </a:cubicBezTo>
                  <a:cubicBezTo>
                    <a:pt x="303" y="173"/>
                    <a:pt x="303" y="174"/>
                    <a:pt x="303" y="175"/>
                  </a:cubicBezTo>
                  <a:cubicBezTo>
                    <a:pt x="303" y="175"/>
                    <a:pt x="304" y="176"/>
                    <a:pt x="304" y="176"/>
                  </a:cubicBezTo>
                  <a:cubicBezTo>
                    <a:pt x="304" y="176"/>
                    <a:pt x="303" y="177"/>
                    <a:pt x="303" y="178"/>
                  </a:cubicBezTo>
                  <a:cubicBezTo>
                    <a:pt x="303" y="179"/>
                    <a:pt x="303" y="179"/>
                    <a:pt x="303" y="179"/>
                  </a:cubicBezTo>
                  <a:cubicBezTo>
                    <a:pt x="303" y="179"/>
                    <a:pt x="303" y="180"/>
                    <a:pt x="303" y="180"/>
                  </a:cubicBezTo>
                  <a:cubicBezTo>
                    <a:pt x="301" y="180"/>
                    <a:pt x="298" y="180"/>
                    <a:pt x="296" y="180"/>
                  </a:cubicBezTo>
                  <a:cubicBezTo>
                    <a:pt x="295" y="179"/>
                    <a:pt x="295" y="179"/>
                    <a:pt x="295" y="178"/>
                  </a:cubicBezTo>
                  <a:cubicBezTo>
                    <a:pt x="289" y="179"/>
                    <a:pt x="289" y="179"/>
                    <a:pt x="288" y="180"/>
                  </a:cubicBezTo>
                  <a:cubicBezTo>
                    <a:pt x="288" y="182"/>
                    <a:pt x="289" y="182"/>
                    <a:pt x="289" y="182"/>
                  </a:cubicBezTo>
                  <a:cubicBezTo>
                    <a:pt x="290" y="183"/>
                    <a:pt x="291" y="184"/>
                    <a:pt x="292" y="184"/>
                  </a:cubicBezTo>
                  <a:cubicBezTo>
                    <a:pt x="294" y="184"/>
                    <a:pt x="294" y="184"/>
                    <a:pt x="295" y="184"/>
                  </a:cubicBezTo>
                  <a:cubicBezTo>
                    <a:pt x="298" y="187"/>
                    <a:pt x="298" y="187"/>
                    <a:pt x="298" y="188"/>
                  </a:cubicBezTo>
                  <a:cubicBezTo>
                    <a:pt x="299" y="191"/>
                    <a:pt x="299" y="193"/>
                    <a:pt x="299" y="195"/>
                  </a:cubicBezTo>
                  <a:cubicBezTo>
                    <a:pt x="300" y="196"/>
                    <a:pt x="301" y="197"/>
                    <a:pt x="302" y="199"/>
                  </a:cubicBezTo>
                  <a:cubicBezTo>
                    <a:pt x="302" y="201"/>
                    <a:pt x="302" y="201"/>
                    <a:pt x="297" y="213"/>
                  </a:cubicBezTo>
                  <a:cubicBezTo>
                    <a:pt x="296" y="214"/>
                    <a:pt x="294" y="215"/>
                    <a:pt x="293" y="215"/>
                  </a:cubicBezTo>
                  <a:cubicBezTo>
                    <a:pt x="292" y="215"/>
                    <a:pt x="292" y="215"/>
                    <a:pt x="292" y="215"/>
                  </a:cubicBezTo>
                  <a:cubicBezTo>
                    <a:pt x="289" y="214"/>
                    <a:pt x="286" y="214"/>
                    <a:pt x="283" y="212"/>
                  </a:cubicBezTo>
                  <a:cubicBezTo>
                    <a:pt x="279" y="211"/>
                    <a:pt x="276" y="211"/>
                    <a:pt x="273" y="211"/>
                  </a:cubicBezTo>
                  <a:cubicBezTo>
                    <a:pt x="269" y="210"/>
                    <a:pt x="269" y="210"/>
                    <a:pt x="268" y="209"/>
                  </a:cubicBezTo>
                  <a:cubicBezTo>
                    <a:pt x="268" y="209"/>
                    <a:pt x="268" y="209"/>
                    <a:pt x="268" y="209"/>
                  </a:cubicBezTo>
                  <a:cubicBezTo>
                    <a:pt x="267" y="210"/>
                    <a:pt x="267" y="210"/>
                    <a:pt x="266" y="210"/>
                  </a:cubicBezTo>
                  <a:cubicBezTo>
                    <a:pt x="264" y="212"/>
                    <a:pt x="262" y="212"/>
                    <a:pt x="260" y="212"/>
                  </a:cubicBezTo>
                  <a:cubicBezTo>
                    <a:pt x="260" y="213"/>
                    <a:pt x="260" y="213"/>
                    <a:pt x="260" y="213"/>
                  </a:cubicBezTo>
                  <a:cubicBezTo>
                    <a:pt x="262" y="217"/>
                    <a:pt x="258" y="221"/>
                    <a:pt x="260" y="225"/>
                  </a:cubicBezTo>
                  <a:cubicBezTo>
                    <a:pt x="259" y="227"/>
                    <a:pt x="259" y="229"/>
                    <a:pt x="259" y="232"/>
                  </a:cubicBezTo>
                  <a:cubicBezTo>
                    <a:pt x="254" y="239"/>
                    <a:pt x="254" y="239"/>
                    <a:pt x="255" y="241"/>
                  </a:cubicBezTo>
                  <a:cubicBezTo>
                    <a:pt x="256" y="243"/>
                    <a:pt x="256" y="244"/>
                    <a:pt x="256" y="244"/>
                  </a:cubicBezTo>
                  <a:cubicBezTo>
                    <a:pt x="255" y="245"/>
                    <a:pt x="255" y="245"/>
                    <a:pt x="255" y="245"/>
                  </a:cubicBezTo>
                  <a:cubicBezTo>
                    <a:pt x="254" y="247"/>
                    <a:pt x="254" y="247"/>
                    <a:pt x="254" y="251"/>
                  </a:cubicBezTo>
                  <a:cubicBezTo>
                    <a:pt x="255" y="251"/>
                    <a:pt x="256" y="251"/>
                    <a:pt x="257" y="251"/>
                  </a:cubicBezTo>
                  <a:cubicBezTo>
                    <a:pt x="259" y="251"/>
                    <a:pt x="260" y="250"/>
                    <a:pt x="262" y="253"/>
                  </a:cubicBezTo>
                  <a:cubicBezTo>
                    <a:pt x="263" y="253"/>
                    <a:pt x="264" y="252"/>
                    <a:pt x="265" y="252"/>
                  </a:cubicBezTo>
                  <a:cubicBezTo>
                    <a:pt x="266" y="252"/>
                    <a:pt x="266" y="252"/>
                    <a:pt x="269" y="254"/>
                  </a:cubicBezTo>
                  <a:cubicBezTo>
                    <a:pt x="270" y="255"/>
                    <a:pt x="270" y="257"/>
                    <a:pt x="271" y="258"/>
                  </a:cubicBezTo>
                  <a:cubicBezTo>
                    <a:pt x="271" y="258"/>
                    <a:pt x="272" y="258"/>
                    <a:pt x="272" y="258"/>
                  </a:cubicBezTo>
                  <a:cubicBezTo>
                    <a:pt x="271" y="257"/>
                    <a:pt x="271" y="257"/>
                    <a:pt x="271" y="257"/>
                  </a:cubicBezTo>
                  <a:cubicBezTo>
                    <a:pt x="281" y="254"/>
                    <a:pt x="289" y="246"/>
                    <a:pt x="301" y="246"/>
                  </a:cubicBezTo>
                  <a:cubicBezTo>
                    <a:pt x="303" y="244"/>
                    <a:pt x="303" y="243"/>
                    <a:pt x="303" y="242"/>
                  </a:cubicBezTo>
                  <a:cubicBezTo>
                    <a:pt x="302" y="241"/>
                    <a:pt x="301" y="240"/>
                    <a:pt x="301" y="239"/>
                  </a:cubicBezTo>
                  <a:cubicBezTo>
                    <a:pt x="301" y="238"/>
                    <a:pt x="301" y="238"/>
                    <a:pt x="304" y="232"/>
                  </a:cubicBezTo>
                  <a:cubicBezTo>
                    <a:pt x="306" y="229"/>
                    <a:pt x="320" y="226"/>
                    <a:pt x="320" y="226"/>
                  </a:cubicBezTo>
                  <a:cubicBezTo>
                    <a:pt x="322" y="224"/>
                    <a:pt x="322" y="223"/>
                    <a:pt x="322" y="222"/>
                  </a:cubicBezTo>
                  <a:cubicBezTo>
                    <a:pt x="322" y="222"/>
                    <a:pt x="322" y="222"/>
                    <a:pt x="322" y="221"/>
                  </a:cubicBezTo>
                  <a:cubicBezTo>
                    <a:pt x="322" y="216"/>
                    <a:pt x="322" y="212"/>
                    <a:pt x="329"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1" y="214"/>
                    <a:pt x="331" y="214"/>
                    <a:pt x="331" y="214"/>
                  </a:cubicBezTo>
                  <a:cubicBezTo>
                    <a:pt x="334" y="216"/>
                    <a:pt x="334" y="216"/>
                    <a:pt x="336" y="216"/>
                  </a:cubicBezTo>
                  <a:cubicBezTo>
                    <a:pt x="337" y="216"/>
                    <a:pt x="337" y="216"/>
                    <a:pt x="338" y="216"/>
                  </a:cubicBezTo>
                  <a:cubicBezTo>
                    <a:pt x="338" y="216"/>
                    <a:pt x="339" y="216"/>
                    <a:pt x="340" y="216"/>
                  </a:cubicBezTo>
                  <a:cubicBezTo>
                    <a:pt x="340" y="214"/>
                    <a:pt x="340" y="214"/>
                    <a:pt x="342" y="212"/>
                  </a:cubicBezTo>
                  <a:cubicBezTo>
                    <a:pt x="344" y="212"/>
                    <a:pt x="344" y="212"/>
                    <a:pt x="345" y="212"/>
                  </a:cubicBezTo>
                  <a:cubicBezTo>
                    <a:pt x="346" y="212"/>
                    <a:pt x="348" y="212"/>
                    <a:pt x="351" y="208"/>
                  </a:cubicBezTo>
                  <a:cubicBezTo>
                    <a:pt x="358" y="209"/>
                    <a:pt x="357" y="217"/>
                    <a:pt x="362" y="220"/>
                  </a:cubicBezTo>
                  <a:cubicBezTo>
                    <a:pt x="363" y="220"/>
                    <a:pt x="364" y="221"/>
                    <a:pt x="364" y="223"/>
                  </a:cubicBezTo>
                  <a:cubicBezTo>
                    <a:pt x="380" y="233"/>
                    <a:pt x="388" y="241"/>
                    <a:pt x="387" y="246"/>
                  </a:cubicBezTo>
                  <a:cubicBezTo>
                    <a:pt x="385" y="247"/>
                    <a:pt x="373" y="249"/>
                    <a:pt x="369" y="249"/>
                  </a:cubicBezTo>
                  <a:cubicBezTo>
                    <a:pt x="369" y="249"/>
                    <a:pt x="368" y="250"/>
                    <a:pt x="368" y="250"/>
                  </a:cubicBezTo>
                  <a:cubicBezTo>
                    <a:pt x="371" y="252"/>
                    <a:pt x="373" y="255"/>
                    <a:pt x="377" y="256"/>
                  </a:cubicBezTo>
                  <a:cubicBezTo>
                    <a:pt x="379" y="256"/>
                    <a:pt x="382" y="256"/>
                    <a:pt x="384" y="256"/>
                  </a:cubicBezTo>
                  <a:cubicBezTo>
                    <a:pt x="384" y="255"/>
                    <a:pt x="384" y="253"/>
                    <a:pt x="384" y="252"/>
                  </a:cubicBezTo>
                  <a:cubicBezTo>
                    <a:pt x="389" y="250"/>
                    <a:pt x="392" y="245"/>
                    <a:pt x="396" y="242"/>
                  </a:cubicBezTo>
                  <a:cubicBezTo>
                    <a:pt x="396" y="240"/>
                    <a:pt x="396" y="240"/>
                    <a:pt x="396" y="239"/>
                  </a:cubicBezTo>
                  <a:cubicBezTo>
                    <a:pt x="393" y="239"/>
                    <a:pt x="393" y="239"/>
                    <a:pt x="392" y="239"/>
                  </a:cubicBezTo>
                  <a:cubicBezTo>
                    <a:pt x="391" y="239"/>
                    <a:pt x="391" y="238"/>
                    <a:pt x="391" y="238"/>
                  </a:cubicBezTo>
                  <a:cubicBezTo>
                    <a:pt x="393" y="236"/>
                    <a:pt x="394" y="236"/>
                    <a:pt x="395" y="236"/>
                  </a:cubicBezTo>
                  <a:cubicBezTo>
                    <a:pt x="398" y="237"/>
                    <a:pt x="398" y="237"/>
                    <a:pt x="400" y="239"/>
                  </a:cubicBezTo>
                  <a:cubicBezTo>
                    <a:pt x="400" y="239"/>
                    <a:pt x="400" y="239"/>
                    <a:pt x="400" y="234"/>
                  </a:cubicBezTo>
                  <a:cubicBezTo>
                    <a:pt x="396" y="231"/>
                    <a:pt x="391" y="230"/>
                    <a:pt x="389" y="226"/>
                  </a:cubicBezTo>
                  <a:cubicBezTo>
                    <a:pt x="388" y="226"/>
                    <a:pt x="385" y="226"/>
                    <a:pt x="380" y="221"/>
                  </a:cubicBezTo>
                  <a:cubicBezTo>
                    <a:pt x="381" y="219"/>
                    <a:pt x="381" y="219"/>
                    <a:pt x="375" y="215"/>
                  </a:cubicBezTo>
                  <a:cubicBezTo>
                    <a:pt x="375" y="214"/>
                    <a:pt x="374" y="214"/>
                    <a:pt x="374" y="214"/>
                  </a:cubicBezTo>
                  <a:cubicBezTo>
                    <a:pt x="374" y="213"/>
                    <a:pt x="373" y="212"/>
                    <a:pt x="373" y="211"/>
                  </a:cubicBezTo>
                  <a:cubicBezTo>
                    <a:pt x="372" y="210"/>
                    <a:pt x="370" y="210"/>
                    <a:pt x="369" y="210"/>
                  </a:cubicBezTo>
                  <a:cubicBezTo>
                    <a:pt x="369" y="209"/>
                    <a:pt x="369" y="209"/>
                    <a:pt x="369" y="208"/>
                  </a:cubicBezTo>
                  <a:cubicBezTo>
                    <a:pt x="370" y="207"/>
                    <a:pt x="370" y="207"/>
                    <a:pt x="370" y="207"/>
                  </a:cubicBezTo>
                  <a:cubicBezTo>
                    <a:pt x="371" y="206"/>
                    <a:pt x="371" y="205"/>
                    <a:pt x="371" y="205"/>
                  </a:cubicBezTo>
                  <a:cubicBezTo>
                    <a:pt x="371" y="204"/>
                    <a:pt x="371" y="203"/>
                    <a:pt x="371" y="202"/>
                  </a:cubicBezTo>
                  <a:cubicBezTo>
                    <a:pt x="374" y="201"/>
                    <a:pt x="375" y="202"/>
                    <a:pt x="376" y="205"/>
                  </a:cubicBezTo>
                  <a:cubicBezTo>
                    <a:pt x="384" y="206"/>
                    <a:pt x="386" y="216"/>
                    <a:pt x="394" y="217"/>
                  </a:cubicBezTo>
                  <a:cubicBezTo>
                    <a:pt x="394" y="218"/>
                    <a:pt x="394" y="218"/>
                    <a:pt x="395" y="218"/>
                  </a:cubicBezTo>
                  <a:cubicBezTo>
                    <a:pt x="398" y="222"/>
                    <a:pt x="404" y="223"/>
                    <a:pt x="406" y="228"/>
                  </a:cubicBezTo>
                  <a:cubicBezTo>
                    <a:pt x="404" y="234"/>
                    <a:pt x="404" y="234"/>
                    <a:pt x="406" y="236"/>
                  </a:cubicBezTo>
                  <a:cubicBezTo>
                    <a:pt x="407" y="239"/>
                    <a:pt x="407" y="242"/>
                    <a:pt x="411" y="242"/>
                  </a:cubicBezTo>
                  <a:cubicBezTo>
                    <a:pt x="413" y="244"/>
                    <a:pt x="413" y="246"/>
                    <a:pt x="413" y="247"/>
                  </a:cubicBezTo>
                  <a:cubicBezTo>
                    <a:pt x="412" y="247"/>
                    <a:pt x="411" y="247"/>
                    <a:pt x="410" y="247"/>
                  </a:cubicBezTo>
                  <a:cubicBezTo>
                    <a:pt x="410" y="247"/>
                    <a:pt x="409" y="246"/>
                    <a:pt x="409" y="246"/>
                  </a:cubicBezTo>
                  <a:cubicBezTo>
                    <a:pt x="409" y="246"/>
                    <a:pt x="408" y="247"/>
                    <a:pt x="408" y="247"/>
                  </a:cubicBezTo>
                  <a:cubicBezTo>
                    <a:pt x="411" y="251"/>
                    <a:pt x="411" y="251"/>
                    <a:pt x="414" y="252"/>
                  </a:cubicBezTo>
                  <a:cubicBezTo>
                    <a:pt x="414" y="252"/>
                    <a:pt x="414" y="251"/>
                    <a:pt x="414" y="251"/>
                  </a:cubicBezTo>
                  <a:cubicBezTo>
                    <a:pt x="416" y="252"/>
                    <a:pt x="417" y="252"/>
                    <a:pt x="419" y="254"/>
                  </a:cubicBezTo>
                  <a:cubicBezTo>
                    <a:pt x="418" y="256"/>
                    <a:pt x="418" y="257"/>
                    <a:pt x="419" y="258"/>
                  </a:cubicBezTo>
                  <a:cubicBezTo>
                    <a:pt x="421" y="259"/>
                    <a:pt x="421" y="259"/>
                    <a:pt x="422" y="259"/>
                  </a:cubicBezTo>
                  <a:cubicBezTo>
                    <a:pt x="423" y="259"/>
                    <a:pt x="424" y="259"/>
                    <a:pt x="424" y="259"/>
                  </a:cubicBezTo>
                  <a:cubicBezTo>
                    <a:pt x="425" y="258"/>
                    <a:pt x="426" y="257"/>
                    <a:pt x="426" y="256"/>
                  </a:cubicBezTo>
                  <a:cubicBezTo>
                    <a:pt x="426" y="255"/>
                    <a:pt x="426" y="255"/>
                    <a:pt x="426" y="254"/>
                  </a:cubicBezTo>
                  <a:cubicBezTo>
                    <a:pt x="426" y="254"/>
                    <a:pt x="426" y="253"/>
                    <a:pt x="426" y="253"/>
                  </a:cubicBezTo>
                  <a:cubicBezTo>
                    <a:pt x="426" y="252"/>
                    <a:pt x="427" y="252"/>
                    <a:pt x="427" y="251"/>
                  </a:cubicBezTo>
                  <a:cubicBezTo>
                    <a:pt x="428" y="252"/>
                    <a:pt x="430" y="252"/>
                    <a:pt x="430" y="253"/>
                  </a:cubicBezTo>
                  <a:cubicBezTo>
                    <a:pt x="431" y="253"/>
                    <a:pt x="432" y="253"/>
                    <a:pt x="432" y="253"/>
                  </a:cubicBezTo>
                  <a:cubicBezTo>
                    <a:pt x="432" y="253"/>
                    <a:pt x="433" y="252"/>
                    <a:pt x="433" y="252"/>
                  </a:cubicBezTo>
                  <a:cubicBezTo>
                    <a:pt x="433" y="251"/>
                    <a:pt x="433" y="249"/>
                    <a:pt x="433" y="248"/>
                  </a:cubicBezTo>
                  <a:cubicBezTo>
                    <a:pt x="435" y="248"/>
                    <a:pt x="436" y="248"/>
                    <a:pt x="437" y="248"/>
                  </a:cubicBezTo>
                  <a:cubicBezTo>
                    <a:pt x="436" y="246"/>
                    <a:pt x="435" y="246"/>
                    <a:pt x="433" y="245"/>
                  </a:cubicBezTo>
                  <a:cubicBezTo>
                    <a:pt x="433" y="246"/>
                    <a:pt x="432" y="247"/>
                    <a:pt x="432" y="248"/>
                  </a:cubicBezTo>
                  <a:cubicBezTo>
                    <a:pt x="429" y="248"/>
                    <a:pt x="429" y="247"/>
                    <a:pt x="427" y="241"/>
                  </a:cubicBezTo>
                  <a:cubicBezTo>
                    <a:pt x="424" y="240"/>
                    <a:pt x="424" y="240"/>
                    <a:pt x="422" y="238"/>
                  </a:cubicBezTo>
                  <a:cubicBezTo>
                    <a:pt x="422" y="237"/>
                    <a:pt x="422" y="237"/>
                    <a:pt x="422" y="236"/>
                  </a:cubicBezTo>
                  <a:cubicBezTo>
                    <a:pt x="424" y="236"/>
                    <a:pt x="424" y="236"/>
                    <a:pt x="424" y="236"/>
                  </a:cubicBezTo>
                  <a:cubicBezTo>
                    <a:pt x="425" y="236"/>
                    <a:pt x="426" y="237"/>
                    <a:pt x="427" y="237"/>
                  </a:cubicBezTo>
                  <a:cubicBezTo>
                    <a:pt x="429" y="237"/>
                    <a:pt x="429" y="237"/>
                    <a:pt x="430" y="237"/>
                  </a:cubicBezTo>
                  <a:cubicBezTo>
                    <a:pt x="430" y="237"/>
                    <a:pt x="430" y="238"/>
                    <a:pt x="431" y="238"/>
                  </a:cubicBezTo>
                  <a:cubicBezTo>
                    <a:pt x="431" y="237"/>
                    <a:pt x="431" y="235"/>
                    <a:pt x="431" y="234"/>
                  </a:cubicBezTo>
                  <a:cubicBezTo>
                    <a:pt x="433" y="232"/>
                    <a:pt x="433" y="232"/>
                    <a:pt x="442" y="236"/>
                  </a:cubicBezTo>
                  <a:cubicBezTo>
                    <a:pt x="442" y="236"/>
                    <a:pt x="443" y="237"/>
                    <a:pt x="443" y="238"/>
                  </a:cubicBezTo>
                  <a:cubicBezTo>
                    <a:pt x="443" y="238"/>
                    <a:pt x="443" y="238"/>
                    <a:pt x="444" y="238"/>
                  </a:cubicBezTo>
                  <a:cubicBezTo>
                    <a:pt x="445" y="240"/>
                    <a:pt x="445" y="240"/>
                    <a:pt x="445" y="240"/>
                  </a:cubicBezTo>
                  <a:cubicBezTo>
                    <a:pt x="444" y="240"/>
                    <a:pt x="443" y="241"/>
                    <a:pt x="443" y="241"/>
                  </a:cubicBezTo>
                  <a:cubicBezTo>
                    <a:pt x="443" y="244"/>
                    <a:pt x="448" y="245"/>
                    <a:pt x="447" y="249"/>
                  </a:cubicBezTo>
                  <a:cubicBezTo>
                    <a:pt x="447" y="250"/>
                    <a:pt x="447" y="251"/>
                    <a:pt x="447" y="251"/>
                  </a:cubicBezTo>
                  <a:cubicBezTo>
                    <a:pt x="447" y="252"/>
                    <a:pt x="447" y="252"/>
                    <a:pt x="447" y="253"/>
                  </a:cubicBezTo>
                  <a:cubicBezTo>
                    <a:pt x="447" y="254"/>
                    <a:pt x="448" y="255"/>
                    <a:pt x="449" y="256"/>
                  </a:cubicBezTo>
                  <a:cubicBezTo>
                    <a:pt x="449" y="256"/>
                    <a:pt x="449" y="256"/>
                    <a:pt x="449" y="256"/>
                  </a:cubicBezTo>
                  <a:cubicBezTo>
                    <a:pt x="450" y="257"/>
                    <a:pt x="450" y="257"/>
                    <a:pt x="450" y="257"/>
                  </a:cubicBezTo>
                  <a:cubicBezTo>
                    <a:pt x="450" y="257"/>
                    <a:pt x="450" y="257"/>
                    <a:pt x="450" y="257"/>
                  </a:cubicBezTo>
                  <a:cubicBezTo>
                    <a:pt x="451" y="258"/>
                    <a:pt x="451" y="258"/>
                    <a:pt x="451" y="258"/>
                  </a:cubicBezTo>
                  <a:cubicBezTo>
                    <a:pt x="452" y="258"/>
                    <a:pt x="452" y="258"/>
                    <a:pt x="452" y="258"/>
                  </a:cubicBezTo>
                  <a:cubicBezTo>
                    <a:pt x="452" y="259"/>
                    <a:pt x="452" y="259"/>
                    <a:pt x="452" y="260"/>
                  </a:cubicBezTo>
                  <a:cubicBezTo>
                    <a:pt x="452" y="261"/>
                    <a:pt x="452" y="261"/>
                    <a:pt x="452" y="261"/>
                  </a:cubicBezTo>
                  <a:cubicBezTo>
                    <a:pt x="451" y="261"/>
                    <a:pt x="451" y="261"/>
                    <a:pt x="451" y="261"/>
                  </a:cubicBezTo>
                  <a:cubicBezTo>
                    <a:pt x="451" y="262"/>
                    <a:pt x="451" y="262"/>
                    <a:pt x="451" y="262"/>
                  </a:cubicBezTo>
                  <a:cubicBezTo>
                    <a:pt x="451" y="263"/>
                    <a:pt x="451" y="264"/>
                    <a:pt x="452" y="265"/>
                  </a:cubicBezTo>
                  <a:cubicBezTo>
                    <a:pt x="452" y="266"/>
                    <a:pt x="452" y="266"/>
                    <a:pt x="452" y="266"/>
                  </a:cubicBezTo>
                  <a:cubicBezTo>
                    <a:pt x="453" y="266"/>
                    <a:pt x="453" y="266"/>
                    <a:pt x="453" y="266"/>
                  </a:cubicBezTo>
                  <a:cubicBezTo>
                    <a:pt x="454" y="265"/>
                    <a:pt x="454" y="265"/>
                    <a:pt x="454" y="265"/>
                  </a:cubicBezTo>
                  <a:cubicBezTo>
                    <a:pt x="454" y="263"/>
                    <a:pt x="454" y="263"/>
                    <a:pt x="454" y="263"/>
                  </a:cubicBezTo>
                  <a:cubicBezTo>
                    <a:pt x="454" y="262"/>
                    <a:pt x="454" y="261"/>
                    <a:pt x="454" y="261"/>
                  </a:cubicBezTo>
                  <a:cubicBezTo>
                    <a:pt x="455" y="259"/>
                    <a:pt x="455" y="259"/>
                    <a:pt x="455" y="259"/>
                  </a:cubicBezTo>
                  <a:cubicBezTo>
                    <a:pt x="456" y="259"/>
                    <a:pt x="456" y="259"/>
                    <a:pt x="456" y="259"/>
                  </a:cubicBezTo>
                  <a:cubicBezTo>
                    <a:pt x="456" y="260"/>
                    <a:pt x="456" y="260"/>
                    <a:pt x="456" y="260"/>
                  </a:cubicBezTo>
                  <a:cubicBezTo>
                    <a:pt x="457" y="260"/>
                    <a:pt x="457" y="260"/>
                    <a:pt x="457" y="260"/>
                  </a:cubicBezTo>
                  <a:cubicBezTo>
                    <a:pt x="457" y="261"/>
                    <a:pt x="457" y="261"/>
                    <a:pt x="457" y="261"/>
                  </a:cubicBezTo>
                  <a:cubicBezTo>
                    <a:pt x="458" y="261"/>
                    <a:pt x="459" y="262"/>
                    <a:pt x="459" y="262"/>
                  </a:cubicBezTo>
                  <a:cubicBezTo>
                    <a:pt x="460" y="263"/>
                    <a:pt x="460" y="263"/>
                    <a:pt x="460" y="263"/>
                  </a:cubicBezTo>
                  <a:cubicBezTo>
                    <a:pt x="460" y="264"/>
                    <a:pt x="460" y="264"/>
                    <a:pt x="460" y="264"/>
                  </a:cubicBezTo>
                  <a:cubicBezTo>
                    <a:pt x="461" y="264"/>
                    <a:pt x="461" y="264"/>
                    <a:pt x="461" y="264"/>
                  </a:cubicBezTo>
                  <a:cubicBezTo>
                    <a:pt x="462" y="264"/>
                    <a:pt x="462" y="264"/>
                    <a:pt x="462" y="264"/>
                  </a:cubicBezTo>
                  <a:cubicBezTo>
                    <a:pt x="462" y="264"/>
                    <a:pt x="464" y="264"/>
                    <a:pt x="464" y="265"/>
                  </a:cubicBezTo>
                  <a:cubicBezTo>
                    <a:pt x="466" y="265"/>
                    <a:pt x="466" y="265"/>
                    <a:pt x="466" y="265"/>
                  </a:cubicBezTo>
                  <a:cubicBezTo>
                    <a:pt x="467" y="265"/>
                    <a:pt x="467" y="265"/>
                    <a:pt x="467" y="265"/>
                  </a:cubicBezTo>
                  <a:cubicBezTo>
                    <a:pt x="467" y="264"/>
                    <a:pt x="467" y="264"/>
                    <a:pt x="467" y="264"/>
                  </a:cubicBezTo>
                  <a:cubicBezTo>
                    <a:pt x="467" y="264"/>
                    <a:pt x="467" y="264"/>
                    <a:pt x="467" y="264"/>
                  </a:cubicBezTo>
                  <a:cubicBezTo>
                    <a:pt x="467" y="263"/>
                    <a:pt x="467" y="263"/>
                    <a:pt x="467" y="263"/>
                  </a:cubicBezTo>
                  <a:cubicBezTo>
                    <a:pt x="467" y="262"/>
                    <a:pt x="467" y="261"/>
                    <a:pt x="468" y="260"/>
                  </a:cubicBezTo>
                  <a:cubicBezTo>
                    <a:pt x="468" y="259"/>
                    <a:pt x="468" y="259"/>
                    <a:pt x="468" y="259"/>
                  </a:cubicBezTo>
                  <a:cubicBezTo>
                    <a:pt x="469" y="259"/>
                    <a:pt x="469" y="259"/>
                    <a:pt x="469" y="259"/>
                  </a:cubicBezTo>
                  <a:cubicBezTo>
                    <a:pt x="470" y="259"/>
                    <a:pt x="471" y="259"/>
                    <a:pt x="472" y="260"/>
                  </a:cubicBezTo>
                  <a:cubicBezTo>
                    <a:pt x="474" y="261"/>
                    <a:pt x="474" y="261"/>
                    <a:pt x="474" y="261"/>
                  </a:cubicBezTo>
                  <a:cubicBezTo>
                    <a:pt x="476" y="263"/>
                    <a:pt x="476" y="263"/>
                    <a:pt x="476" y="263"/>
                  </a:cubicBezTo>
                  <a:cubicBezTo>
                    <a:pt x="477" y="263"/>
                    <a:pt x="477" y="263"/>
                    <a:pt x="477" y="263"/>
                  </a:cubicBezTo>
                  <a:cubicBezTo>
                    <a:pt x="477" y="264"/>
                    <a:pt x="477" y="264"/>
                    <a:pt x="477" y="264"/>
                  </a:cubicBezTo>
                  <a:cubicBezTo>
                    <a:pt x="478" y="264"/>
                    <a:pt x="478" y="264"/>
                    <a:pt x="478" y="264"/>
                  </a:cubicBezTo>
                  <a:cubicBezTo>
                    <a:pt x="478" y="264"/>
                    <a:pt x="478" y="264"/>
                    <a:pt x="478" y="264"/>
                  </a:cubicBezTo>
                  <a:cubicBezTo>
                    <a:pt x="481" y="264"/>
                    <a:pt x="484" y="264"/>
                    <a:pt x="486" y="265"/>
                  </a:cubicBezTo>
                  <a:cubicBezTo>
                    <a:pt x="486" y="264"/>
                    <a:pt x="486" y="263"/>
                    <a:pt x="486" y="263"/>
                  </a:cubicBezTo>
                  <a:cubicBezTo>
                    <a:pt x="486" y="262"/>
                    <a:pt x="486" y="262"/>
                    <a:pt x="486" y="262"/>
                  </a:cubicBezTo>
                  <a:cubicBezTo>
                    <a:pt x="486" y="261"/>
                    <a:pt x="486" y="261"/>
                    <a:pt x="486" y="260"/>
                  </a:cubicBezTo>
                  <a:cubicBezTo>
                    <a:pt x="486" y="260"/>
                    <a:pt x="487" y="260"/>
                    <a:pt x="487" y="260"/>
                  </a:cubicBezTo>
                  <a:cubicBezTo>
                    <a:pt x="488" y="259"/>
                    <a:pt x="488" y="259"/>
                    <a:pt x="488" y="259"/>
                  </a:cubicBezTo>
                  <a:cubicBezTo>
                    <a:pt x="489" y="259"/>
                    <a:pt x="489" y="259"/>
                    <a:pt x="489" y="259"/>
                  </a:cubicBezTo>
                  <a:cubicBezTo>
                    <a:pt x="490" y="260"/>
                    <a:pt x="491" y="261"/>
                    <a:pt x="492" y="261"/>
                  </a:cubicBezTo>
                  <a:cubicBezTo>
                    <a:pt x="493" y="262"/>
                    <a:pt x="494" y="262"/>
                    <a:pt x="494" y="262"/>
                  </a:cubicBezTo>
                  <a:cubicBezTo>
                    <a:pt x="494" y="261"/>
                    <a:pt x="494" y="261"/>
                    <a:pt x="494" y="261"/>
                  </a:cubicBezTo>
                  <a:cubicBezTo>
                    <a:pt x="495" y="261"/>
                    <a:pt x="495" y="261"/>
                    <a:pt x="495" y="261"/>
                  </a:cubicBezTo>
                  <a:cubicBezTo>
                    <a:pt x="495" y="260"/>
                    <a:pt x="495" y="260"/>
                    <a:pt x="495" y="260"/>
                  </a:cubicBezTo>
                  <a:cubicBezTo>
                    <a:pt x="496" y="260"/>
                    <a:pt x="496" y="260"/>
                    <a:pt x="496" y="260"/>
                  </a:cubicBezTo>
                  <a:cubicBezTo>
                    <a:pt x="497" y="262"/>
                    <a:pt x="497" y="262"/>
                    <a:pt x="497" y="262"/>
                  </a:cubicBezTo>
                  <a:cubicBezTo>
                    <a:pt x="497" y="263"/>
                    <a:pt x="497" y="263"/>
                    <a:pt x="497" y="263"/>
                  </a:cubicBezTo>
                  <a:cubicBezTo>
                    <a:pt x="497" y="264"/>
                    <a:pt x="497" y="265"/>
                    <a:pt x="497" y="266"/>
                  </a:cubicBezTo>
                  <a:cubicBezTo>
                    <a:pt x="496" y="268"/>
                    <a:pt x="496" y="270"/>
                    <a:pt x="497" y="273"/>
                  </a:cubicBezTo>
                  <a:cubicBezTo>
                    <a:pt x="497" y="273"/>
                    <a:pt x="497" y="273"/>
                    <a:pt x="497" y="273"/>
                  </a:cubicBezTo>
                  <a:cubicBezTo>
                    <a:pt x="497" y="274"/>
                    <a:pt x="498" y="274"/>
                    <a:pt x="498" y="275"/>
                  </a:cubicBezTo>
                  <a:cubicBezTo>
                    <a:pt x="498" y="275"/>
                    <a:pt x="497" y="276"/>
                    <a:pt x="497" y="277"/>
                  </a:cubicBezTo>
                  <a:cubicBezTo>
                    <a:pt x="497" y="277"/>
                    <a:pt x="497" y="277"/>
                    <a:pt x="497" y="277"/>
                  </a:cubicBezTo>
                  <a:cubicBezTo>
                    <a:pt x="497" y="278"/>
                    <a:pt x="497" y="278"/>
                    <a:pt x="497" y="278"/>
                  </a:cubicBezTo>
                  <a:cubicBezTo>
                    <a:pt x="496" y="280"/>
                    <a:pt x="496" y="280"/>
                    <a:pt x="496" y="280"/>
                  </a:cubicBezTo>
                  <a:cubicBezTo>
                    <a:pt x="496" y="280"/>
                    <a:pt x="496" y="280"/>
                    <a:pt x="496" y="280"/>
                  </a:cubicBezTo>
                  <a:cubicBezTo>
                    <a:pt x="494" y="284"/>
                    <a:pt x="494" y="284"/>
                    <a:pt x="493" y="284"/>
                  </a:cubicBezTo>
                  <a:cubicBezTo>
                    <a:pt x="492" y="285"/>
                    <a:pt x="492" y="285"/>
                    <a:pt x="492" y="285"/>
                  </a:cubicBezTo>
                  <a:cubicBezTo>
                    <a:pt x="492" y="285"/>
                    <a:pt x="492" y="285"/>
                    <a:pt x="492" y="285"/>
                  </a:cubicBezTo>
                  <a:cubicBezTo>
                    <a:pt x="492" y="286"/>
                    <a:pt x="492" y="286"/>
                    <a:pt x="492" y="286"/>
                  </a:cubicBezTo>
                  <a:cubicBezTo>
                    <a:pt x="514" y="287"/>
                    <a:pt x="537" y="287"/>
                    <a:pt x="558" y="288"/>
                  </a:cubicBezTo>
                  <a:cubicBezTo>
                    <a:pt x="575" y="288"/>
                    <a:pt x="590" y="288"/>
                    <a:pt x="605" y="288"/>
                  </a:cubicBezTo>
                  <a:moveTo>
                    <a:pt x="554" y="46"/>
                  </a:moveTo>
                  <a:cubicBezTo>
                    <a:pt x="531" y="34"/>
                    <a:pt x="531" y="34"/>
                    <a:pt x="531" y="34"/>
                  </a:cubicBezTo>
                  <a:cubicBezTo>
                    <a:pt x="531" y="34"/>
                    <a:pt x="531" y="34"/>
                    <a:pt x="531" y="34"/>
                  </a:cubicBezTo>
                  <a:cubicBezTo>
                    <a:pt x="532" y="34"/>
                    <a:pt x="532" y="34"/>
                    <a:pt x="532" y="34"/>
                  </a:cubicBezTo>
                  <a:cubicBezTo>
                    <a:pt x="533" y="35"/>
                    <a:pt x="533" y="35"/>
                    <a:pt x="533" y="35"/>
                  </a:cubicBezTo>
                  <a:cubicBezTo>
                    <a:pt x="532" y="35"/>
                    <a:pt x="532" y="35"/>
                    <a:pt x="532" y="35"/>
                  </a:cubicBezTo>
                  <a:cubicBezTo>
                    <a:pt x="533" y="35"/>
                    <a:pt x="533" y="35"/>
                    <a:pt x="533" y="35"/>
                  </a:cubicBezTo>
                  <a:cubicBezTo>
                    <a:pt x="534" y="35"/>
                    <a:pt x="534" y="35"/>
                    <a:pt x="534" y="35"/>
                  </a:cubicBezTo>
                  <a:cubicBezTo>
                    <a:pt x="533" y="35"/>
                    <a:pt x="533" y="35"/>
                    <a:pt x="533" y="35"/>
                  </a:cubicBezTo>
                  <a:cubicBezTo>
                    <a:pt x="532" y="35"/>
                    <a:pt x="530" y="34"/>
                    <a:pt x="529" y="33"/>
                  </a:cubicBezTo>
                  <a:cubicBezTo>
                    <a:pt x="530" y="33"/>
                    <a:pt x="530" y="34"/>
                    <a:pt x="531" y="34"/>
                  </a:cubicBezTo>
                  <a:cubicBezTo>
                    <a:pt x="531" y="34"/>
                    <a:pt x="530" y="34"/>
                    <a:pt x="529" y="33"/>
                  </a:cubicBezTo>
                  <a:cubicBezTo>
                    <a:pt x="528" y="33"/>
                    <a:pt x="528" y="33"/>
                    <a:pt x="525" y="31"/>
                  </a:cubicBezTo>
                  <a:cubicBezTo>
                    <a:pt x="524" y="31"/>
                    <a:pt x="524" y="31"/>
                    <a:pt x="524" y="31"/>
                  </a:cubicBezTo>
                  <a:cubicBezTo>
                    <a:pt x="523" y="31"/>
                    <a:pt x="523" y="31"/>
                    <a:pt x="523" y="31"/>
                  </a:cubicBezTo>
                  <a:cubicBezTo>
                    <a:pt x="525" y="32"/>
                    <a:pt x="527" y="32"/>
                    <a:pt x="529" y="33"/>
                  </a:cubicBezTo>
                  <a:cubicBezTo>
                    <a:pt x="529" y="33"/>
                    <a:pt x="529" y="33"/>
                    <a:pt x="529" y="33"/>
                  </a:cubicBezTo>
                  <a:cubicBezTo>
                    <a:pt x="529" y="34"/>
                    <a:pt x="529" y="34"/>
                    <a:pt x="529" y="34"/>
                  </a:cubicBezTo>
                  <a:cubicBezTo>
                    <a:pt x="530" y="34"/>
                    <a:pt x="531" y="34"/>
                    <a:pt x="532" y="35"/>
                  </a:cubicBezTo>
                  <a:cubicBezTo>
                    <a:pt x="532" y="35"/>
                    <a:pt x="532" y="35"/>
                    <a:pt x="533" y="35"/>
                  </a:cubicBezTo>
                  <a:cubicBezTo>
                    <a:pt x="533" y="35"/>
                    <a:pt x="534" y="36"/>
                    <a:pt x="534" y="36"/>
                  </a:cubicBezTo>
                  <a:cubicBezTo>
                    <a:pt x="534" y="36"/>
                    <a:pt x="534" y="36"/>
                    <a:pt x="534" y="36"/>
                  </a:cubicBezTo>
                  <a:cubicBezTo>
                    <a:pt x="535" y="37"/>
                    <a:pt x="535" y="37"/>
                    <a:pt x="535" y="37"/>
                  </a:cubicBezTo>
                  <a:cubicBezTo>
                    <a:pt x="535" y="37"/>
                    <a:pt x="535" y="37"/>
                    <a:pt x="535" y="37"/>
                  </a:cubicBezTo>
                  <a:cubicBezTo>
                    <a:pt x="536" y="37"/>
                    <a:pt x="536" y="37"/>
                    <a:pt x="536" y="37"/>
                  </a:cubicBezTo>
                  <a:cubicBezTo>
                    <a:pt x="535" y="37"/>
                    <a:pt x="535" y="37"/>
                    <a:pt x="535" y="37"/>
                  </a:cubicBezTo>
                  <a:cubicBezTo>
                    <a:pt x="535" y="37"/>
                    <a:pt x="529" y="34"/>
                    <a:pt x="526" y="32"/>
                  </a:cubicBezTo>
                  <a:cubicBezTo>
                    <a:pt x="526" y="32"/>
                    <a:pt x="526" y="32"/>
                    <a:pt x="526" y="32"/>
                  </a:cubicBezTo>
                  <a:cubicBezTo>
                    <a:pt x="525" y="32"/>
                    <a:pt x="524" y="31"/>
                    <a:pt x="524" y="31"/>
                  </a:cubicBezTo>
                  <a:cubicBezTo>
                    <a:pt x="523" y="31"/>
                    <a:pt x="523" y="31"/>
                    <a:pt x="522" y="30"/>
                  </a:cubicBezTo>
                  <a:cubicBezTo>
                    <a:pt x="522" y="30"/>
                    <a:pt x="522" y="30"/>
                    <a:pt x="522" y="30"/>
                  </a:cubicBezTo>
                  <a:cubicBezTo>
                    <a:pt x="521" y="30"/>
                    <a:pt x="521" y="30"/>
                    <a:pt x="517" y="28"/>
                  </a:cubicBezTo>
                  <a:cubicBezTo>
                    <a:pt x="517" y="28"/>
                    <a:pt x="517" y="28"/>
                    <a:pt x="517" y="28"/>
                  </a:cubicBezTo>
                  <a:cubicBezTo>
                    <a:pt x="516" y="27"/>
                    <a:pt x="514" y="27"/>
                    <a:pt x="513" y="26"/>
                  </a:cubicBezTo>
                  <a:cubicBezTo>
                    <a:pt x="513" y="26"/>
                    <a:pt x="513" y="26"/>
                    <a:pt x="513" y="26"/>
                  </a:cubicBezTo>
                  <a:cubicBezTo>
                    <a:pt x="511" y="25"/>
                    <a:pt x="509" y="25"/>
                    <a:pt x="507" y="24"/>
                  </a:cubicBezTo>
                  <a:cubicBezTo>
                    <a:pt x="507" y="24"/>
                    <a:pt x="507" y="24"/>
                    <a:pt x="507" y="24"/>
                  </a:cubicBezTo>
                  <a:cubicBezTo>
                    <a:pt x="504" y="23"/>
                    <a:pt x="502" y="22"/>
                    <a:pt x="499" y="21"/>
                  </a:cubicBezTo>
                  <a:cubicBezTo>
                    <a:pt x="498" y="21"/>
                    <a:pt x="498" y="21"/>
                    <a:pt x="498" y="21"/>
                  </a:cubicBezTo>
                  <a:cubicBezTo>
                    <a:pt x="498" y="21"/>
                    <a:pt x="498" y="21"/>
                    <a:pt x="498" y="21"/>
                  </a:cubicBezTo>
                  <a:cubicBezTo>
                    <a:pt x="498" y="21"/>
                    <a:pt x="499" y="21"/>
                    <a:pt x="499" y="21"/>
                  </a:cubicBezTo>
                  <a:cubicBezTo>
                    <a:pt x="499" y="21"/>
                    <a:pt x="498" y="21"/>
                    <a:pt x="497" y="21"/>
                  </a:cubicBezTo>
                  <a:cubicBezTo>
                    <a:pt x="498" y="21"/>
                    <a:pt x="499" y="21"/>
                    <a:pt x="500" y="22"/>
                  </a:cubicBezTo>
                  <a:cubicBezTo>
                    <a:pt x="500" y="22"/>
                    <a:pt x="500" y="22"/>
                    <a:pt x="500" y="22"/>
                  </a:cubicBezTo>
                  <a:cubicBezTo>
                    <a:pt x="499" y="22"/>
                    <a:pt x="499" y="22"/>
                    <a:pt x="499" y="22"/>
                  </a:cubicBezTo>
                  <a:cubicBezTo>
                    <a:pt x="499" y="21"/>
                    <a:pt x="498" y="21"/>
                    <a:pt x="498" y="21"/>
                  </a:cubicBezTo>
                  <a:cubicBezTo>
                    <a:pt x="497" y="21"/>
                    <a:pt x="496" y="20"/>
                    <a:pt x="494" y="20"/>
                  </a:cubicBezTo>
                  <a:cubicBezTo>
                    <a:pt x="494" y="20"/>
                    <a:pt x="494" y="20"/>
                    <a:pt x="494" y="20"/>
                  </a:cubicBezTo>
                  <a:cubicBezTo>
                    <a:pt x="494" y="20"/>
                    <a:pt x="493" y="20"/>
                    <a:pt x="489" y="18"/>
                  </a:cubicBezTo>
                  <a:cubicBezTo>
                    <a:pt x="489" y="18"/>
                    <a:pt x="488" y="18"/>
                    <a:pt x="487" y="17"/>
                  </a:cubicBezTo>
                  <a:cubicBezTo>
                    <a:pt x="486" y="18"/>
                    <a:pt x="486" y="18"/>
                    <a:pt x="486" y="18"/>
                  </a:cubicBezTo>
                  <a:cubicBezTo>
                    <a:pt x="497" y="21"/>
                    <a:pt x="497" y="21"/>
                    <a:pt x="499" y="22"/>
                  </a:cubicBezTo>
                  <a:cubicBezTo>
                    <a:pt x="498" y="22"/>
                    <a:pt x="498" y="22"/>
                    <a:pt x="498" y="22"/>
                  </a:cubicBezTo>
                  <a:cubicBezTo>
                    <a:pt x="498" y="22"/>
                    <a:pt x="499" y="23"/>
                    <a:pt x="500" y="23"/>
                  </a:cubicBezTo>
                  <a:cubicBezTo>
                    <a:pt x="500" y="23"/>
                    <a:pt x="500" y="23"/>
                    <a:pt x="500" y="23"/>
                  </a:cubicBezTo>
                  <a:cubicBezTo>
                    <a:pt x="500" y="23"/>
                    <a:pt x="500" y="23"/>
                    <a:pt x="500" y="23"/>
                  </a:cubicBezTo>
                  <a:cubicBezTo>
                    <a:pt x="500" y="23"/>
                    <a:pt x="500" y="23"/>
                    <a:pt x="500" y="23"/>
                  </a:cubicBezTo>
                  <a:cubicBezTo>
                    <a:pt x="500" y="23"/>
                    <a:pt x="500" y="23"/>
                    <a:pt x="500" y="23"/>
                  </a:cubicBezTo>
                  <a:cubicBezTo>
                    <a:pt x="500" y="23"/>
                    <a:pt x="500" y="23"/>
                    <a:pt x="500" y="23"/>
                  </a:cubicBezTo>
                  <a:cubicBezTo>
                    <a:pt x="500" y="23"/>
                    <a:pt x="500" y="23"/>
                    <a:pt x="500" y="23"/>
                  </a:cubicBezTo>
                  <a:cubicBezTo>
                    <a:pt x="501" y="24"/>
                    <a:pt x="501" y="24"/>
                    <a:pt x="502" y="24"/>
                  </a:cubicBezTo>
                  <a:cubicBezTo>
                    <a:pt x="502" y="24"/>
                    <a:pt x="503" y="24"/>
                    <a:pt x="503" y="25"/>
                  </a:cubicBezTo>
                  <a:cubicBezTo>
                    <a:pt x="503" y="24"/>
                    <a:pt x="503" y="24"/>
                    <a:pt x="500" y="24"/>
                  </a:cubicBezTo>
                  <a:cubicBezTo>
                    <a:pt x="499" y="24"/>
                    <a:pt x="499" y="24"/>
                    <a:pt x="499" y="24"/>
                  </a:cubicBezTo>
                  <a:cubicBezTo>
                    <a:pt x="498" y="23"/>
                    <a:pt x="498" y="23"/>
                    <a:pt x="498" y="23"/>
                  </a:cubicBezTo>
                  <a:cubicBezTo>
                    <a:pt x="500" y="24"/>
                    <a:pt x="501" y="25"/>
                    <a:pt x="502" y="25"/>
                  </a:cubicBezTo>
                  <a:cubicBezTo>
                    <a:pt x="502" y="25"/>
                    <a:pt x="502" y="25"/>
                    <a:pt x="502" y="25"/>
                  </a:cubicBezTo>
                  <a:cubicBezTo>
                    <a:pt x="503" y="26"/>
                    <a:pt x="504" y="26"/>
                    <a:pt x="504" y="27"/>
                  </a:cubicBezTo>
                  <a:cubicBezTo>
                    <a:pt x="504" y="27"/>
                    <a:pt x="504" y="27"/>
                    <a:pt x="504" y="27"/>
                  </a:cubicBezTo>
                  <a:cubicBezTo>
                    <a:pt x="506" y="29"/>
                    <a:pt x="506" y="29"/>
                    <a:pt x="515" y="34"/>
                  </a:cubicBezTo>
                  <a:cubicBezTo>
                    <a:pt x="516" y="34"/>
                    <a:pt x="516" y="34"/>
                    <a:pt x="517" y="34"/>
                  </a:cubicBezTo>
                  <a:cubicBezTo>
                    <a:pt x="517" y="35"/>
                    <a:pt x="517" y="35"/>
                    <a:pt x="517" y="35"/>
                  </a:cubicBezTo>
                  <a:cubicBezTo>
                    <a:pt x="517" y="35"/>
                    <a:pt x="517" y="35"/>
                    <a:pt x="517" y="35"/>
                  </a:cubicBezTo>
                  <a:cubicBezTo>
                    <a:pt x="517" y="35"/>
                    <a:pt x="517" y="35"/>
                    <a:pt x="517" y="35"/>
                  </a:cubicBezTo>
                  <a:cubicBezTo>
                    <a:pt x="516" y="35"/>
                    <a:pt x="516" y="35"/>
                    <a:pt x="515" y="35"/>
                  </a:cubicBezTo>
                  <a:cubicBezTo>
                    <a:pt x="515" y="36"/>
                    <a:pt x="515" y="36"/>
                    <a:pt x="514" y="36"/>
                  </a:cubicBezTo>
                  <a:cubicBezTo>
                    <a:pt x="515" y="36"/>
                    <a:pt x="515" y="36"/>
                    <a:pt x="515" y="36"/>
                  </a:cubicBezTo>
                  <a:cubicBezTo>
                    <a:pt x="515" y="37"/>
                    <a:pt x="515" y="37"/>
                    <a:pt x="515" y="37"/>
                  </a:cubicBezTo>
                  <a:cubicBezTo>
                    <a:pt x="515" y="37"/>
                    <a:pt x="515" y="37"/>
                    <a:pt x="514" y="37"/>
                  </a:cubicBezTo>
                  <a:cubicBezTo>
                    <a:pt x="515" y="37"/>
                    <a:pt x="524" y="42"/>
                    <a:pt x="525" y="43"/>
                  </a:cubicBezTo>
                  <a:cubicBezTo>
                    <a:pt x="526" y="43"/>
                    <a:pt x="526" y="43"/>
                    <a:pt x="526" y="43"/>
                  </a:cubicBezTo>
                  <a:cubicBezTo>
                    <a:pt x="526" y="43"/>
                    <a:pt x="527" y="43"/>
                    <a:pt x="530" y="44"/>
                  </a:cubicBezTo>
                  <a:cubicBezTo>
                    <a:pt x="530" y="45"/>
                    <a:pt x="531" y="45"/>
                    <a:pt x="531" y="45"/>
                  </a:cubicBezTo>
                  <a:cubicBezTo>
                    <a:pt x="532" y="46"/>
                    <a:pt x="532" y="46"/>
                    <a:pt x="532" y="46"/>
                  </a:cubicBezTo>
                  <a:cubicBezTo>
                    <a:pt x="531" y="46"/>
                    <a:pt x="531" y="46"/>
                    <a:pt x="524" y="43"/>
                  </a:cubicBezTo>
                  <a:cubicBezTo>
                    <a:pt x="524" y="43"/>
                    <a:pt x="523" y="43"/>
                    <a:pt x="523" y="43"/>
                  </a:cubicBezTo>
                  <a:cubicBezTo>
                    <a:pt x="522" y="43"/>
                    <a:pt x="521" y="42"/>
                    <a:pt x="520" y="42"/>
                  </a:cubicBezTo>
                  <a:cubicBezTo>
                    <a:pt x="519" y="41"/>
                    <a:pt x="519" y="41"/>
                    <a:pt x="519" y="41"/>
                  </a:cubicBezTo>
                  <a:cubicBezTo>
                    <a:pt x="519" y="42"/>
                    <a:pt x="519" y="42"/>
                    <a:pt x="519" y="42"/>
                  </a:cubicBezTo>
                  <a:cubicBezTo>
                    <a:pt x="520" y="43"/>
                    <a:pt x="520" y="43"/>
                    <a:pt x="520" y="43"/>
                  </a:cubicBezTo>
                  <a:cubicBezTo>
                    <a:pt x="522" y="43"/>
                    <a:pt x="522" y="43"/>
                    <a:pt x="524" y="45"/>
                  </a:cubicBezTo>
                  <a:cubicBezTo>
                    <a:pt x="524" y="45"/>
                    <a:pt x="524" y="45"/>
                    <a:pt x="522" y="44"/>
                  </a:cubicBezTo>
                  <a:cubicBezTo>
                    <a:pt x="521" y="44"/>
                    <a:pt x="521" y="44"/>
                    <a:pt x="521" y="44"/>
                  </a:cubicBezTo>
                  <a:cubicBezTo>
                    <a:pt x="523" y="46"/>
                    <a:pt x="525" y="47"/>
                    <a:pt x="526" y="47"/>
                  </a:cubicBezTo>
                  <a:cubicBezTo>
                    <a:pt x="526" y="47"/>
                    <a:pt x="526" y="47"/>
                    <a:pt x="526" y="47"/>
                  </a:cubicBezTo>
                  <a:cubicBezTo>
                    <a:pt x="526" y="47"/>
                    <a:pt x="526" y="47"/>
                    <a:pt x="526" y="47"/>
                  </a:cubicBezTo>
                  <a:cubicBezTo>
                    <a:pt x="526" y="47"/>
                    <a:pt x="526" y="47"/>
                    <a:pt x="526" y="47"/>
                  </a:cubicBezTo>
                  <a:cubicBezTo>
                    <a:pt x="526" y="47"/>
                    <a:pt x="526" y="47"/>
                    <a:pt x="526" y="47"/>
                  </a:cubicBezTo>
                  <a:cubicBezTo>
                    <a:pt x="527" y="47"/>
                    <a:pt x="527" y="47"/>
                    <a:pt x="527" y="47"/>
                  </a:cubicBezTo>
                  <a:cubicBezTo>
                    <a:pt x="527" y="47"/>
                    <a:pt x="527" y="47"/>
                    <a:pt x="527" y="47"/>
                  </a:cubicBezTo>
                  <a:cubicBezTo>
                    <a:pt x="527" y="47"/>
                    <a:pt x="527" y="47"/>
                    <a:pt x="527" y="47"/>
                  </a:cubicBezTo>
                  <a:cubicBezTo>
                    <a:pt x="527" y="47"/>
                    <a:pt x="527" y="47"/>
                    <a:pt x="527" y="47"/>
                  </a:cubicBezTo>
                  <a:cubicBezTo>
                    <a:pt x="530" y="48"/>
                    <a:pt x="533" y="50"/>
                    <a:pt x="533" y="50"/>
                  </a:cubicBezTo>
                  <a:cubicBezTo>
                    <a:pt x="530" y="48"/>
                    <a:pt x="526" y="48"/>
                    <a:pt x="523" y="46"/>
                  </a:cubicBezTo>
                  <a:cubicBezTo>
                    <a:pt x="522" y="46"/>
                    <a:pt x="521" y="45"/>
                    <a:pt x="521" y="45"/>
                  </a:cubicBezTo>
                  <a:cubicBezTo>
                    <a:pt x="515" y="41"/>
                    <a:pt x="515" y="41"/>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7" y="43"/>
                    <a:pt x="517" y="43"/>
                    <a:pt x="517" y="43"/>
                  </a:cubicBezTo>
                  <a:cubicBezTo>
                    <a:pt x="518" y="44"/>
                    <a:pt x="518" y="44"/>
                    <a:pt x="519" y="44"/>
                  </a:cubicBezTo>
                  <a:cubicBezTo>
                    <a:pt x="518" y="44"/>
                    <a:pt x="518" y="44"/>
                    <a:pt x="518" y="44"/>
                  </a:cubicBezTo>
                  <a:cubicBezTo>
                    <a:pt x="519" y="46"/>
                    <a:pt x="521" y="47"/>
                    <a:pt x="521" y="47"/>
                  </a:cubicBezTo>
                  <a:cubicBezTo>
                    <a:pt x="521" y="48"/>
                    <a:pt x="521" y="48"/>
                    <a:pt x="521" y="48"/>
                  </a:cubicBezTo>
                  <a:cubicBezTo>
                    <a:pt x="530" y="53"/>
                    <a:pt x="530" y="53"/>
                    <a:pt x="532" y="54"/>
                  </a:cubicBezTo>
                  <a:cubicBezTo>
                    <a:pt x="532" y="55"/>
                    <a:pt x="532" y="55"/>
                    <a:pt x="532" y="55"/>
                  </a:cubicBezTo>
                  <a:cubicBezTo>
                    <a:pt x="534" y="56"/>
                    <a:pt x="537" y="58"/>
                    <a:pt x="539" y="60"/>
                  </a:cubicBezTo>
                  <a:cubicBezTo>
                    <a:pt x="540" y="60"/>
                    <a:pt x="541" y="60"/>
                    <a:pt x="541" y="60"/>
                  </a:cubicBezTo>
                  <a:cubicBezTo>
                    <a:pt x="541" y="59"/>
                    <a:pt x="540" y="59"/>
                    <a:pt x="540" y="58"/>
                  </a:cubicBezTo>
                  <a:cubicBezTo>
                    <a:pt x="540" y="58"/>
                    <a:pt x="540" y="58"/>
                    <a:pt x="540" y="58"/>
                  </a:cubicBezTo>
                  <a:cubicBezTo>
                    <a:pt x="546" y="60"/>
                    <a:pt x="550" y="65"/>
                    <a:pt x="556" y="67"/>
                  </a:cubicBezTo>
                  <a:cubicBezTo>
                    <a:pt x="557" y="68"/>
                    <a:pt x="558" y="68"/>
                    <a:pt x="559" y="69"/>
                  </a:cubicBezTo>
                  <a:cubicBezTo>
                    <a:pt x="558" y="70"/>
                    <a:pt x="558" y="70"/>
                    <a:pt x="558" y="70"/>
                  </a:cubicBezTo>
                  <a:cubicBezTo>
                    <a:pt x="555" y="68"/>
                    <a:pt x="555" y="68"/>
                    <a:pt x="553" y="67"/>
                  </a:cubicBezTo>
                  <a:cubicBezTo>
                    <a:pt x="553" y="66"/>
                    <a:pt x="553" y="66"/>
                    <a:pt x="552" y="66"/>
                  </a:cubicBezTo>
                  <a:cubicBezTo>
                    <a:pt x="552" y="66"/>
                    <a:pt x="546" y="61"/>
                    <a:pt x="544" y="62"/>
                  </a:cubicBezTo>
                  <a:cubicBezTo>
                    <a:pt x="543" y="62"/>
                    <a:pt x="543" y="62"/>
                    <a:pt x="543" y="62"/>
                  </a:cubicBezTo>
                  <a:cubicBezTo>
                    <a:pt x="544" y="64"/>
                    <a:pt x="554" y="73"/>
                    <a:pt x="554" y="73"/>
                  </a:cubicBezTo>
                  <a:cubicBezTo>
                    <a:pt x="553" y="73"/>
                    <a:pt x="553" y="73"/>
                    <a:pt x="553" y="73"/>
                  </a:cubicBezTo>
                  <a:cubicBezTo>
                    <a:pt x="553" y="73"/>
                    <a:pt x="553" y="74"/>
                    <a:pt x="553" y="75"/>
                  </a:cubicBezTo>
                  <a:cubicBezTo>
                    <a:pt x="553" y="75"/>
                    <a:pt x="554" y="76"/>
                    <a:pt x="554" y="76"/>
                  </a:cubicBezTo>
                  <a:cubicBezTo>
                    <a:pt x="554" y="76"/>
                    <a:pt x="554" y="76"/>
                    <a:pt x="554" y="76"/>
                  </a:cubicBezTo>
                  <a:cubicBezTo>
                    <a:pt x="553" y="76"/>
                    <a:pt x="553" y="76"/>
                    <a:pt x="551" y="76"/>
                  </a:cubicBezTo>
                  <a:cubicBezTo>
                    <a:pt x="550" y="75"/>
                    <a:pt x="549" y="75"/>
                    <a:pt x="548" y="75"/>
                  </a:cubicBezTo>
                  <a:cubicBezTo>
                    <a:pt x="547" y="75"/>
                    <a:pt x="547" y="75"/>
                    <a:pt x="547" y="75"/>
                  </a:cubicBezTo>
                  <a:cubicBezTo>
                    <a:pt x="547" y="74"/>
                    <a:pt x="546" y="74"/>
                    <a:pt x="546" y="73"/>
                  </a:cubicBezTo>
                  <a:cubicBezTo>
                    <a:pt x="547" y="73"/>
                    <a:pt x="548" y="74"/>
                    <a:pt x="550" y="74"/>
                  </a:cubicBezTo>
                  <a:cubicBezTo>
                    <a:pt x="550" y="73"/>
                    <a:pt x="550" y="72"/>
                    <a:pt x="547" y="68"/>
                  </a:cubicBezTo>
                  <a:cubicBezTo>
                    <a:pt x="547" y="68"/>
                    <a:pt x="547" y="68"/>
                    <a:pt x="533" y="57"/>
                  </a:cubicBezTo>
                  <a:cubicBezTo>
                    <a:pt x="532" y="56"/>
                    <a:pt x="532" y="56"/>
                    <a:pt x="531" y="56"/>
                  </a:cubicBezTo>
                  <a:cubicBezTo>
                    <a:pt x="527" y="52"/>
                    <a:pt x="527" y="52"/>
                    <a:pt x="520" y="48"/>
                  </a:cubicBezTo>
                  <a:cubicBezTo>
                    <a:pt x="518" y="47"/>
                    <a:pt x="516" y="45"/>
                    <a:pt x="515" y="44"/>
                  </a:cubicBezTo>
                  <a:cubicBezTo>
                    <a:pt x="515" y="44"/>
                    <a:pt x="515" y="44"/>
                    <a:pt x="516" y="44"/>
                  </a:cubicBezTo>
                  <a:cubicBezTo>
                    <a:pt x="510" y="41"/>
                    <a:pt x="510" y="41"/>
                    <a:pt x="510" y="41"/>
                  </a:cubicBezTo>
                  <a:cubicBezTo>
                    <a:pt x="509" y="41"/>
                    <a:pt x="508" y="40"/>
                    <a:pt x="507" y="40"/>
                  </a:cubicBezTo>
                  <a:cubicBezTo>
                    <a:pt x="506" y="40"/>
                    <a:pt x="506" y="40"/>
                    <a:pt x="506" y="40"/>
                  </a:cubicBezTo>
                  <a:cubicBezTo>
                    <a:pt x="505" y="40"/>
                    <a:pt x="505" y="40"/>
                    <a:pt x="505" y="40"/>
                  </a:cubicBezTo>
                  <a:cubicBezTo>
                    <a:pt x="506" y="41"/>
                    <a:pt x="506" y="41"/>
                    <a:pt x="506" y="41"/>
                  </a:cubicBezTo>
                  <a:cubicBezTo>
                    <a:pt x="505" y="41"/>
                    <a:pt x="505" y="41"/>
                    <a:pt x="505" y="41"/>
                  </a:cubicBezTo>
                  <a:cubicBezTo>
                    <a:pt x="506" y="43"/>
                    <a:pt x="513" y="48"/>
                    <a:pt x="513" y="48"/>
                  </a:cubicBezTo>
                  <a:cubicBezTo>
                    <a:pt x="512" y="48"/>
                    <a:pt x="512" y="48"/>
                    <a:pt x="512" y="48"/>
                  </a:cubicBezTo>
                  <a:cubicBezTo>
                    <a:pt x="512" y="49"/>
                    <a:pt x="512" y="49"/>
                    <a:pt x="512" y="49"/>
                  </a:cubicBezTo>
                  <a:cubicBezTo>
                    <a:pt x="513" y="50"/>
                    <a:pt x="513" y="50"/>
                    <a:pt x="513" y="50"/>
                  </a:cubicBezTo>
                  <a:cubicBezTo>
                    <a:pt x="514" y="50"/>
                    <a:pt x="514" y="50"/>
                    <a:pt x="514" y="50"/>
                  </a:cubicBezTo>
                  <a:cubicBezTo>
                    <a:pt x="514" y="51"/>
                    <a:pt x="515" y="51"/>
                    <a:pt x="515" y="51"/>
                  </a:cubicBezTo>
                  <a:cubicBezTo>
                    <a:pt x="516" y="51"/>
                    <a:pt x="519" y="53"/>
                    <a:pt x="520" y="54"/>
                  </a:cubicBezTo>
                  <a:cubicBezTo>
                    <a:pt x="521" y="56"/>
                    <a:pt x="523" y="57"/>
                    <a:pt x="530" y="60"/>
                  </a:cubicBezTo>
                  <a:cubicBezTo>
                    <a:pt x="532" y="62"/>
                    <a:pt x="532" y="62"/>
                    <a:pt x="535" y="65"/>
                  </a:cubicBezTo>
                  <a:cubicBezTo>
                    <a:pt x="535" y="65"/>
                    <a:pt x="534" y="65"/>
                    <a:pt x="534" y="65"/>
                  </a:cubicBezTo>
                  <a:cubicBezTo>
                    <a:pt x="533" y="65"/>
                    <a:pt x="533" y="65"/>
                    <a:pt x="516" y="57"/>
                  </a:cubicBezTo>
                  <a:cubicBezTo>
                    <a:pt x="515" y="57"/>
                    <a:pt x="515" y="57"/>
                    <a:pt x="514" y="57"/>
                  </a:cubicBezTo>
                  <a:cubicBezTo>
                    <a:pt x="513" y="57"/>
                    <a:pt x="512" y="56"/>
                    <a:pt x="511" y="56"/>
                  </a:cubicBezTo>
                  <a:cubicBezTo>
                    <a:pt x="510" y="56"/>
                    <a:pt x="510" y="56"/>
                    <a:pt x="509" y="56"/>
                  </a:cubicBezTo>
                  <a:cubicBezTo>
                    <a:pt x="507" y="55"/>
                    <a:pt x="505" y="54"/>
                    <a:pt x="503" y="53"/>
                  </a:cubicBezTo>
                  <a:cubicBezTo>
                    <a:pt x="502" y="53"/>
                    <a:pt x="502" y="52"/>
                    <a:pt x="501" y="52"/>
                  </a:cubicBezTo>
                  <a:cubicBezTo>
                    <a:pt x="500" y="52"/>
                    <a:pt x="500" y="52"/>
                    <a:pt x="500" y="52"/>
                  </a:cubicBezTo>
                  <a:cubicBezTo>
                    <a:pt x="500" y="53"/>
                    <a:pt x="500" y="53"/>
                    <a:pt x="500" y="53"/>
                  </a:cubicBezTo>
                  <a:cubicBezTo>
                    <a:pt x="504" y="57"/>
                    <a:pt x="511" y="56"/>
                    <a:pt x="514" y="62"/>
                  </a:cubicBezTo>
                  <a:cubicBezTo>
                    <a:pt x="514" y="62"/>
                    <a:pt x="514" y="62"/>
                    <a:pt x="514" y="62"/>
                  </a:cubicBezTo>
                  <a:cubicBezTo>
                    <a:pt x="514" y="63"/>
                    <a:pt x="514" y="64"/>
                    <a:pt x="514" y="65"/>
                  </a:cubicBezTo>
                  <a:cubicBezTo>
                    <a:pt x="514" y="65"/>
                    <a:pt x="514" y="65"/>
                    <a:pt x="514" y="65"/>
                  </a:cubicBezTo>
                  <a:cubicBezTo>
                    <a:pt x="510" y="61"/>
                    <a:pt x="510" y="61"/>
                    <a:pt x="510" y="61"/>
                  </a:cubicBezTo>
                  <a:cubicBezTo>
                    <a:pt x="509" y="61"/>
                    <a:pt x="509" y="61"/>
                    <a:pt x="509" y="61"/>
                  </a:cubicBezTo>
                  <a:cubicBezTo>
                    <a:pt x="509" y="61"/>
                    <a:pt x="509" y="61"/>
                    <a:pt x="509" y="61"/>
                  </a:cubicBezTo>
                  <a:cubicBezTo>
                    <a:pt x="509" y="62"/>
                    <a:pt x="509" y="62"/>
                    <a:pt x="509" y="62"/>
                  </a:cubicBezTo>
                  <a:cubicBezTo>
                    <a:pt x="508" y="63"/>
                    <a:pt x="508" y="63"/>
                    <a:pt x="508" y="63"/>
                  </a:cubicBezTo>
                  <a:cubicBezTo>
                    <a:pt x="508" y="63"/>
                    <a:pt x="508" y="63"/>
                    <a:pt x="508" y="63"/>
                  </a:cubicBezTo>
                  <a:cubicBezTo>
                    <a:pt x="507" y="62"/>
                    <a:pt x="507" y="62"/>
                    <a:pt x="507" y="62"/>
                  </a:cubicBezTo>
                  <a:cubicBezTo>
                    <a:pt x="522" y="79"/>
                    <a:pt x="537" y="99"/>
                    <a:pt x="550" y="121"/>
                  </a:cubicBezTo>
                  <a:cubicBezTo>
                    <a:pt x="614" y="121"/>
                    <a:pt x="649" y="120"/>
                    <a:pt x="646" y="118"/>
                  </a:cubicBezTo>
                  <a:cubicBezTo>
                    <a:pt x="644" y="116"/>
                    <a:pt x="644" y="116"/>
                    <a:pt x="644" y="116"/>
                  </a:cubicBezTo>
                  <a:cubicBezTo>
                    <a:pt x="617" y="89"/>
                    <a:pt x="617" y="89"/>
                    <a:pt x="602" y="77"/>
                  </a:cubicBezTo>
                  <a:cubicBezTo>
                    <a:pt x="573" y="57"/>
                    <a:pt x="569" y="54"/>
                    <a:pt x="554" y="46"/>
                  </a:cubicBezTo>
                  <a:moveTo>
                    <a:pt x="624" y="357"/>
                  </a:moveTo>
                  <a:cubicBezTo>
                    <a:pt x="624" y="357"/>
                    <a:pt x="624" y="357"/>
                    <a:pt x="624" y="357"/>
                  </a:cubicBezTo>
                  <a:cubicBezTo>
                    <a:pt x="624" y="356"/>
                    <a:pt x="624" y="354"/>
                    <a:pt x="623" y="354"/>
                  </a:cubicBezTo>
                  <a:cubicBezTo>
                    <a:pt x="623" y="353"/>
                    <a:pt x="622" y="353"/>
                    <a:pt x="621" y="353"/>
                  </a:cubicBezTo>
                  <a:cubicBezTo>
                    <a:pt x="620" y="352"/>
                    <a:pt x="620" y="352"/>
                    <a:pt x="620" y="352"/>
                  </a:cubicBezTo>
                  <a:cubicBezTo>
                    <a:pt x="619" y="351"/>
                    <a:pt x="620" y="349"/>
                    <a:pt x="619" y="348"/>
                  </a:cubicBezTo>
                  <a:cubicBezTo>
                    <a:pt x="618" y="346"/>
                    <a:pt x="616" y="345"/>
                    <a:pt x="615" y="345"/>
                  </a:cubicBezTo>
                  <a:cubicBezTo>
                    <a:pt x="613" y="345"/>
                    <a:pt x="615" y="341"/>
                    <a:pt x="614" y="340"/>
                  </a:cubicBezTo>
                  <a:cubicBezTo>
                    <a:pt x="612" y="338"/>
                    <a:pt x="612" y="338"/>
                    <a:pt x="612" y="338"/>
                  </a:cubicBezTo>
                  <a:cubicBezTo>
                    <a:pt x="612" y="338"/>
                    <a:pt x="611" y="338"/>
                    <a:pt x="610" y="338"/>
                  </a:cubicBezTo>
                  <a:cubicBezTo>
                    <a:pt x="611" y="341"/>
                    <a:pt x="611" y="341"/>
                    <a:pt x="610" y="342"/>
                  </a:cubicBezTo>
                  <a:cubicBezTo>
                    <a:pt x="610" y="354"/>
                    <a:pt x="611" y="365"/>
                    <a:pt x="610" y="376"/>
                  </a:cubicBezTo>
                  <a:cubicBezTo>
                    <a:pt x="611" y="376"/>
                    <a:pt x="611" y="376"/>
                    <a:pt x="611" y="376"/>
                  </a:cubicBezTo>
                  <a:cubicBezTo>
                    <a:pt x="612" y="376"/>
                    <a:pt x="612" y="376"/>
                    <a:pt x="612" y="376"/>
                  </a:cubicBezTo>
                  <a:cubicBezTo>
                    <a:pt x="613" y="376"/>
                    <a:pt x="613" y="376"/>
                    <a:pt x="613" y="376"/>
                  </a:cubicBezTo>
                  <a:cubicBezTo>
                    <a:pt x="614" y="375"/>
                    <a:pt x="614" y="374"/>
                    <a:pt x="614" y="374"/>
                  </a:cubicBezTo>
                  <a:cubicBezTo>
                    <a:pt x="614" y="373"/>
                    <a:pt x="614" y="373"/>
                    <a:pt x="614" y="372"/>
                  </a:cubicBezTo>
                  <a:cubicBezTo>
                    <a:pt x="614" y="372"/>
                    <a:pt x="614" y="372"/>
                    <a:pt x="614" y="372"/>
                  </a:cubicBezTo>
                  <a:cubicBezTo>
                    <a:pt x="614" y="370"/>
                    <a:pt x="616" y="368"/>
                    <a:pt x="617" y="368"/>
                  </a:cubicBezTo>
                  <a:cubicBezTo>
                    <a:pt x="618" y="368"/>
                    <a:pt x="618" y="368"/>
                    <a:pt x="618" y="368"/>
                  </a:cubicBezTo>
                  <a:cubicBezTo>
                    <a:pt x="618" y="368"/>
                    <a:pt x="618" y="369"/>
                    <a:pt x="619" y="369"/>
                  </a:cubicBezTo>
                  <a:cubicBezTo>
                    <a:pt x="620" y="366"/>
                    <a:pt x="619" y="362"/>
                    <a:pt x="620" y="359"/>
                  </a:cubicBezTo>
                  <a:cubicBezTo>
                    <a:pt x="620" y="358"/>
                    <a:pt x="620" y="358"/>
                    <a:pt x="622" y="358"/>
                  </a:cubicBezTo>
                  <a:cubicBezTo>
                    <a:pt x="622" y="358"/>
                    <a:pt x="623" y="358"/>
                    <a:pt x="624" y="357"/>
                  </a:cubicBezTo>
                  <a:moveTo>
                    <a:pt x="743" y="321"/>
                  </a:moveTo>
                  <a:cubicBezTo>
                    <a:pt x="741" y="310"/>
                    <a:pt x="738" y="295"/>
                    <a:pt x="736" y="284"/>
                  </a:cubicBezTo>
                  <a:cubicBezTo>
                    <a:pt x="736" y="287"/>
                    <a:pt x="690" y="289"/>
                    <a:pt x="605" y="288"/>
                  </a:cubicBezTo>
                  <a:cubicBezTo>
                    <a:pt x="607" y="300"/>
                    <a:pt x="608" y="313"/>
                    <a:pt x="609" y="325"/>
                  </a:cubicBezTo>
                  <a:cubicBezTo>
                    <a:pt x="610" y="327"/>
                    <a:pt x="610" y="330"/>
                    <a:pt x="612" y="331"/>
                  </a:cubicBezTo>
                  <a:cubicBezTo>
                    <a:pt x="614" y="331"/>
                    <a:pt x="616" y="331"/>
                    <a:pt x="618" y="331"/>
                  </a:cubicBezTo>
                  <a:cubicBezTo>
                    <a:pt x="621" y="330"/>
                    <a:pt x="621" y="334"/>
                    <a:pt x="623" y="334"/>
                  </a:cubicBezTo>
                  <a:cubicBezTo>
                    <a:pt x="625" y="334"/>
                    <a:pt x="627" y="334"/>
                    <a:pt x="628" y="334"/>
                  </a:cubicBezTo>
                  <a:cubicBezTo>
                    <a:pt x="629" y="335"/>
                    <a:pt x="629" y="335"/>
                    <a:pt x="630" y="335"/>
                  </a:cubicBezTo>
                  <a:cubicBezTo>
                    <a:pt x="637" y="335"/>
                    <a:pt x="637" y="335"/>
                    <a:pt x="637" y="335"/>
                  </a:cubicBezTo>
                  <a:cubicBezTo>
                    <a:pt x="643" y="334"/>
                    <a:pt x="643" y="334"/>
                    <a:pt x="643" y="334"/>
                  </a:cubicBezTo>
                  <a:cubicBezTo>
                    <a:pt x="644" y="334"/>
                    <a:pt x="646" y="334"/>
                    <a:pt x="647" y="334"/>
                  </a:cubicBezTo>
                  <a:cubicBezTo>
                    <a:pt x="648" y="334"/>
                    <a:pt x="655" y="341"/>
                    <a:pt x="656" y="346"/>
                  </a:cubicBezTo>
                  <a:cubicBezTo>
                    <a:pt x="656" y="346"/>
                    <a:pt x="656" y="346"/>
                    <a:pt x="657" y="346"/>
                  </a:cubicBezTo>
                  <a:cubicBezTo>
                    <a:pt x="657" y="347"/>
                    <a:pt x="657" y="347"/>
                    <a:pt x="658" y="349"/>
                  </a:cubicBezTo>
                  <a:cubicBezTo>
                    <a:pt x="659" y="349"/>
                    <a:pt x="659" y="349"/>
                    <a:pt x="660" y="349"/>
                  </a:cubicBezTo>
                  <a:cubicBezTo>
                    <a:pt x="661" y="349"/>
                    <a:pt x="661" y="349"/>
                    <a:pt x="664" y="351"/>
                  </a:cubicBezTo>
                  <a:cubicBezTo>
                    <a:pt x="657" y="352"/>
                    <a:pt x="661" y="356"/>
                    <a:pt x="661" y="356"/>
                  </a:cubicBezTo>
                  <a:cubicBezTo>
                    <a:pt x="664" y="358"/>
                    <a:pt x="663" y="363"/>
                    <a:pt x="668" y="363"/>
                  </a:cubicBezTo>
                  <a:cubicBezTo>
                    <a:pt x="670" y="360"/>
                    <a:pt x="670" y="360"/>
                    <a:pt x="671" y="360"/>
                  </a:cubicBezTo>
                  <a:cubicBezTo>
                    <a:pt x="671" y="359"/>
                    <a:pt x="671" y="358"/>
                    <a:pt x="672" y="358"/>
                  </a:cubicBezTo>
                  <a:cubicBezTo>
                    <a:pt x="672" y="358"/>
                    <a:pt x="672" y="357"/>
                    <a:pt x="673" y="357"/>
                  </a:cubicBezTo>
                  <a:cubicBezTo>
                    <a:pt x="676" y="360"/>
                    <a:pt x="676" y="371"/>
                    <a:pt x="676" y="372"/>
                  </a:cubicBezTo>
                  <a:cubicBezTo>
                    <a:pt x="676" y="373"/>
                    <a:pt x="676" y="374"/>
                    <a:pt x="676" y="375"/>
                  </a:cubicBezTo>
                  <a:cubicBezTo>
                    <a:pt x="674" y="389"/>
                    <a:pt x="682" y="401"/>
                    <a:pt x="681" y="415"/>
                  </a:cubicBezTo>
                  <a:cubicBezTo>
                    <a:pt x="681" y="416"/>
                    <a:pt x="681" y="416"/>
                    <a:pt x="681" y="416"/>
                  </a:cubicBezTo>
                  <a:cubicBezTo>
                    <a:pt x="680" y="424"/>
                    <a:pt x="683" y="431"/>
                    <a:pt x="683" y="439"/>
                  </a:cubicBezTo>
                  <a:cubicBezTo>
                    <a:pt x="684" y="439"/>
                    <a:pt x="684" y="440"/>
                    <a:pt x="684" y="441"/>
                  </a:cubicBezTo>
                  <a:cubicBezTo>
                    <a:pt x="684" y="441"/>
                    <a:pt x="685" y="441"/>
                    <a:pt x="685" y="441"/>
                  </a:cubicBezTo>
                  <a:cubicBezTo>
                    <a:pt x="690" y="437"/>
                    <a:pt x="690" y="437"/>
                    <a:pt x="696" y="409"/>
                  </a:cubicBezTo>
                  <a:cubicBezTo>
                    <a:pt x="696" y="407"/>
                    <a:pt x="697" y="405"/>
                    <a:pt x="697" y="402"/>
                  </a:cubicBezTo>
                  <a:cubicBezTo>
                    <a:pt x="697" y="395"/>
                    <a:pt x="697" y="395"/>
                    <a:pt x="698" y="394"/>
                  </a:cubicBezTo>
                  <a:cubicBezTo>
                    <a:pt x="705" y="394"/>
                    <a:pt x="710" y="372"/>
                    <a:pt x="710" y="371"/>
                  </a:cubicBezTo>
                  <a:cubicBezTo>
                    <a:pt x="710" y="371"/>
                    <a:pt x="710" y="371"/>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4" y="367"/>
                    <a:pt x="714" y="367"/>
                    <a:pt x="714" y="367"/>
                  </a:cubicBezTo>
                  <a:cubicBezTo>
                    <a:pt x="715" y="366"/>
                    <a:pt x="715" y="366"/>
                    <a:pt x="715" y="358"/>
                  </a:cubicBezTo>
                  <a:cubicBezTo>
                    <a:pt x="716" y="357"/>
                    <a:pt x="716" y="357"/>
                    <a:pt x="717" y="357"/>
                  </a:cubicBezTo>
                  <a:cubicBezTo>
                    <a:pt x="718" y="358"/>
                    <a:pt x="718" y="358"/>
                    <a:pt x="718" y="358"/>
                  </a:cubicBezTo>
                  <a:cubicBezTo>
                    <a:pt x="718" y="358"/>
                    <a:pt x="718" y="358"/>
                    <a:pt x="718" y="358"/>
                  </a:cubicBezTo>
                  <a:cubicBezTo>
                    <a:pt x="719" y="357"/>
                    <a:pt x="720" y="355"/>
                    <a:pt x="721" y="354"/>
                  </a:cubicBezTo>
                  <a:cubicBezTo>
                    <a:pt x="721" y="353"/>
                    <a:pt x="722" y="353"/>
                    <a:pt x="723" y="353"/>
                  </a:cubicBezTo>
                  <a:cubicBezTo>
                    <a:pt x="723" y="352"/>
                    <a:pt x="723" y="351"/>
                    <a:pt x="723" y="350"/>
                  </a:cubicBezTo>
                  <a:cubicBezTo>
                    <a:pt x="724" y="350"/>
                    <a:pt x="724" y="350"/>
                    <a:pt x="724" y="350"/>
                  </a:cubicBezTo>
                  <a:cubicBezTo>
                    <a:pt x="725" y="353"/>
                    <a:pt x="726" y="358"/>
                    <a:pt x="727" y="365"/>
                  </a:cubicBezTo>
                  <a:cubicBezTo>
                    <a:pt x="728" y="369"/>
                    <a:pt x="728" y="369"/>
                    <a:pt x="728" y="370"/>
                  </a:cubicBezTo>
                  <a:cubicBezTo>
                    <a:pt x="728" y="371"/>
                    <a:pt x="728" y="371"/>
                    <a:pt x="728" y="372"/>
                  </a:cubicBezTo>
                  <a:cubicBezTo>
                    <a:pt x="728" y="373"/>
                    <a:pt x="728" y="373"/>
                    <a:pt x="728" y="375"/>
                  </a:cubicBezTo>
                  <a:cubicBezTo>
                    <a:pt x="728" y="376"/>
                    <a:pt x="728" y="376"/>
                    <a:pt x="728" y="376"/>
                  </a:cubicBezTo>
                  <a:cubicBezTo>
                    <a:pt x="729" y="376"/>
                    <a:pt x="729" y="376"/>
                    <a:pt x="729" y="376"/>
                  </a:cubicBezTo>
                  <a:cubicBezTo>
                    <a:pt x="732" y="381"/>
                    <a:pt x="727" y="387"/>
                    <a:pt x="730" y="392"/>
                  </a:cubicBezTo>
                  <a:cubicBezTo>
                    <a:pt x="731" y="392"/>
                    <a:pt x="731" y="392"/>
                    <a:pt x="731" y="392"/>
                  </a:cubicBezTo>
                  <a:cubicBezTo>
                    <a:pt x="731" y="391"/>
                    <a:pt x="732" y="391"/>
                    <a:pt x="733" y="389"/>
                  </a:cubicBezTo>
                  <a:cubicBezTo>
                    <a:pt x="733" y="389"/>
                    <a:pt x="733" y="388"/>
                    <a:pt x="733" y="388"/>
                  </a:cubicBezTo>
                  <a:cubicBezTo>
                    <a:pt x="733" y="387"/>
                    <a:pt x="733" y="387"/>
                    <a:pt x="733" y="387"/>
                  </a:cubicBezTo>
                  <a:cubicBezTo>
                    <a:pt x="733" y="386"/>
                    <a:pt x="733" y="386"/>
                    <a:pt x="733" y="385"/>
                  </a:cubicBezTo>
                  <a:cubicBezTo>
                    <a:pt x="737" y="389"/>
                    <a:pt x="735" y="403"/>
                    <a:pt x="731" y="428"/>
                  </a:cubicBezTo>
                  <a:cubicBezTo>
                    <a:pt x="731" y="429"/>
                    <a:pt x="731" y="430"/>
                    <a:pt x="731" y="430"/>
                  </a:cubicBezTo>
                  <a:cubicBezTo>
                    <a:pt x="730" y="436"/>
                    <a:pt x="731" y="442"/>
                    <a:pt x="730" y="448"/>
                  </a:cubicBezTo>
                  <a:cubicBezTo>
                    <a:pt x="730" y="449"/>
                    <a:pt x="730" y="449"/>
                    <a:pt x="730" y="449"/>
                  </a:cubicBezTo>
                  <a:cubicBezTo>
                    <a:pt x="729" y="453"/>
                    <a:pt x="729" y="456"/>
                    <a:pt x="729" y="459"/>
                  </a:cubicBezTo>
                  <a:cubicBezTo>
                    <a:pt x="728" y="462"/>
                    <a:pt x="728" y="464"/>
                    <a:pt x="727" y="467"/>
                  </a:cubicBezTo>
                  <a:cubicBezTo>
                    <a:pt x="726" y="470"/>
                    <a:pt x="725" y="476"/>
                    <a:pt x="726" y="480"/>
                  </a:cubicBezTo>
                  <a:cubicBezTo>
                    <a:pt x="726" y="480"/>
                    <a:pt x="726" y="480"/>
                    <a:pt x="726" y="480"/>
                  </a:cubicBezTo>
                  <a:cubicBezTo>
                    <a:pt x="727" y="478"/>
                    <a:pt x="727" y="476"/>
                    <a:pt x="727" y="476"/>
                  </a:cubicBezTo>
                  <a:cubicBezTo>
                    <a:pt x="728" y="473"/>
                    <a:pt x="731" y="459"/>
                    <a:pt x="731" y="459"/>
                  </a:cubicBezTo>
                  <a:cubicBezTo>
                    <a:pt x="731" y="458"/>
                    <a:pt x="731" y="458"/>
                    <a:pt x="731" y="458"/>
                  </a:cubicBezTo>
                  <a:cubicBezTo>
                    <a:pt x="731" y="457"/>
                    <a:pt x="731" y="457"/>
                    <a:pt x="732" y="457"/>
                  </a:cubicBezTo>
                  <a:cubicBezTo>
                    <a:pt x="732" y="456"/>
                    <a:pt x="732" y="456"/>
                    <a:pt x="732" y="455"/>
                  </a:cubicBezTo>
                  <a:cubicBezTo>
                    <a:pt x="732" y="455"/>
                    <a:pt x="732" y="454"/>
                    <a:pt x="732" y="454"/>
                  </a:cubicBezTo>
                  <a:cubicBezTo>
                    <a:pt x="732" y="453"/>
                    <a:pt x="733" y="452"/>
                    <a:pt x="733" y="451"/>
                  </a:cubicBezTo>
                  <a:cubicBezTo>
                    <a:pt x="732" y="450"/>
                    <a:pt x="732" y="438"/>
                    <a:pt x="733" y="434"/>
                  </a:cubicBezTo>
                  <a:cubicBezTo>
                    <a:pt x="733" y="433"/>
                    <a:pt x="733" y="433"/>
                    <a:pt x="733" y="432"/>
                  </a:cubicBezTo>
                  <a:cubicBezTo>
                    <a:pt x="733" y="431"/>
                    <a:pt x="733" y="431"/>
                    <a:pt x="733" y="430"/>
                  </a:cubicBezTo>
                  <a:cubicBezTo>
                    <a:pt x="733" y="428"/>
                    <a:pt x="733" y="426"/>
                    <a:pt x="733" y="424"/>
                  </a:cubicBezTo>
                  <a:cubicBezTo>
                    <a:pt x="734" y="421"/>
                    <a:pt x="737" y="408"/>
                    <a:pt x="737" y="407"/>
                  </a:cubicBezTo>
                  <a:cubicBezTo>
                    <a:pt x="738" y="410"/>
                    <a:pt x="737" y="412"/>
                    <a:pt x="737" y="414"/>
                  </a:cubicBezTo>
                  <a:cubicBezTo>
                    <a:pt x="738" y="414"/>
                    <a:pt x="738" y="414"/>
                    <a:pt x="738" y="414"/>
                  </a:cubicBezTo>
                  <a:cubicBezTo>
                    <a:pt x="738" y="413"/>
                    <a:pt x="738" y="413"/>
                    <a:pt x="738" y="413"/>
                  </a:cubicBezTo>
                  <a:cubicBezTo>
                    <a:pt x="739" y="417"/>
                    <a:pt x="739" y="417"/>
                    <a:pt x="737" y="440"/>
                  </a:cubicBezTo>
                  <a:cubicBezTo>
                    <a:pt x="742" y="419"/>
                    <a:pt x="742" y="419"/>
                    <a:pt x="743" y="409"/>
                  </a:cubicBezTo>
                  <a:cubicBezTo>
                    <a:pt x="743" y="407"/>
                    <a:pt x="744" y="406"/>
                    <a:pt x="744" y="404"/>
                  </a:cubicBezTo>
                  <a:cubicBezTo>
                    <a:pt x="745" y="395"/>
                    <a:pt x="745" y="395"/>
                    <a:pt x="744" y="385"/>
                  </a:cubicBezTo>
                  <a:cubicBezTo>
                    <a:pt x="743" y="379"/>
                    <a:pt x="743" y="364"/>
                    <a:pt x="744" y="355"/>
                  </a:cubicBezTo>
                  <a:cubicBezTo>
                    <a:pt x="745" y="355"/>
                    <a:pt x="745" y="356"/>
                    <a:pt x="745" y="356"/>
                  </a:cubicBezTo>
                  <a:cubicBezTo>
                    <a:pt x="745" y="357"/>
                    <a:pt x="745" y="357"/>
                    <a:pt x="745" y="357"/>
                  </a:cubicBezTo>
                  <a:cubicBezTo>
                    <a:pt x="745" y="360"/>
                    <a:pt x="745" y="362"/>
                    <a:pt x="745" y="364"/>
                  </a:cubicBezTo>
                  <a:cubicBezTo>
                    <a:pt x="745" y="368"/>
                    <a:pt x="745" y="371"/>
                    <a:pt x="745" y="374"/>
                  </a:cubicBezTo>
                  <a:cubicBezTo>
                    <a:pt x="745" y="375"/>
                    <a:pt x="745" y="375"/>
                    <a:pt x="746" y="375"/>
                  </a:cubicBezTo>
                  <a:cubicBezTo>
                    <a:pt x="746" y="365"/>
                    <a:pt x="746" y="365"/>
                    <a:pt x="745" y="364"/>
                  </a:cubicBezTo>
                  <a:cubicBezTo>
                    <a:pt x="745" y="361"/>
                    <a:pt x="745" y="359"/>
                    <a:pt x="745" y="356"/>
                  </a:cubicBezTo>
                  <a:cubicBezTo>
                    <a:pt x="745" y="356"/>
                    <a:pt x="745" y="356"/>
                    <a:pt x="745" y="356"/>
                  </a:cubicBezTo>
                  <a:cubicBezTo>
                    <a:pt x="745" y="355"/>
                    <a:pt x="745" y="354"/>
                    <a:pt x="745" y="353"/>
                  </a:cubicBezTo>
                  <a:cubicBezTo>
                    <a:pt x="745" y="352"/>
                    <a:pt x="745" y="352"/>
                    <a:pt x="745" y="352"/>
                  </a:cubicBezTo>
                  <a:cubicBezTo>
                    <a:pt x="745" y="343"/>
                    <a:pt x="744" y="330"/>
                    <a:pt x="743" y="321"/>
                  </a:cubicBezTo>
                  <a:moveTo>
                    <a:pt x="299" y="117"/>
                  </a:moveTo>
                  <a:cubicBezTo>
                    <a:pt x="299" y="117"/>
                    <a:pt x="299" y="117"/>
                    <a:pt x="299" y="117"/>
                  </a:cubicBezTo>
                  <a:cubicBezTo>
                    <a:pt x="297" y="117"/>
                    <a:pt x="297" y="117"/>
                    <a:pt x="297" y="117"/>
                  </a:cubicBezTo>
                  <a:cubicBezTo>
                    <a:pt x="297" y="118"/>
                    <a:pt x="296" y="118"/>
                    <a:pt x="296" y="118"/>
                  </a:cubicBezTo>
                  <a:cubicBezTo>
                    <a:pt x="295" y="119"/>
                    <a:pt x="295" y="119"/>
                    <a:pt x="295" y="119"/>
                  </a:cubicBezTo>
                  <a:cubicBezTo>
                    <a:pt x="295" y="119"/>
                    <a:pt x="295" y="119"/>
                    <a:pt x="295" y="119"/>
                  </a:cubicBezTo>
                  <a:cubicBezTo>
                    <a:pt x="294" y="119"/>
                    <a:pt x="294" y="119"/>
                    <a:pt x="294" y="119"/>
                  </a:cubicBezTo>
                  <a:cubicBezTo>
                    <a:pt x="293" y="120"/>
                    <a:pt x="293" y="120"/>
                    <a:pt x="292" y="121"/>
                  </a:cubicBezTo>
                  <a:cubicBezTo>
                    <a:pt x="292" y="121"/>
                    <a:pt x="292" y="122"/>
                    <a:pt x="292" y="122"/>
                  </a:cubicBezTo>
                  <a:cubicBezTo>
                    <a:pt x="292" y="123"/>
                    <a:pt x="292" y="123"/>
                    <a:pt x="292" y="123"/>
                  </a:cubicBezTo>
                  <a:cubicBezTo>
                    <a:pt x="294" y="122"/>
                    <a:pt x="294" y="122"/>
                    <a:pt x="294" y="122"/>
                  </a:cubicBezTo>
                  <a:cubicBezTo>
                    <a:pt x="295" y="120"/>
                    <a:pt x="295" y="120"/>
                    <a:pt x="295" y="120"/>
                  </a:cubicBezTo>
                  <a:cubicBezTo>
                    <a:pt x="295" y="120"/>
                    <a:pt x="295" y="120"/>
                    <a:pt x="295" y="120"/>
                  </a:cubicBezTo>
                  <a:cubicBezTo>
                    <a:pt x="296" y="121"/>
                    <a:pt x="297" y="120"/>
                    <a:pt x="297" y="120"/>
                  </a:cubicBezTo>
                  <a:cubicBezTo>
                    <a:pt x="297" y="119"/>
                    <a:pt x="297" y="119"/>
                    <a:pt x="297" y="119"/>
                  </a:cubicBezTo>
                  <a:cubicBezTo>
                    <a:pt x="297" y="119"/>
                    <a:pt x="298" y="119"/>
                    <a:pt x="298" y="118"/>
                  </a:cubicBezTo>
                  <a:cubicBezTo>
                    <a:pt x="298" y="118"/>
                    <a:pt x="298" y="118"/>
                    <a:pt x="298" y="118"/>
                  </a:cubicBezTo>
                  <a:cubicBezTo>
                    <a:pt x="298" y="118"/>
                    <a:pt x="299" y="117"/>
                    <a:pt x="299" y="117"/>
                  </a:cubicBezTo>
                  <a:moveTo>
                    <a:pt x="324" y="158"/>
                  </a:moveTo>
                  <a:cubicBezTo>
                    <a:pt x="324" y="157"/>
                    <a:pt x="324" y="156"/>
                    <a:pt x="324" y="156"/>
                  </a:cubicBezTo>
                  <a:cubicBezTo>
                    <a:pt x="323" y="155"/>
                    <a:pt x="323" y="153"/>
                    <a:pt x="323" y="153"/>
                  </a:cubicBezTo>
                  <a:cubicBezTo>
                    <a:pt x="323" y="152"/>
                    <a:pt x="322" y="152"/>
                    <a:pt x="322" y="151"/>
                  </a:cubicBezTo>
                  <a:cubicBezTo>
                    <a:pt x="321" y="152"/>
                    <a:pt x="321" y="152"/>
                    <a:pt x="321" y="152"/>
                  </a:cubicBezTo>
                  <a:cubicBezTo>
                    <a:pt x="321" y="152"/>
                    <a:pt x="321" y="153"/>
                    <a:pt x="319" y="154"/>
                  </a:cubicBezTo>
                  <a:cubicBezTo>
                    <a:pt x="318" y="155"/>
                    <a:pt x="318" y="155"/>
                    <a:pt x="318" y="149"/>
                  </a:cubicBezTo>
                  <a:cubicBezTo>
                    <a:pt x="317" y="149"/>
                    <a:pt x="316" y="149"/>
                    <a:pt x="315" y="149"/>
                  </a:cubicBezTo>
                  <a:cubicBezTo>
                    <a:pt x="316" y="145"/>
                    <a:pt x="317" y="144"/>
                    <a:pt x="314" y="143"/>
                  </a:cubicBezTo>
                  <a:cubicBezTo>
                    <a:pt x="314" y="143"/>
                    <a:pt x="314" y="143"/>
                    <a:pt x="314" y="142"/>
                  </a:cubicBezTo>
                  <a:cubicBezTo>
                    <a:pt x="313" y="142"/>
                    <a:pt x="313" y="142"/>
                    <a:pt x="313" y="142"/>
                  </a:cubicBezTo>
                  <a:cubicBezTo>
                    <a:pt x="313" y="141"/>
                    <a:pt x="313" y="140"/>
                    <a:pt x="312" y="139"/>
                  </a:cubicBezTo>
                  <a:cubicBezTo>
                    <a:pt x="312" y="139"/>
                    <a:pt x="312" y="139"/>
                    <a:pt x="312" y="139"/>
                  </a:cubicBezTo>
                  <a:cubicBezTo>
                    <a:pt x="312" y="138"/>
                    <a:pt x="311" y="135"/>
                    <a:pt x="310" y="135"/>
                  </a:cubicBezTo>
                  <a:cubicBezTo>
                    <a:pt x="306" y="135"/>
                    <a:pt x="306" y="135"/>
                    <a:pt x="306" y="134"/>
                  </a:cubicBezTo>
                  <a:cubicBezTo>
                    <a:pt x="307" y="131"/>
                    <a:pt x="307" y="131"/>
                    <a:pt x="310" y="131"/>
                  </a:cubicBezTo>
                  <a:cubicBezTo>
                    <a:pt x="310" y="131"/>
                    <a:pt x="310" y="130"/>
                    <a:pt x="310" y="130"/>
                  </a:cubicBezTo>
                  <a:cubicBezTo>
                    <a:pt x="310" y="128"/>
                    <a:pt x="312" y="128"/>
                    <a:pt x="313" y="127"/>
                  </a:cubicBezTo>
                  <a:cubicBezTo>
                    <a:pt x="313" y="126"/>
                    <a:pt x="313" y="125"/>
                    <a:pt x="314" y="123"/>
                  </a:cubicBezTo>
                  <a:cubicBezTo>
                    <a:pt x="311" y="123"/>
                    <a:pt x="308" y="123"/>
                    <a:pt x="305" y="123"/>
                  </a:cubicBezTo>
                  <a:cubicBezTo>
                    <a:pt x="307" y="120"/>
                    <a:pt x="307" y="120"/>
                    <a:pt x="307" y="120"/>
                  </a:cubicBezTo>
                  <a:cubicBezTo>
                    <a:pt x="308" y="119"/>
                    <a:pt x="310" y="119"/>
                    <a:pt x="310" y="118"/>
                  </a:cubicBezTo>
                  <a:cubicBezTo>
                    <a:pt x="310" y="117"/>
                    <a:pt x="310" y="117"/>
                    <a:pt x="309" y="117"/>
                  </a:cubicBezTo>
                  <a:cubicBezTo>
                    <a:pt x="309" y="117"/>
                    <a:pt x="309" y="117"/>
                    <a:pt x="309" y="117"/>
                  </a:cubicBezTo>
                  <a:cubicBezTo>
                    <a:pt x="308" y="117"/>
                    <a:pt x="308" y="117"/>
                    <a:pt x="307" y="117"/>
                  </a:cubicBezTo>
                  <a:cubicBezTo>
                    <a:pt x="306" y="117"/>
                    <a:pt x="304" y="116"/>
                    <a:pt x="303" y="117"/>
                  </a:cubicBezTo>
                  <a:cubicBezTo>
                    <a:pt x="303" y="118"/>
                    <a:pt x="302" y="119"/>
                    <a:pt x="301" y="120"/>
                  </a:cubicBezTo>
                  <a:cubicBezTo>
                    <a:pt x="301" y="121"/>
                    <a:pt x="301" y="122"/>
                    <a:pt x="300" y="123"/>
                  </a:cubicBezTo>
                  <a:cubicBezTo>
                    <a:pt x="298" y="124"/>
                    <a:pt x="298" y="124"/>
                    <a:pt x="298" y="124"/>
                  </a:cubicBezTo>
                  <a:cubicBezTo>
                    <a:pt x="297" y="123"/>
                    <a:pt x="297" y="123"/>
                    <a:pt x="297" y="122"/>
                  </a:cubicBezTo>
                  <a:cubicBezTo>
                    <a:pt x="296" y="123"/>
                    <a:pt x="296" y="123"/>
                    <a:pt x="296" y="123"/>
                  </a:cubicBezTo>
                  <a:cubicBezTo>
                    <a:pt x="294" y="123"/>
                    <a:pt x="294" y="126"/>
                    <a:pt x="294" y="126"/>
                  </a:cubicBezTo>
                  <a:cubicBezTo>
                    <a:pt x="295" y="127"/>
                    <a:pt x="296" y="126"/>
                    <a:pt x="297" y="127"/>
                  </a:cubicBezTo>
                  <a:cubicBezTo>
                    <a:pt x="296" y="128"/>
                    <a:pt x="296" y="128"/>
                    <a:pt x="296" y="128"/>
                  </a:cubicBezTo>
                  <a:cubicBezTo>
                    <a:pt x="296" y="128"/>
                    <a:pt x="296" y="128"/>
                    <a:pt x="296" y="129"/>
                  </a:cubicBezTo>
                  <a:cubicBezTo>
                    <a:pt x="295" y="130"/>
                    <a:pt x="296" y="131"/>
                    <a:pt x="294" y="131"/>
                  </a:cubicBezTo>
                  <a:cubicBezTo>
                    <a:pt x="292" y="132"/>
                    <a:pt x="292" y="133"/>
                    <a:pt x="292" y="133"/>
                  </a:cubicBezTo>
                  <a:cubicBezTo>
                    <a:pt x="292" y="134"/>
                    <a:pt x="292" y="134"/>
                    <a:pt x="292" y="134"/>
                  </a:cubicBezTo>
                  <a:cubicBezTo>
                    <a:pt x="292" y="134"/>
                    <a:pt x="293" y="134"/>
                    <a:pt x="294" y="134"/>
                  </a:cubicBezTo>
                  <a:cubicBezTo>
                    <a:pt x="294" y="134"/>
                    <a:pt x="294" y="133"/>
                    <a:pt x="295" y="134"/>
                  </a:cubicBezTo>
                  <a:cubicBezTo>
                    <a:pt x="295" y="135"/>
                    <a:pt x="295" y="135"/>
                    <a:pt x="296" y="135"/>
                  </a:cubicBezTo>
                  <a:cubicBezTo>
                    <a:pt x="296" y="136"/>
                    <a:pt x="297" y="136"/>
                    <a:pt x="297" y="135"/>
                  </a:cubicBezTo>
                  <a:cubicBezTo>
                    <a:pt x="297" y="135"/>
                    <a:pt x="297" y="135"/>
                    <a:pt x="298" y="134"/>
                  </a:cubicBezTo>
                  <a:cubicBezTo>
                    <a:pt x="299" y="135"/>
                    <a:pt x="299" y="135"/>
                    <a:pt x="299" y="135"/>
                  </a:cubicBezTo>
                  <a:cubicBezTo>
                    <a:pt x="298" y="136"/>
                    <a:pt x="299" y="137"/>
                    <a:pt x="299" y="138"/>
                  </a:cubicBezTo>
                  <a:cubicBezTo>
                    <a:pt x="298" y="139"/>
                    <a:pt x="297" y="138"/>
                    <a:pt x="296" y="139"/>
                  </a:cubicBezTo>
                  <a:cubicBezTo>
                    <a:pt x="296" y="140"/>
                    <a:pt x="296" y="140"/>
                    <a:pt x="296" y="141"/>
                  </a:cubicBezTo>
                  <a:cubicBezTo>
                    <a:pt x="298" y="141"/>
                    <a:pt x="299" y="141"/>
                    <a:pt x="301" y="141"/>
                  </a:cubicBezTo>
                  <a:cubicBezTo>
                    <a:pt x="302" y="140"/>
                    <a:pt x="302" y="140"/>
                    <a:pt x="302" y="140"/>
                  </a:cubicBezTo>
                  <a:cubicBezTo>
                    <a:pt x="304" y="142"/>
                    <a:pt x="301" y="145"/>
                    <a:pt x="304" y="146"/>
                  </a:cubicBezTo>
                  <a:cubicBezTo>
                    <a:pt x="304" y="146"/>
                    <a:pt x="304" y="146"/>
                    <a:pt x="304" y="146"/>
                  </a:cubicBezTo>
                  <a:cubicBezTo>
                    <a:pt x="304" y="147"/>
                    <a:pt x="303" y="148"/>
                    <a:pt x="303" y="149"/>
                  </a:cubicBezTo>
                  <a:cubicBezTo>
                    <a:pt x="304" y="150"/>
                    <a:pt x="303" y="151"/>
                    <a:pt x="302" y="151"/>
                  </a:cubicBezTo>
                  <a:cubicBezTo>
                    <a:pt x="300" y="152"/>
                    <a:pt x="299" y="150"/>
                    <a:pt x="297" y="150"/>
                  </a:cubicBezTo>
                  <a:cubicBezTo>
                    <a:pt x="297" y="150"/>
                    <a:pt x="297" y="150"/>
                    <a:pt x="297" y="150"/>
                  </a:cubicBezTo>
                  <a:cubicBezTo>
                    <a:pt x="296" y="150"/>
                    <a:pt x="296" y="150"/>
                    <a:pt x="295" y="151"/>
                  </a:cubicBezTo>
                  <a:cubicBezTo>
                    <a:pt x="295" y="152"/>
                    <a:pt x="295" y="152"/>
                    <a:pt x="295" y="152"/>
                  </a:cubicBezTo>
                  <a:cubicBezTo>
                    <a:pt x="294" y="152"/>
                    <a:pt x="294" y="152"/>
                    <a:pt x="293" y="152"/>
                  </a:cubicBezTo>
                  <a:cubicBezTo>
                    <a:pt x="292" y="153"/>
                    <a:pt x="292" y="153"/>
                    <a:pt x="292" y="153"/>
                  </a:cubicBezTo>
                  <a:cubicBezTo>
                    <a:pt x="294" y="154"/>
                    <a:pt x="295" y="153"/>
                    <a:pt x="297" y="154"/>
                  </a:cubicBezTo>
                  <a:cubicBezTo>
                    <a:pt x="297" y="154"/>
                    <a:pt x="297" y="155"/>
                    <a:pt x="296" y="156"/>
                  </a:cubicBezTo>
                  <a:cubicBezTo>
                    <a:pt x="296" y="156"/>
                    <a:pt x="296" y="156"/>
                    <a:pt x="295" y="156"/>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1" y="159"/>
                    <a:pt x="291" y="159"/>
                    <a:pt x="291" y="160"/>
                  </a:cubicBezTo>
                  <a:cubicBezTo>
                    <a:pt x="293" y="161"/>
                    <a:pt x="295" y="159"/>
                    <a:pt x="296" y="160"/>
                  </a:cubicBezTo>
                  <a:cubicBezTo>
                    <a:pt x="298" y="161"/>
                    <a:pt x="299" y="160"/>
                    <a:pt x="301" y="161"/>
                  </a:cubicBezTo>
                  <a:cubicBezTo>
                    <a:pt x="301" y="162"/>
                    <a:pt x="301" y="162"/>
                    <a:pt x="300" y="163"/>
                  </a:cubicBezTo>
                  <a:cubicBezTo>
                    <a:pt x="300" y="163"/>
                    <a:pt x="299" y="163"/>
                    <a:pt x="296" y="163"/>
                  </a:cubicBezTo>
                  <a:cubicBezTo>
                    <a:pt x="295" y="163"/>
                    <a:pt x="295" y="164"/>
                    <a:pt x="294" y="165"/>
                  </a:cubicBezTo>
                  <a:cubicBezTo>
                    <a:pt x="293" y="165"/>
                    <a:pt x="292" y="165"/>
                    <a:pt x="291" y="165"/>
                  </a:cubicBezTo>
                  <a:cubicBezTo>
                    <a:pt x="291" y="168"/>
                    <a:pt x="291" y="168"/>
                    <a:pt x="287" y="169"/>
                  </a:cubicBezTo>
                  <a:cubicBezTo>
                    <a:pt x="288" y="170"/>
                    <a:pt x="288" y="170"/>
                    <a:pt x="291" y="169"/>
                  </a:cubicBezTo>
                  <a:cubicBezTo>
                    <a:pt x="292" y="169"/>
                    <a:pt x="292" y="169"/>
                    <a:pt x="293" y="168"/>
                  </a:cubicBezTo>
                  <a:cubicBezTo>
                    <a:pt x="293" y="168"/>
                    <a:pt x="293" y="168"/>
                    <a:pt x="295" y="169"/>
                  </a:cubicBezTo>
                  <a:cubicBezTo>
                    <a:pt x="296" y="169"/>
                    <a:pt x="296" y="169"/>
                    <a:pt x="297" y="169"/>
                  </a:cubicBezTo>
                  <a:cubicBezTo>
                    <a:pt x="298" y="167"/>
                    <a:pt x="298" y="167"/>
                    <a:pt x="298" y="166"/>
                  </a:cubicBezTo>
                  <a:cubicBezTo>
                    <a:pt x="300" y="167"/>
                    <a:pt x="302" y="166"/>
                    <a:pt x="304" y="167"/>
                  </a:cubicBezTo>
                  <a:cubicBezTo>
                    <a:pt x="306" y="167"/>
                    <a:pt x="306" y="165"/>
                    <a:pt x="307" y="165"/>
                  </a:cubicBezTo>
                  <a:cubicBezTo>
                    <a:pt x="309" y="165"/>
                    <a:pt x="309" y="167"/>
                    <a:pt x="310" y="167"/>
                  </a:cubicBezTo>
                  <a:cubicBezTo>
                    <a:pt x="311" y="167"/>
                    <a:pt x="311" y="167"/>
                    <a:pt x="311" y="167"/>
                  </a:cubicBezTo>
                  <a:cubicBezTo>
                    <a:pt x="312" y="167"/>
                    <a:pt x="314" y="167"/>
                    <a:pt x="316" y="166"/>
                  </a:cubicBezTo>
                  <a:cubicBezTo>
                    <a:pt x="317" y="165"/>
                    <a:pt x="317" y="165"/>
                    <a:pt x="317" y="165"/>
                  </a:cubicBezTo>
                  <a:cubicBezTo>
                    <a:pt x="319" y="165"/>
                    <a:pt x="319" y="165"/>
                    <a:pt x="320" y="165"/>
                  </a:cubicBezTo>
                  <a:cubicBezTo>
                    <a:pt x="320" y="164"/>
                    <a:pt x="320" y="164"/>
                    <a:pt x="320" y="164"/>
                  </a:cubicBezTo>
                  <a:cubicBezTo>
                    <a:pt x="320" y="163"/>
                    <a:pt x="319" y="162"/>
                    <a:pt x="319" y="161"/>
                  </a:cubicBezTo>
                  <a:cubicBezTo>
                    <a:pt x="319" y="161"/>
                    <a:pt x="319" y="161"/>
                    <a:pt x="319" y="161"/>
                  </a:cubicBezTo>
                  <a:cubicBezTo>
                    <a:pt x="319" y="160"/>
                    <a:pt x="319" y="159"/>
                    <a:pt x="321" y="160"/>
                  </a:cubicBezTo>
                  <a:cubicBezTo>
                    <a:pt x="321" y="160"/>
                    <a:pt x="321" y="160"/>
                    <a:pt x="322" y="158"/>
                  </a:cubicBezTo>
                  <a:cubicBezTo>
                    <a:pt x="323" y="158"/>
                    <a:pt x="323" y="158"/>
                    <a:pt x="324" y="158"/>
                  </a:cubicBezTo>
                  <a:moveTo>
                    <a:pt x="281" y="142"/>
                  </a:moveTo>
                  <a:cubicBezTo>
                    <a:pt x="281" y="142"/>
                    <a:pt x="281" y="142"/>
                    <a:pt x="281" y="142"/>
                  </a:cubicBezTo>
                  <a:cubicBezTo>
                    <a:pt x="281" y="142"/>
                    <a:pt x="281" y="142"/>
                    <a:pt x="281" y="142"/>
                  </a:cubicBezTo>
                  <a:cubicBezTo>
                    <a:pt x="281" y="142"/>
                    <a:pt x="281" y="142"/>
                    <a:pt x="281" y="142"/>
                  </a:cubicBezTo>
                  <a:moveTo>
                    <a:pt x="293" y="143"/>
                  </a:moveTo>
                  <a:cubicBezTo>
                    <a:pt x="293" y="143"/>
                    <a:pt x="294" y="142"/>
                    <a:pt x="293" y="141"/>
                  </a:cubicBezTo>
                  <a:cubicBezTo>
                    <a:pt x="292" y="140"/>
                    <a:pt x="293" y="139"/>
                    <a:pt x="293" y="139"/>
                  </a:cubicBezTo>
                  <a:cubicBezTo>
                    <a:pt x="293" y="139"/>
                    <a:pt x="293" y="138"/>
                    <a:pt x="292" y="138"/>
                  </a:cubicBezTo>
                  <a:cubicBezTo>
                    <a:pt x="292" y="138"/>
                    <a:pt x="291" y="138"/>
                    <a:pt x="291" y="138"/>
                  </a:cubicBezTo>
                  <a:cubicBezTo>
                    <a:pt x="291" y="137"/>
                    <a:pt x="291" y="137"/>
                    <a:pt x="291" y="137"/>
                  </a:cubicBezTo>
                  <a:cubicBezTo>
                    <a:pt x="290" y="137"/>
                    <a:pt x="290" y="137"/>
                    <a:pt x="290" y="137"/>
                  </a:cubicBezTo>
                  <a:cubicBezTo>
                    <a:pt x="289" y="137"/>
                    <a:pt x="288" y="138"/>
                    <a:pt x="288" y="138"/>
                  </a:cubicBezTo>
                  <a:cubicBezTo>
                    <a:pt x="287" y="138"/>
                    <a:pt x="287" y="138"/>
                    <a:pt x="287" y="139"/>
                  </a:cubicBezTo>
                  <a:cubicBezTo>
                    <a:pt x="287" y="139"/>
                    <a:pt x="286" y="139"/>
                    <a:pt x="286" y="139"/>
                  </a:cubicBezTo>
                  <a:cubicBezTo>
                    <a:pt x="285" y="139"/>
                    <a:pt x="285" y="139"/>
                    <a:pt x="285" y="139"/>
                  </a:cubicBezTo>
                  <a:cubicBezTo>
                    <a:pt x="285" y="138"/>
                    <a:pt x="285" y="138"/>
                    <a:pt x="285" y="137"/>
                  </a:cubicBezTo>
                  <a:cubicBezTo>
                    <a:pt x="284" y="137"/>
                    <a:pt x="284" y="137"/>
                    <a:pt x="282" y="137"/>
                  </a:cubicBezTo>
                  <a:cubicBezTo>
                    <a:pt x="282" y="139"/>
                    <a:pt x="281" y="140"/>
                    <a:pt x="281" y="142"/>
                  </a:cubicBezTo>
                  <a:cubicBezTo>
                    <a:pt x="280" y="142"/>
                    <a:pt x="280" y="143"/>
                    <a:pt x="279" y="142"/>
                  </a:cubicBezTo>
                  <a:cubicBezTo>
                    <a:pt x="278" y="142"/>
                    <a:pt x="278" y="143"/>
                    <a:pt x="277" y="143"/>
                  </a:cubicBezTo>
                  <a:cubicBezTo>
                    <a:pt x="277" y="143"/>
                    <a:pt x="277" y="143"/>
                    <a:pt x="276" y="142"/>
                  </a:cubicBezTo>
                  <a:cubicBezTo>
                    <a:pt x="275" y="142"/>
                    <a:pt x="275" y="142"/>
                    <a:pt x="275" y="142"/>
                  </a:cubicBezTo>
                  <a:cubicBezTo>
                    <a:pt x="274" y="145"/>
                    <a:pt x="273" y="147"/>
                    <a:pt x="273" y="149"/>
                  </a:cubicBezTo>
                  <a:cubicBezTo>
                    <a:pt x="274" y="149"/>
                    <a:pt x="274" y="149"/>
                    <a:pt x="276" y="149"/>
                  </a:cubicBezTo>
                  <a:cubicBezTo>
                    <a:pt x="275" y="150"/>
                    <a:pt x="275" y="151"/>
                    <a:pt x="275" y="152"/>
                  </a:cubicBezTo>
                  <a:cubicBezTo>
                    <a:pt x="272" y="153"/>
                    <a:pt x="272" y="153"/>
                    <a:pt x="271" y="154"/>
                  </a:cubicBezTo>
                  <a:cubicBezTo>
                    <a:pt x="271" y="154"/>
                    <a:pt x="271" y="154"/>
                    <a:pt x="271" y="154"/>
                  </a:cubicBezTo>
                  <a:cubicBezTo>
                    <a:pt x="271" y="155"/>
                    <a:pt x="271" y="156"/>
                    <a:pt x="270" y="156"/>
                  </a:cubicBezTo>
                  <a:cubicBezTo>
                    <a:pt x="270" y="157"/>
                    <a:pt x="269" y="157"/>
                    <a:pt x="269" y="157"/>
                  </a:cubicBezTo>
                  <a:cubicBezTo>
                    <a:pt x="269" y="158"/>
                    <a:pt x="269" y="158"/>
                    <a:pt x="269" y="158"/>
                  </a:cubicBezTo>
                  <a:cubicBezTo>
                    <a:pt x="269" y="158"/>
                    <a:pt x="268" y="159"/>
                    <a:pt x="269" y="159"/>
                  </a:cubicBezTo>
                  <a:cubicBezTo>
                    <a:pt x="270" y="160"/>
                    <a:pt x="271" y="160"/>
                    <a:pt x="271" y="160"/>
                  </a:cubicBezTo>
                  <a:cubicBezTo>
                    <a:pt x="273" y="159"/>
                    <a:pt x="274" y="160"/>
                    <a:pt x="274" y="160"/>
                  </a:cubicBezTo>
                  <a:cubicBezTo>
                    <a:pt x="275" y="160"/>
                    <a:pt x="277" y="159"/>
                    <a:pt x="277" y="159"/>
                  </a:cubicBezTo>
                  <a:cubicBezTo>
                    <a:pt x="277" y="159"/>
                    <a:pt x="277" y="159"/>
                    <a:pt x="277" y="158"/>
                  </a:cubicBezTo>
                  <a:cubicBezTo>
                    <a:pt x="278" y="157"/>
                    <a:pt x="278" y="157"/>
                    <a:pt x="278" y="157"/>
                  </a:cubicBezTo>
                  <a:cubicBezTo>
                    <a:pt x="281" y="157"/>
                    <a:pt x="284" y="157"/>
                    <a:pt x="286" y="157"/>
                  </a:cubicBezTo>
                  <a:cubicBezTo>
                    <a:pt x="286" y="157"/>
                    <a:pt x="287" y="156"/>
                    <a:pt x="287" y="156"/>
                  </a:cubicBezTo>
                  <a:cubicBezTo>
                    <a:pt x="287" y="155"/>
                    <a:pt x="286" y="155"/>
                    <a:pt x="286" y="154"/>
                  </a:cubicBezTo>
                  <a:cubicBezTo>
                    <a:pt x="287" y="153"/>
                    <a:pt x="287" y="154"/>
                    <a:pt x="288" y="153"/>
                  </a:cubicBezTo>
                  <a:cubicBezTo>
                    <a:pt x="288" y="152"/>
                    <a:pt x="288" y="152"/>
                    <a:pt x="289" y="150"/>
                  </a:cubicBezTo>
                  <a:cubicBezTo>
                    <a:pt x="289" y="149"/>
                    <a:pt x="290" y="148"/>
                    <a:pt x="290" y="147"/>
                  </a:cubicBezTo>
                  <a:cubicBezTo>
                    <a:pt x="290" y="146"/>
                    <a:pt x="290" y="145"/>
                    <a:pt x="290" y="145"/>
                  </a:cubicBezTo>
                  <a:cubicBezTo>
                    <a:pt x="292" y="145"/>
                    <a:pt x="293" y="144"/>
                    <a:pt x="293" y="143"/>
                  </a:cubicBezTo>
                  <a:moveTo>
                    <a:pt x="544" y="571"/>
                  </a:moveTo>
                  <a:cubicBezTo>
                    <a:pt x="544" y="571"/>
                    <a:pt x="544" y="570"/>
                    <a:pt x="545" y="570"/>
                  </a:cubicBezTo>
                  <a:cubicBezTo>
                    <a:pt x="548" y="559"/>
                    <a:pt x="548" y="559"/>
                    <a:pt x="548" y="559"/>
                  </a:cubicBezTo>
                  <a:cubicBezTo>
                    <a:pt x="547" y="558"/>
                    <a:pt x="547" y="556"/>
                    <a:pt x="543" y="555"/>
                  </a:cubicBezTo>
                  <a:cubicBezTo>
                    <a:pt x="542" y="559"/>
                    <a:pt x="542" y="559"/>
                    <a:pt x="542" y="559"/>
                  </a:cubicBezTo>
                  <a:cubicBezTo>
                    <a:pt x="541" y="560"/>
                    <a:pt x="541" y="560"/>
                    <a:pt x="535" y="564"/>
                  </a:cubicBezTo>
                  <a:cubicBezTo>
                    <a:pt x="535" y="564"/>
                    <a:pt x="533" y="567"/>
                    <a:pt x="533" y="567"/>
                  </a:cubicBezTo>
                  <a:cubicBezTo>
                    <a:pt x="533" y="568"/>
                    <a:pt x="533" y="568"/>
                    <a:pt x="533" y="568"/>
                  </a:cubicBezTo>
                  <a:cubicBezTo>
                    <a:pt x="532" y="569"/>
                    <a:pt x="531" y="568"/>
                    <a:pt x="531" y="569"/>
                  </a:cubicBezTo>
                  <a:cubicBezTo>
                    <a:pt x="530" y="570"/>
                    <a:pt x="530" y="571"/>
                    <a:pt x="528" y="572"/>
                  </a:cubicBezTo>
                  <a:cubicBezTo>
                    <a:pt x="525" y="575"/>
                    <a:pt x="522" y="572"/>
                    <a:pt x="518" y="573"/>
                  </a:cubicBezTo>
                  <a:cubicBezTo>
                    <a:pt x="517" y="574"/>
                    <a:pt x="516" y="574"/>
                    <a:pt x="516" y="575"/>
                  </a:cubicBezTo>
                  <a:cubicBezTo>
                    <a:pt x="515" y="576"/>
                    <a:pt x="515" y="577"/>
                    <a:pt x="514" y="579"/>
                  </a:cubicBezTo>
                  <a:cubicBezTo>
                    <a:pt x="513" y="580"/>
                    <a:pt x="512" y="581"/>
                    <a:pt x="511" y="582"/>
                  </a:cubicBezTo>
                  <a:cubicBezTo>
                    <a:pt x="511" y="582"/>
                    <a:pt x="509" y="588"/>
                    <a:pt x="510" y="589"/>
                  </a:cubicBezTo>
                  <a:cubicBezTo>
                    <a:pt x="510" y="590"/>
                    <a:pt x="510" y="590"/>
                    <a:pt x="510" y="591"/>
                  </a:cubicBezTo>
                  <a:cubicBezTo>
                    <a:pt x="510" y="591"/>
                    <a:pt x="509" y="594"/>
                    <a:pt x="509" y="594"/>
                  </a:cubicBezTo>
                  <a:cubicBezTo>
                    <a:pt x="509" y="595"/>
                    <a:pt x="508" y="595"/>
                    <a:pt x="508" y="594"/>
                  </a:cubicBezTo>
                  <a:cubicBezTo>
                    <a:pt x="507" y="594"/>
                    <a:pt x="507" y="594"/>
                    <a:pt x="504" y="597"/>
                  </a:cubicBezTo>
                  <a:cubicBezTo>
                    <a:pt x="503" y="599"/>
                    <a:pt x="503" y="601"/>
                    <a:pt x="501" y="603"/>
                  </a:cubicBezTo>
                  <a:cubicBezTo>
                    <a:pt x="501" y="603"/>
                    <a:pt x="501" y="603"/>
                    <a:pt x="500" y="604"/>
                  </a:cubicBezTo>
                  <a:cubicBezTo>
                    <a:pt x="500" y="604"/>
                    <a:pt x="500" y="604"/>
                    <a:pt x="500" y="605"/>
                  </a:cubicBezTo>
                  <a:cubicBezTo>
                    <a:pt x="500" y="606"/>
                    <a:pt x="500" y="608"/>
                    <a:pt x="500" y="609"/>
                  </a:cubicBezTo>
                  <a:cubicBezTo>
                    <a:pt x="499" y="610"/>
                    <a:pt x="499" y="610"/>
                    <a:pt x="499" y="611"/>
                  </a:cubicBezTo>
                  <a:cubicBezTo>
                    <a:pt x="498" y="614"/>
                    <a:pt x="498" y="614"/>
                    <a:pt x="497" y="616"/>
                  </a:cubicBezTo>
                  <a:cubicBezTo>
                    <a:pt x="499" y="617"/>
                    <a:pt x="501" y="616"/>
                    <a:pt x="503" y="616"/>
                  </a:cubicBezTo>
                  <a:cubicBezTo>
                    <a:pt x="503" y="617"/>
                    <a:pt x="503" y="617"/>
                    <a:pt x="503" y="618"/>
                  </a:cubicBezTo>
                  <a:cubicBezTo>
                    <a:pt x="505" y="619"/>
                    <a:pt x="510" y="620"/>
                    <a:pt x="515" y="615"/>
                  </a:cubicBezTo>
                  <a:cubicBezTo>
                    <a:pt x="517" y="612"/>
                    <a:pt x="517" y="609"/>
                    <a:pt x="519" y="606"/>
                  </a:cubicBezTo>
                  <a:cubicBezTo>
                    <a:pt x="521" y="604"/>
                    <a:pt x="523" y="603"/>
                    <a:pt x="524" y="601"/>
                  </a:cubicBezTo>
                  <a:cubicBezTo>
                    <a:pt x="526" y="599"/>
                    <a:pt x="526" y="596"/>
                    <a:pt x="528" y="593"/>
                  </a:cubicBezTo>
                  <a:cubicBezTo>
                    <a:pt x="529" y="592"/>
                    <a:pt x="531" y="592"/>
                    <a:pt x="532" y="591"/>
                  </a:cubicBezTo>
                  <a:cubicBezTo>
                    <a:pt x="533" y="590"/>
                    <a:pt x="534" y="591"/>
                    <a:pt x="535" y="590"/>
                  </a:cubicBezTo>
                  <a:cubicBezTo>
                    <a:pt x="536" y="588"/>
                    <a:pt x="535" y="585"/>
                    <a:pt x="536" y="583"/>
                  </a:cubicBezTo>
                  <a:cubicBezTo>
                    <a:pt x="537" y="582"/>
                    <a:pt x="539" y="581"/>
                    <a:pt x="539" y="579"/>
                  </a:cubicBezTo>
                  <a:cubicBezTo>
                    <a:pt x="539" y="579"/>
                    <a:pt x="540" y="578"/>
                    <a:pt x="540" y="577"/>
                  </a:cubicBezTo>
                  <a:cubicBezTo>
                    <a:pt x="540" y="577"/>
                    <a:pt x="540" y="576"/>
                    <a:pt x="540" y="575"/>
                  </a:cubicBezTo>
                  <a:cubicBezTo>
                    <a:pt x="540" y="575"/>
                    <a:pt x="541" y="575"/>
                    <a:pt x="541" y="574"/>
                  </a:cubicBezTo>
                  <a:cubicBezTo>
                    <a:pt x="541" y="573"/>
                    <a:pt x="543" y="572"/>
                    <a:pt x="544" y="571"/>
                  </a:cubicBezTo>
                  <a:moveTo>
                    <a:pt x="577" y="426"/>
                  </a:moveTo>
                  <a:cubicBezTo>
                    <a:pt x="577" y="425"/>
                    <a:pt x="577" y="423"/>
                    <a:pt x="575" y="421"/>
                  </a:cubicBezTo>
                  <a:cubicBezTo>
                    <a:pt x="568" y="420"/>
                    <a:pt x="563" y="428"/>
                    <a:pt x="556" y="426"/>
                  </a:cubicBezTo>
                  <a:cubicBezTo>
                    <a:pt x="555" y="426"/>
                    <a:pt x="554" y="426"/>
                    <a:pt x="552" y="426"/>
                  </a:cubicBezTo>
                  <a:cubicBezTo>
                    <a:pt x="546" y="427"/>
                    <a:pt x="544" y="426"/>
                    <a:pt x="541" y="425"/>
                  </a:cubicBezTo>
                  <a:cubicBezTo>
                    <a:pt x="539" y="419"/>
                    <a:pt x="539" y="419"/>
                    <a:pt x="539" y="417"/>
                  </a:cubicBezTo>
                  <a:cubicBezTo>
                    <a:pt x="538" y="417"/>
                    <a:pt x="537" y="416"/>
                    <a:pt x="537" y="416"/>
                  </a:cubicBezTo>
                  <a:cubicBezTo>
                    <a:pt x="536" y="414"/>
                    <a:pt x="536" y="412"/>
                    <a:pt x="536" y="411"/>
                  </a:cubicBezTo>
                  <a:cubicBezTo>
                    <a:pt x="519" y="396"/>
                    <a:pt x="504" y="384"/>
                    <a:pt x="507" y="371"/>
                  </a:cubicBezTo>
                  <a:cubicBezTo>
                    <a:pt x="507" y="371"/>
                    <a:pt x="507" y="370"/>
                    <a:pt x="507" y="367"/>
                  </a:cubicBezTo>
                  <a:cubicBezTo>
                    <a:pt x="507" y="365"/>
                    <a:pt x="507" y="364"/>
                    <a:pt x="506" y="362"/>
                  </a:cubicBezTo>
                  <a:cubicBezTo>
                    <a:pt x="506" y="362"/>
                    <a:pt x="477" y="309"/>
                    <a:pt x="477" y="300"/>
                  </a:cubicBezTo>
                  <a:cubicBezTo>
                    <a:pt x="474" y="297"/>
                    <a:pt x="470" y="297"/>
                    <a:pt x="468" y="295"/>
                  </a:cubicBezTo>
                  <a:cubicBezTo>
                    <a:pt x="467" y="295"/>
                    <a:pt x="467" y="295"/>
                    <a:pt x="465" y="295"/>
                  </a:cubicBezTo>
                  <a:cubicBezTo>
                    <a:pt x="464" y="295"/>
                    <a:pt x="462" y="296"/>
                    <a:pt x="461" y="297"/>
                  </a:cubicBezTo>
                  <a:cubicBezTo>
                    <a:pt x="460" y="297"/>
                    <a:pt x="460" y="297"/>
                    <a:pt x="460" y="297"/>
                  </a:cubicBezTo>
                  <a:cubicBezTo>
                    <a:pt x="443" y="293"/>
                    <a:pt x="427" y="284"/>
                    <a:pt x="410" y="284"/>
                  </a:cubicBezTo>
                  <a:cubicBezTo>
                    <a:pt x="409" y="297"/>
                    <a:pt x="409" y="297"/>
                    <a:pt x="408" y="299"/>
                  </a:cubicBezTo>
                  <a:cubicBezTo>
                    <a:pt x="408" y="299"/>
                    <a:pt x="407" y="299"/>
                    <a:pt x="406" y="299"/>
                  </a:cubicBezTo>
                  <a:cubicBezTo>
                    <a:pt x="405" y="299"/>
                    <a:pt x="405" y="299"/>
                    <a:pt x="403" y="299"/>
                  </a:cubicBezTo>
                  <a:cubicBezTo>
                    <a:pt x="399" y="298"/>
                    <a:pt x="397" y="294"/>
                    <a:pt x="394" y="293"/>
                  </a:cubicBezTo>
                  <a:cubicBezTo>
                    <a:pt x="390" y="293"/>
                    <a:pt x="386" y="293"/>
                    <a:pt x="381" y="291"/>
                  </a:cubicBezTo>
                  <a:cubicBezTo>
                    <a:pt x="379" y="283"/>
                    <a:pt x="367" y="283"/>
                    <a:pt x="367" y="283"/>
                  </a:cubicBezTo>
                  <a:cubicBezTo>
                    <a:pt x="361" y="283"/>
                    <a:pt x="361" y="283"/>
                    <a:pt x="354" y="261"/>
                  </a:cubicBezTo>
                  <a:cubicBezTo>
                    <a:pt x="355" y="260"/>
                    <a:pt x="355" y="260"/>
                    <a:pt x="360" y="258"/>
                  </a:cubicBezTo>
                  <a:cubicBezTo>
                    <a:pt x="360" y="258"/>
                    <a:pt x="359" y="257"/>
                    <a:pt x="359" y="256"/>
                  </a:cubicBezTo>
                  <a:cubicBezTo>
                    <a:pt x="357" y="255"/>
                    <a:pt x="355" y="254"/>
                    <a:pt x="353" y="254"/>
                  </a:cubicBezTo>
                  <a:cubicBezTo>
                    <a:pt x="337" y="254"/>
                    <a:pt x="337" y="254"/>
                    <a:pt x="329" y="258"/>
                  </a:cubicBezTo>
                  <a:cubicBezTo>
                    <a:pt x="325" y="255"/>
                    <a:pt x="318" y="249"/>
                    <a:pt x="310" y="257"/>
                  </a:cubicBezTo>
                  <a:cubicBezTo>
                    <a:pt x="306" y="257"/>
                    <a:pt x="303" y="257"/>
                    <a:pt x="299" y="257"/>
                  </a:cubicBezTo>
                  <a:cubicBezTo>
                    <a:pt x="299" y="258"/>
                    <a:pt x="299" y="258"/>
                    <a:pt x="285" y="264"/>
                  </a:cubicBezTo>
                  <a:cubicBezTo>
                    <a:pt x="285" y="264"/>
                    <a:pt x="285" y="264"/>
                    <a:pt x="284" y="264"/>
                  </a:cubicBezTo>
                  <a:cubicBezTo>
                    <a:pt x="279" y="263"/>
                    <a:pt x="274" y="265"/>
                    <a:pt x="270" y="261"/>
                  </a:cubicBezTo>
                  <a:cubicBezTo>
                    <a:pt x="270" y="261"/>
                    <a:pt x="268" y="260"/>
                    <a:pt x="268" y="260"/>
                  </a:cubicBezTo>
                  <a:cubicBezTo>
                    <a:pt x="266" y="263"/>
                    <a:pt x="265" y="269"/>
                    <a:pt x="265" y="269"/>
                  </a:cubicBezTo>
                  <a:cubicBezTo>
                    <a:pt x="263" y="270"/>
                    <a:pt x="262" y="271"/>
                    <a:pt x="257" y="270"/>
                  </a:cubicBezTo>
                  <a:cubicBezTo>
                    <a:pt x="256" y="273"/>
                    <a:pt x="256" y="276"/>
                    <a:pt x="255" y="280"/>
                  </a:cubicBezTo>
                  <a:cubicBezTo>
                    <a:pt x="253" y="280"/>
                    <a:pt x="250" y="279"/>
                    <a:pt x="247" y="281"/>
                  </a:cubicBezTo>
                  <a:cubicBezTo>
                    <a:pt x="246" y="286"/>
                    <a:pt x="244" y="291"/>
                    <a:pt x="243" y="297"/>
                  </a:cubicBezTo>
                  <a:cubicBezTo>
                    <a:pt x="243" y="298"/>
                    <a:pt x="243" y="299"/>
                    <a:pt x="243" y="301"/>
                  </a:cubicBezTo>
                  <a:cubicBezTo>
                    <a:pt x="240" y="301"/>
                    <a:pt x="238" y="301"/>
                    <a:pt x="236" y="301"/>
                  </a:cubicBezTo>
                  <a:cubicBezTo>
                    <a:pt x="235" y="307"/>
                    <a:pt x="227" y="311"/>
                    <a:pt x="224" y="311"/>
                  </a:cubicBezTo>
                  <a:cubicBezTo>
                    <a:pt x="220" y="319"/>
                    <a:pt x="213" y="326"/>
                    <a:pt x="211" y="334"/>
                  </a:cubicBezTo>
                  <a:cubicBezTo>
                    <a:pt x="210" y="334"/>
                    <a:pt x="210" y="334"/>
                    <a:pt x="209" y="334"/>
                  </a:cubicBezTo>
                  <a:cubicBezTo>
                    <a:pt x="209" y="334"/>
                    <a:pt x="209" y="334"/>
                    <a:pt x="207" y="335"/>
                  </a:cubicBezTo>
                  <a:cubicBezTo>
                    <a:pt x="207" y="335"/>
                    <a:pt x="206" y="335"/>
                    <a:pt x="205" y="335"/>
                  </a:cubicBezTo>
                  <a:cubicBezTo>
                    <a:pt x="204" y="348"/>
                    <a:pt x="204" y="349"/>
                    <a:pt x="198" y="351"/>
                  </a:cubicBezTo>
                  <a:cubicBezTo>
                    <a:pt x="198" y="351"/>
                    <a:pt x="198" y="352"/>
                    <a:pt x="197" y="353"/>
                  </a:cubicBezTo>
                  <a:cubicBezTo>
                    <a:pt x="197" y="354"/>
                    <a:pt x="197" y="356"/>
                    <a:pt x="198" y="357"/>
                  </a:cubicBezTo>
                  <a:cubicBezTo>
                    <a:pt x="206" y="359"/>
                    <a:pt x="206" y="359"/>
                    <a:pt x="207" y="361"/>
                  </a:cubicBezTo>
                  <a:cubicBezTo>
                    <a:pt x="204" y="366"/>
                    <a:pt x="204" y="366"/>
                    <a:pt x="204" y="381"/>
                  </a:cubicBezTo>
                  <a:cubicBezTo>
                    <a:pt x="204" y="382"/>
                    <a:pt x="204" y="383"/>
                    <a:pt x="204" y="386"/>
                  </a:cubicBezTo>
                  <a:cubicBezTo>
                    <a:pt x="204" y="386"/>
                    <a:pt x="204" y="386"/>
                    <a:pt x="200" y="390"/>
                  </a:cubicBezTo>
                  <a:cubicBezTo>
                    <a:pt x="200" y="393"/>
                    <a:pt x="201" y="396"/>
                    <a:pt x="202" y="399"/>
                  </a:cubicBezTo>
                  <a:cubicBezTo>
                    <a:pt x="202" y="402"/>
                    <a:pt x="202" y="402"/>
                    <a:pt x="202" y="402"/>
                  </a:cubicBezTo>
                  <a:cubicBezTo>
                    <a:pt x="202" y="413"/>
                    <a:pt x="220" y="423"/>
                    <a:pt x="220" y="424"/>
                  </a:cubicBezTo>
                  <a:cubicBezTo>
                    <a:pt x="220" y="430"/>
                    <a:pt x="220" y="435"/>
                    <a:pt x="234" y="438"/>
                  </a:cubicBezTo>
                  <a:cubicBezTo>
                    <a:pt x="235" y="441"/>
                    <a:pt x="235" y="441"/>
                    <a:pt x="235" y="445"/>
                  </a:cubicBezTo>
                  <a:cubicBezTo>
                    <a:pt x="247" y="456"/>
                    <a:pt x="255" y="455"/>
                    <a:pt x="255" y="455"/>
                  </a:cubicBezTo>
                  <a:cubicBezTo>
                    <a:pt x="255" y="454"/>
                    <a:pt x="256" y="452"/>
                    <a:pt x="257" y="451"/>
                  </a:cubicBezTo>
                  <a:cubicBezTo>
                    <a:pt x="260" y="450"/>
                    <a:pt x="262" y="451"/>
                    <a:pt x="265" y="451"/>
                  </a:cubicBezTo>
                  <a:cubicBezTo>
                    <a:pt x="266" y="451"/>
                    <a:pt x="266" y="451"/>
                    <a:pt x="268" y="451"/>
                  </a:cubicBezTo>
                  <a:cubicBezTo>
                    <a:pt x="270" y="451"/>
                    <a:pt x="273" y="451"/>
                    <a:pt x="275" y="451"/>
                  </a:cubicBezTo>
                  <a:cubicBezTo>
                    <a:pt x="277" y="456"/>
                    <a:pt x="281" y="455"/>
                    <a:pt x="290" y="453"/>
                  </a:cubicBezTo>
                  <a:cubicBezTo>
                    <a:pt x="293" y="447"/>
                    <a:pt x="295" y="447"/>
                    <a:pt x="305" y="449"/>
                  </a:cubicBezTo>
                  <a:cubicBezTo>
                    <a:pt x="305" y="449"/>
                    <a:pt x="306" y="449"/>
                    <a:pt x="306" y="449"/>
                  </a:cubicBezTo>
                  <a:cubicBezTo>
                    <a:pt x="312" y="443"/>
                    <a:pt x="317" y="446"/>
                    <a:pt x="319" y="446"/>
                  </a:cubicBezTo>
                  <a:cubicBezTo>
                    <a:pt x="321" y="456"/>
                    <a:pt x="323" y="457"/>
                    <a:pt x="327" y="458"/>
                  </a:cubicBezTo>
                  <a:cubicBezTo>
                    <a:pt x="334" y="458"/>
                    <a:pt x="341" y="458"/>
                    <a:pt x="347" y="459"/>
                  </a:cubicBezTo>
                  <a:cubicBezTo>
                    <a:pt x="347" y="461"/>
                    <a:pt x="347" y="463"/>
                    <a:pt x="347" y="467"/>
                  </a:cubicBezTo>
                  <a:cubicBezTo>
                    <a:pt x="347" y="467"/>
                    <a:pt x="345" y="485"/>
                    <a:pt x="343" y="489"/>
                  </a:cubicBezTo>
                  <a:cubicBezTo>
                    <a:pt x="342" y="489"/>
                    <a:pt x="341" y="489"/>
                    <a:pt x="341" y="489"/>
                  </a:cubicBezTo>
                  <a:cubicBezTo>
                    <a:pt x="340" y="490"/>
                    <a:pt x="340" y="491"/>
                    <a:pt x="340" y="491"/>
                  </a:cubicBezTo>
                  <a:cubicBezTo>
                    <a:pt x="355" y="500"/>
                    <a:pt x="356" y="518"/>
                    <a:pt x="365" y="531"/>
                  </a:cubicBezTo>
                  <a:cubicBezTo>
                    <a:pt x="364" y="532"/>
                    <a:pt x="364" y="533"/>
                    <a:pt x="364" y="533"/>
                  </a:cubicBezTo>
                  <a:cubicBezTo>
                    <a:pt x="364" y="534"/>
                    <a:pt x="364" y="535"/>
                    <a:pt x="364" y="536"/>
                  </a:cubicBezTo>
                  <a:cubicBezTo>
                    <a:pt x="364" y="540"/>
                    <a:pt x="365" y="540"/>
                    <a:pt x="367" y="541"/>
                  </a:cubicBezTo>
                  <a:cubicBezTo>
                    <a:pt x="367" y="553"/>
                    <a:pt x="357" y="562"/>
                    <a:pt x="356" y="574"/>
                  </a:cubicBezTo>
                  <a:cubicBezTo>
                    <a:pt x="356" y="580"/>
                    <a:pt x="357" y="580"/>
                    <a:pt x="361" y="583"/>
                  </a:cubicBezTo>
                  <a:cubicBezTo>
                    <a:pt x="361" y="589"/>
                    <a:pt x="361" y="591"/>
                    <a:pt x="366" y="594"/>
                  </a:cubicBezTo>
                  <a:cubicBezTo>
                    <a:pt x="368" y="603"/>
                    <a:pt x="368" y="603"/>
                    <a:pt x="370" y="604"/>
                  </a:cubicBezTo>
                  <a:cubicBezTo>
                    <a:pt x="370" y="607"/>
                    <a:pt x="369" y="610"/>
                    <a:pt x="369" y="613"/>
                  </a:cubicBezTo>
                  <a:cubicBezTo>
                    <a:pt x="369" y="614"/>
                    <a:pt x="375" y="632"/>
                    <a:pt x="382" y="639"/>
                  </a:cubicBezTo>
                  <a:cubicBezTo>
                    <a:pt x="381" y="642"/>
                    <a:pt x="381" y="642"/>
                    <a:pt x="383" y="645"/>
                  </a:cubicBezTo>
                  <a:cubicBezTo>
                    <a:pt x="383" y="646"/>
                    <a:pt x="383" y="646"/>
                    <a:pt x="383" y="647"/>
                  </a:cubicBezTo>
                  <a:cubicBezTo>
                    <a:pt x="382" y="648"/>
                    <a:pt x="380" y="649"/>
                    <a:pt x="380" y="650"/>
                  </a:cubicBezTo>
                  <a:cubicBezTo>
                    <a:pt x="380" y="650"/>
                    <a:pt x="381" y="651"/>
                    <a:pt x="381" y="651"/>
                  </a:cubicBezTo>
                  <a:cubicBezTo>
                    <a:pt x="382" y="651"/>
                    <a:pt x="383" y="651"/>
                    <a:pt x="383" y="651"/>
                  </a:cubicBezTo>
                  <a:cubicBezTo>
                    <a:pt x="383" y="654"/>
                    <a:pt x="383" y="654"/>
                    <a:pt x="386" y="656"/>
                  </a:cubicBezTo>
                  <a:cubicBezTo>
                    <a:pt x="389" y="656"/>
                    <a:pt x="391" y="656"/>
                    <a:pt x="394" y="656"/>
                  </a:cubicBezTo>
                  <a:cubicBezTo>
                    <a:pt x="398" y="655"/>
                    <a:pt x="398" y="655"/>
                    <a:pt x="401" y="654"/>
                  </a:cubicBezTo>
                  <a:cubicBezTo>
                    <a:pt x="404" y="654"/>
                    <a:pt x="408" y="654"/>
                    <a:pt x="412" y="653"/>
                  </a:cubicBezTo>
                  <a:cubicBezTo>
                    <a:pt x="413" y="653"/>
                    <a:pt x="413" y="652"/>
                    <a:pt x="413" y="651"/>
                  </a:cubicBezTo>
                  <a:cubicBezTo>
                    <a:pt x="422" y="650"/>
                    <a:pt x="422" y="650"/>
                    <a:pt x="424" y="647"/>
                  </a:cubicBezTo>
                  <a:cubicBezTo>
                    <a:pt x="424" y="647"/>
                    <a:pt x="451" y="634"/>
                    <a:pt x="448" y="620"/>
                  </a:cubicBezTo>
                  <a:cubicBezTo>
                    <a:pt x="448" y="619"/>
                    <a:pt x="460" y="612"/>
                    <a:pt x="465" y="610"/>
                  </a:cubicBezTo>
                  <a:cubicBezTo>
                    <a:pt x="466" y="606"/>
                    <a:pt x="466" y="606"/>
                    <a:pt x="464" y="592"/>
                  </a:cubicBezTo>
                  <a:cubicBezTo>
                    <a:pt x="476" y="582"/>
                    <a:pt x="492" y="578"/>
                    <a:pt x="500" y="564"/>
                  </a:cubicBezTo>
                  <a:cubicBezTo>
                    <a:pt x="500" y="563"/>
                    <a:pt x="501" y="562"/>
                    <a:pt x="501" y="560"/>
                  </a:cubicBezTo>
                  <a:cubicBezTo>
                    <a:pt x="502" y="558"/>
                    <a:pt x="502" y="557"/>
                    <a:pt x="501" y="555"/>
                  </a:cubicBezTo>
                  <a:cubicBezTo>
                    <a:pt x="502" y="551"/>
                    <a:pt x="503" y="547"/>
                    <a:pt x="503" y="542"/>
                  </a:cubicBezTo>
                  <a:cubicBezTo>
                    <a:pt x="499" y="535"/>
                    <a:pt x="505" y="528"/>
                    <a:pt x="502" y="521"/>
                  </a:cubicBezTo>
                  <a:cubicBezTo>
                    <a:pt x="502" y="519"/>
                    <a:pt x="502" y="519"/>
                    <a:pt x="502" y="519"/>
                  </a:cubicBezTo>
                  <a:cubicBezTo>
                    <a:pt x="515" y="479"/>
                    <a:pt x="568" y="470"/>
                    <a:pt x="577" y="426"/>
                  </a:cubicBezTo>
                  <a:moveTo>
                    <a:pt x="133" y="516"/>
                  </a:moveTo>
                  <a:cubicBezTo>
                    <a:pt x="132" y="514"/>
                    <a:pt x="129" y="503"/>
                    <a:pt x="124" y="501"/>
                  </a:cubicBezTo>
                  <a:cubicBezTo>
                    <a:pt x="123" y="501"/>
                    <a:pt x="122" y="501"/>
                    <a:pt x="120" y="501"/>
                  </a:cubicBezTo>
                  <a:cubicBezTo>
                    <a:pt x="114" y="498"/>
                    <a:pt x="113" y="486"/>
                    <a:pt x="105" y="490"/>
                  </a:cubicBezTo>
                  <a:cubicBezTo>
                    <a:pt x="103" y="490"/>
                    <a:pt x="101" y="490"/>
                    <a:pt x="99" y="489"/>
                  </a:cubicBezTo>
                  <a:cubicBezTo>
                    <a:pt x="96" y="486"/>
                    <a:pt x="96" y="486"/>
                    <a:pt x="93" y="486"/>
                  </a:cubicBezTo>
                  <a:cubicBezTo>
                    <a:pt x="93" y="487"/>
                    <a:pt x="93" y="489"/>
                    <a:pt x="93" y="490"/>
                  </a:cubicBezTo>
                  <a:cubicBezTo>
                    <a:pt x="89" y="489"/>
                    <a:pt x="89" y="488"/>
                    <a:pt x="89" y="486"/>
                  </a:cubicBezTo>
                  <a:cubicBezTo>
                    <a:pt x="89" y="486"/>
                    <a:pt x="90" y="485"/>
                    <a:pt x="90" y="485"/>
                  </a:cubicBezTo>
                  <a:cubicBezTo>
                    <a:pt x="83" y="478"/>
                    <a:pt x="82" y="478"/>
                    <a:pt x="80" y="478"/>
                  </a:cubicBezTo>
                  <a:cubicBezTo>
                    <a:pt x="80" y="478"/>
                    <a:pt x="80" y="478"/>
                    <a:pt x="79" y="477"/>
                  </a:cubicBezTo>
                  <a:cubicBezTo>
                    <a:pt x="77" y="475"/>
                    <a:pt x="77" y="475"/>
                    <a:pt x="74" y="476"/>
                  </a:cubicBezTo>
                  <a:cubicBezTo>
                    <a:pt x="75" y="477"/>
                    <a:pt x="75" y="479"/>
                    <a:pt x="76" y="481"/>
                  </a:cubicBezTo>
                  <a:cubicBezTo>
                    <a:pt x="75" y="481"/>
                    <a:pt x="74" y="481"/>
                    <a:pt x="73" y="481"/>
                  </a:cubicBezTo>
                  <a:cubicBezTo>
                    <a:pt x="73" y="480"/>
                    <a:pt x="73" y="479"/>
                    <a:pt x="72" y="478"/>
                  </a:cubicBezTo>
                  <a:cubicBezTo>
                    <a:pt x="72" y="477"/>
                    <a:pt x="73" y="476"/>
                    <a:pt x="73" y="475"/>
                  </a:cubicBezTo>
                  <a:cubicBezTo>
                    <a:pt x="73" y="475"/>
                    <a:pt x="73" y="474"/>
                    <a:pt x="73" y="474"/>
                  </a:cubicBezTo>
                  <a:cubicBezTo>
                    <a:pt x="73" y="472"/>
                    <a:pt x="73" y="472"/>
                    <a:pt x="68" y="470"/>
                  </a:cubicBezTo>
                  <a:cubicBezTo>
                    <a:pt x="68" y="470"/>
                    <a:pt x="68" y="470"/>
                    <a:pt x="68" y="470"/>
                  </a:cubicBezTo>
                  <a:cubicBezTo>
                    <a:pt x="68" y="470"/>
                    <a:pt x="67" y="470"/>
                    <a:pt x="66" y="470"/>
                  </a:cubicBezTo>
                  <a:cubicBezTo>
                    <a:pt x="67" y="474"/>
                    <a:pt x="67" y="474"/>
                    <a:pt x="67" y="475"/>
                  </a:cubicBezTo>
                  <a:cubicBezTo>
                    <a:pt x="66" y="475"/>
                    <a:pt x="65" y="475"/>
                    <a:pt x="65" y="475"/>
                  </a:cubicBezTo>
                  <a:cubicBezTo>
                    <a:pt x="65" y="474"/>
                    <a:pt x="64" y="473"/>
                    <a:pt x="64" y="472"/>
                  </a:cubicBezTo>
                  <a:cubicBezTo>
                    <a:pt x="65" y="471"/>
                    <a:pt x="66" y="470"/>
                    <a:pt x="66" y="469"/>
                  </a:cubicBezTo>
                  <a:cubicBezTo>
                    <a:pt x="65" y="461"/>
                    <a:pt x="65" y="461"/>
                    <a:pt x="64" y="459"/>
                  </a:cubicBezTo>
                  <a:cubicBezTo>
                    <a:pt x="64" y="459"/>
                    <a:pt x="63" y="459"/>
                    <a:pt x="62" y="459"/>
                  </a:cubicBezTo>
                  <a:cubicBezTo>
                    <a:pt x="62" y="457"/>
                    <a:pt x="62" y="454"/>
                    <a:pt x="61" y="451"/>
                  </a:cubicBezTo>
                  <a:cubicBezTo>
                    <a:pt x="59" y="446"/>
                    <a:pt x="55" y="442"/>
                    <a:pt x="52" y="437"/>
                  </a:cubicBezTo>
                  <a:cubicBezTo>
                    <a:pt x="51" y="437"/>
                    <a:pt x="50" y="436"/>
                    <a:pt x="49" y="436"/>
                  </a:cubicBezTo>
                  <a:cubicBezTo>
                    <a:pt x="49" y="435"/>
                    <a:pt x="48" y="435"/>
                    <a:pt x="48" y="434"/>
                  </a:cubicBezTo>
                  <a:cubicBezTo>
                    <a:pt x="47" y="435"/>
                    <a:pt x="45" y="435"/>
                    <a:pt x="45" y="435"/>
                  </a:cubicBezTo>
                  <a:cubicBezTo>
                    <a:pt x="44" y="435"/>
                    <a:pt x="44" y="435"/>
                    <a:pt x="44" y="435"/>
                  </a:cubicBezTo>
                  <a:cubicBezTo>
                    <a:pt x="44" y="435"/>
                    <a:pt x="34" y="422"/>
                    <a:pt x="32" y="419"/>
                  </a:cubicBezTo>
                  <a:cubicBezTo>
                    <a:pt x="32" y="419"/>
                    <a:pt x="32" y="418"/>
                    <a:pt x="31" y="417"/>
                  </a:cubicBezTo>
                  <a:cubicBezTo>
                    <a:pt x="30" y="415"/>
                    <a:pt x="30" y="415"/>
                    <a:pt x="30" y="412"/>
                  </a:cubicBezTo>
                  <a:cubicBezTo>
                    <a:pt x="30" y="412"/>
                    <a:pt x="30" y="412"/>
                    <a:pt x="29" y="412"/>
                  </a:cubicBezTo>
                  <a:cubicBezTo>
                    <a:pt x="29" y="412"/>
                    <a:pt x="28" y="413"/>
                    <a:pt x="28" y="413"/>
                  </a:cubicBezTo>
                  <a:cubicBezTo>
                    <a:pt x="27" y="412"/>
                    <a:pt x="27" y="412"/>
                    <a:pt x="26" y="408"/>
                  </a:cubicBezTo>
                  <a:cubicBezTo>
                    <a:pt x="26" y="408"/>
                    <a:pt x="27" y="407"/>
                    <a:pt x="27" y="407"/>
                  </a:cubicBezTo>
                  <a:cubicBezTo>
                    <a:pt x="26" y="406"/>
                    <a:pt x="26" y="405"/>
                    <a:pt x="25" y="404"/>
                  </a:cubicBezTo>
                  <a:cubicBezTo>
                    <a:pt x="24" y="406"/>
                    <a:pt x="24" y="406"/>
                    <a:pt x="24" y="406"/>
                  </a:cubicBezTo>
                  <a:cubicBezTo>
                    <a:pt x="24" y="406"/>
                    <a:pt x="24" y="406"/>
                    <a:pt x="24" y="406"/>
                  </a:cubicBezTo>
                  <a:cubicBezTo>
                    <a:pt x="23" y="405"/>
                    <a:pt x="22" y="405"/>
                    <a:pt x="22" y="405"/>
                  </a:cubicBezTo>
                  <a:cubicBezTo>
                    <a:pt x="22" y="406"/>
                    <a:pt x="22" y="407"/>
                    <a:pt x="22" y="409"/>
                  </a:cubicBezTo>
                  <a:cubicBezTo>
                    <a:pt x="21" y="409"/>
                    <a:pt x="21" y="409"/>
                    <a:pt x="21" y="410"/>
                  </a:cubicBezTo>
                  <a:cubicBezTo>
                    <a:pt x="20" y="406"/>
                    <a:pt x="20" y="406"/>
                    <a:pt x="18" y="405"/>
                  </a:cubicBezTo>
                  <a:cubicBezTo>
                    <a:pt x="18" y="405"/>
                    <a:pt x="17" y="405"/>
                    <a:pt x="16" y="405"/>
                  </a:cubicBezTo>
                  <a:cubicBezTo>
                    <a:pt x="16" y="404"/>
                    <a:pt x="15" y="404"/>
                    <a:pt x="15" y="403"/>
                  </a:cubicBezTo>
                  <a:cubicBezTo>
                    <a:pt x="15" y="402"/>
                    <a:pt x="15" y="401"/>
                    <a:pt x="14" y="399"/>
                  </a:cubicBezTo>
                  <a:cubicBezTo>
                    <a:pt x="13" y="398"/>
                    <a:pt x="12" y="397"/>
                    <a:pt x="12" y="396"/>
                  </a:cubicBezTo>
                  <a:cubicBezTo>
                    <a:pt x="12" y="396"/>
                    <a:pt x="12" y="409"/>
                    <a:pt x="11" y="413"/>
                  </a:cubicBezTo>
                  <a:cubicBezTo>
                    <a:pt x="9" y="402"/>
                    <a:pt x="10" y="396"/>
                    <a:pt x="10" y="393"/>
                  </a:cubicBezTo>
                  <a:cubicBezTo>
                    <a:pt x="10" y="392"/>
                    <a:pt x="10" y="392"/>
                    <a:pt x="10" y="392"/>
                  </a:cubicBezTo>
                  <a:cubicBezTo>
                    <a:pt x="10" y="392"/>
                    <a:pt x="10" y="392"/>
                    <a:pt x="9" y="392"/>
                  </a:cubicBezTo>
                  <a:cubicBezTo>
                    <a:pt x="9" y="394"/>
                    <a:pt x="9" y="394"/>
                    <a:pt x="9" y="397"/>
                  </a:cubicBezTo>
                  <a:cubicBezTo>
                    <a:pt x="8" y="397"/>
                    <a:pt x="8" y="397"/>
                    <a:pt x="7" y="398"/>
                  </a:cubicBezTo>
                  <a:cubicBezTo>
                    <a:pt x="7" y="399"/>
                    <a:pt x="6" y="401"/>
                    <a:pt x="6" y="401"/>
                  </a:cubicBezTo>
                  <a:cubicBezTo>
                    <a:pt x="6" y="404"/>
                    <a:pt x="6" y="406"/>
                    <a:pt x="6" y="410"/>
                  </a:cubicBezTo>
                  <a:cubicBezTo>
                    <a:pt x="2" y="424"/>
                    <a:pt x="12" y="436"/>
                    <a:pt x="10" y="449"/>
                  </a:cubicBezTo>
                  <a:cubicBezTo>
                    <a:pt x="11" y="454"/>
                    <a:pt x="11" y="454"/>
                    <a:pt x="11" y="456"/>
                  </a:cubicBezTo>
                  <a:cubicBezTo>
                    <a:pt x="12" y="461"/>
                    <a:pt x="12" y="461"/>
                    <a:pt x="13" y="465"/>
                  </a:cubicBezTo>
                  <a:cubicBezTo>
                    <a:pt x="13" y="465"/>
                    <a:pt x="13" y="465"/>
                    <a:pt x="13" y="466"/>
                  </a:cubicBezTo>
                  <a:cubicBezTo>
                    <a:pt x="16" y="475"/>
                    <a:pt x="16" y="475"/>
                    <a:pt x="16" y="476"/>
                  </a:cubicBezTo>
                  <a:cubicBezTo>
                    <a:pt x="17" y="477"/>
                    <a:pt x="17" y="478"/>
                    <a:pt x="17" y="479"/>
                  </a:cubicBezTo>
                  <a:cubicBezTo>
                    <a:pt x="17" y="479"/>
                    <a:pt x="18" y="484"/>
                    <a:pt x="21" y="492"/>
                  </a:cubicBezTo>
                  <a:cubicBezTo>
                    <a:pt x="21" y="493"/>
                    <a:pt x="21" y="493"/>
                    <a:pt x="22" y="494"/>
                  </a:cubicBezTo>
                  <a:cubicBezTo>
                    <a:pt x="25" y="502"/>
                    <a:pt x="28" y="509"/>
                    <a:pt x="32" y="517"/>
                  </a:cubicBezTo>
                  <a:cubicBezTo>
                    <a:pt x="32" y="518"/>
                    <a:pt x="32" y="519"/>
                    <a:pt x="33" y="520"/>
                  </a:cubicBezTo>
                  <a:cubicBezTo>
                    <a:pt x="38" y="531"/>
                    <a:pt x="50" y="555"/>
                    <a:pt x="61" y="564"/>
                  </a:cubicBezTo>
                  <a:cubicBezTo>
                    <a:pt x="64" y="567"/>
                    <a:pt x="66" y="571"/>
                    <a:pt x="68" y="575"/>
                  </a:cubicBezTo>
                  <a:cubicBezTo>
                    <a:pt x="69" y="576"/>
                    <a:pt x="70" y="577"/>
                    <a:pt x="70" y="578"/>
                  </a:cubicBezTo>
                  <a:cubicBezTo>
                    <a:pt x="70" y="579"/>
                    <a:pt x="70" y="579"/>
                    <a:pt x="70" y="579"/>
                  </a:cubicBezTo>
                  <a:cubicBezTo>
                    <a:pt x="71" y="579"/>
                    <a:pt x="71" y="579"/>
                    <a:pt x="72" y="580"/>
                  </a:cubicBezTo>
                  <a:cubicBezTo>
                    <a:pt x="72" y="581"/>
                    <a:pt x="72" y="581"/>
                    <a:pt x="73" y="582"/>
                  </a:cubicBezTo>
                  <a:cubicBezTo>
                    <a:pt x="73" y="582"/>
                    <a:pt x="73" y="582"/>
                    <a:pt x="73" y="583"/>
                  </a:cubicBezTo>
                  <a:cubicBezTo>
                    <a:pt x="75" y="586"/>
                    <a:pt x="75" y="586"/>
                    <a:pt x="76" y="587"/>
                  </a:cubicBezTo>
                  <a:cubicBezTo>
                    <a:pt x="76" y="587"/>
                    <a:pt x="76" y="587"/>
                    <a:pt x="76" y="587"/>
                  </a:cubicBezTo>
                  <a:cubicBezTo>
                    <a:pt x="77" y="588"/>
                    <a:pt x="77" y="588"/>
                    <a:pt x="78" y="590"/>
                  </a:cubicBezTo>
                  <a:cubicBezTo>
                    <a:pt x="78" y="590"/>
                    <a:pt x="79" y="591"/>
                    <a:pt x="79" y="591"/>
                  </a:cubicBezTo>
                  <a:cubicBezTo>
                    <a:pt x="79" y="592"/>
                    <a:pt x="79" y="592"/>
                    <a:pt x="79" y="592"/>
                  </a:cubicBezTo>
                  <a:cubicBezTo>
                    <a:pt x="79" y="592"/>
                    <a:pt x="80" y="592"/>
                    <a:pt x="80" y="592"/>
                  </a:cubicBezTo>
                  <a:cubicBezTo>
                    <a:pt x="81" y="594"/>
                    <a:pt x="81" y="595"/>
                    <a:pt x="83" y="597"/>
                  </a:cubicBezTo>
                  <a:cubicBezTo>
                    <a:pt x="83" y="597"/>
                    <a:pt x="84" y="598"/>
                    <a:pt x="84" y="598"/>
                  </a:cubicBezTo>
                  <a:cubicBezTo>
                    <a:pt x="84" y="598"/>
                    <a:pt x="84" y="599"/>
                    <a:pt x="85" y="599"/>
                  </a:cubicBezTo>
                  <a:cubicBezTo>
                    <a:pt x="87" y="602"/>
                    <a:pt x="89" y="606"/>
                    <a:pt x="92" y="609"/>
                  </a:cubicBezTo>
                  <a:cubicBezTo>
                    <a:pt x="92" y="609"/>
                    <a:pt x="100" y="619"/>
                    <a:pt x="102" y="622"/>
                  </a:cubicBezTo>
                  <a:cubicBezTo>
                    <a:pt x="103" y="622"/>
                    <a:pt x="103" y="623"/>
                    <a:pt x="103" y="623"/>
                  </a:cubicBezTo>
                  <a:cubicBezTo>
                    <a:pt x="110" y="630"/>
                    <a:pt x="117" y="637"/>
                    <a:pt x="123" y="644"/>
                  </a:cubicBezTo>
                  <a:cubicBezTo>
                    <a:pt x="124" y="645"/>
                    <a:pt x="124" y="645"/>
                    <a:pt x="126" y="647"/>
                  </a:cubicBezTo>
                  <a:cubicBezTo>
                    <a:pt x="126" y="647"/>
                    <a:pt x="127" y="648"/>
                    <a:pt x="127" y="648"/>
                  </a:cubicBezTo>
                  <a:cubicBezTo>
                    <a:pt x="148" y="666"/>
                    <a:pt x="148" y="666"/>
                    <a:pt x="152" y="669"/>
                  </a:cubicBezTo>
                  <a:cubicBezTo>
                    <a:pt x="156" y="672"/>
                    <a:pt x="160" y="675"/>
                    <a:pt x="165" y="678"/>
                  </a:cubicBezTo>
                  <a:cubicBezTo>
                    <a:pt x="165" y="678"/>
                    <a:pt x="165" y="678"/>
                    <a:pt x="165" y="678"/>
                  </a:cubicBezTo>
                  <a:cubicBezTo>
                    <a:pt x="156" y="672"/>
                    <a:pt x="156" y="672"/>
                    <a:pt x="156" y="672"/>
                  </a:cubicBezTo>
                  <a:cubicBezTo>
                    <a:pt x="157" y="672"/>
                    <a:pt x="157" y="672"/>
                    <a:pt x="157" y="672"/>
                  </a:cubicBezTo>
                  <a:cubicBezTo>
                    <a:pt x="158" y="673"/>
                    <a:pt x="159" y="674"/>
                    <a:pt x="161" y="675"/>
                  </a:cubicBezTo>
                  <a:cubicBezTo>
                    <a:pt x="161" y="675"/>
                    <a:pt x="161" y="676"/>
                    <a:pt x="162" y="676"/>
                  </a:cubicBezTo>
                  <a:cubicBezTo>
                    <a:pt x="163" y="677"/>
                    <a:pt x="165" y="678"/>
                    <a:pt x="167" y="680"/>
                  </a:cubicBezTo>
                  <a:cubicBezTo>
                    <a:pt x="169" y="681"/>
                    <a:pt x="169" y="681"/>
                    <a:pt x="178" y="687"/>
                  </a:cubicBezTo>
                  <a:cubicBezTo>
                    <a:pt x="177" y="686"/>
                    <a:pt x="175" y="685"/>
                    <a:pt x="174" y="685"/>
                  </a:cubicBezTo>
                  <a:cubicBezTo>
                    <a:pt x="174" y="684"/>
                    <a:pt x="174" y="684"/>
                    <a:pt x="173" y="684"/>
                  </a:cubicBezTo>
                  <a:cubicBezTo>
                    <a:pt x="172" y="683"/>
                    <a:pt x="172" y="683"/>
                    <a:pt x="171" y="683"/>
                  </a:cubicBezTo>
                  <a:cubicBezTo>
                    <a:pt x="172" y="683"/>
                    <a:pt x="172" y="683"/>
                    <a:pt x="172" y="683"/>
                  </a:cubicBezTo>
                  <a:cubicBezTo>
                    <a:pt x="173" y="684"/>
                    <a:pt x="174" y="684"/>
                    <a:pt x="175" y="685"/>
                  </a:cubicBezTo>
                  <a:cubicBezTo>
                    <a:pt x="177" y="686"/>
                    <a:pt x="180" y="688"/>
                    <a:pt x="182" y="689"/>
                  </a:cubicBezTo>
                  <a:cubicBezTo>
                    <a:pt x="181" y="689"/>
                    <a:pt x="179" y="688"/>
                    <a:pt x="178" y="687"/>
                  </a:cubicBezTo>
                  <a:cubicBezTo>
                    <a:pt x="179" y="688"/>
                    <a:pt x="180" y="688"/>
                    <a:pt x="181" y="689"/>
                  </a:cubicBezTo>
                  <a:cubicBezTo>
                    <a:pt x="186" y="692"/>
                    <a:pt x="191" y="695"/>
                    <a:pt x="196" y="698"/>
                  </a:cubicBezTo>
                  <a:cubicBezTo>
                    <a:pt x="197" y="698"/>
                    <a:pt x="197" y="698"/>
                    <a:pt x="198" y="699"/>
                  </a:cubicBezTo>
                  <a:cubicBezTo>
                    <a:pt x="199" y="700"/>
                    <a:pt x="201" y="700"/>
                    <a:pt x="202" y="701"/>
                  </a:cubicBezTo>
                  <a:cubicBezTo>
                    <a:pt x="203" y="701"/>
                    <a:pt x="203" y="701"/>
                    <a:pt x="203" y="702"/>
                  </a:cubicBezTo>
                  <a:cubicBezTo>
                    <a:pt x="207" y="703"/>
                    <a:pt x="210" y="705"/>
                    <a:pt x="213" y="706"/>
                  </a:cubicBezTo>
                  <a:cubicBezTo>
                    <a:pt x="214" y="707"/>
                    <a:pt x="214" y="707"/>
                    <a:pt x="214" y="707"/>
                  </a:cubicBezTo>
                  <a:cubicBezTo>
                    <a:pt x="215" y="707"/>
                    <a:pt x="215" y="707"/>
                    <a:pt x="215" y="707"/>
                  </a:cubicBezTo>
                  <a:cubicBezTo>
                    <a:pt x="215" y="708"/>
                    <a:pt x="215" y="708"/>
                    <a:pt x="215" y="708"/>
                  </a:cubicBezTo>
                  <a:cubicBezTo>
                    <a:pt x="219" y="709"/>
                    <a:pt x="219" y="709"/>
                    <a:pt x="220" y="710"/>
                  </a:cubicBezTo>
                  <a:cubicBezTo>
                    <a:pt x="221" y="710"/>
                    <a:pt x="221" y="710"/>
                    <a:pt x="221" y="710"/>
                  </a:cubicBezTo>
                  <a:cubicBezTo>
                    <a:pt x="228" y="713"/>
                    <a:pt x="237" y="717"/>
                    <a:pt x="237" y="717"/>
                  </a:cubicBezTo>
                  <a:cubicBezTo>
                    <a:pt x="237" y="717"/>
                    <a:pt x="238" y="717"/>
                    <a:pt x="238" y="717"/>
                  </a:cubicBezTo>
                  <a:cubicBezTo>
                    <a:pt x="240" y="718"/>
                    <a:pt x="240" y="718"/>
                    <a:pt x="243" y="719"/>
                  </a:cubicBezTo>
                  <a:cubicBezTo>
                    <a:pt x="243" y="719"/>
                    <a:pt x="243" y="719"/>
                    <a:pt x="245" y="719"/>
                  </a:cubicBezTo>
                  <a:cubicBezTo>
                    <a:pt x="245" y="719"/>
                    <a:pt x="245" y="719"/>
                    <a:pt x="245" y="719"/>
                  </a:cubicBezTo>
                  <a:cubicBezTo>
                    <a:pt x="241" y="717"/>
                    <a:pt x="241" y="717"/>
                    <a:pt x="239" y="717"/>
                  </a:cubicBezTo>
                  <a:cubicBezTo>
                    <a:pt x="238" y="717"/>
                    <a:pt x="238" y="716"/>
                    <a:pt x="236" y="716"/>
                  </a:cubicBezTo>
                  <a:cubicBezTo>
                    <a:pt x="236" y="716"/>
                    <a:pt x="230" y="713"/>
                    <a:pt x="227" y="712"/>
                  </a:cubicBezTo>
                  <a:cubicBezTo>
                    <a:pt x="226" y="712"/>
                    <a:pt x="226" y="712"/>
                    <a:pt x="225" y="711"/>
                  </a:cubicBezTo>
                  <a:cubicBezTo>
                    <a:pt x="218" y="708"/>
                    <a:pt x="218" y="708"/>
                    <a:pt x="217" y="707"/>
                  </a:cubicBezTo>
                  <a:cubicBezTo>
                    <a:pt x="217" y="707"/>
                    <a:pt x="216" y="707"/>
                    <a:pt x="215" y="706"/>
                  </a:cubicBezTo>
                  <a:cubicBezTo>
                    <a:pt x="214" y="706"/>
                    <a:pt x="212" y="705"/>
                    <a:pt x="210" y="704"/>
                  </a:cubicBezTo>
                  <a:cubicBezTo>
                    <a:pt x="210" y="704"/>
                    <a:pt x="209" y="704"/>
                    <a:pt x="209" y="703"/>
                  </a:cubicBezTo>
                  <a:cubicBezTo>
                    <a:pt x="209" y="703"/>
                    <a:pt x="209" y="704"/>
                    <a:pt x="208" y="703"/>
                  </a:cubicBezTo>
                  <a:cubicBezTo>
                    <a:pt x="203" y="700"/>
                    <a:pt x="196" y="695"/>
                    <a:pt x="196" y="695"/>
                  </a:cubicBezTo>
                  <a:cubicBezTo>
                    <a:pt x="195" y="695"/>
                    <a:pt x="194" y="694"/>
                    <a:pt x="194" y="694"/>
                  </a:cubicBezTo>
                  <a:cubicBezTo>
                    <a:pt x="193" y="694"/>
                    <a:pt x="193" y="694"/>
                    <a:pt x="192" y="693"/>
                  </a:cubicBezTo>
                  <a:cubicBezTo>
                    <a:pt x="190" y="692"/>
                    <a:pt x="187" y="691"/>
                    <a:pt x="184" y="689"/>
                  </a:cubicBezTo>
                  <a:cubicBezTo>
                    <a:pt x="184" y="689"/>
                    <a:pt x="184" y="689"/>
                    <a:pt x="183" y="688"/>
                  </a:cubicBezTo>
                  <a:cubicBezTo>
                    <a:pt x="182" y="688"/>
                    <a:pt x="181" y="687"/>
                    <a:pt x="180" y="686"/>
                  </a:cubicBezTo>
                  <a:cubicBezTo>
                    <a:pt x="181" y="686"/>
                    <a:pt x="181" y="686"/>
                    <a:pt x="182" y="686"/>
                  </a:cubicBezTo>
                  <a:cubicBezTo>
                    <a:pt x="180" y="685"/>
                    <a:pt x="178" y="684"/>
                    <a:pt x="176" y="682"/>
                  </a:cubicBezTo>
                  <a:cubicBezTo>
                    <a:pt x="173" y="680"/>
                    <a:pt x="171" y="678"/>
                    <a:pt x="168" y="676"/>
                  </a:cubicBezTo>
                  <a:cubicBezTo>
                    <a:pt x="168" y="675"/>
                    <a:pt x="168" y="675"/>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7" y="675"/>
                  </a:cubicBezTo>
                  <a:cubicBezTo>
                    <a:pt x="165" y="675"/>
                    <a:pt x="165" y="675"/>
                    <a:pt x="161" y="671"/>
                  </a:cubicBezTo>
                  <a:cubicBezTo>
                    <a:pt x="160" y="671"/>
                    <a:pt x="159" y="670"/>
                    <a:pt x="158" y="669"/>
                  </a:cubicBezTo>
                  <a:cubicBezTo>
                    <a:pt x="158" y="669"/>
                    <a:pt x="158" y="669"/>
                    <a:pt x="160" y="670"/>
                  </a:cubicBezTo>
                  <a:cubicBezTo>
                    <a:pt x="161" y="670"/>
                    <a:pt x="161" y="671"/>
                    <a:pt x="162" y="671"/>
                  </a:cubicBezTo>
                  <a:cubicBezTo>
                    <a:pt x="162" y="671"/>
                    <a:pt x="163" y="671"/>
                    <a:pt x="163" y="671"/>
                  </a:cubicBezTo>
                  <a:cubicBezTo>
                    <a:pt x="162" y="670"/>
                    <a:pt x="162" y="670"/>
                    <a:pt x="161" y="670"/>
                  </a:cubicBezTo>
                  <a:cubicBezTo>
                    <a:pt x="161" y="669"/>
                    <a:pt x="161" y="669"/>
                    <a:pt x="159" y="668"/>
                  </a:cubicBezTo>
                  <a:cubicBezTo>
                    <a:pt x="158" y="667"/>
                    <a:pt x="158" y="667"/>
                    <a:pt x="154" y="663"/>
                  </a:cubicBezTo>
                  <a:cubicBezTo>
                    <a:pt x="153" y="663"/>
                    <a:pt x="153" y="662"/>
                    <a:pt x="152" y="662"/>
                  </a:cubicBezTo>
                  <a:cubicBezTo>
                    <a:pt x="152" y="662"/>
                    <a:pt x="153" y="662"/>
                    <a:pt x="153" y="662"/>
                  </a:cubicBezTo>
                  <a:cubicBezTo>
                    <a:pt x="154" y="662"/>
                    <a:pt x="154" y="662"/>
                    <a:pt x="154" y="661"/>
                  </a:cubicBezTo>
                  <a:cubicBezTo>
                    <a:pt x="155" y="661"/>
                    <a:pt x="155" y="661"/>
                    <a:pt x="157" y="662"/>
                  </a:cubicBezTo>
                  <a:cubicBezTo>
                    <a:pt x="155" y="660"/>
                    <a:pt x="153" y="657"/>
                    <a:pt x="152" y="655"/>
                  </a:cubicBezTo>
                  <a:cubicBezTo>
                    <a:pt x="151" y="653"/>
                    <a:pt x="151" y="653"/>
                    <a:pt x="151" y="653"/>
                  </a:cubicBezTo>
                  <a:cubicBezTo>
                    <a:pt x="150" y="653"/>
                    <a:pt x="149" y="652"/>
                    <a:pt x="148" y="651"/>
                  </a:cubicBezTo>
                  <a:cubicBezTo>
                    <a:pt x="148" y="651"/>
                    <a:pt x="148" y="651"/>
                    <a:pt x="147" y="651"/>
                  </a:cubicBezTo>
                  <a:cubicBezTo>
                    <a:pt x="147" y="650"/>
                    <a:pt x="146" y="650"/>
                    <a:pt x="145" y="648"/>
                  </a:cubicBezTo>
                  <a:cubicBezTo>
                    <a:pt x="142" y="646"/>
                    <a:pt x="139" y="645"/>
                    <a:pt x="137" y="643"/>
                  </a:cubicBezTo>
                  <a:cubicBezTo>
                    <a:pt x="138" y="643"/>
                    <a:pt x="138" y="643"/>
                    <a:pt x="139" y="643"/>
                  </a:cubicBezTo>
                  <a:cubicBezTo>
                    <a:pt x="145" y="646"/>
                    <a:pt x="145" y="646"/>
                    <a:pt x="146" y="644"/>
                  </a:cubicBezTo>
                  <a:cubicBezTo>
                    <a:pt x="137" y="630"/>
                    <a:pt x="137" y="628"/>
                    <a:pt x="137" y="627"/>
                  </a:cubicBezTo>
                  <a:cubicBezTo>
                    <a:pt x="138" y="628"/>
                    <a:pt x="139" y="630"/>
                    <a:pt x="140" y="631"/>
                  </a:cubicBezTo>
                  <a:cubicBezTo>
                    <a:pt x="137" y="619"/>
                    <a:pt x="125" y="611"/>
                    <a:pt x="127" y="597"/>
                  </a:cubicBezTo>
                  <a:cubicBezTo>
                    <a:pt x="128" y="597"/>
                    <a:pt x="129" y="597"/>
                    <a:pt x="130" y="597"/>
                  </a:cubicBezTo>
                  <a:cubicBezTo>
                    <a:pt x="130" y="596"/>
                    <a:pt x="131" y="594"/>
                    <a:pt x="131" y="593"/>
                  </a:cubicBezTo>
                  <a:cubicBezTo>
                    <a:pt x="133" y="594"/>
                    <a:pt x="136" y="594"/>
                    <a:pt x="138" y="594"/>
                  </a:cubicBezTo>
                  <a:cubicBezTo>
                    <a:pt x="138" y="593"/>
                    <a:pt x="138" y="592"/>
                    <a:pt x="137" y="591"/>
                  </a:cubicBezTo>
                  <a:cubicBezTo>
                    <a:pt x="138" y="590"/>
                    <a:pt x="138" y="590"/>
                    <a:pt x="138" y="590"/>
                  </a:cubicBezTo>
                  <a:cubicBezTo>
                    <a:pt x="137" y="585"/>
                    <a:pt x="137" y="585"/>
                    <a:pt x="137" y="584"/>
                  </a:cubicBezTo>
                  <a:cubicBezTo>
                    <a:pt x="137" y="583"/>
                    <a:pt x="138" y="583"/>
                    <a:pt x="138" y="583"/>
                  </a:cubicBezTo>
                  <a:cubicBezTo>
                    <a:pt x="136" y="579"/>
                    <a:pt x="136" y="578"/>
                    <a:pt x="136" y="575"/>
                  </a:cubicBezTo>
                  <a:cubicBezTo>
                    <a:pt x="136" y="575"/>
                    <a:pt x="136" y="575"/>
                    <a:pt x="136" y="575"/>
                  </a:cubicBezTo>
                  <a:cubicBezTo>
                    <a:pt x="136" y="572"/>
                    <a:pt x="134" y="569"/>
                    <a:pt x="133" y="566"/>
                  </a:cubicBezTo>
                  <a:cubicBezTo>
                    <a:pt x="133" y="566"/>
                    <a:pt x="133" y="566"/>
                    <a:pt x="133" y="564"/>
                  </a:cubicBezTo>
                  <a:cubicBezTo>
                    <a:pt x="133" y="561"/>
                    <a:pt x="132" y="559"/>
                    <a:pt x="131" y="557"/>
                  </a:cubicBezTo>
                  <a:cubicBezTo>
                    <a:pt x="131" y="557"/>
                    <a:pt x="131" y="556"/>
                    <a:pt x="130" y="555"/>
                  </a:cubicBezTo>
                  <a:cubicBezTo>
                    <a:pt x="130" y="554"/>
                    <a:pt x="130" y="554"/>
                    <a:pt x="129" y="553"/>
                  </a:cubicBezTo>
                  <a:cubicBezTo>
                    <a:pt x="129" y="552"/>
                    <a:pt x="129" y="552"/>
                    <a:pt x="128" y="550"/>
                  </a:cubicBezTo>
                  <a:cubicBezTo>
                    <a:pt x="127" y="548"/>
                    <a:pt x="126" y="545"/>
                    <a:pt x="126" y="543"/>
                  </a:cubicBezTo>
                  <a:cubicBezTo>
                    <a:pt x="126" y="543"/>
                    <a:pt x="126" y="543"/>
                    <a:pt x="129" y="535"/>
                  </a:cubicBezTo>
                  <a:cubicBezTo>
                    <a:pt x="129" y="534"/>
                    <a:pt x="130" y="534"/>
                    <a:pt x="130" y="534"/>
                  </a:cubicBezTo>
                  <a:cubicBezTo>
                    <a:pt x="130" y="533"/>
                    <a:pt x="131" y="533"/>
                    <a:pt x="131" y="532"/>
                  </a:cubicBezTo>
                  <a:cubicBezTo>
                    <a:pt x="131" y="532"/>
                    <a:pt x="132" y="525"/>
                    <a:pt x="133" y="522"/>
                  </a:cubicBezTo>
                  <a:cubicBezTo>
                    <a:pt x="134" y="519"/>
                    <a:pt x="134" y="519"/>
                    <a:pt x="133" y="516"/>
                  </a:cubicBezTo>
                  <a:moveTo>
                    <a:pt x="19" y="357"/>
                  </a:moveTo>
                  <a:cubicBezTo>
                    <a:pt x="20" y="357"/>
                    <a:pt x="20" y="357"/>
                    <a:pt x="20" y="357"/>
                  </a:cubicBezTo>
                  <a:cubicBezTo>
                    <a:pt x="19" y="357"/>
                    <a:pt x="19" y="356"/>
                    <a:pt x="19" y="356"/>
                  </a:cubicBezTo>
                  <a:cubicBezTo>
                    <a:pt x="19" y="355"/>
                    <a:pt x="19" y="353"/>
                    <a:pt x="19" y="352"/>
                  </a:cubicBezTo>
                  <a:cubicBezTo>
                    <a:pt x="17" y="353"/>
                    <a:pt x="17" y="353"/>
                    <a:pt x="17" y="353"/>
                  </a:cubicBezTo>
                  <a:cubicBezTo>
                    <a:pt x="16" y="353"/>
                    <a:pt x="16" y="353"/>
                    <a:pt x="16" y="353"/>
                  </a:cubicBezTo>
                  <a:cubicBezTo>
                    <a:pt x="16" y="352"/>
                    <a:pt x="16" y="352"/>
                    <a:pt x="15" y="351"/>
                  </a:cubicBezTo>
                  <a:cubicBezTo>
                    <a:pt x="15" y="351"/>
                    <a:pt x="15" y="351"/>
                    <a:pt x="15" y="351"/>
                  </a:cubicBezTo>
                  <a:cubicBezTo>
                    <a:pt x="14" y="352"/>
                    <a:pt x="14" y="353"/>
                    <a:pt x="14" y="353"/>
                  </a:cubicBezTo>
                  <a:cubicBezTo>
                    <a:pt x="13" y="353"/>
                    <a:pt x="13" y="353"/>
                    <a:pt x="13" y="353"/>
                  </a:cubicBezTo>
                  <a:cubicBezTo>
                    <a:pt x="13" y="353"/>
                    <a:pt x="13" y="353"/>
                    <a:pt x="12" y="352"/>
                  </a:cubicBezTo>
                  <a:cubicBezTo>
                    <a:pt x="12" y="351"/>
                    <a:pt x="12" y="351"/>
                    <a:pt x="12" y="351"/>
                  </a:cubicBezTo>
                  <a:cubicBezTo>
                    <a:pt x="12" y="350"/>
                    <a:pt x="12" y="350"/>
                    <a:pt x="11" y="349"/>
                  </a:cubicBezTo>
                  <a:cubicBezTo>
                    <a:pt x="11" y="348"/>
                    <a:pt x="11" y="348"/>
                    <a:pt x="11" y="348"/>
                  </a:cubicBezTo>
                  <a:cubicBezTo>
                    <a:pt x="11" y="348"/>
                    <a:pt x="11" y="348"/>
                    <a:pt x="11" y="348"/>
                  </a:cubicBezTo>
                  <a:cubicBezTo>
                    <a:pt x="10" y="348"/>
                    <a:pt x="10" y="348"/>
                    <a:pt x="10" y="348"/>
                  </a:cubicBezTo>
                  <a:cubicBezTo>
                    <a:pt x="10" y="348"/>
                    <a:pt x="10" y="347"/>
                    <a:pt x="9" y="347"/>
                  </a:cubicBezTo>
                  <a:cubicBezTo>
                    <a:pt x="9" y="347"/>
                    <a:pt x="9" y="347"/>
                    <a:pt x="8" y="348"/>
                  </a:cubicBezTo>
                  <a:cubicBezTo>
                    <a:pt x="8" y="350"/>
                    <a:pt x="8" y="353"/>
                    <a:pt x="8" y="355"/>
                  </a:cubicBezTo>
                  <a:cubicBezTo>
                    <a:pt x="8" y="359"/>
                    <a:pt x="8" y="360"/>
                    <a:pt x="8" y="360"/>
                  </a:cubicBezTo>
                  <a:cubicBezTo>
                    <a:pt x="9" y="360"/>
                    <a:pt x="9" y="360"/>
                    <a:pt x="9" y="360"/>
                  </a:cubicBezTo>
                  <a:cubicBezTo>
                    <a:pt x="9" y="360"/>
                    <a:pt x="9" y="360"/>
                    <a:pt x="10" y="358"/>
                  </a:cubicBezTo>
                  <a:cubicBezTo>
                    <a:pt x="10" y="357"/>
                    <a:pt x="11" y="357"/>
                    <a:pt x="11" y="357"/>
                  </a:cubicBezTo>
                  <a:cubicBezTo>
                    <a:pt x="11" y="357"/>
                    <a:pt x="11" y="357"/>
                    <a:pt x="12" y="358"/>
                  </a:cubicBezTo>
                  <a:cubicBezTo>
                    <a:pt x="12" y="358"/>
                    <a:pt x="12" y="358"/>
                    <a:pt x="12" y="358"/>
                  </a:cubicBezTo>
                  <a:cubicBezTo>
                    <a:pt x="12" y="358"/>
                    <a:pt x="12" y="358"/>
                    <a:pt x="12" y="358"/>
                  </a:cubicBezTo>
                  <a:cubicBezTo>
                    <a:pt x="12" y="357"/>
                    <a:pt x="12" y="357"/>
                    <a:pt x="13" y="358"/>
                  </a:cubicBezTo>
                  <a:cubicBezTo>
                    <a:pt x="14" y="358"/>
                    <a:pt x="15" y="357"/>
                    <a:pt x="15" y="357"/>
                  </a:cubicBezTo>
                  <a:cubicBezTo>
                    <a:pt x="16" y="357"/>
                    <a:pt x="16" y="357"/>
                    <a:pt x="16" y="357"/>
                  </a:cubicBezTo>
                  <a:cubicBezTo>
                    <a:pt x="17" y="358"/>
                    <a:pt x="18" y="358"/>
                    <a:pt x="18" y="358"/>
                  </a:cubicBezTo>
                  <a:cubicBezTo>
                    <a:pt x="19" y="358"/>
                    <a:pt x="19" y="358"/>
                    <a:pt x="19" y="358"/>
                  </a:cubicBezTo>
                  <a:cubicBezTo>
                    <a:pt x="19" y="358"/>
                    <a:pt x="19" y="358"/>
                    <a:pt x="19" y="357"/>
                  </a:cubicBezTo>
                  <a:moveTo>
                    <a:pt x="4" y="358"/>
                  </a:moveTo>
                  <a:cubicBezTo>
                    <a:pt x="4" y="357"/>
                    <a:pt x="4" y="355"/>
                    <a:pt x="4" y="355"/>
                  </a:cubicBezTo>
                  <a:cubicBezTo>
                    <a:pt x="4" y="354"/>
                    <a:pt x="4" y="354"/>
                    <a:pt x="4" y="354"/>
                  </a:cubicBezTo>
                  <a:cubicBezTo>
                    <a:pt x="4" y="354"/>
                    <a:pt x="4" y="353"/>
                    <a:pt x="4" y="353"/>
                  </a:cubicBezTo>
                  <a:cubicBezTo>
                    <a:pt x="4" y="353"/>
                    <a:pt x="4" y="353"/>
                    <a:pt x="4" y="353"/>
                  </a:cubicBezTo>
                  <a:cubicBezTo>
                    <a:pt x="3" y="353"/>
                    <a:pt x="3" y="352"/>
                    <a:pt x="3" y="352"/>
                  </a:cubicBezTo>
                  <a:cubicBezTo>
                    <a:pt x="3" y="356"/>
                    <a:pt x="3" y="356"/>
                    <a:pt x="3" y="356"/>
                  </a:cubicBezTo>
                  <a:cubicBezTo>
                    <a:pt x="3" y="356"/>
                    <a:pt x="3" y="356"/>
                    <a:pt x="3" y="356"/>
                  </a:cubicBezTo>
                  <a:cubicBezTo>
                    <a:pt x="3" y="356"/>
                    <a:pt x="3" y="356"/>
                    <a:pt x="3" y="356"/>
                  </a:cubicBezTo>
                  <a:cubicBezTo>
                    <a:pt x="3" y="356"/>
                    <a:pt x="4" y="357"/>
                    <a:pt x="4" y="357"/>
                  </a:cubicBezTo>
                  <a:cubicBezTo>
                    <a:pt x="4" y="358"/>
                    <a:pt x="4" y="359"/>
                    <a:pt x="4" y="360"/>
                  </a:cubicBezTo>
                  <a:cubicBezTo>
                    <a:pt x="4" y="360"/>
                    <a:pt x="4" y="360"/>
                    <a:pt x="4" y="360"/>
                  </a:cubicBezTo>
                  <a:cubicBezTo>
                    <a:pt x="4" y="360"/>
                    <a:pt x="4" y="360"/>
                    <a:pt x="4" y="358"/>
                  </a:cubicBezTo>
                  <a:moveTo>
                    <a:pt x="4" y="343"/>
                  </a:moveTo>
                  <a:cubicBezTo>
                    <a:pt x="5" y="343"/>
                    <a:pt x="6" y="343"/>
                    <a:pt x="7" y="343"/>
                  </a:cubicBezTo>
                  <a:cubicBezTo>
                    <a:pt x="7" y="342"/>
                    <a:pt x="7" y="336"/>
                    <a:pt x="6" y="335"/>
                  </a:cubicBezTo>
                  <a:cubicBezTo>
                    <a:pt x="6" y="335"/>
                    <a:pt x="6" y="335"/>
                    <a:pt x="6" y="335"/>
                  </a:cubicBezTo>
                  <a:cubicBezTo>
                    <a:pt x="5" y="335"/>
                    <a:pt x="5" y="335"/>
                    <a:pt x="5" y="335"/>
                  </a:cubicBezTo>
                  <a:cubicBezTo>
                    <a:pt x="5" y="335"/>
                    <a:pt x="5" y="335"/>
                    <a:pt x="5" y="335"/>
                  </a:cubicBezTo>
                  <a:cubicBezTo>
                    <a:pt x="5" y="335"/>
                    <a:pt x="5" y="335"/>
                    <a:pt x="4" y="327"/>
                  </a:cubicBezTo>
                  <a:cubicBezTo>
                    <a:pt x="4" y="325"/>
                    <a:pt x="4" y="325"/>
                    <a:pt x="4" y="324"/>
                  </a:cubicBezTo>
                  <a:cubicBezTo>
                    <a:pt x="5" y="323"/>
                    <a:pt x="5" y="323"/>
                    <a:pt x="4" y="323"/>
                  </a:cubicBezTo>
                  <a:cubicBezTo>
                    <a:pt x="4" y="323"/>
                    <a:pt x="4" y="323"/>
                    <a:pt x="4" y="323"/>
                  </a:cubicBezTo>
                  <a:cubicBezTo>
                    <a:pt x="4" y="323"/>
                    <a:pt x="4" y="323"/>
                    <a:pt x="4" y="323"/>
                  </a:cubicBezTo>
                  <a:cubicBezTo>
                    <a:pt x="4" y="323"/>
                    <a:pt x="4" y="323"/>
                    <a:pt x="4" y="323"/>
                  </a:cubicBezTo>
                  <a:cubicBezTo>
                    <a:pt x="4" y="323"/>
                    <a:pt x="4" y="323"/>
                    <a:pt x="4" y="324"/>
                  </a:cubicBezTo>
                  <a:cubicBezTo>
                    <a:pt x="4" y="323"/>
                    <a:pt x="4" y="323"/>
                    <a:pt x="4" y="323"/>
                  </a:cubicBezTo>
                  <a:cubicBezTo>
                    <a:pt x="4" y="323"/>
                    <a:pt x="4" y="323"/>
                    <a:pt x="4" y="323"/>
                  </a:cubicBezTo>
                  <a:cubicBezTo>
                    <a:pt x="3" y="323"/>
                    <a:pt x="3" y="323"/>
                    <a:pt x="3" y="323"/>
                  </a:cubicBezTo>
                  <a:cubicBezTo>
                    <a:pt x="3" y="323"/>
                    <a:pt x="2" y="331"/>
                    <a:pt x="3" y="332"/>
                  </a:cubicBezTo>
                  <a:cubicBezTo>
                    <a:pt x="3" y="331"/>
                    <a:pt x="3" y="330"/>
                    <a:pt x="3" y="329"/>
                  </a:cubicBezTo>
                  <a:cubicBezTo>
                    <a:pt x="4" y="329"/>
                    <a:pt x="3" y="332"/>
                    <a:pt x="3" y="334"/>
                  </a:cubicBezTo>
                  <a:cubicBezTo>
                    <a:pt x="3" y="335"/>
                    <a:pt x="3" y="337"/>
                    <a:pt x="4" y="337"/>
                  </a:cubicBezTo>
                  <a:cubicBezTo>
                    <a:pt x="4" y="337"/>
                    <a:pt x="4" y="337"/>
                    <a:pt x="4" y="337"/>
                  </a:cubicBezTo>
                  <a:cubicBezTo>
                    <a:pt x="4" y="337"/>
                    <a:pt x="4" y="337"/>
                    <a:pt x="4" y="339"/>
                  </a:cubicBezTo>
                  <a:cubicBezTo>
                    <a:pt x="4" y="339"/>
                    <a:pt x="4" y="342"/>
                    <a:pt x="4" y="343"/>
                  </a:cubicBezTo>
                  <a:moveTo>
                    <a:pt x="287" y="80"/>
                  </a:moveTo>
                  <a:cubicBezTo>
                    <a:pt x="287" y="79"/>
                    <a:pt x="288" y="78"/>
                    <a:pt x="289" y="77"/>
                  </a:cubicBezTo>
                  <a:cubicBezTo>
                    <a:pt x="289" y="76"/>
                    <a:pt x="289" y="76"/>
                    <a:pt x="289" y="75"/>
                  </a:cubicBezTo>
                  <a:cubicBezTo>
                    <a:pt x="288" y="75"/>
                    <a:pt x="288" y="75"/>
                    <a:pt x="287" y="74"/>
                  </a:cubicBezTo>
                  <a:cubicBezTo>
                    <a:pt x="289" y="71"/>
                    <a:pt x="289" y="71"/>
                    <a:pt x="290" y="70"/>
                  </a:cubicBezTo>
                  <a:cubicBezTo>
                    <a:pt x="289" y="70"/>
                    <a:pt x="288" y="70"/>
                    <a:pt x="287" y="70"/>
                  </a:cubicBezTo>
                  <a:cubicBezTo>
                    <a:pt x="286" y="70"/>
                    <a:pt x="286" y="70"/>
                    <a:pt x="286" y="70"/>
                  </a:cubicBezTo>
                  <a:cubicBezTo>
                    <a:pt x="284" y="70"/>
                    <a:pt x="282" y="72"/>
                    <a:pt x="280" y="72"/>
                  </a:cubicBezTo>
                  <a:cubicBezTo>
                    <a:pt x="279" y="72"/>
                    <a:pt x="279" y="72"/>
                    <a:pt x="278" y="72"/>
                  </a:cubicBezTo>
                  <a:cubicBezTo>
                    <a:pt x="278" y="71"/>
                    <a:pt x="277" y="71"/>
                    <a:pt x="276" y="71"/>
                  </a:cubicBezTo>
                  <a:cubicBezTo>
                    <a:pt x="274" y="71"/>
                    <a:pt x="272" y="73"/>
                    <a:pt x="270" y="73"/>
                  </a:cubicBezTo>
                  <a:cubicBezTo>
                    <a:pt x="270" y="73"/>
                    <a:pt x="269" y="73"/>
                    <a:pt x="268" y="73"/>
                  </a:cubicBezTo>
                  <a:cubicBezTo>
                    <a:pt x="268" y="72"/>
                    <a:pt x="269" y="72"/>
                    <a:pt x="269" y="71"/>
                  </a:cubicBezTo>
                  <a:cubicBezTo>
                    <a:pt x="269" y="71"/>
                    <a:pt x="270" y="70"/>
                    <a:pt x="270" y="70"/>
                  </a:cubicBezTo>
                  <a:cubicBezTo>
                    <a:pt x="270" y="69"/>
                    <a:pt x="270" y="69"/>
                    <a:pt x="270" y="68"/>
                  </a:cubicBezTo>
                  <a:cubicBezTo>
                    <a:pt x="269" y="69"/>
                    <a:pt x="269" y="69"/>
                    <a:pt x="269" y="69"/>
                  </a:cubicBezTo>
                  <a:cubicBezTo>
                    <a:pt x="268" y="69"/>
                    <a:pt x="268" y="70"/>
                    <a:pt x="268" y="70"/>
                  </a:cubicBezTo>
                  <a:cubicBezTo>
                    <a:pt x="268" y="70"/>
                    <a:pt x="262" y="67"/>
                    <a:pt x="258" y="73"/>
                  </a:cubicBezTo>
                  <a:cubicBezTo>
                    <a:pt x="259" y="73"/>
                    <a:pt x="260" y="73"/>
                    <a:pt x="261" y="73"/>
                  </a:cubicBezTo>
                  <a:cubicBezTo>
                    <a:pt x="263" y="73"/>
                    <a:pt x="263" y="73"/>
                    <a:pt x="263" y="73"/>
                  </a:cubicBezTo>
                  <a:cubicBezTo>
                    <a:pt x="263" y="75"/>
                    <a:pt x="263" y="75"/>
                    <a:pt x="263" y="75"/>
                  </a:cubicBezTo>
                  <a:cubicBezTo>
                    <a:pt x="264" y="76"/>
                    <a:pt x="262" y="76"/>
                    <a:pt x="262" y="77"/>
                  </a:cubicBezTo>
                  <a:cubicBezTo>
                    <a:pt x="260" y="76"/>
                    <a:pt x="257" y="76"/>
                    <a:pt x="256" y="76"/>
                  </a:cubicBezTo>
                  <a:cubicBezTo>
                    <a:pt x="255" y="77"/>
                    <a:pt x="255" y="78"/>
                    <a:pt x="254" y="79"/>
                  </a:cubicBezTo>
                  <a:cubicBezTo>
                    <a:pt x="255" y="78"/>
                    <a:pt x="255" y="78"/>
                    <a:pt x="256" y="78"/>
                  </a:cubicBezTo>
                  <a:cubicBezTo>
                    <a:pt x="257" y="78"/>
                    <a:pt x="258" y="78"/>
                    <a:pt x="258" y="78"/>
                  </a:cubicBezTo>
                  <a:cubicBezTo>
                    <a:pt x="259" y="79"/>
                    <a:pt x="259" y="79"/>
                    <a:pt x="259" y="79"/>
                  </a:cubicBezTo>
                  <a:cubicBezTo>
                    <a:pt x="258" y="80"/>
                    <a:pt x="257" y="81"/>
                    <a:pt x="256" y="82"/>
                  </a:cubicBezTo>
                  <a:cubicBezTo>
                    <a:pt x="256" y="83"/>
                    <a:pt x="256" y="83"/>
                    <a:pt x="256" y="83"/>
                  </a:cubicBezTo>
                  <a:cubicBezTo>
                    <a:pt x="256" y="83"/>
                    <a:pt x="257" y="83"/>
                    <a:pt x="257" y="83"/>
                  </a:cubicBezTo>
                  <a:cubicBezTo>
                    <a:pt x="259" y="83"/>
                    <a:pt x="260" y="83"/>
                    <a:pt x="261" y="83"/>
                  </a:cubicBezTo>
                  <a:cubicBezTo>
                    <a:pt x="262" y="83"/>
                    <a:pt x="262" y="83"/>
                    <a:pt x="263" y="83"/>
                  </a:cubicBezTo>
                  <a:cubicBezTo>
                    <a:pt x="264" y="83"/>
                    <a:pt x="264" y="83"/>
                    <a:pt x="264" y="84"/>
                  </a:cubicBezTo>
                  <a:cubicBezTo>
                    <a:pt x="264" y="84"/>
                    <a:pt x="264" y="86"/>
                    <a:pt x="266" y="86"/>
                  </a:cubicBezTo>
                  <a:cubicBezTo>
                    <a:pt x="267" y="86"/>
                    <a:pt x="268" y="86"/>
                    <a:pt x="269" y="86"/>
                  </a:cubicBezTo>
                  <a:cubicBezTo>
                    <a:pt x="270" y="85"/>
                    <a:pt x="270" y="85"/>
                    <a:pt x="272" y="83"/>
                  </a:cubicBezTo>
                  <a:cubicBezTo>
                    <a:pt x="273" y="83"/>
                    <a:pt x="275" y="82"/>
                    <a:pt x="275" y="82"/>
                  </a:cubicBezTo>
                  <a:cubicBezTo>
                    <a:pt x="276" y="82"/>
                    <a:pt x="277" y="82"/>
                    <a:pt x="277" y="81"/>
                  </a:cubicBezTo>
                  <a:cubicBezTo>
                    <a:pt x="278" y="80"/>
                    <a:pt x="279" y="80"/>
                    <a:pt x="281" y="80"/>
                  </a:cubicBezTo>
                  <a:cubicBezTo>
                    <a:pt x="282" y="79"/>
                    <a:pt x="282" y="79"/>
                    <a:pt x="287" y="80"/>
                  </a:cubicBezTo>
                  <a:moveTo>
                    <a:pt x="103" y="171"/>
                  </a:moveTo>
                  <a:cubicBezTo>
                    <a:pt x="104" y="170"/>
                    <a:pt x="104" y="170"/>
                    <a:pt x="104" y="170"/>
                  </a:cubicBezTo>
                  <a:cubicBezTo>
                    <a:pt x="104" y="169"/>
                    <a:pt x="104" y="169"/>
                    <a:pt x="104" y="168"/>
                  </a:cubicBezTo>
                  <a:cubicBezTo>
                    <a:pt x="104" y="168"/>
                    <a:pt x="104" y="168"/>
                    <a:pt x="104" y="168"/>
                  </a:cubicBezTo>
                  <a:cubicBezTo>
                    <a:pt x="103" y="168"/>
                    <a:pt x="103" y="164"/>
                    <a:pt x="103" y="164"/>
                  </a:cubicBezTo>
                  <a:cubicBezTo>
                    <a:pt x="103" y="163"/>
                    <a:pt x="103" y="163"/>
                    <a:pt x="101" y="162"/>
                  </a:cubicBezTo>
                  <a:cubicBezTo>
                    <a:pt x="101" y="162"/>
                    <a:pt x="101" y="162"/>
                    <a:pt x="101" y="161"/>
                  </a:cubicBezTo>
                  <a:cubicBezTo>
                    <a:pt x="104" y="158"/>
                    <a:pt x="104" y="158"/>
                    <a:pt x="104" y="158"/>
                  </a:cubicBezTo>
                  <a:cubicBezTo>
                    <a:pt x="105" y="157"/>
                    <a:pt x="106" y="157"/>
                    <a:pt x="106" y="157"/>
                  </a:cubicBezTo>
                  <a:cubicBezTo>
                    <a:pt x="108" y="155"/>
                    <a:pt x="108" y="154"/>
                    <a:pt x="108" y="153"/>
                  </a:cubicBezTo>
                  <a:cubicBezTo>
                    <a:pt x="108" y="152"/>
                    <a:pt x="108" y="152"/>
                    <a:pt x="108" y="152"/>
                  </a:cubicBezTo>
                  <a:cubicBezTo>
                    <a:pt x="108" y="152"/>
                    <a:pt x="106" y="153"/>
                    <a:pt x="106" y="153"/>
                  </a:cubicBezTo>
                  <a:cubicBezTo>
                    <a:pt x="104" y="155"/>
                    <a:pt x="104" y="157"/>
                    <a:pt x="102" y="158"/>
                  </a:cubicBezTo>
                  <a:cubicBezTo>
                    <a:pt x="99" y="162"/>
                    <a:pt x="95" y="165"/>
                    <a:pt x="92" y="168"/>
                  </a:cubicBezTo>
                  <a:cubicBezTo>
                    <a:pt x="90" y="170"/>
                    <a:pt x="90" y="170"/>
                    <a:pt x="88" y="174"/>
                  </a:cubicBezTo>
                  <a:cubicBezTo>
                    <a:pt x="90" y="175"/>
                    <a:pt x="92" y="175"/>
                    <a:pt x="94" y="175"/>
                  </a:cubicBezTo>
                  <a:cubicBezTo>
                    <a:pt x="95" y="175"/>
                    <a:pt x="95" y="175"/>
                    <a:pt x="95" y="177"/>
                  </a:cubicBezTo>
                  <a:cubicBezTo>
                    <a:pt x="94" y="180"/>
                    <a:pt x="95" y="181"/>
                    <a:pt x="95" y="182"/>
                  </a:cubicBezTo>
                  <a:cubicBezTo>
                    <a:pt x="96" y="181"/>
                    <a:pt x="96" y="181"/>
                    <a:pt x="96" y="181"/>
                  </a:cubicBezTo>
                  <a:cubicBezTo>
                    <a:pt x="97" y="181"/>
                    <a:pt x="97" y="180"/>
                    <a:pt x="99" y="176"/>
                  </a:cubicBezTo>
                  <a:cubicBezTo>
                    <a:pt x="101" y="173"/>
                    <a:pt x="101" y="173"/>
                    <a:pt x="103" y="171"/>
                  </a:cubicBezTo>
                  <a:moveTo>
                    <a:pt x="89" y="162"/>
                  </a:moveTo>
                  <a:cubicBezTo>
                    <a:pt x="89" y="162"/>
                    <a:pt x="89" y="162"/>
                    <a:pt x="89" y="162"/>
                  </a:cubicBezTo>
                  <a:cubicBezTo>
                    <a:pt x="89" y="162"/>
                    <a:pt x="89" y="161"/>
                    <a:pt x="88" y="161"/>
                  </a:cubicBezTo>
                  <a:cubicBezTo>
                    <a:pt x="88" y="161"/>
                    <a:pt x="88" y="161"/>
                    <a:pt x="88" y="161"/>
                  </a:cubicBezTo>
                  <a:cubicBezTo>
                    <a:pt x="88" y="160"/>
                    <a:pt x="88" y="160"/>
                    <a:pt x="88" y="159"/>
                  </a:cubicBezTo>
                  <a:cubicBezTo>
                    <a:pt x="88" y="158"/>
                    <a:pt x="88" y="158"/>
                    <a:pt x="88" y="158"/>
                  </a:cubicBezTo>
                  <a:cubicBezTo>
                    <a:pt x="88" y="158"/>
                    <a:pt x="88" y="158"/>
                    <a:pt x="88" y="158"/>
                  </a:cubicBezTo>
                  <a:cubicBezTo>
                    <a:pt x="87" y="158"/>
                    <a:pt x="87" y="159"/>
                    <a:pt x="86" y="159"/>
                  </a:cubicBezTo>
                  <a:cubicBezTo>
                    <a:pt x="86" y="159"/>
                    <a:pt x="86" y="160"/>
                    <a:pt x="86" y="160"/>
                  </a:cubicBezTo>
                  <a:cubicBezTo>
                    <a:pt x="86" y="161"/>
                    <a:pt x="86" y="161"/>
                    <a:pt x="86" y="162"/>
                  </a:cubicBezTo>
                  <a:cubicBezTo>
                    <a:pt x="85" y="165"/>
                    <a:pt x="85" y="165"/>
                    <a:pt x="85" y="165"/>
                  </a:cubicBezTo>
                  <a:cubicBezTo>
                    <a:pt x="85" y="166"/>
                    <a:pt x="85" y="166"/>
                    <a:pt x="89" y="162"/>
                  </a:cubicBezTo>
                  <a:moveTo>
                    <a:pt x="363" y="4"/>
                  </a:moveTo>
                  <a:cubicBezTo>
                    <a:pt x="363" y="3"/>
                    <a:pt x="363" y="3"/>
                    <a:pt x="363" y="3"/>
                  </a:cubicBezTo>
                  <a:cubicBezTo>
                    <a:pt x="363" y="3"/>
                    <a:pt x="363"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1" y="3"/>
                  </a:cubicBezTo>
                  <a:cubicBezTo>
                    <a:pt x="361" y="3"/>
                    <a:pt x="356"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3" y="4"/>
                  </a:cubicBezTo>
                  <a:cubicBezTo>
                    <a:pt x="351" y="5"/>
                    <a:pt x="349" y="5"/>
                    <a:pt x="348" y="6"/>
                  </a:cubicBezTo>
                  <a:cubicBezTo>
                    <a:pt x="350" y="5"/>
                    <a:pt x="352" y="5"/>
                    <a:pt x="354" y="4"/>
                  </a:cubicBezTo>
                  <a:cubicBezTo>
                    <a:pt x="354" y="4"/>
                    <a:pt x="355" y="4"/>
                    <a:pt x="355" y="4"/>
                  </a:cubicBezTo>
                  <a:cubicBezTo>
                    <a:pt x="358" y="3"/>
                    <a:pt x="358" y="3"/>
                    <a:pt x="360" y="3"/>
                  </a:cubicBezTo>
                  <a:cubicBezTo>
                    <a:pt x="359" y="3"/>
                    <a:pt x="359" y="3"/>
                    <a:pt x="359" y="3"/>
                  </a:cubicBezTo>
                  <a:cubicBezTo>
                    <a:pt x="357" y="3"/>
                    <a:pt x="354" y="3"/>
                    <a:pt x="352" y="4"/>
                  </a:cubicBezTo>
                  <a:cubicBezTo>
                    <a:pt x="354" y="3"/>
                    <a:pt x="354" y="3"/>
                    <a:pt x="355" y="3"/>
                  </a:cubicBezTo>
                  <a:cubicBezTo>
                    <a:pt x="355" y="3"/>
                    <a:pt x="355" y="3"/>
                    <a:pt x="356" y="3"/>
                  </a:cubicBezTo>
                  <a:cubicBezTo>
                    <a:pt x="357" y="3"/>
                    <a:pt x="357" y="3"/>
                    <a:pt x="357" y="3"/>
                  </a:cubicBezTo>
                  <a:cubicBezTo>
                    <a:pt x="357" y="3"/>
                    <a:pt x="357" y="3"/>
                    <a:pt x="357" y="3"/>
                  </a:cubicBezTo>
                  <a:cubicBezTo>
                    <a:pt x="357" y="3"/>
                    <a:pt x="356" y="3"/>
                    <a:pt x="356" y="3"/>
                  </a:cubicBezTo>
                  <a:cubicBezTo>
                    <a:pt x="355" y="3"/>
                    <a:pt x="355" y="3"/>
                    <a:pt x="354" y="3"/>
                  </a:cubicBezTo>
                  <a:cubicBezTo>
                    <a:pt x="354" y="3"/>
                    <a:pt x="353"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0" y="3"/>
                    <a:pt x="350" y="3"/>
                  </a:cubicBezTo>
                  <a:cubicBezTo>
                    <a:pt x="351" y="3"/>
                    <a:pt x="353" y="2"/>
                    <a:pt x="355" y="2"/>
                  </a:cubicBezTo>
                  <a:cubicBezTo>
                    <a:pt x="356" y="2"/>
                    <a:pt x="356" y="2"/>
                    <a:pt x="358" y="2"/>
                  </a:cubicBezTo>
                  <a:cubicBezTo>
                    <a:pt x="359" y="2"/>
                    <a:pt x="359" y="2"/>
                    <a:pt x="359" y="2"/>
                  </a:cubicBezTo>
                  <a:cubicBezTo>
                    <a:pt x="359" y="2"/>
                    <a:pt x="360" y="2"/>
                    <a:pt x="361" y="2"/>
                  </a:cubicBezTo>
                  <a:cubicBezTo>
                    <a:pt x="362" y="2"/>
                    <a:pt x="362" y="2"/>
                    <a:pt x="364" y="2"/>
                  </a:cubicBezTo>
                  <a:cubicBezTo>
                    <a:pt x="364" y="2"/>
                    <a:pt x="365" y="2"/>
                    <a:pt x="365" y="1"/>
                  </a:cubicBezTo>
                  <a:cubicBezTo>
                    <a:pt x="365" y="1"/>
                    <a:pt x="365" y="1"/>
                    <a:pt x="365" y="1"/>
                  </a:cubicBezTo>
                  <a:cubicBezTo>
                    <a:pt x="365" y="1"/>
                    <a:pt x="365" y="1"/>
                    <a:pt x="365" y="1"/>
                  </a:cubicBezTo>
                  <a:cubicBezTo>
                    <a:pt x="366" y="1"/>
                    <a:pt x="366" y="1"/>
                    <a:pt x="366" y="1"/>
                  </a:cubicBezTo>
                  <a:cubicBezTo>
                    <a:pt x="366" y="1"/>
                    <a:pt x="366" y="1"/>
                    <a:pt x="366" y="1"/>
                  </a:cubicBezTo>
                  <a:cubicBezTo>
                    <a:pt x="366" y="1"/>
                    <a:pt x="365" y="1"/>
                    <a:pt x="366" y="1"/>
                  </a:cubicBezTo>
                  <a:cubicBezTo>
                    <a:pt x="366" y="1"/>
                    <a:pt x="366" y="1"/>
                    <a:pt x="366" y="1"/>
                  </a:cubicBezTo>
                  <a:cubicBezTo>
                    <a:pt x="365" y="1"/>
                    <a:pt x="365" y="1"/>
                    <a:pt x="365" y="1"/>
                  </a:cubicBezTo>
                  <a:cubicBezTo>
                    <a:pt x="365" y="1"/>
                    <a:pt x="365" y="1"/>
                    <a:pt x="365" y="1"/>
                  </a:cubicBezTo>
                  <a:cubicBezTo>
                    <a:pt x="365" y="1"/>
                    <a:pt x="365" y="1"/>
                    <a:pt x="365" y="1"/>
                  </a:cubicBezTo>
                  <a:cubicBezTo>
                    <a:pt x="364" y="1"/>
                    <a:pt x="364" y="1"/>
                    <a:pt x="364" y="1"/>
                  </a:cubicBezTo>
                  <a:cubicBezTo>
                    <a:pt x="363" y="1"/>
                    <a:pt x="363" y="1"/>
                    <a:pt x="363" y="1"/>
                  </a:cubicBezTo>
                  <a:cubicBezTo>
                    <a:pt x="364" y="1"/>
                    <a:pt x="364" y="1"/>
                    <a:pt x="364" y="1"/>
                  </a:cubicBezTo>
                  <a:cubicBezTo>
                    <a:pt x="364" y="1"/>
                    <a:pt x="364" y="1"/>
                    <a:pt x="365" y="1"/>
                  </a:cubicBezTo>
                  <a:cubicBezTo>
                    <a:pt x="365" y="1"/>
                    <a:pt x="366" y="1"/>
                    <a:pt x="366" y="1"/>
                  </a:cubicBezTo>
                  <a:cubicBezTo>
                    <a:pt x="367" y="1"/>
                    <a:pt x="367" y="1"/>
                    <a:pt x="368" y="1"/>
                  </a:cubicBezTo>
                  <a:cubicBezTo>
                    <a:pt x="369" y="1"/>
                    <a:pt x="370" y="0"/>
                    <a:pt x="370" y="0"/>
                  </a:cubicBezTo>
                  <a:cubicBezTo>
                    <a:pt x="370" y="0"/>
                    <a:pt x="370" y="0"/>
                    <a:pt x="370" y="0"/>
                  </a:cubicBezTo>
                  <a:cubicBezTo>
                    <a:pt x="370" y="0"/>
                    <a:pt x="370" y="0"/>
                    <a:pt x="370" y="0"/>
                  </a:cubicBezTo>
                  <a:cubicBezTo>
                    <a:pt x="370" y="0"/>
                    <a:pt x="370" y="0"/>
                    <a:pt x="369" y="0"/>
                  </a:cubicBezTo>
                  <a:cubicBezTo>
                    <a:pt x="369" y="0"/>
                    <a:pt x="368" y="0"/>
                    <a:pt x="367" y="0"/>
                  </a:cubicBezTo>
                  <a:cubicBezTo>
                    <a:pt x="367" y="0"/>
                    <a:pt x="367" y="0"/>
                    <a:pt x="367" y="0"/>
                  </a:cubicBezTo>
                  <a:cubicBezTo>
                    <a:pt x="367" y="0"/>
                    <a:pt x="367" y="0"/>
                    <a:pt x="367" y="0"/>
                  </a:cubicBezTo>
                  <a:cubicBezTo>
                    <a:pt x="365" y="0"/>
                    <a:pt x="363" y="1"/>
                    <a:pt x="362" y="1"/>
                  </a:cubicBezTo>
                  <a:cubicBezTo>
                    <a:pt x="361" y="1"/>
                    <a:pt x="361" y="1"/>
                    <a:pt x="362" y="0"/>
                  </a:cubicBezTo>
                  <a:cubicBezTo>
                    <a:pt x="362" y="0"/>
                    <a:pt x="363" y="0"/>
                    <a:pt x="363" y="0"/>
                  </a:cubicBezTo>
                  <a:cubicBezTo>
                    <a:pt x="363" y="0"/>
                    <a:pt x="362" y="0"/>
                    <a:pt x="361" y="0"/>
                  </a:cubicBezTo>
                  <a:cubicBezTo>
                    <a:pt x="361" y="0"/>
                    <a:pt x="361" y="0"/>
                    <a:pt x="361" y="0"/>
                  </a:cubicBezTo>
                  <a:cubicBezTo>
                    <a:pt x="360" y="0"/>
                    <a:pt x="360" y="0"/>
                    <a:pt x="360" y="0"/>
                  </a:cubicBezTo>
                  <a:cubicBezTo>
                    <a:pt x="360" y="0"/>
                    <a:pt x="360" y="0"/>
                    <a:pt x="360" y="0"/>
                  </a:cubicBezTo>
                  <a:cubicBezTo>
                    <a:pt x="359" y="0"/>
                    <a:pt x="359" y="1"/>
                    <a:pt x="358" y="1"/>
                  </a:cubicBezTo>
                  <a:cubicBezTo>
                    <a:pt x="357" y="1"/>
                    <a:pt x="357" y="1"/>
                    <a:pt x="357" y="1"/>
                  </a:cubicBezTo>
                  <a:cubicBezTo>
                    <a:pt x="357" y="1"/>
                    <a:pt x="357" y="1"/>
                    <a:pt x="357" y="1"/>
                  </a:cubicBezTo>
                  <a:cubicBezTo>
                    <a:pt x="357" y="1"/>
                    <a:pt x="357" y="1"/>
                    <a:pt x="357" y="1"/>
                  </a:cubicBezTo>
                  <a:cubicBezTo>
                    <a:pt x="356" y="1"/>
                    <a:pt x="356" y="1"/>
                    <a:pt x="356" y="1"/>
                  </a:cubicBezTo>
                  <a:cubicBezTo>
                    <a:pt x="356" y="1"/>
                    <a:pt x="356" y="1"/>
                    <a:pt x="356" y="1"/>
                  </a:cubicBezTo>
                  <a:cubicBezTo>
                    <a:pt x="355" y="1"/>
                    <a:pt x="354" y="1"/>
                    <a:pt x="353" y="1"/>
                  </a:cubicBezTo>
                  <a:cubicBezTo>
                    <a:pt x="353" y="1"/>
                    <a:pt x="353" y="1"/>
                    <a:pt x="353" y="1"/>
                  </a:cubicBezTo>
                  <a:cubicBezTo>
                    <a:pt x="354" y="1"/>
                    <a:pt x="354" y="1"/>
                    <a:pt x="354" y="1"/>
                  </a:cubicBezTo>
                  <a:cubicBezTo>
                    <a:pt x="354" y="1"/>
                    <a:pt x="354" y="1"/>
                    <a:pt x="354" y="1"/>
                  </a:cubicBezTo>
                  <a:cubicBezTo>
                    <a:pt x="354" y="1"/>
                    <a:pt x="354" y="1"/>
                    <a:pt x="354" y="1"/>
                  </a:cubicBezTo>
                  <a:cubicBezTo>
                    <a:pt x="354" y="1"/>
                    <a:pt x="354" y="1"/>
                    <a:pt x="354" y="1"/>
                  </a:cubicBezTo>
                  <a:cubicBezTo>
                    <a:pt x="354" y="1"/>
                    <a:pt x="354" y="1"/>
                    <a:pt x="354" y="1"/>
                  </a:cubicBezTo>
                  <a:cubicBezTo>
                    <a:pt x="355" y="1"/>
                    <a:pt x="355" y="1"/>
                    <a:pt x="355" y="1"/>
                  </a:cubicBezTo>
                  <a:cubicBezTo>
                    <a:pt x="355" y="1"/>
                    <a:pt x="355" y="1"/>
                    <a:pt x="355" y="1"/>
                  </a:cubicBezTo>
                  <a:cubicBezTo>
                    <a:pt x="355" y="1"/>
                    <a:pt x="355" y="1"/>
                    <a:pt x="355" y="1"/>
                  </a:cubicBezTo>
                  <a:cubicBezTo>
                    <a:pt x="355" y="1"/>
                    <a:pt x="355" y="1"/>
                    <a:pt x="355" y="1"/>
                  </a:cubicBezTo>
                  <a:cubicBezTo>
                    <a:pt x="355" y="1"/>
                    <a:pt x="355" y="1"/>
                    <a:pt x="355" y="1"/>
                  </a:cubicBezTo>
                  <a:cubicBezTo>
                    <a:pt x="355" y="1"/>
                    <a:pt x="355" y="1"/>
                    <a:pt x="355" y="1"/>
                  </a:cubicBezTo>
                  <a:cubicBezTo>
                    <a:pt x="355" y="1"/>
                    <a:pt x="355" y="1"/>
                    <a:pt x="355" y="1"/>
                  </a:cubicBezTo>
                  <a:cubicBezTo>
                    <a:pt x="354" y="1"/>
                    <a:pt x="354" y="1"/>
                    <a:pt x="354" y="1"/>
                  </a:cubicBezTo>
                  <a:cubicBezTo>
                    <a:pt x="352" y="1"/>
                    <a:pt x="352" y="1"/>
                    <a:pt x="352" y="1"/>
                  </a:cubicBezTo>
                  <a:cubicBezTo>
                    <a:pt x="352" y="1"/>
                    <a:pt x="352" y="1"/>
                    <a:pt x="352" y="1"/>
                  </a:cubicBezTo>
                  <a:cubicBezTo>
                    <a:pt x="351" y="1"/>
                    <a:pt x="351" y="1"/>
                    <a:pt x="351" y="1"/>
                  </a:cubicBezTo>
                  <a:cubicBezTo>
                    <a:pt x="351" y="1"/>
                    <a:pt x="351" y="1"/>
                    <a:pt x="351" y="1"/>
                  </a:cubicBezTo>
                  <a:cubicBezTo>
                    <a:pt x="350" y="1"/>
                    <a:pt x="350" y="1"/>
                    <a:pt x="350" y="1"/>
                  </a:cubicBezTo>
                  <a:cubicBezTo>
                    <a:pt x="350" y="2"/>
                    <a:pt x="350" y="2"/>
                    <a:pt x="350" y="2"/>
                  </a:cubicBezTo>
                  <a:cubicBezTo>
                    <a:pt x="350" y="2"/>
                    <a:pt x="350" y="2"/>
                    <a:pt x="350" y="2"/>
                  </a:cubicBezTo>
                  <a:cubicBezTo>
                    <a:pt x="350" y="2"/>
                    <a:pt x="350" y="2"/>
                    <a:pt x="350" y="2"/>
                  </a:cubicBezTo>
                  <a:cubicBezTo>
                    <a:pt x="350" y="2"/>
                    <a:pt x="350" y="2"/>
                    <a:pt x="350" y="2"/>
                  </a:cubicBezTo>
                  <a:cubicBezTo>
                    <a:pt x="349" y="2"/>
                    <a:pt x="349" y="2"/>
                    <a:pt x="349" y="2"/>
                  </a:cubicBezTo>
                  <a:cubicBezTo>
                    <a:pt x="348" y="2"/>
                    <a:pt x="348" y="2"/>
                    <a:pt x="348" y="2"/>
                  </a:cubicBezTo>
                  <a:cubicBezTo>
                    <a:pt x="347" y="2"/>
                    <a:pt x="347" y="2"/>
                    <a:pt x="347" y="2"/>
                  </a:cubicBezTo>
                  <a:cubicBezTo>
                    <a:pt x="347" y="2"/>
                    <a:pt x="347" y="2"/>
                    <a:pt x="347" y="2"/>
                  </a:cubicBezTo>
                  <a:cubicBezTo>
                    <a:pt x="346" y="2"/>
                    <a:pt x="346" y="2"/>
                    <a:pt x="346" y="2"/>
                  </a:cubicBezTo>
                  <a:cubicBezTo>
                    <a:pt x="344" y="2"/>
                    <a:pt x="344" y="2"/>
                    <a:pt x="344" y="2"/>
                  </a:cubicBezTo>
                  <a:cubicBezTo>
                    <a:pt x="345" y="2"/>
                    <a:pt x="345" y="2"/>
                    <a:pt x="345" y="2"/>
                  </a:cubicBezTo>
                  <a:cubicBezTo>
                    <a:pt x="345" y="2"/>
                    <a:pt x="345" y="2"/>
                    <a:pt x="345" y="2"/>
                  </a:cubicBezTo>
                  <a:cubicBezTo>
                    <a:pt x="345" y="2"/>
                    <a:pt x="345" y="2"/>
                    <a:pt x="345" y="2"/>
                  </a:cubicBezTo>
                  <a:cubicBezTo>
                    <a:pt x="346" y="2"/>
                    <a:pt x="346" y="2"/>
                    <a:pt x="346" y="2"/>
                  </a:cubicBezTo>
                  <a:cubicBezTo>
                    <a:pt x="346" y="2"/>
                    <a:pt x="346" y="2"/>
                    <a:pt x="346" y="2"/>
                  </a:cubicBezTo>
                  <a:cubicBezTo>
                    <a:pt x="346" y="2"/>
                    <a:pt x="346" y="2"/>
                    <a:pt x="346" y="2"/>
                  </a:cubicBezTo>
                  <a:cubicBezTo>
                    <a:pt x="346" y="2"/>
                    <a:pt x="347" y="2"/>
                    <a:pt x="347" y="2"/>
                  </a:cubicBezTo>
                  <a:cubicBezTo>
                    <a:pt x="347" y="2"/>
                    <a:pt x="347" y="2"/>
                    <a:pt x="347" y="2"/>
                  </a:cubicBezTo>
                  <a:cubicBezTo>
                    <a:pt x="348" y="2"/>
                    <a:pt x="348" y="2"/>
                    <a:pt x="348" y="2"/>
                  </a:cubicBezTo>
                  <a:cubicBezTo>
                    <a:pt x="348" y="2"/>
                    <a:pt x="348" y="2"/>
                    <a:pt x="348" y="2"/>
                  </a:cubicBezTo>
                  <a:cubicBezTo>
                    <a:pt x="349" y="2"/>
                    <a:pt x="349" y="2"/>
                    <a:pt x="349" y="2"/>
                  </a:cubicBezTo>
                  <a:cubicBezTo>
                    <a:pt x="349" y="2"/>
                    <a:pt x="349" y="2"/>
                    <a:pt x="349" y="2"/>
                  </a:cubicBezTo>
                  <a:cubicBezTo>
                    <a:pt x="350" y="1"/>
                    <a:pt x="350" y="1"/>
                    <a:pt x="350" y="1"/>
                  </a:cubicBezTo>
                  <a:cubicBezTo>
                    <a:pt x="350" y="1"/>
                    <a:pt x="350" y="1"/>
                    <a:pt x="350" y="1"/>
                  </a:cubicBezTo>
                  <a:cubicBezTo>
                    <a:pt x="350" y="1"/>
                    <a:pt x="350" y="1"/>
                    <a:pt x="350" y="1"/>
                  </a:cubicBezTo>
                  <a:cubicBezTo>
                    <a:pt x="350" y="1"/>
                    <a:pt x="350" y="1"/>
                    <a:pt x="350" y="1"/>
                  </a:cubicBezTo>
                  <a:cubicBezTo>
                    <a:pt x="350" y="1"/>
                    <a:pt x="350" y="1"/>
                    <a:pt x="350" y="1"/>
                  </a:cubicBezTo>
                  <a:cubicBezTo>
                    <a:pt x="350" y="1"/>
                    <a:pt x="350" y="1"/>
                    <a:pt x="350" y="1"/>
                  </a:cubicBezTo>
                  <a:cubicBezTo>
                    <a:pt x="351" y="1"/>
                    <a:pt x="351" y="1"/>
                    <a:pt x="351" y="1"/>
                  </a:cubicBezTo>
                  <a:cubicBezTo>
                    <a:pt x="351" y="1"/>
                    <a:pt x="350" y="1"/>
                    <a:pt x="350" y="1"/>
                  </a:cubicBezTo>
                  <a:cubicBezTo>
                    <a:pt x="349" y="1"/>
                    <a:pt x="348" y="1"/>
                    <a:pt x="348" y="2"/>
                  </a:cubicBezTo>
                  <a:cubicBezTo>
                    <a:pt x="348" y="2"/>
                    <a:pt x="348" y="2"/>
                    <a:pt x="348" y="2"/>
                  </a:cubicBezTo>
                  <a:cubicBezTo>
                    <a:pt x="347" y="2"/>
                    <a:pt x="347" y="2"/>
                    <a:pt x="347" y="2"/>
                  </a:cubicBezTo>
                  <a:cubicBezTo>
                    <a:pt x="346" y="2"/>
                    <a:pt x="346" y="2"/>
                    <a:pt x="346" y="2"/>
                  </a:cubicBezTo>
                  <a:cubicBezTo>
                    <a:pt x="346" y="2"/>
                    <a:pt x="346" y="2"/>
                    <a:pt x="346" y="2"/>
                  </a:cubicBezTo>
                  <a:cubicBezTo>
                    <a:pt x="345" y="2"/>
                    <a:pt x="345" y="2"/>
                    <a:pt x="345" y="2"/>
                  </a:cubicBezTo>
                  <a:cubicBezTo>
                    <a:pt x="345" y="2"/>
                    <a:pt x="344" y="2"/>
                    <a:pt x="344" y="2"/>
                  </a:cubicBezTo>
                  <a:cubicBezTo>
                    <a:pt x="343" y="2"/>
                    <a:pt x="343" y="2"/>
                    <a:pt x="343" y="2"/>
                  </a:cubicBezTo>
                  <a:cubicBezTo>
                    <a:pt x="343" y="2"/>
                    <a:pt x="342" y="2"/>
                    <a:pt x="341" y="2"/>
                  </a:cubicBezTo>
                  <a:cubicBezTo>
                    <a:pt x="341" y="3"/>
                    <a:pt x="341" y="3"/>
                    <a:pt x="341" y="3"/>
                  </a:cubicBezTo>
                  <a:cubicBezTo>
                    <a:pt x="341" y="3"/>
                    <a:pt x="341" y="3"/>
                    <a:pt x="341" y="3"/>
                  </a:cubicBezTo>
                  <a:cubicBezTo>
                    <a:pt x="341" y="3"/>
                    <a:pt x="341" y="3"/>
                    <a:pt x="341" y="3"/>
                  </a:cubicBezTo>
                  <a:cubicBezTo>
                    <a:pt x="341" y="3"/>
                    <a:pt x="341" y="3"/>
                    <a:pt x="341" y="3"/>
                  </a:cubicBezTo>
                  <a:cubicBezTo>
                    <a:pt x="341" y="2"/>
                    <a:pt x="341" y="2"/>
                    <a:pt x="341" y="2"/>
                  </a:cubicBezTo>
                  <a:cubicBezTo>
                    <a:pt x="341" y="2"/>
                    <a:pt x="341" y="2"/>
                    <a:pt x="341" y="2"/>
                  </a:cubicBezTo>
                  <a:cubicBezTo>
                    <a:pt x="342" y="2"/>
                    <a:pt x="342" y="2"/>
                    <a:pt x="342" y="2"/>
                  </a:cubicBezTo>
                  <a:cubicBezTo>
                    <a:pt x="342" y="2"/>
                    <a:pt x="342" y="2"/>
                    <a:pt x="342" y="2"/>
                  </a:cubicBezTo>
                  <a:cubicBezTo>
                    <a:pt x="343" y="2"/>
                    <a:pt x="343" y="2"/>
                    <a:pt x="343" y="2"/>
                  </a:cubicBezTo>
                  <a:cubicBezTo>
                    <a:pt x="343" y="2"/>
                    <a:pt x="343" y="2"/>
                    <a:pt x="343" y="2"/>
                  </a:cubicBezTo>
                  <a:cubicBezTo>
                    <a:pt x="344" y="2"/>
                    <a:pt x="344" y="2"/>
                    <a:pt x="344" y="2"/>
                  </a:cubicBezTo>
                  <a:cubicBezTo>
                    <a:pt x="345" y="2"/>
                    <a:pt x="345" y="2"/>
                    <a:pt x="345" y="2"/>
                  </a:cubicBezTo>
                  <a:cubicBezTo>
                    <a:pt x="345" y="2"/>
                    <a:pt x="345" y="2"/>
                    <a:pt x="345" y="2"/>
                  </a:cubicBezTo>
                  <a:cubicBezTo>
                    <a:pt x="346" y="2"/>
                    <a:pt x="346" y="2"/>
                    <a:pt x="346" y="2"/>
                  </a:cubicBezTo>
                  <a:cubicBezTo>
                    <a:pt x="346" y="2"/>
                    <a:pt x="346" y="2"/>
                    <a:pt x="346" y="2"/>
                  </a:cubicBezTo>
                  <a:cubicBezTo>
                    <a:pt x="346" y="2"/>
                    <a:pt x="346" y="2"/>
                    <a:pt x="346" y="2"/>
                  </a:cubicBezTo>
                  <a:cubicBezTo>
                    <a:pt x="347" y="1"/>
                    <a:pt x="347" y="1"/>
                    <a:pt x="347" y="1"/>
                  </a:cubicBezTo>
                  <a:cubicBezTo>
                    <a:pt x="348" y="1"/>
                    <a:pt x="348" y="1"/>
                    <a:pt x="348" y="1"/>
                  </a:cubicBezTo>
                  <a:cubicBezTo>
                    <a:pt x="348" y="1"/>
                    <a:pt x="348" y="1"/>
                    <a:pt x="348" y="1"/>
                  </a:cubicBezTo>
                  <a:cubicBezTo>
                    <a:pt x="349" y="1"/>
                    <a:pt x="349" y="1"/>
                    <a:pt x="349" y="1"/>
                  </a:cubicBezTo>
                  <a:cubicBezTo>
                    <a:pt x="349" y="1"/>
                    <a:pt x="349" y="1"/>
                    <a:pt x="349" y="1"/>
                  </a:cubicBezTo>
                  <a:cubicBezTo>
                    <a:pt x="348" y="1"/>
                    <a:pt x="348" y="1"/>
                    <a:pt x="348" y="1"/>
                  </a:cubicBezTo>
                  <a:cubicBezTo>
                    <a:pt x="348" y="1"/>
                    <a:pt x="348" y="1"/>
                    <a:pt x="346" y="1"/>
                  </a:cubicBezTo>
                  <a:cubicBezTo>
                    <a:pt x="345" y="2"/>
                    <a:pt x="344" y="2"/>
                    <a:pt x="343" y="2"/>
                  </a:cubicBezTo>
                  <a:cubicBezTo>
                    <a:pt x="342" y="2"/>
                    <a:pt x="342" y="2"/>
                    <a:pt x="342" y="2"/>
                  </a:cubicBezTo>
                  <a:cubicBezTo>
                    <a:pt x="342" y="2"/>
                    <a:pt x="342" y="2"/>
                    <a:pt x="342" y="2"/>
                  </a:cubicBezTo>
                  <a:cubicBezTo>
                    <a:pt x="341" y="2"/>
                    <a:pt x="341" y="2"/>
                    <a:pt x="341" y="2"/>
                  </a:cubicBezTo>
                  <a:cubicBezTo>
                    <a:pt x="340" y="2"/>
                    <a:pt x="339" y="2"/>
                    <a:pt x="338" y="3"/>
                  </a:cubicBezTo>
                  <a:cubicBezTo>
                    <a:pt x="338" y="3"/>
                    <a:pt x="338" y="3"/>
                    <a:pt x="338" y="3"/>
                  </a:cubicBezTo>
                  <a:cubicBezTo>
                    <a:pt x="337" y="3"/>
                    <a:pt x="337" y="3"/>
                    <a:pt x="337" y="3"/>
                  </a:cubicBezTo>
                  <a:cubicBezTo>
                    <a:pt x="338" y="2"/>
                    <a:pt x="338" y="2"/>
                    <a:pt x="338" y="2"/>
                  </a:cubicBezTo>
                  <a:cubicBezTo>
                    <a:pt x="339" y="2"/>
                    <a:pt x="339" y="2"/>
                    <a:pt x="339" y="2"/>
                  </a:cubicBezTo>
                  <a:cubicBezTo>
                    <a:pt x="339" y="2"/>
                    <a:pt x="340" y="2"/>
                    <a:pt x="340" y="2"/>
                  </a:cubicBezTo>
                  <a:cubicBezTo>
                    <a:pt x="341" y="2"/>
                    <a:pt x="341" y="2"/>
                    <a:pt x="342" y="2"/>
                  </a:cubicBezTo>
                  <a:cubicBezTo>
                    <a:pt x="343" y="2"/>
                    <a:pt x="343" y="2"/>
                    <a:pt x="343" y="2"/>
                  </a:cubicBezTo>
                  <a:cubicBezTo>
                    <a:pt x="343" y="2"/>
                    <a:pt x="343" y="2"/>
                    <a:pt x="343" y="2"/>
                  </a:cubicBezTo>
                  <a:cubicBezTo>
                    <a:pt x="344" y="2"/>
                    <a:pt x="344" y="2"/>
                    <a:pt x="344" y="2"/>
                  </a:cubicBezTo>
                  <a:cubicBezTo>
                    <a:pt x="344" y="2"/>
                    <a:pt x="344" y="2"/>
                    <a:pt x="344" y="2"/>
                  </a:cubicBezTo>
                  <a:cubicBezTo>
                    <a:pt x="345" y="2"/>
                    <a:pt x="345" y="2"/>
                    <a:pt x="345" y="2"/>
                  </a:cubicBezTo>
                  <a:cubicBezTo>
                    <a:pt x="346" y="2"/>
                    <a:pt x="346" y="2"/>
                    <a:pt x="346" y="2"/>
                  </a:cubicBezTo>
                  <a:cubicBezTo>
                    <a:pt x="346" y="1"/>
                    <a:pt x="346" y="1"/>
                    <a:pt x="346" y="1"/>
                  </a:cubicBezTo>
                  <a:cubicBezTo>
                    <a:pt x="347" y="1"/>
                    <a:pt x="347" y="1"/>
                    <a:pt x="348" y="1"/>
                  </a:cubicBezTo>
                  <a:cubicBezTo>
                    <a:pt x="348" y="1"/>
                    <a:pt x="348" y="1"/>
                    <a:pt x="348" y="1"/>
                  </a:cubicBezTo>
                  <a:cubicBezTo>
                    <a:pt x="349" y="1"/>
                    <a:pt x="349" y="1"/>
                    <a:pt x="349" y="1"/>
                  </a:cubicBezTo>
                  <a:cubicBezTo>
                    <a:pt x="349" y="1"/>
                    <a:pt x="349" y="1"/>
                    <a:pt x="349" y="1"/>
                  </a:cubicBezTo>
                  <a:cubicBezTo>
                    <a:pt x="349" y="1"/>
                    <a:pt x="349" y="1"/>
                    <a:pt x="349" y="1"/>
                  </a:cubicBezTo>
                  <a:cubicBezTo>
                    <a:pt x="349" y="1"/>
                    <a:pt x="349" y="1"/>
                    <a:pt x="349" y="1"/>
                  </a:cubicBezTo>
                  <a:cubicBezTo>
                    <a:pt x="348" y="1"/>
                    <a:pt x="348" y="1"/>
                    <a:pt x="348" y="1"/>
                  </a:cubicBezTo>
                  <a:cubicBezTo>
                    <a:pt x="347" y="1"/>
                    <a:pt x="347" y="1"/>
                    <a:pt x="347" y="1"/>
                  </a:cubicBezTo>
                  <a:cubicBezTo>
                    <a:pt x="347" y="1"/>
                    <a:pt x="347" y="1"/>
                    <a:pt x="347" y="1"/>
                  </a:cubicBezTo>
                  <a:cubicBezTo>
                    <a:pt x="346" y="1"/>
                    <a:pt x="346" y="1"/>
                    <a:pt x="346" y="1"/>
                  </a:cubicBezTo>
                  <a:cubicBezTo>
                    <a:pt x="346" y="1"/>
                    <a:pt x="346" y="1"/>
                    <a:pt x="346" y="1"/>
                  </a:cubicBezTo>
                  <a:cubicBezTo>
                    <a:pt x="346" y="1"/>
                    <a:pt x="346" y="1"/>
                    <a:pt x="346" y="1"/>
                  </a:cubicBezTo>
                  <a:cubicBezTo>
                    <a:pt x="346" y="1"/>
                    <a:pt x="346" y="1"/>
                    <a:pt x="346" y="1"/>
                  </a:cubicBezTo>
                  <a:cubicBezTo>
                    <a:pt x="345" y="1"/>
                    <a:pt x="345" y="1"/>
                    <a:pt x="345" y="1"/>
                  </a:cubicBezTo>
                  <a:cubicBezTo>
                    <a:pt x="345" y="1"/>
                    <a:pt x="345" y="1"/>
                    <a:pt x="345" y="1"/>
                  </a:cubicBezTo>
                  <a:cubicBezTo>
                    <a:pt x="345" y="1"/>
                    <a:pt x="345" y="1"/>
                    <a:pt x="345" y="1"/>
                  </a:cubicBezTo>
                  <a:cubicBezTo>
                    <a:pt x="345" y="1"/>
                    <a:pt x="345" y="1"/>
                    <a:pt x="345" y="1"/>
                  </a:cubicBezTo>
                  <a:cubicBezTo>
                    <a:pt x="345" y="1"/>
                    <a:pt x="345" y="1"/>
                    <a:pt x="345" y="1"/>
                  </a:cubicBezTo>
                  <a:cubicBezTo>
                    <a:pt x="344" y="1"/>
                    <a:pt x="344" y="1"/>
                    <a:pt x="344" y="1"/>
                  </a:cubicBezTo>
                  <a:cubicBezTo>
                    <a:pt x="344" y="1"/>
                    <a:pt x="344" y="1"/>
                    <a:pt x="344" y="1"/>
                  </a:cubicBezTo>
                  <a:cubicBezTo>
                    <a:pt x="343" y="1"/>
                    <a:pt x="343" y="1"/>
                    <a:pt x="343" y="1"/>
                  </a:cubicBezTo>
                  <a:cubicBezTo>
                    <a:pt x="343" y="1"/>
                    <a:pt x="343" y="1"/>
                    <a:pt x="343" y="1"/>
                  </a:cubicBezTo>
                  <a:cubicBezTo>
                    <a:pt x="343" y="2"/>
                    <a:pt x="343" y="2"/>
                    <a:pt x="343" y="2"/>
                  </a:cubicBezTo>
                  <a:cubicBezTo>
                    <a:pt x="342" y="2"/>
                    <a:pt x="342" y="2"/>
                    <a:pt x="342"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0" y="2"/>
                    <a:pt x="340" y="2"/>
                    <a:pt x="340" y="2"/>
                  </a:cubicBezTo>
                  <a:cubicBezTo>
                    <a:pt x="340" y="2"/>
                    <a:pt x="340" y="2"/>
                    <a:pt x="340" y="2"/>
                  </a:cubicBezTo>
                  <a:cubicBezTo>
                    <a:pt x="339" y="2"/>
                    <a:pt x="339" y="2"/>
                    <a:pt x="339"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7" y="2"/>
                    <a:pt x="337" y="2"/>
                    <a:pt x="337" y="2"/>
                  </a:cubicBezTo>
                  <a:cubicBezTo>
                    <a:pt x="336" y="2"/>
                    <a:pt x="336" y="2"/>
                    <a:pt x="336" y="2"/>
                  </a:cubicBezTo>
                  <a:cubicBezTo>
                    <a:pt x="335" y="3"/>
                    <a:pt x="335" y="3"/>
                    <a:pt x="335" y="3"/>
                  </a:cubicBezTo>
                  <a:cubicBezTo>
                    <a:pt x="335" y="3"/>
                    <a:pt x="335" y="3"/>
                    <a:pt x="335" y="3"/>
                  </a:cubicBezTo>
                  <a:cubicBezTo>
                    <a:pt x="335" y="3"/>
                    <a:pt x="335" y="3"/>
                    <a:pt x="335" y="3"/>
                  </a:cubicBezTo>
                  <a:cubicBezTo>
                    <a:pt x="335" y="3"/>
                    <a:pt x="335" y="3"/>
                    <a:pt x="335" y="3"/>
                  </a:cubicBezTo>
                  <a:cubicBezTo>
                    <a:pt x="335" y="3"/>
                    <a:pt x="335" y="3"/>
                    <a:pt x="335" y="3"/>
                  </a:cubicBezTo>
                  <a:cubicBezTo>
                    <a:pt x="336" y="3"/>
                    <a:pt x="336" y="3"/>
                    <a:pt x="336" y="3"/>
                  </a:cubicBezTo>
                  <a:cubicBezTo>
                    <a:pt x="336" y="2"/>
                    <a:pt x="336" y="2"/>
                    <a:pt x="336" y="2"/>
                  </a:cubicBezTo>
                  <a:cubicBezTo>
                    <a:pt x="336" y="2"/>
                    <a:pt x="336" y="2"/>
                    <a:pt x="336" y="2"/>
                  </a:cubicBezTo>
                  <a:cubicBezTo>
                    <a:pt x="337" y="2"/>
                    <a:pt x="337" y="2"/>
                    <a:pt x="337" y="2"/>
                  </a:cubicBezTo>
                  <a:cubicBezTo>
                    <a:pt x="337" y="2"/>
                    <a:pt x="337" y="2"/>
                    <a:pt x="337" y="2"/>
                  </a:cubicBezTo>
                  <a:cubicBezTo>
                    <a:pt x="337" y="2"/>
                    <a:pt x="337" y="2"/>
                    <a:pt x="337" y="2"/>
                  </a:cubicBezTo>
                  <a:cubicBezTo>
                    <a:pt x="337" y="2"/>
                    <a:pt x="337" y="2"/>
                    <a:pt x="337" y="2"/>
                  </a:cubicBezTo>
                  <a:cubicBezTo>
                    <a:pt x="338" y="2"/>
                    <a:pt x="338" y="2"/>
                    <a:pt x="338" y="2"/>
                  </a:cubicBezTo>
                  <a:cubicBezTo>
                    <a:pt x="339" y="2"/>
                    <a:pt x="339" y="2"/>
                    <a:pt x="339" y="2"/>
                  </a:cubicBezTo>
                  <a:cubicBezTo>
                    <a:pt x="340" y="2"/>
                    <a:pt x="340" y="2"/>
                    <a:pt x="340" y="2"/>
                  </a:cubicBezTo>
                  <a:cubicBezTo>
                    <a:pt x="340" y="2"/>
                    <a:pt x="340" y="2"/>
                    <a:pt x="340" y="2"/>
                  </a:cubicBezTo>
                  <a:cubicBezTo>
                    <a:pt x="341" y="2"/>
                    <a:pt x="341" y="2"/>
                    <a:pt x="341" y="2"/>
                  </a:cubicBezTo>
                  <a:cubicBezTo>
                    <a:pt x="341" y="2"/>
                    <a:pt x="341" y="2"/>
                    <a:pt x="341" y="2"/>
                  </a:cubicBezTo>
                  <a:cubicBezTo>
                    <a:pt x="341" y="2"/>
                    <a:pt x="341" y="2"/>
                    <a:pt x="341" y="2"/>
                  </a:cubicBezTo>
                  <a:cubicBezTo>
                    <a:pt x="340" y="2"/>
                    <a:pt x="340" y="2"/>
                    <a:pt x="340" y="2"/>
                  </a:cubicBezTo>
                  <a:cubicBezTo>
                    <a:pt x="340" y="2"/>
                    <a:pt x="340" y="2"/>
                    <a:pt x="340" y="2"/>
                  </a:cubicBezTo>
                  <a:cubicBezTo>
                    <a:pt x="339" y="2"/>
                    <a:pt x="339" y="2"/>
                    <a:pt x="339" y="2"/>
                  </a:cubicBezTo>
                  <a:cubicBezTo>
                    <a:pt x="339" y="2"/>
                    <a:pt x="339" y="2"/>
                    <a:pt x="339" y="2"/>
                  </a:cubicBezTo>
                  <a:cubicBezTo>
                    <a:pt x="338" y="2"/>
                    <a:pt x="338" y="2"/>
                    <a:pt x="338" y="2"/>
                  </a:cubicBezTo>
                  <a:cubicBezTo>
                    <a:pt x="337" y="2"/>
                    <a:pt x="336" y="2"/>
                    <a:pt x="336" y="2"/>
                  </a:cubicBezTo>
                  <a:cubicBezTo>
                    <a:pt x="335" y="2"/>
                    <a:pt x="335" y="2"/>
                    <a:pt x="335" y="2"/>
                  </a:cubicBezTo>
                  <a:cubicBezTo>
                    <a:pt x="335" y="2"/>
                    <a:pt x="335" y="2"/>
                    <a:pt x="335" y="2"/>
                  </a:cubicBezTo>
                  <a:cubicBezTo>
                    <a:pt x="334" y="2"/>
                    <a:pt x="334" y="2"/>
                    <a:pt x="334" y="2"/>
                  </a:cubicBezTo>
                  <a:cubicBezTo>
                    <a:pt x="332" y="3"/>
                    <a:pt x="331" y="3"/>
                    <a:pt x="329" y="3"/>
                  </a:cubicBezTo>
                  <a:cubicBezTo>
                    <a:pt x="329" y="3"/>
                    <a:pt x="329" y="3"/>
                    <a:pt x="329" y="3"/>
                  </a:cubicBezTo>
                  <a:cubicBezTo>
                    <a:pt x="330" y="3"/>
                    <a:pt x="330" y="3"/>
                    <a:pt x="330" y="3"/>
                  </a:cubicBezTo>
                  <a:cubicBezTo>
                    <a:pt x="330" y="3"/>
                    <a:pt x="330" y="3"/>
                    <a:pt x="330" y="3"/>
                  </a:cubicBezTo>
                  <a:cubicBezTo>
                    <a:pt x="330" y="3"/>
                    <a:pt x="330" y="3"/>
                    <a:pt x="330" y="3"/>
                  </a:cubicBezTo>
                  <a:cubicBezTo>
                    <a:pt x="330" y="3"/>
                    <a:pt x="329" y="3"/>
                    <a:pt x="328" y="3"/>
                  </a:cubicBezTo>
                  <a:cubicBezTo>
                    <a:pt x="327" y="3"/>
                    <a:pt x="326" y="3"/>
                    <a:pt x="325" y="3"/>
                  </a:cubicBezTo>
                  <a:cubicBezTo>
                    <a:pt x="325" y="3"/>
                    <a:pt x="324" y="4"/>
                    <a:pt x="323" y="4"/>
                  </a:cubicBezTo>
                  <a:cubicBezTo>
                    <a:pt x="323" y="4"/>
                    <a:pt x="323" y="4"/>
                    <a:pt x="323" y="4"/>
                  </a:cubicBezTo>
                  <a:cubicBezTo>
                    <a:pt x="323" y="4"/>
                    <a:pt x="323" y="4"/>
                    <a:pt x="323" y="4"/>
                  </a:cubicBezTo>
                  <a:cubicBezTo>
                    <a:pt x="323" y="4"/>
                    <a:pt x="323" y="4"/>
                    <a:pt x="323" y="4"/>
                  </a:cubicBezTo>
                  <a:cubicBezTo>
                    <a:pt x="322" y="4"/>
                    <a:pt x="322" y="4"/>
                    <a:pt x="322" y="4"/>
                  </a:cubicBezTo>
                  <a:cubicBezTo>
                    <a:pt x="322" y="4"/>
                    <a:pt x="322" y="4"/>
                    <a:pt x="322" y="4"/>
                  </a:cubicBezTo>
                  <a:cubicBezTo>
                    <a:pt x="322" y="4"/>
                    <a:pt x="322" y="4"/>
                    <a:pt x="322" y="4"/>
                  </a:cubicBezTo>
                  <a:cubicBezTo>
                    <a:pt x="321" y="4"/>
                    <a:pt x="321" y="4"/>
                    <a:pt x="321" y="4"/>
                  </a:cubicBezTo>
                  <a:cubicBezTo>
                    <a:pt x="321" y="4"/>
                    <a:pt x="321" y="4"/>
                    <a:pt x="321" y="4"/>
                  </a:cubicBezTo>
                  <a:cubicBezTo>
                    <a:pt x="320" y="4"/>
                    <a:pt x="320" y="4"/>
                    <a:pt x="320" y="4"/>
                  </a:cubicBezTo>
                  <a:cubicBezTo>
                    <a:pt x="320" y="4"/>
                    <a:pt x="320" y="4"/>
                    <a:pt x="320" y="4"/>
                  </a:cubicBezTo>
                  <a:cubicBezTo>
                    <a:pt x="320" y="4"/>
                    <a:pt x="320" y="4"/>
                    <a:pt x="320" y="4"/>
                  </a:cubicBezTo>
                  <a:cubicBezTo>
                    <a:pt x="319" y="4"/>
                    <a:pt x="319" y="4"/>
                    <a:pt x="319" y="4"/>
                  </a:cubicBezTo>
                  <a:cubicBezTo>
                    <a:pt x="319" y="4"/>
                    <a:pt x="318" y="4"/>
                    <a:pt x="317" y="5"/>
                  </a:cubicBezTo>
                  <a:cubicBezTo>
                    <a:pt x="317" y="5"/>
                    <a:pt x="317" y="5"/>
                    <a:pt x="317" y="5"/>
                  </a:cubicBezTo>
                  <a:cubicBezTo>
                    <a:pt x="316" y="5"/>
                    <a:pt x="315" y="5"/>
                    <a:pt x="315" y="5"/>
                  </a:cubicBezTo>
                  <a:cubicBezTo>
                    <a:pt x="315" y="5"/>
                    <a:pt x="315" y="5"/>
                    <a:pt x="314" y="5"/>
                  </a:cubicBezTo>
                  <a:cubicBezTo>
                    <a:pt x="314" y="5"/>
                    <a:pt x="314" y="5"/>
                    <a:pt x="314" y="5"/>
                  </a:cubicBezTo>
                  <a:cubicBezTo>
                    <a:pt x="313" y="5"/>
                    <a:pt x="313" y="5"/>
                    <a:pt x="313" y="5"/>
                  </a:cubicBezTo>
                  <a:cubicBezTo>
                    <a:pt x="313" y="5"/>
                    <a:pt x="313" y="5"/>
                    <a:pt x="314" y="5"/>
                  </a:cubicBezTo>
                  <a:cubicBezTo>
                    <a:pt x="314" y="5"/>
                    <a:pt x="314" y="5"/>
                    <a:pt x="314" y="5"/>
                  </a:cubicBezTo>
                  <a:cubicBezTo>
                    <a:pt x="315" y="5"/>
                    <a:pt x="315" y="5"/>
                    <a:pt x="315" y="5"/>
                  </a:cubicBezTo>
                  <a:cubicBezTo>
                    <a:pt x="314" y="5"/>
                    <a:pt x="313" y="6"/>
                    <a:pt x="312" y="6"/>
                  </a:cubicBezTo>
                  <a:cubicBezTo>
                    <a:pt x="311" y="6"/>
                    <a:pt x="311" y="6"/>
                    <a:pt x="311" y="6"/>
                  </a:cubicBezTo>
                  <a:cubicBezTo>
                    <a:pt x="311" y="6"/>
                    <a:pt x="311" y="6"/>
                    <a:pt x="311" y="6"/>
                  </a:cubicBezTo>
                  <a:cubicBezTo>
                    <a:pt x="310" y="6"/>
                    <a:pt x="310" y="6"/>
                    <a:pt x="310" y="6"/>
                  </a:cubicBezTo>
                  <a:cubicBezTo>
                    <a:pt x="309" y="6"/>
                    <a:pt x="308" y="6"/>
                    <a:pt x="307" y="7"/>
                  </a:cubicBezTo>
                  <a:cubicBezTo>
                    <a:pt x="306" y="7"/>
                    <a:pt x="305" y="7"/>
                    <a:pt x="305" y="7"/>
                  </a:cubicBezTo>
                  <a:cubicBezTo>
                    <a:pt x="304" y="7"/>
                    <a:pt x="304" y="7"/>
                    <a:pt x="304" y="7"/>
                  </a:cubicBezTo>
                  <a:cubicBezTo>
                    <a:pt x="303" y="7"/>
                    <a:pt x="303" y="7"/>
                    <a:pt x="303" y="7"/>
                  </a:cubicBezTo>
                  <a:cubicBezTo>
                    <a:pt x="303" y="7"/>
                    <a:pt x="303" y="7"/>
                    <a:pt x="303" y="7"/>
                  </a:cubicBezTo>
                  <a:cubicBezTo>
                    <a:pt x="303" y="7"/>
                    <a:pt x="303" y="7"/>
                    <a:pt x="303" y="7"/>
                  </a:cubicBezTo>
                  <a:cubicBezTo>
                    <a:pt x="302" y="8"/>
                    <a:pt x="302" y="8"/>
                    <a:pt x="302" y="8"/>
                  </a:cubicBezTo>
                  <a:cubicBezTo>
                    <a:pt x="302" y="8"/>
                    <a:pt x="302" y="8"/>
                    <a:pt x="302" y="8"/>
                  </a:cubicBezTo>
                  <a:cubicBezTo>
                    <a:pt x="302" y="7"/>
                    <a:pt x="302" y="7"/>
                    <a:pt x="302" y="7"/>
                  </a:cubicBezTo>
                  <a:cubicBezTo>
                    <a:pt x="302" y="7"/>
                    <a:pt x="302" y="7"/>
                    <a:pt x="302" y="7"/>
                  </a:cubicBezTo>
                  <a:cubicBezTo>
                    <a:pt x="301" y="8"/>
                    <a:pt x="301" y="8"/>
                    <a:pt x="301" y="8"/>
                  </a:cubicBezTo>
                  <a:cubicBezTo>
                    <a:pt x="300" y="8"/>
                    <a:pt x="300" y="8"/>
                    <a:pt x="300" y="8"/>
                  </a:cubicBezTo>
                  <a:cubicBezTo>
                    <a:pt x="300" y="8"/>
                    <a:pt x="300" y="8"/>
                    <a:pt x="299" y="8"/>
                  </a:cubicBezTo>
                  <a:cubicBezTo>
                    <a:pt x="299" y="8"/>
                    <a:pt x="298" y="8"/>
                    <a:pt x="298" y="8"/>
                  </a:cubicBezTo>
                  <a:cubicBezTo>
                    <a:pt x="298" y="8"/>
                    <a:pt x="298" y="8"/>
                    <a:pt x="298" y="8"/>
                  </a:cubicBezTo>
                  <a:cubicBezTo>
                    <a:pt x="298" y="8"/>
                    <a:pt x="298" y="8"/>
                    <a:pt x="297" y="8"/>
                  </a:cubicBezTo>
                  <a:cubicBezTo>
                    <a:pt x="296" y="8"/>
                    <a:pt x="296" y="8"/>
                    <a:pt x="296" y="8"/>
                  </a:cubicBezTo>
                  <a:cubicBezTo>
                    <a:pt x="295" y="8"/>
                    <a:pt x="295" y="8"/>
                    <a:pt x="295" y="8"/>
                  </a:cubicBezTo>
                  <a:cubicBezTo>
                    <a:pt x="295" y="8"/>
                    <a:pt x="295" y="8"/>
                    <a:pt x="295" y="8"/>
                  </a:cubicBezTo>
                  <a:cubicBezTo>
                    <a:pt x="295" y="9"/>
                    <a:pt x="295" y="9"/>
                    <a:pt x="295" y="9"/>
                  </a:cubicBezTo>
                  <a:cubicBezTo>
                    <a:pt x="294" y="9"/>
                    <a:pt x="294" y="9"/>
                    <a:pt x="294" y="9"/>
                  </a:cubicBezTo>
                  <a:cubicBezTo>
                    <a:pt x="294" y="9"/>
                    <a:pt x="294" y="9"/>
                    <a:pt x="294" y="9"/>
                  </a:cubicBezTo>
                  <a:cubicBezTo>
                    <a:pt x="293" y="9"/>
                    <a:pt x="293" y="9"/>
                    <a:pt x="293" y="9"/>
                  </a:cubicBezTo>
                  <a:cubicBezTo>
                    <a:pt x="292" y="9"/>
                    <a:pt x="292" y="9"/>
                    <a:pt x="292" y="9"/>
                  </a:cubicBezTo>
                  <a:cubicBezTo>
                    <a:pt x="292" y="9"/>
                    <a:pt x="292" y="9"/>
                    <a:pt x="292" y="9"/>
                  </a:cubicBezTo>
                  <a:cubicBezTo>
                    <a:pt x="292" y="9"/>
                    <a:pt x="292" y="9"/>
                    <a:pt x="292" y="9"/>
                  </a:cubicBezTo>
                  <a:cubicBezTo>
                    <a:pt x="289" y="10"/>
                    <a:pt x="287" y="11"/>
                    <a:pt x="284" y="11"/>
                  </a:cubicBezTo>
                  <a:cubicBezTo>
                    <a:pt x="284" y="11"/>
                    <a:pt x="284" y="11"/>
                    <a:pt x="284" y="11"/>
                  </a:cubicBezTo>
                  <a:cubicBezTo>
                    <a:pt x="283" y="12"/>
                    <a:pt x="283" y="12"/>
                    <a:pt x="283" y="12"/>
                  </a:cubicBezTo>
                  <a:cubicBezTo>
                    <a:pt x="283" y="12"/>
                    <a:pt x="283" y="12"/>
                    <a:pt x="283" y="12"/>
                  </a:cubicBezTo>
                  <a:cubicBezTo>
                    <a:pt x="282" y="12"/>
                    <a:pt x="282" y="12"/>
                    <a:pt x="282" y="12"/>
                  </a:cubicBezTo>
                  <a:cubicBezTo>
                    <a:pt x="282" y="12"/>
                    <a:pt x="282" y="12"/>
                    <a:pt x="282" y="12"/>
                  </a:cubicBezTo>
                  <a:cubicBezTo>
                    <a:pt x="283" y="12"/>
                    <a:pt x="283" y="12"/>
                    <a:pt x="283" y="12"/>
                  </a:cubicBezTo>
                  <a:cubicBezTo>
                    <a:pt x="284" y="12"/>
                    <a:pt x="284" y="12"/>
                    <a:pt x="284" y="12"/>
                  </a:cubicBezTo>
                  <a:cubicBezTo>
                    <a:pt x="284" y="12"/>
                    <a:pt x="284" y="12"/>
                    <a:pt x="285" y="12"/>
                  </a:cubicBezTo>
                  <a:cubicBezTo>
                    <a:pt x="285" y="12"/>
                    <a:pt x="285" y="12"/>
                    <a:pt x="285" y="12"/>
                  </a:cubicBezTo>
                  <a:cubicBezTo>
                    <a:pt x="285" y="12"/>
                    <a:pt x="285" y="12"/>
                    <a:pt x="285" y="12"/>
                  </a:cubicBezTo>
                  <a:cubicBezTo>
                    <a:pt x="284" y="12"/>
                    <a:pt x="283" y="12"/>
                    <a:pt x="282" y="13"/>
                  </a:cubicBezTo>
                  <a:cubicBezTo>
                    <a:pt x="282" y="13"/>
                    <a:pt x="282" y="13"/>
                    <a:pt x="281" y="13"/>
                  </a:cubicBezTo>
                  <a:cubicBezTo>
                    <a:pt x="281" y="13"/>
                    <a:pt x="281" y="13"/>
                    <a:pt x="281" y="13"/>
                  </a:cubicBezTo>
                  <a:cubicBezTo>
                    <a:pt x="280" y="13"/>
                    <a:pt x="280" y="13"/>
                    <a:pt x="279" y="13"/>
                  </a:cubicBezTo>
                  <a:cubicBezTo>
                    <a:pt x="279" y="13"/>
                    <a:pt x="279" y="13"/>
                    <a:pt x="279" y="13"/>
                  </a:cubicBezTo>
                  <a:cubicBezTo>
                    <a:pt x="279" y="13"/>
                    <a:pt x="279" y="13"/>
                    <a:pt x="279" y="13"/>
                  </a:cubicBezTo>
                  <a:cubicBezTo>
                    <a:pt x="279" y="13"/>
                    <a:pt x="279" y="13"/>
                    <a:pt x="279" y="13"/>
                  </a:cubicBezTo>
                  <a:cubicBezTo>
                    <a:pt x="279" y="13"/>
                    <a:pt x="279" y="13"/>
                    <a:pt x="279"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79" y="13"/>
                    <a:pt x="279" y="13"/>
                    <a:pt x="279" y="13"/>
                  </a:cubicBezTo>
                  <a:cubicBezTo>
                    <a:pt x="278" y="13"/>
                    <a:pt x="278" y="13"/>
                    <a:pt x="278" y="13"/>
                  </a:cubicBezTo>
                  <a:cubicBezTo>
                    <a:pt x="278" y="13"/>
                    <a:pt x="278" y="13"/>
                    <a:pt x="278" y="13"/>
                  </a:cubicBezTo>
                  <a:cubicBezTo>
                    <a:pt x="279" y="13"/>
                    <a:pt x="279" y="13"/>
                    <a:pt x="279" y="13"/>
                  </a:cubicBezTo>
                  <a:cubicBezTo>
                    <a:pt x="279" y="13"/>
                    <a:pt x="279" y="13"/>
                    <a:pt x="279" y="13"/>
                  </a:cubicBezTo>
                  <a:cubicBezTo>
                    <a:pt x="278" y="13"/>
                    <a:pt x="278" y="13"/>
                    <a:pt x="277" y="13"/>
                  </a:cubicBezTo>
                  <a:cubicBezTo>
                    <a:pt x="277" y="13"/>
                    <a:pt x="277" y="13"/>
                    <a:pt x="277" y="13"/>
                  </a:cubicBezTo>
                  <a:cubicBezTo>
                    <a:pt x="276" y="14"/>
                    <a:pt x="275" y="14"/>
                    <a:pt x="274" y="14"/>
                  </a:cubicBezTo>
                  <a:cubicBezTo>
                    <a:pt x="274" y="14"/>
                    <a:pt x="274" y="14"/>
                    <a:pt x="274" y="14"/>
                  </a:cubicBezTo>
                  <a:cubicBezTo>
                    <a:pt x="273" y="15"/>
                    <a:pt x="273" y="15"/>
                    <a:pt x="271" y="15"/>
                  </a:cubicBezTo>
                  <a:cubicBezTo>
                    <a:pt x="271" y="16"/>
                    <a:pt x="271" y="16"/>
                    <a:pt x="271" y="16"/>
                  </a:cubicBezTo>
                  <a:cubicBezTo>
                    <a:pt x="270" y="16"/>
                    <a:pt x="270" y="16"/>
                    <a:pt x="270" y="16"/>
                  </a:cubicBezTo>
                  <a:cubicBezTo>
                    <a:pt x="270" y="16"/>
                    <a:pt x="270" y="16"/>
                    <a:pt x="270" y="16"/>
                  </a:cubicBezTo>
                  <a:cubicBezTo>
                    <a:pt x="269" y="16"/>
                    <a:pt x="269" y="16"/>
                    <a:pt x="269" y="16"/>
                  </a:cubicBezTo>
                  <a:cubicBezTo>
                    <a:pt x="269" y="16"/>
                    <a:pt x="269" y="16"/>
                    <a:pt x="269" y="16"/>
                  </a:cubicBezTo>
                  <a:cubicBezTo>
                    <a:pt x="268" y="16"/>
                    <a:pt x="268" y="16"/>
                    <a:pt x="268" y="16"/>
                  </a:cubicBezTo>
                  <a:cubicBezTo>
                    <a:pt x="268" y="17"/>
                    <a:pt x="268" y="17"/>
                    <a:pt x="268" y="17"/>
                  </a:cubicBezTo>
                  <a:cubicBezTo>
                    <a:pt x="267" y="17"/>
                    <a:pt x="267" y="17"/>
                    <a:pt x="267" y="17"/>
                  </a:cubicBezTo>
                  <a:cubicBezTo>
                    <a:pt x="267" y="17"/>
                    <a:pt x="267" y="17"/>
                    <a:pt x="267" y="17"/>
                  </a:cubicBezTo>
                  <a:cubicBezTo>
                    <a:pt x="267" y="17"/>
                    <a:pt x="267" y="17"/>
                    <a:pt x="267" y="17"/>
                  </a:cubicBezTo>
                  <a:cubicBezTo>
                    <a:pt x="266" y="17"/>
                    <a:pt x="266" y="17"/>
                    <a:pt x="266" y="17"/>
                  </a:cubicBezTo>
                  <a:cubicBezTo>
                    <a:pt x="266" y="17"/>
                    <a:pt x="266" y="17"/>
                    <a:pt x="266" y="17"/>
                  </a:cubicBezTo>
                  <a:cubicBezTo>
                    <a:pt x="266" y="17"/>
                    <a:pt x="266" y="17"/>
                    <a:pt x="266" y="17"/>
                  </a:cubicBezTo>
                  <a:cubicBezTo>
                    <a:pt x="265" y="18"/>
                    <a:pt x="265" y="18"/>
                    <a:pt x="265" y="18"/>
                  </a:cubicBezTo>
                  <a:cubicBezTo>
                    <a:pt x="265" y="18"/>
                    <a:pt x="265" y="18"/>
                    <a:pt x="265" y="18"/>
                  </a:cubicBezTo>
                  <a:cubicBezTo>
                    <a:pt x="265" y="18"/>
                    <a:pt x="265" y="18"/>
                    <a:pt x="265" y="18"/>
                  </a:cubicBezTo>
                  <a:cubicBezTo>
                    <a:pt x="265" y="18"/>
                    <a:pt x="265" y="18"/>
                    <a:pt x="265" y="18"/>
                  </a:cubicBezTo>
                  <a:cubicBezTo>
                    <a:pt x="265" y="18"/>
                    <a:pt x="265" y="18"/>
                    <a:pt x="265" y="18"/>
                  </a:cubicBezTo>
                  <a:cubicBezTo>
                    <a:pt x="266" y="18"/>
                    <a:pt x="266" y="18"/>
                    <a:pt x="266" y="18"/>
                  </a:cubicBezTo>
                  <a:cubicBezTo>
                    <a:pt x="266" y="17"/>
                    <a:pt x="267" y="17"/>
                    <a:pt x="268" y="17"/>
                  </a:cubicBezTo>
                  <a:cubicBezTo>
                    <a:pt x="268" y="17"/>
                    <a:pt x="268" y="17"/>
                    <a:pt x="268" y="17"/>
                  </a:cubicBezTo>
                  <a:cubicBezTo>
                    <a:pt x="268" y="17"/>
                    <a:pt x="268" y="17"/>
                    <a:pt x="268" y="17"/>
                  </a:cubicBezTo>
                  <a:cubicBezTo>
                    <a:pt x="268" y="17"/>
                    <a:pt x="268" y="17"/>
                    <a:pt x="268" y="17"/>
                  </a:cubicBezTo>
                  <a:cubicBezTo>
                    <a:pt x="268" y="17"/>
                    <a:pt x="268" y="17"/>
                    <a:pt x="268" y="17"/>
                  </a:cubicBezTo>
                  <a:cubicBezTo>
                    <a:pt x="268" y="17"/>
                    <a:pt x="268" y="17"/>
                    <a:pt x="268" y="17"/>
                  </a:cubicBezTo>
                  <a:cubicBezTo>
                    <a:pt x="268" y="17"/>
                    <a:pt x="268" y="17"/>
                    <a:pt x="269" y="17"/>
                  </a:cubicBezTo>
                  <a:cubicBezTo>
                    <a:pt x="269" y="17"/>
                    <a:pt x="269" y="17"/>
                    <a:pt x="269" y="17"/>
                  </a:cubicBezTo>
                  <a:cubicBezTo>
                    <a:pt x="269" y="17"/>
                    <a:pt x="269" y="17"/>
                    <a:pt x="269" y="17"/>
                  </a:cubicBezTo>
                  <a:cubicBezTo>
                    <a:pt x="269" y="17"/>
                    <a:pt x="269" y="17"/>
                    <a:pt x="269" y="17"/>
                  </a:cubicBezTo>
                  <a:cubicBezTo>
                    <a:pt x="269" y="17"/>
                    <a:pt x="269" y="17"/>
                    <a:pt x="269"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1" y="17"/>
                    <a:pt x="271" y="17"/>
                    <a:pt x="271" y="17"/>
                  </a:cubicBezTo>
                  <a:cubicBezTo>
                    <a:pt x="271" y="17"/>
                    <a:pt x="271" y="17"/>
                    <a:pt x="271" y="17"/>
                  </a:cubicBezTo>
                  <a:cubicBezTo>
                    <a:pt x="272" y="16"/>
                    <a:pt x="272" y="16"/>
                    <a:pt x="272" y="16"/>
                  </a:cubicBezTo>
                  <a:cubicBezTo>
                    <a:pt x="271" y="17"/>
                    <a:pt x="271" y="17"/>
                    <a:pt x="271" y="17"/>
                  </a:cubicBezTo>
                  <a:cubicBezTo>
                    <a:pt x="271" y="17"/>
                    <a:pt x="271" y="17"/>
                    <a:pt x="271" y="17"/>
                  </a:cubicBezTo>
                  <a:cubicBezTo>
                    <a:pt x="271" y="17"/>
                    <a:pt x="271" y="17"/>
                    <a:pt x="271" y="17"/>
                  </a:cubicBezTo>
                  <a:cubicBezTo>
                    <a:pt x="271" y="17"/>
                    <a:pt x="271" y="17"/>
                    <a:pt x="271" y="17"/>
                  </a:cubicBezTo>
                  <a:cubicBezTo>
                    <a:pt x="271" y="18"/>
                    <a:pt x="271" y="18"/>
                    <a:pt x="271" y="18"/>
                  </a:cubicBezTo>
                  <a:cubicBezTo>
                    <a:pt x="270" y="18"/>
                    <a:pt x="270" y="18"/>
                    <a:pt x="270" y="18"/>
                  </a:cubicBezTo>
                  <a:cubicBezTo>
                    <a:pt x="270" y="18"/>
                    <a:pt x="270" y="18"/>
                    <a:pt x="270" y="18"/>
                  </a:cubicBezTo>
                  <a:cubicBezTo>
                    <a:pt x="270" y="18"/>
                    <a:pt x="270" y="18"/>
                    <a:pt x="270" y="18"/>
                  </a:cubicBezTo>
                  <a:cubicBezTo>
                    <a:pt x="270" y="18"/>
                    <a:pt x="270" y="18"/>
                    <a:pt x="270" y="18"/>
                  </a:cubicBezTo>
                  <a:cubicBezTo>
                    <a:pt x="270" y="18"/>
                    <a:pt x="270" y="18"/>
                    <a:pt x="270" y="18"/>
                  </a:cubicBezTo>
                  <a:cubicBezTo>
                    <a:pt x="270" y="18"/>
                    <a:pt x="270" y="18"/>
                    <a:pt x="270" y="18"/>
                  </a:cubicBezTo>
                  <a:cubicBezTo>
                    <a:pt x="269" y="19"/>
                    <a:pt x="269" y="19"/>
                    <a:pt x="269" y="19"/>
                  </a:cubicBezTo>
                  <a:cubicBezTo>
                    <a:pt x="270" y="19"/>
                    <a:pt x="270" y="19"/>
                    <a:pt x="270" y="19"/>
                  </a:cubicBezTo>
                  <a:cubicBezTo>
                    <a:pt x="270" y="19"/>
                    <a:pt x="270" y="19"/>
                    <a:pt x="270" y="19"/>
                  </a:cubicBezTo>
                  <a:cubicBezTo>
                    <a:pt x="268" y="19"/>
                    <a:pt x="268" y="19"/>
                    <a:pt x="268" y="19"/>
                  </a:cubicBezTo>
                  <a:cubicBezTo>
                    <a:pt x="268" y="19"/>
                    <a:pt x="268" y="19"/>
                    <a:pt x="268" y="19"/>
                  </a:cubicBezTo>
                  <a:cubicBezTo>
                    <a:pt x="268" y="20"/>
                    <a:pt x="268" y="20"/>
                    <a:pt x="268" y="20"/>
                  </a:cubicBezTo>
                  <a:cubicBezTo>
                    <a:pt x="267" y="20"/>
                    <a:pt x="267" y="20"/>
                    <a:pt x="267" y="20"/>
                  </a:cubicBezTo>
                  <a:cubicBezTo>
                    <a:pt x="266" y="21"/>
                    <a:pt x="264" y="21"/>
                    <a:pt x="263" y="22"/>
                  </a:cubicBezTo>
                  <a:cubicBezTo>
                    <a:pt x="262" y="22"/>
                    <a:pt x="262" y="22"/>
                    <a:pt x="262" y="22"/>
                  </a:cubicBezTo>
                  <a:cubicBezTo>
                    <a:pt x="262" y="22"/>
                    <a:pt x="262" y="22"/>
                    <a:pt x="262" y="22"/>
                  </a:cubicBezTo>
                  <a:cubicBezTo>
                    <a:pt x="261" y="22"/>
                    <a:pt x="261" y="22"/>
                    <a:pt x="261" y="22"/>
                  </a:cubicBezTo>
                  <a:cubicBezTo>
                    <a:pt x="261" y="22"/>
                    <a:pt x="261" y="22"/>
                    <a:pt x="261" y="22"/>
                  </a:cubicBezTo>
                  <a:cubicBezTo>
                    <a:pt x="261" y="22"/>
                    <a:pt x="261" y="22"/>
                    <a:pt x="261" y="22"/>
                  </a:cubicBezTo>
                  <a:cubicBezTo>
                    <a:pt x="261" y="23"/>
                    <a:pt x="261" y="23"/>
                    <a:pt x="261" y="23"/>
                  </a:cubicBezTo>
                  <a:cubicBezTo>
                    <a:pt x="261" y="23"/>
                    <a:pt x="261" y="23"/>
                    <a:pt x="261" y="23"/>
                  </a:cubicBezTo>
                  <a:cubicBezTo>
                    <a:pt x="261" y="23"/>
                    <a:pt x="261" y="23"/>
                    <a:pt x="261" y="23"/>
                  </a:cubicBezTo>
                  <a:cubicBezTo>
                    <a:pt x="260" y="23"/>
                    <a:pt x="260" y="23"/>
                    <a:pt x="259" y="24"/>
                  </a:cubicBezTo>
                  <a:cubicBezTo>
                    <a:pt x="259" y="24"/>
                    <a:pt x="259" y="24"/>
                    <a:pt x="259" y="24"/>
                  </a:cubicBezTo>
                  <a:cubicBezTo>
                    <a:pt x="259" y="24"/>
                    <a:pt x="258" y="24"/>
                    <a:pt x="258" y="24"/>
                  </a:cubicBezTo>
                  <a:cubicBezTo>
                    <a:pt x="257" y="25"/>
                    <a:pt x="257" y="25"/>
                    <a:pt x="257" y="25"/>
                  </a:cubicBezTo>
                  <a:cubicBezTo>
                    <a:pt x="257" y="25"/>
                    <a:pt x="257" y="25"/>
                    <a:pt x="257" y="25"/>
                  </a:cubicBezTo>
                  <a:cubicBezTo>
                    <a:pt x="256" y="25"/>
                    <a:pt x="256" y="25"/>
                    <a:pt x="256" y="25"/>
                  </a:cubicBezTo>
                  <a:cubicBezTo>
                    <a:pt x="256" y="26"/>
                    <a:pt x="255" y="26"/>
                    <a:pt x="254" y="26"/>
                  </a:cubicBezTo>
                  <a:cubicBezTo>
                    <a:pt x="254" y="27"/>
                    <a:pt x="253" y="27"/>
                    <a:pt x="252" y="27"/>
                  </a:cubicBezTo>
                  <a:cubicBezTo>
                    <a:pt x="252" y="28"/>
                    <a:pt x="252" y="28"/>
                    <a:pt x="252" y="28"/>
                  </a:cubicBezTo>
                  <a:cubicBezTo>
                    <a:pt x="251" y="28"/>
                    <a:pt x="251" y="28"/>
                    <a:pt x="251" y="28"/>
                  </a:cubicBezTo>
                  <a:cubicBezTo>
                    <a:pt x="251" y="28"/>
                    <a:pt x="251" y="28"/>
                    <a:pt x="250" y="29"/>
                  </a:cubicBezTo>
                  <a:cubicBezTo>
                    <a:pt x="249" y="29"/>
                    <a:pt x="249" y="29"/>
                    <a:pt x="247" y="30"/>
                  </a:cubicBezTo>
                  <a:cubicBezTo>
                    <a:pt x="246" y="31"/>
                    <a:pt x="245" y="31"/>
                    <a:pt x="244" y="32"/>
                  </a:cubicBezTo>
                  <a:cubicBezTo>
                    <a:pt x="243" y="32"/>
                    <a:pt x="242" y="32"/>
                    <a:pt x="242" y="33"/>
                  </a:cubicBezTo>
                  <a:cubicBezTo>
                    <a:pt x="242" y="33"/>
                    <a:pt x="242" y="33"/>
                    <a:pt x="242" y="33"/>
                  </a:cubicBezTo>
                  <a:cubicBezTo>
                    <a:pt x="242" y="33"/>
                    <a:pt x="241" y="33"/>
                    <a:pt x="240" y="34"/>
                  </a:cubicBezTo>
                  <a:cubicBezTo>
                    <a:pt x="239" y="34"/>
                    <a:pt x="239" y="34"/>
                    <a:pt x="239" y="34"/>
                  </a:cubicBezTo>
                  <a:cubicBezTo>
                    <a:pt x="238" y="35"/>
                    <a:pt x="237" y="35"/>
                    <a:pt x="235" y="36"/>
                  </a:cubicBezTo>
                  <a:cubicBezTo>
                    <a:pt x="235" y="36"/>
                    <a:pt x="235" y="36"/>
                    <a:pt x="235" y="36"/>
                  </a:cubicBezTo>
                  <a:cubicBezTo>
                    <a:pt x="234" y="36"/>
                    <a:pt x="233" y="37"/>
                    <a:pt x="233" y="37"/>
                  </a:cubicBezTo>
                  <a:cubicBezTo>
                    <a:pt x="232" y="38"/>
                    <a:pt x="232" y="38"/>
                    <a:pt x="232" y="38"/>
                  </a:cubicBezTo>
                  <a:cubicBezTo>
                    <a:pt x="232" y="38"/>
                    <a:pt x="232" y="38"/>
                    <a:pt x="232" y="38"/>
                  </a:cubicBezTo>
                  <a:cubicBezTo>
                    <a:pt x="233" y="38"/>
                    <a:pt x="233" y="38"/>
                    <a:pt x="234" y="38"/>
                  </a:cubicBezTo>
                  <a:cubicBezTo>
                    <a:pt x="235" y="37"/>
                    <a:pt x="235" y="37"/>
                    <a:pt x="237" y="38"/>
                  </a:cubicBezTo>
                  <a:cubicBezTo>
                    <a:pt x="234" y="39"/>
                    <a:pt x="234" y="39"/>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2" y="42"/>
                    <a:pt x="232" y="42"/>
                    <a:pt x="231" y="43"/>
                  </a:cubicBezTo>
                  <a:cubicBezTo>
                    <a:pt x="230" y="43"/>
                    <a:pt x="230" y="43"/>
                    <a:pt x="230" y="43"/>
                  </a:cubicBezTo>
                  <a:cubicBezTo>
                    <a:pt x="230" y="43"/>
                    <a:pt x="230" y="43"/>
                    <a:pt x="229" y="43"/>
                  </a:cubicBezTo>
                  <a:cubicBezTo>
                    <a:pt x="229" y="43"/>
                    <a:pt x="229" y="43"/>
                    <a:pt x="229" y="43"/>
                  </a:cubicBezTo>
                  <a:cubicBezTo>
                    <a:pt x="229" y="43"/>
                    <a:pt x="229" y="43"/>
                    <a:pt x="228" y="42"/>
                  </a:cubicBezTo>
                  <a:cubicBezTo>
                    <a:pt x="229" y="42"/>
                    <a:pt x="229" y="42"/>
                    <a:pt x="229" y="42"/>
                  </a:cubicBezTo>
                  <a:cubicBezTo>
                    <a:pt x="219" y="46"/>
                    <a:pt x="219" y="46"/>
                    <a:pt x="219" y="46"/>
                  </a:cubicBezTo>
                  <a:cubicBezTo>
                    <a:pt x="219" y="47"/>
                    <a:pt x="219" y="47"/>
                    <a:pt x="217" y="49"/>
                  </a:cubicBezTo>
                  <a:cubicBezTo>
                    <a:pt x="220" y="48"/>
                    <a:pt x="220" y="48"/>
                    <a:pt x="221" y="48"/>
                  </a:cubicBezTo>
                  <a:cubicBezTo>
                    <a:pt x="222" y="47"/>
                    <a:pt x="223" y="46"/>
                    <a:pt x="224" y="46"/>
                  </a:cubicBezTo>
                  <a:cubicBezTo>
                    <a:pt x="224" y="45"/>
                    <a:pt x="224" y="45"/>
                    <a:pt x="224" y="45"/>
                  </a:cubicBezTo>
                  <a:cubicBezTo>
                    <a:pt x="225" y="44"/>
                    <a:pt x="225" y="44"/>
                    <a:pt x="225" y="44"/>
                  </a:cubicBezTo>
                  <a:cubicBezTo>
                    <a:pt x="225" y="44"/>
                    <a:pt x="225" y="44"/>
                    <a:pt x="226" y="44"/>
                  </a:cubicBezTo>
                  <a:cubicBezTo>
                    <a:pt x="226" y="45"/>
                    <a:pt x="226" y="45"/>
                    <a:pt x="226" y="45"/>
                  </a:cubicBezTo>
                  <a:cubicBezTo>
                    <a:pt x="226" y="45"/>
                    <a:pt x="226" y="45"/>
                    <a:pt x="227" y="46"/>
                  </a:cubicBezTo>
                  <a:cubicBezTo>
                    <a:pt x="226" y="46"/>
                    <a:pt x="226" y="46"/>
                    <a:pt x="226" y="46"/>
                  </a:cubicBezTo>
                  <a:cubicBezTo>
                    <a:pt x="226" y="46"/>
                    <a:pt x="225" y="47"/>
                    <a:pt x="225" y="47"/>
                  </a:cubicBezTo>
                  <a:cubicBezTo>
                    <a:pt x="224" y="47"/>
                    <a:pt x="223" y="48"/>
                    <a:pt x="222" y="48"/>
                  </a:cubicBezTo>
                  <a:cubicBezTo>
                    <a:pt x="222" y="48"/>
                    <a:pt x="222" y="48"/>
                    <a:pt x="221" y="49"/>
                  </a:cubicBezTo>
                  <a:cubicBezTo>
                    <a:pt x="221" y="49"/>
                    <a:pt x="220" y="50"/>
                    <a:pt x="220" y="50"/>
                  </a:cubicBezTo>
                  <a:cubicBezTo>
                    <a:pt x="219" y="51"/>
                    <a:pt x="218" y="52"/>
                    <a:pt x="217" y="52"/>
                  </a:cubicBezTo>
                  <a:cubicBezTo>
                    <a:pt x="217" y="52"/>
                    <a:pt x="216" y="52"/>
                    <a:pt x="215" y="52"/>
                  </a:cubicBezTo>
                  <a:cubicBezTo>
                    <a:pt x="215" y="52"/>
                    <a:pt x="214" y="53"/>
                    <a:pt x="213" y="53"/>
                  </a:cubicBezTo>
                  <a:cubicBezTo>
                    <a:pt x="213" y="53"/>
                    <a:pt x="213" y="53"/>
                    <a:pt x="213" y="53"/>
                  </a:cubicBezTo>
                  <a:cubicBezTo>
                    <a:pt x="213" y="53"/>
                    <a:pt x="213" y="53"/>
                    <a:pt x="212" y="53"/>
                  </a:cubicBezTo>
                  <a:cubicBezTo>
                    <a:pt x="211" y="54"/>
                    <a:pt x="209" y="55"/>
                    <a:pt x="208" y="55"/>
                  </a:cubicBezTo>
                  <a:cubicBezTo>
                    <a:pt x="206" y="56"/>
                    <a:pt x="204" y="56"/>
                    <a:pt x="203" y="58"/>
                  </a:cubicBezTo>
                  <a:cubicBezTo>
                    <a:pt x="203" y="58"/>
                    <a:pt x="203" y="58"/>
                    <a:pt x="202" y="59"/>
                  </a:cubicBezTo>
                  <a:cubicBezTo>
                    <a:pt x="193" y="66"/>
                    <a:pt x="193" y="66"/>
                    <a:pt x="193" y="67"/>
                  </a:cubicBezTo>
                  <a:cubicBezTo>
                    <a:pt x="194" y="67"/>
                    <a:pt x="194" y="67"/>
                    <a:pt x="195" y="67"/>
                  </a:cubicBezTo>
                  <a:cubicBezTo>
                    <a:pt x="195" y="67"/>
                    <a:pt x="195" y="67"/>
                    <a:pt x="195" y="67"/>
                  </a:cubicBezTo>
                  <a:cubicBezTo>
                    <a:pt x="195" y="68"/>
                    <a:pt x="194" y="68"/>
                    <a:pt x="194" y="69"/>
                  </a:cubicBezTo>
                  <a:cubicBezTo>
                    <a:pt x="193" y="69"/>
                    <a:pt x="193" y="68"/>
                    <a:pt x="193" y="69"/>
                  </a:cubicBezTo>
                  <a:cubicBezTo>
                    <a:pt x="187" y="73"/>
                    <a:pt x="187" y="73"/>
                    <a:pt x="186" y="74"/>
                  </a:cubicBezTo>
                  <a:cubicBezTo>
                    <a:pt x="188" y="74"/>
                    <a:pt x="189" y="72"/>
                    <a:pt x="191" y="73"/>
                  </a:cubicBezTo>
                  <a:cubicBezTo>
                    <a:pt x="190" y="73"/>
                    <a:pt x="189" y="74"/>
                    <a:pt x="187" y="76"/>
                  </a:cubicBezTo>
                  <a:cubicBezTo>
                    <a:pt x="182" y="79"/>
                    <a:pt x="178" y="81"/>
                    <a:pt x="173" y="94"/>
                  </a:cubicBezTo>
                  <a:cubicBezTo>
                    <a:pt x="173" y="95"/>
                    <a:pt x="173" y="95"/>
                    <a:pt x="173" y="95"/>
                  </a:cubicBezTo>
                  <a:cubicBezTo>
                    <a:pt x="173" y="95"/>
                    <a:pt x="173" y="96"/>
                    <a:pt x="173" y="97"/>
                  </a:cubicBezTo>
                  <a:cubicBezTo>
                    <a:pt x="174" y="97"/>
                    <a:pt x="174" y="97"/>
                    <a:pt x="175" y="96"/>
                  </a:cubicBezTo>
                  <a:cubicBezTo>
                    <a:pt x="175" y="96"/>
                    <a:pt x="175" y="96"/>
                    <a:pt x="176" y="96"/>
                  </a:cubicBezTo>
                  <a:cubicBezTo>
                    <a:pt x="176" y="96"/>
                    <a:pt x="176" y="96"/>
                    <a:pt x="177" y="97"/>
                  </a:cubicBezTo>
                  <a:cubicBezTo>
                    <a:pt x="176" y="97"/>
                    <a:pt x="176" y="98"/>
                    <a:pt x="175" y="99"/>
                  </a:cubicBezTo>
                  <a:cubicBezTo>
                    <a:pt x="176" y="99"/>
                    <a:pt x="176" y="100"/>
                    <a:pt x="177" y="100"/>
                  </a:cubicBezTo>
                  <a:cubicBezTo>
                    <a:pt x="176" y="101"/>
                    <a:pt x="176" y="102"/>
                    <a:pt x="176" y="102"/>
                  </a:cubicBezTo>
                  <a:cubicBezTo>
                    <a:pt x="177" y="102"/>
                    <a:pt x="180" y="102"/>
                    <a:pt x="182" y="100"/>
                  </a:cubicBezTo>
                  <a:cubicBezTo>
                    <a:pt x="182" y="100"/>
                    <a:pt x="182" y="99"/>
                    <a:pt x="183" y="99"/>
                  </a:cubicBezTo>
                  <a:cubicBezTo>
                    <a:pt x="194" y="85"/>
                    <a:pt x="196" y="85"/>
                    <a:pt x="197" y="85"/>
                  </a:cubicBezTo>
                  <a:cubicBezTo>
                    <a:pt x="197" y="85"/>
                    <a:pt x="198" y="85"/>
                    <a:pt x="198" y="85"/>
                  </a:cubicBezTo>
                  <a:cubicBezTo>
                    <a:pt x="201" y="85"/>
                    <a:pt x="203" y="82"/>
                    <a:pt x="205" y="81"/>
                  </a:cubicBezTo>
                  <a:cubicBezTo>
                    <a:pt x="206" y="80"/>
                    <a:pt x="208" y="79"/>
                    <a:pt x="209" y="77"/>
                  </a:cubicBezTo>
                  <a:cubicBezTo>
                    <a:pt x="211" y="76"/>
                    <a:pt x="211" y="76"/>
                    <a:pt x="220" y="70"/>
                  </a:cubicBezTo>
                  <a:cubicBezTo>
                    <a:pt x="221" y="70"/>
                    <a:pt x="222" y="70"/>
                    <a:pt x="223" y="70"/>
                  </a:cubicBezTo>
                  <a:cubicBezTo>
                    <a:pt x="224" y="68"/>
                    <a:pt x="224" y="68"/>
                    <a:pt x="225" y="67"/>
                  </a:cubicBezTo>
                  <a:cubicBezTo>
                    <a:pt x="226" y="67"/>
                    <a:pt x="226" y="67"/>
                    <a:pt x="227" y="68"/>
                  </a:cubicBezTo>
                  <a:cubicBezTo>
                    <a:pt x="225" y="69"/>
                    <a:pt x="225" y="69"/>
                    <a:pt x="225" y="70"/>
                  </a:cubicBezTo>
                  <a:cubicBezTo>
                    <a:pt x="228" y="71"/>
                    <a:pt x="229" y="68"/>
                    <a:pt x="232" y="67"/>
                  </a:cubicBezTo>
                  <a:cubicBezTo>
                    <a:pt x="232" y="67"/>
                    <a:pt x="232" y="67"/>
                    <a:pt x="233" y="67"/>
                  </a:cubicBezTo>
                  <a:cubicBezTo>
                    <a:pt x="234" y="67"/>
                    <a:pt x="234" y="67"/>
                    <a:pt x="235" y="66"/>
                  </a:cubicBezTo>
                  <a:cubicBezTo>
                    <a:pt x="237" y="65"/>
                    <a:pt x="239" y="64"/>
                    <a:pt x="241" y="63"/>
                  </a:cubicBezTo>
                  <a:cubicBezTo>
                    <a:pt x="242" y="63"/>
                    <a:pt x="242" y="63"/>
                    <a:pt x="245" y="61"/>
                  </a:cubicBezTo>
                  <a:cubicBezTo>
                    <a:pt x="247" y="61"/>
                    <a:pt x="247" y="61"/>
                    <a:pt x="247" y="61"/>
                  </a:cubicBezTo>
                  <a:cubicBezTo>
                    <a:pt x="247" y="60"/>
                    <a:pt x="247" y="60"/>
                    <a:pt x="248" y="60"/>
                  </a:cubicBezTo>
                  <a:cubicBezTo>
                    <a:pt x="251" y="58"/>
                    <a:pt x="251" y="58"/>
                    <a:pt x="252" y="57"/>
                  </a:cubicBezTo>
                  <a:cubicBezTo>
                    <a:pt x="252" y="56"/>
                    <a:pt x="252" y="56"/>
                    <a:pt x="252" y="56"/>
                  </a:cubicBezTo>
                  <a:cubicBezTo>
                    <a:pt x="252" y="56"/>
                    <a:pt x="252" y="56"/>
                    <a:pt x="253" y="57"/>
                  </a:cubicBezTo>
                  <a:cubicBezTo>
                    <a:pt x="253" y="57"/>
                    <a:pt x="253" y="57"/>
                    <a:pt x="253" y="57"/>
                  </a:cubicBezTo>
                  <a:cubicBezTo>
                    <a:pt x="253" y="57"/>
                    <a:pt x="253" y="57"/>
                    <a:pt x="253" y="57"/>
                  </a:cubicBezTo>
                  <a:cubicBezTo>
                    <a:pt x="253" y="57"/>
                    <a:pt x="253" y="57"/>
                    <a:pt x="253" y="57"/>
                  </a:cubicBezTo>
                  <a:cubicBezTo>
                    <a:pt x="253" y="57"/>
                    <a:pt x="253" y="57"/>
                    <a:pt x="253" y="57"/>
                  </a:cubicBezTo>
                  <a:cubicBezTo>
                    <a:pt x="253" y="57"/>
                    <a:pt x="253" y="57"/>
                    <a:pt x="253" y="57"/>
                  </a:cubicBezTo>
                  <a:cubicBezTo>
                    <a:pt x="253" y="57"/>
                    <a:pt x="253" y="57"/>
                    <a:pt x="253" y="57"/>
                  </a:cubicBezTo>
                  <a:cubicBezTo>
                    <a:pt x="253" y="58"/>
                    <a:pt x="254" y="58"/>
                    <a:pt x="255" y="58"/>
                  </a:cubicBezTo>
                  <a:cubicBezTo>
                    <a:pt x="255" y="59"/>
                    <a:pt x="255" y="59"/>
                    <a:pt x="255" y="59"/>
                  </a:cubicBezTo>
                  <a:cubicBezTo>
                    <a:pt x="263" y="59"/>
                    <a:pt x="269" y="53"/>
                    <a:pt x="276" y="51"/>
                  </a:cubicBezTo>
                  <a:cubicBezTo>
                    <a:pt x="277" y="51"/>
                    <a:pt x="278" y="51"/>
                    <a:pt x="280" y="51"/>
                  </a:cubicBezTo>
                  <a:cubicBezTo>
                    <a:pt x="283" y="50"/>
                    <a:pt x="283" y="50"/>
                    <a:pt x="284" y="49"/>
                  </a:cubicBezTo>
                  <a:cubicBezTo>
                    <a:pt x="283" y="49"/>
                    <a:pt x="283" y="49"/>
                    <a:pt x="283" y="49"/>
                  </a:cubicBezTo>
                  <a:cubicBezTo>
                    <a:pt x="283" y="49"/>
                    <a:pt x="282" y="49"/>
                    <a:pt x="281" y="50"/>
                  </a:cubicBezTo>
                  <a:cubicBezTo>
                    <a:pt x="280" y="50"/>
                    <a:pt x="280" y="50"/>
                    <a:pt x="280" y="50"/>
                  </a:cubicBezTo>
                  <a:cubicBezTo>
                    <a:pt x="280" y="50"/>
                    <a:pt x="280" y="50"/>
                    <a:pt x="279" y="50"/>
                  </a:cubicBezTo>
                  <a:cubicBezTo>
                    <a:pt x="279" y="49"/>
                    <a:pt x="279" y="49"/>
                    <a:pt x="279" y="49"/>
                  </a:cubicBezTo>
                  <a:cubicBezTo>
                    <a:pt x="279" y="49"/>
                    <a:pt x="278" y="49"/>
                    <a:pt x="278" y="49"/>
                  </a:cubicBezTo>
                  <a:cubicBezTo>
                    <a:pt x="277" y="48"/>
                    <a:pt x="277" y="48"/>
                    <a:pt x="276" y="48"/>
                  </a:cubicBezTo>
                  <a:cubicBezTo>
                    <a:pt x="276" y="47"/>
                    <a:pt x="276" y="47"/>
                    <a:pt x="276" y="47"/>
                  </a:cubicBezTo>
                  <a:cubicBezTo>
                    <a:pt x="277" y="46"/>
                    <a:pt x="277" y="46"/>
                    <a:pt x="277" y="46"/>
                  </a:cubicBezTo>
                  <a:cubicBezTo>
                    <a:pt x="277" y="46"/>
                    <a:pt x="278" y="46"/>
                    <a:pt x="279" y="45"/>
                  </a:cubicBezTo>
                  <a:cubicBezTo>
                    <a:pt x="280" y="45"/>
                    <a:pt x="280" y="45"/>
                    <a:pt x="280" y="45"/>
                  </a:cubicBezTo>
                  <a:cubicBezTo>
                    <a:pt x="281" y="45"/>
                    <a:pt x="283" y="44"/>
                    <a:pt x="285" y="44"/>
                  </a:cubicBezTo>
                  <a:cubicBezTo>
                    <a:pt x="283" y="46"/>
                    <a:pt x="283" y="46"/>
                    <a:pt x="283" y="47"/>
                  </a:cubicBezTo>
                  <a:cubicBezTo>
                    <a:pt x="283" y="48"/>
                    <a:pt x="283" y="48"/>
                    <a:pt x="283" y="48"/>
                  </a:cubicBezTo>
                  <a:cubicBezTo>
                    <a:pt x="284" y="47"/>
                    <a:pt x="284" y="47"/>
                    <a:pt x="284" y="47"/>
                  </a:cubicBezTo>
                  <a:cubicBezTo>
                    <a:pt x="286" y="45"/>
                    <a:pt x="293" y="46"/>
                    <a:pt x="291" y="42"/>
                  </a:cubicBezTo>
                  <a:cubicBezTo>
                    <a:pt x="293" y="38"/>
                    <a:pt x="293" y="38"/>
                    <a:pt x="293" y="37"/>
                  </a:cubicBezTo>
                  <a:cubicBezTo>
                    <a:pt x="294" y="37"/>
                    <a:pt x="294" y="37"/>
                    <a:pt x="294" y="37"/>
                  </a:cubicBezTo>
                  <a:cubicBezTo>
                    <a:pt x="294" y="38"/>
                    <a:pt x="294" y="38"/>
                    <a:pt x="294" y="38"/>
                  </a:cubicBezTo>
                  <a:cubicBezTo>
                    <a:pt x="295" y="38"/>
                    <a:pt x="295" y="38"/>
                    <a:pt x="296" y="38"/>
                  </a:cubicBezTo>
                  <a:cubicBezTo>
                    <a:pt x="297" y="38"/>
                    <a:pt x="297" y="38"/>
                    <a:pt x="298" y="36"/>
                  </a:cubicBezTo>
                  <a:cubicBezTo>
                    <a:pt x="299" y="36"/>
                    <a:pt x="299" y="36"/>
                    <a:pt x="299" y="35"/>
                  </a:cubicBezTo>
                  <a:cubicBezTo>
                    <a:pt x="300" y="35"/>
                    <a:pt x="301" y="34"/>
                    <a:pt x="301" y="34"/>
                  </a:cubicBezTo>
                  <a:cubicBezTo>
                    <a:pt x="300" y="34"/>
                    <a:pt x="300" y="34"/>
                    <a:pt x="298" y="34"/>
                  </a:cubicBezTo>
                  <a:cubicBezTo>
                    <a:pt x="297" y="34"/>
                    <a:pt x="297" y="34"/>
                    <a:pt x="296" y="34"/>
                  </a:cubicBezTo>
                  <a:cubicBezTo>
                    <a:pt x="297" y="34"/>
                    <a:pt x="297" y="34"/>
                    <a:pt x="299" y="33"/>
                  </a:cubicBezTo>
                  <a:cubicBezTo>
                    <a:pt x="299" y="33"/>
                    <a:pt x="299" y="32"/>
                    <a:pt x="299" y="32"/>
                  </a:cubicBezTo>
                  <a:cubicBezTo>
                    <a:pt x="300" y="32"/>
                    <a:pt x="300" y="32"/>
                    <a:pt x="300" y="32"/>
                  </a:cubicBezTo>
                  <a:cubicBezTo>
                    <a:pt x="301" y="32"/>
                    <a:pt x="301" y="32"/>
                    <a:pt x="302" y="32"/>
                  </a:cubicBezTo>
                  <a:cubicBezTo>
                    <a:pt x="301" y="32"/>
                    <a:pt x="301" y="33"/>
                    <a:pt x="300" y="33"/>
                  </a:cubicBezTo>
                  <a:cubicBezTo>
                    <a:pt x="300" y="33"/>
                    <a:pt x="301" y="33"/>
                    <a:pt x="302" y="33"/>
                  </a:cubicBezTo>
                  <a:cubicBezTo>
                    <a:pt x="303" y="33"/>
                    <a:pt x="303" y="32"/>
                    <a:pt x="304" y="32"/>
                  </a:cubicBezTo>
                  <a:cubicBezTo>
                    <a:pt x="304" y="32"/>
                    <a:pt x="304" y="32"/>
                    <a:pt x="305" y="33"/>
                  </a:cubicBezTo>
                  <a:cubicBezTo>
                    <a:pt x="308" y="32"/>
                    <a:pt x="309" y="31"/>
                    <a:pt x="309" y="30"/>
                  </a:cubicBezTo>
                  <a:cubicBezTo>
                    <a:pt x="308" y="30"/>
                    <a:pt x="307" y="30"/>
                    <a:pt x="307" y="30"/>
                  </a:cubicBezTo>
                  <a:cubicBezTo>
                    <a:pt x="307" y="30"/>
                    <a:pt x="307" y="30"/>
                    <a:pt x="311" y="29"/>
                  </a:cubicBezTo>
                  <a:cubicBezTo>
                    <a:pt x="311" y="29"/>
                    <a:pt x="312" y="29"/>
                    <a:pt x="313" y="29"/>
                  </a:cubicBezTo>
                  <a:cubicBezTo>
                    <a:pt x="313" y="29"/>
                    <a:pt x="313" y="29"/>
                    <a:pt x="313" y="29"/>
                  </a:cubicBezTo>
                  <a:cubicBezTo>
                    <a:pt x="314" y="29"/>
                    <a:pt x="315" y="28"/>
                    <a:pt x="315" y="28"/>
                  </a:cubicBezTo>
                  <a:cubicBezTo>
                    <a:pt x="315" y="27"/>
                    <a:pt x="315" y="27"/>
                    <a:pt x="315" y="27"/>
                  </a:cubicBezTo>
                  <a:cubicBezTo>
                    <a:pt x="316" y="26"/>
                    <a:pt x="316" y="26"/>
                    <a:pt x="318" y="24"/>
                  </a:cubicBezTo>
                  <a:cubicBezTo>
                    <a:pt x="318" y="24"/>
                    <a:pt x="319" y="24"/>
                    <a:pt x="320" y="24"/>
                  </a:cubicBezTo>
                  <a:cubicBezTo>
                    <a:pt x="320" y="24"/>
                    <a:pt x="321" y="23"/>
                    <a:pt x="322" y="22"/>
                  </a:cubicBezTo>
                  <a:cubicBezTo>
                    <a:pt x="322" y="22"/>
                    <a:pt x="323" y="21"/>
                    <a:pt x="324" y="20"/>
                  </a:cubicBezTo>
                  <a:cubicBezTo>
                    <a:pt x="323" y="20"/>
                    <a:pt x="323" y="20"/>
                    <a:pt x="322" y="20"/>
                  </a:cubicBezTo>
                  <a:cubicBezTo>
                    <a:pt x="323" y="20"/>
                    <a:pt x="323" y="20"/>
                    <a:pt x="323" y="19"/>
                  </a:cubicBezTo>
                  <a:cubicBezTo>
                    <a:pt x="323" y="19"/>
                    <a:pt x="323" y="19"/>
                    <a:pt x="323" y="19"/>
                  </a:cubicBezTo>
                  <a:cubicBezTo>
                    <a:pt x="324" y="19"/>
                    <a:pt x="324" y="19"/>
                    <a:pt x="324" y="19"/>
                  </a:cubicBezTo>
                  <a:cubicBezTo>
                    <a:pt x="325" y="18"/>
                    <a:pt x="325" y="18"/>
                    <a:pt x="327" y="18"/>
                  </a:cubicBezTo>
                  <a:cubicBezTo>
                    <a:pt x="327" y="18"/>
                    <a:pt x="327" y="18"/>
                    <a:pt x="328" y="19"/>
                  </a:cubicBezTo>
                  <a:cubicBezTo>
                    <a:pt x="327" y="19"/>
                    <a:pt x="327" y="19"/>
                    <a:pt x="327" y="19"/>
                  </a:cubicBezTo>
                  <a:cubicBezTo>
                    <a:pt x="325" y="20"/>
                    <a:pt x="325" y="20"/>
                    <a:pt x="324" y="21"/>
                  </a:cubicBezTo>
                  <a:cubicBezTo>
                    <a:pt x="324" y="21"/>
                    <a:pt x="324" y="21"/>
                    <a:pt x="324" y="21"/>
                  </a:cubicBezTo>
                  <a:cubicBezTo>
                    <a:pt x="326" y="20"/>
                    <a:pt x="327" y="19"/>
                    <a:pt x="330" y="18"/>
                  </a:cubicBezTo>
                  <a:cubicBezTo>
                    <a:pt x="330" y="18"/>
                    <a:pt x="330" y="17"/>
                    <a:pt x="331" y="17"/>
                  </a:cubicBezTo>
                  <a:cubicBezTo>
                    <a:pt x="331" y="17"/>
                    <a:pt x="331" y="17"/>
                    <a:pt x="331" y="16"/>
                  </a:cubicBezTo>
                  <a:cubicBezTo>
                    <a:pt x="331" y="16"/>
                    <a:pt x="330" y="16"/>
                    <a:pt x="330" y="16"/>
                  </a:cubicBezTo>
                  <a:cubicBezTo>
                    <a:pt x="330" y="16"/>
                    <a:pt x="330" y="16"/>
                    <a:pt x="329" y="16"/>
                  </a:cubicBezTo>
                  <a:cubicBezTo>
                    <a:pt x="330" y="16"/>
                    <a:pt x="330" y="16"/>
                    <a:pt x="331" y="15"/>
                  </a:cubicBezTo>
                  <a:cubicBezTo>
                    <a:pt x="332" y="15"/>
                    <a:pt x="332" y="15"/>
                    <a:pt x="332" y="15"/>
                  </a:cubicBezTo>
                  <a:cubicBezTo>
                    <a:pt x="333" y="15"/>
                    <a:pt x="333" y="15"/>
                    <a:pt x="334" y="14"/>
                  </a:cubicBezTo>
                  <a:cubicBezTo>
                    <a:pt x="333" y="14"/>
                    <a:pt x="333" y="14"/>
                    <a:pt x="330" y="15"/>
                  </a:cubicBezTo>
                  <a:cubicBezTo>
                    <a:pt x="331" y="14"/>
                    <a:pt x="332" y="14"/>
                    <a:pt x="333" y="13"/>
                  </a:cubicBezTo>
                  <a:cubicBezTo>
                    <a:pt x="333" y="13"/>
                    <a:pt x="333" y="13"/>
                    <a:pt x="338" y="11"/>
                  </a:cubicBezTo>
                  <a:cubicBezTo>
                    <a:pt x="339" y="11"/>
                    <a:pt x="339" y="11"/>
                    <a:pt x="339" y="11"/>
                  </a:cubicBezTo>
                  <a:cubicBezTo>
                    <a:pt x="340" y="10"/>
                    <a:pt x="340" y="10"/>
                    <a:pt x="342" y="10"/>
                  </a:cubicBezTo>
                  <a:cubicBezTo>
                    <a:pt x="342" y="10"/>
                    <a:pt x="342" y="10"/>
                    <a:pt x="343" y="10"/>
                  </a:cubicBezTo>
                  <a:cubicBezTo>
                    <a:pt x="343" y="10"/>
                    <a:pt x="346" y="8"/>
                    <a:pt x="353" y="6"/>
                  </a:cubicBezTo>
                  <a:cubicBezTo>
                    <a:pt x="354" y="6"/>
                    <a:pt x="354" y="6"/>
                    <a:pt x="354" y="6"/>
                  </a:cubicBezTo>
                  <a:cubicBezTo>
                    <a:pt x="354" y="6"/>
                    <a:pt x="353" y="6"/>
                    <a:pt x="352" y="6"/>
                  </a:cubicBezTo>
                  <a:cubicBezTo>
                    <a:pt x="352" y="6"/>
                    <a:pt x="352" y="6"/>
                    <a:pt x="352" y="6"/>
                  </a:cubicBezTo>
                  <a:cubicBezTo>
                    <a:pt x="353" y="6"/>
                    <a:pt x="354" y="6"/>
                    <a:pt x="354" y="6"/>
                  </a:cubicBezTo>
                  <a:cubicBezTo>
                    <a:pt x="355" y="6"/>
                    <a:pt x="355" y="6"/>
                    <a:pt x="355" y="6"/>
                  </a:cubicBezTo>
                  <a:cubicBezTo>
                    <a:pt x="356" y="5"/>
                    <a:pt x="358" y="5"/>
                    <a:pt x="359" y="5"/>
                  </a:cubicBezTo>
                  <a:cubicBezTo>
                    <a:pt x="359" y="5"/>
                    <a:pt x="359" y="5"/>
                    <a:pt x="360" y="5"/>
                  </a:cubicBezTo>
                  <a:cubicBezTo>
                    <a:pt x="361" y="5"/>
                    <a:pt x="361" y="5"/>
                    <a:pt x="363" y="4"/>
                  </a:cubicBezTo>
                  <a:moveTo>
                    <a:pt x="346" y="1"/>
                  </a:moveTo>
                  <a:cubicBezTo>
                    <a:pt x="347" y="1"/>
                    <a:pt x="348" y="1"/>
                    <a:pt x="349" y="1"/>
                  </a:cubicBezTo>
                  <a:cubicBezTo>
                    <a:pt x="347" y="1"/>
                    <a:pt x="347" y="1"/>
                    <a:pt x="347" y="1"/>
                  </a:cubicBezTo>
                  <a:cubicBezTo>
                    <a:pt x="348" y="1"/>
                    <a:pt x="348" y="1"/>
                    <a:pt x="348" y="1"/>
                  </a:cubicBezTo>
                  <a:cubicBezTo>
                    <a:pt x="351" y="0"/>
                    <a:pt x="351" y="0"/>
                    <a:pt x="351" y="0"/>
                  </a:cubicBezTo>
                  <a:cubicBezTo>
                    <a:pt x="354" y="0"/>
                    <a:pt x="354" y="0"/>
                    <a:pt x="354" y="0"/>
                  </a:cubicBezTo>
                  <a:cubicBezTo>
                    <a:pt x="352" y="0"/>
                    <a:pt x="352" y="0"/>
                    <a:pt x="352" y="0"/>
                  </a:cubicBezTo>
                  <a:cubicBezTo>
                    <a:pt x="352" y="0"/>
                    <a:pt x="352" y="0"/>
                    <a:pt x="352" y="0"/>
                  </a:cubicBezTo>
                  <a:cubicBezTo>
                    <a:pt x="350" y="0"/>
                    <a:pt x="350" y="0"/>
                    <a:pt x="350" y="0"/>
                  </a:cubicBezTo>
                  <a:cubicBezTo>
                    <a:pt x="353" y="0"/>
                    <a:pt x="353" y="0"/>
                    <a:pt x="353" y="0"/>
                  </a:cubicBezTo>
                  <a:cubicBezTo>
                    <a:pt x="353" y="0"/>
                    <a:pt x="353" y="0"/>
                    <a:pt x="353" y="0"/>
                  </a:cubicBezTo>
                  <a:cubicBezTo>
                    <a:pt x="353" y="0"/>
                    <a:pt x="354" y="0"/>
                    <a:pt x="355" y="0"/>
                  </a:cubicBezTo>
                  <a:cubicBezTo>
                    <a:pt x="355" y="0"/>
                    <a:pt x="356" y="0"/>
                    <a:pt x="356" y="0"/>
                  </a:cubicBezTo>
                  <a:cubicBezTo>
                    <a:pt x="355" y="0"/>
                    <a:pt x="353" y="0"/>
                    <a:pt x="352" y="0"/>
                  </a:cubicBezTo>
                  <a:cubicBezTo>
                    <a:pt x="353" y="0"/>
                    <a:pt x="353" y="0"/>
                    <a:pt x="354" y="0"/>
                  </a:cubicBezTo>
                  <a:cubicBezTo>
                    <a:pt x="353" y="0"/>
                    <a:pt x="352" y="0"/>
                    <a:pt x="351" y="0"/>
                  </a:cubicBezTo>
                  <a:cubicBezTo>
                    <a:pt x="352" y="0"/>
                    <a:pt x="353" y="0"/>
                    <a:pt x="355" y="0"/>
                  </a:cubicBezTo>
                  <a:cubicBezTo>
                    <a:pt x="355" y="0"/>
                    <a:pt x="355" y="0"/>
                    <a:pt x="355" y="0"/>
                  </a:cubicBezTo>
                  <a:cubicBezTo>
                    <a:pt x="354" y="0"/>
                    <a:pt x="352" y="0"/>
                    <a:pt x="349" y="0"/>
                  </a:cubicBezTo>
                  <a:cubicBezTo>
                    <a:pt x="349" y="0"/>
                    <a:pt x="349" y="0"/>
                    <a:pt x="349" y="0"/>
                  </a:cubicBezTo>
                  <a:cubicBezTo>
                    <a:pt x="350" y="0"/>
                    <a:pt x="351" y="0"/>
                    <a:pt x="352" y="0"/>
                  </a:cubicBezTo>
                  <a:cubicBezTo>
                    <a:pt x="352" y="0"/>
                    <a:pt x="352" y="0"/>
                    <a:pt x="352" y="0"/>
                  </a:cubicBezTo>
                  <a:cubicBezTo>
                    <a:pt x="349" y="0"/>
                    <a:pt x="349" y="0"/>
                    <a:pt x="349" y="0"/>
                  </a:cubicBezTo>
                  <a:cubicBezTo>
                    <a:pt x="349" y="0"/>
                    <a:pt x="349" y="0"/>
                    <a:pt x="349" y="0"/>
                  </a:cubicBezTo>
                  <a:cubicBezTo>
                    <a:pt x="350" y="0"/>
                    <a:pt x="350" y="0"/>
                    <a:pt x="350" y="0"/>
                  </a:cubicBezTo>
                  <a:cubicBezTo>
                    <a:pt x="349" y="0"/>
                    <a:pt x="348" y="0"/>
                    <a:pt x="347" y="0"/>
                  </a:cubicBezTo>
                  <a:cubicBezTo>
                    <a:pt x="344" y="0"/>
                    <a:pt x="344" y="0"/>
                    <a:pt x="344" y="0"/>
                  </a:cubicBezTo>
                  <a:cubicBezTo>
                    <a:pt x="344" y="0"/>
                    <a:pt x="344" y="0"/>
                    <a:pt x="344" y="0"/>
                  </a:cubicBezTo>
                  <a:cubicBezTo>
                    <a:pt x="341" y="1"/>
                    <a:pt x="339" y="1"/>
                    <a:pt x="336" y="1"/>
                  </a:cubicBezTo>
                  <a:cubicBezTo>
                    <a:pt x="337" y="1"/>
                    <a:pt x="339" y="1"/>
                    <a:pt x="340" y="1"/>
                  </a:cubicBezTo>
                  <a:cubicBezTo>
                    <a:pt x="340" y="1"/>
                    <a:pt x="340" y="1"/>
                    <a:pt x="340" y="1"/>
                  </a:cubicBezTo>
                  <a:cubicBezTo>
                    <a:pt x="341" y="1"/>
                    <a:pt x="343" y="1"/>
                    <a:pt x="345" y="0"/>
                  </a:cubicBezTo>
                  <a:cubicBezTo>
                    <a:pt x="344" y="0"/>
                    <a:pt x="344" y="0"/>
                    <a:pt x="344" y="0"/>
                  </a:cubicBezTo>
                  <a:cubicBezTo>
                    <a:pt x="346" y="0"/>
                    <a:pt x="346" y="0"/>
                    <a:pt x="346" y="0"/>
                  </a:cubicBezTo>
                  <a:cubicBezTo>
                    <a:pt x="346" y="0"/>
                    <a:pt x="346" y="0"/>
                    <a:pt x="346" y="0"/>
                  </a:cubicBezTo>
                  <a:cubicBezTo>
                    <a:pt x="343" y="0"/>
                    <a:pt x="341" y="1"/>
                    <a:pt x="339" y="1"/>
                  </a:cubicBezTo>
                  <a:cubicBezTo>
                    <a:pt x="339" y="1"/>
                    <a:pt x="339" y="1"/>
                    <a:pt x="339" y="1"/>
                  </a:cubicBezTo>
                  <a:cubicBezTo>
                    <a:pt x="341" y="1"/>
                    <a:pt x="341" y="1"/>
                    <a:pt x="341" y="1"/>
                  </a:cubicBezTo>
                  <a:cubicBezTo>
                    <a:pt x="341" y="1"/>
                    <a:pt x="341" y="1"/>
                    <a:pt x="341" y="1"/>
                  </a:cubicBezTo>
                  <a:cubicBezTo>
                    <a:pt x="341" y="1"/>
                    <a:pt x="341" y="1"/>
                    <a:pt x="337" y="1"/>
                  </a:cubicBezTo>
                  <a:cubicBezTo>
                    <a:pt x="337" y="1"/>
                    <a:pt x="337" y="1"/>
                    <a:pt x="337" y="1"/>
                  </a:cubicBezTo>
                  <a:cubicBezTo>
                    <a:pt x="337" y="1"/>
                    <a:pt x="337" y="1"/>
                    <a:pt x="337" y="1"/>
                  </a:cubicBezTo>
                  <a:cubicBezTo>
                    <a:pt x="335" y="1"/>
                    <a:pt x="335" y="1"/>
                    <a:pt x="335" y="1"/>
                  </a:cubicBezTo>
                  <a:cubicBezTo>
                    <a:pt x="335" y="1"/>
                    <a:pt x="335" y="1"/>
                    <a:pt x="335" y="1"/>
                  </a:cubicBezTo>
                  <a:cubicBezTo>
                    <a:pt x="332" y="1"/>
                    <a:pt x="332" y="1"/>
                    <a:pt x="332" y="1"/>
                  </a:cubicBezTo>
                  <a:cubicBezTo>
                    <a:pt x="332" y="1"/>
                    <a:pt x="332" y="1"/>
                    <a:pt x="332" y="1"/>
                  </a:cubicBezTo>
                  <a:cubicBezTo>
                    <a:pt x="331" y="2"/>
                    <a:pt x="331" y="2"/>
                    <a:pt x="331" y="2"/>
                  </a:cubicBezTo>
                  <a:cubicBezTo>
                    <a:pt x="327" y="2"/>
                    <a:pt x="327" y="2"/>
                    <a:pt x="327" y="2"/>
                  </a:cubicBezTo>
                  <a:cubicBezTo>
                    <a:pt x="321" y="3"/>
                    <a:pt x="321" y="3"/>
                    <a:pt x="320" y="3"/>
                  </a:cubicBezTo>
                  <a:cubicBezTo>
                    <a:pt x="324" y="2"/>
                    <a:pt x="324" y="2"/>
                    <a:pt x="324" y="2"/>
                  </a:cubicBezTo>
                  <a:cubicBezTo>
                    <a:pt x="326" y="2"/>
                    <a:pt x="326" y="2"/>
                    <a:pt x="326" y="2"/>
                  </a:cubicBezTo>
                  <a:cubicBezTo>
                    <a:pt x="327" y="2"/>
                    <a:pt x="327" y="2"/>
                    <a:pt x="327" y="2"/>
                  </a:cubicBezTo>
                  <a:cubicBezTo>
                    <a:pt x="324" y="2"/>
                    <a:pt x="324" y="2"/>
                    <a:pt x="324" y="2"/>
                  </a:cubicBezTo>
                  <a:cubicBezTo>
                    <a:pt x="320" y="3"/>
                    <a:pt x="320" y="3"/>
                    <a:pt x="320" y="3"/>
                  </a:cubicBezTo>
                  <a:cubicBezTo>
                    <a:pt x="316" y="4"/>
                    <a:pt x="316" y="4"/>
                    <a:pt x="316" y="4"/>
                  </a:cubicBezTo>
                  <a:cubicBezTo>
                    <a:pt x="317" y="4"/>
                    <a:pt x="317" y="4"/>
                    <a:pt x="317" y="4"/>
                  </a:cubicBezTo>
                  <a:cubicBezTo>
                    <a:pt x="316" y="4"/>
                    <a:pt x="316" y="4"/>
                    <a:pt x="316" y="4"/>
                  </a:cubicBezTo>
                  <a:cubicBezTo>
                    <a:pt x="318" y="3"/>
                    <a:pt x="319" y="3"/>
                    <a:pt x="321" y="3"/>
                  </a:cubicBezTo>
                  <a:cubicBezTo>
                    <a:pt x="320" y="3"/>
                    <a:pt x="320" y="3"/>
                    <a:pt x="320" y="3"/>
                  </a:cubicBezTo>
                  <a:cubicBezTo>
                    <a:pt x="320" y="3"/>
                    <a:pt x="320" y="3"/>
                    <a:pt x="320" y="3"/>
                  </a:cubicBezTo>
                  <a:cubicBezTo>
                    <a:pt x="323" y="3"/>
                    <a:pt x="323" y="3"/>
                    <a:pt x="323" y="3"/>
                  </a:cubicBezTo>
                  <a:cubicBezTo>
                    <a:pt x="326" y="2"/>
                    <a:pt x="326" y="2"/>
                    <a:pt x="326" y="2"/>
                  </a:cubicBezTo>
                  <a:cubicBezTo>
                    <a:pt x="328" y="2"/>
                    <a:pt x="329" y="2"/>
                    <a:pt x="331" y="2"/>
                  </a:cubicBezTo>
                  <a:cubicBezTo>
                    <a:pt x="330" y="2"/>
                    <a:pt x="330" y="2"/>
                    <a:pt x="330" y="2"/>
                  </a:cubicBezTo>
                  <a:cubicBezTo>
                    <a:pt x="330" y="2"/>
                    <a:pt x="330" y="2"/>
                    <a:pt x="330" y="2"/>
                  </a:cubicBezTo>
                  <a:cubicBezTo>
                    <a:pt x="328" y="2"/>
                    <a:pt x="326" y="3"/>
                    <a:pt x="324" y="3"/>
                  </a:cubicBezTo>
                  <a:cubicBezTo>
                    <a:pt x="324" y="3"/>
                    <a:pt x="324" y="3"/>
                    <a:pt x="324" y="3"/>
                  </a:cubicBezTo>
                  <a:cubicBezTo>
                    <a:pt x="323" y="3"/>
                    <a:pt x="323" y="3"/>
                    <a:pt x="323" y="3"/>
                  </a:cubicBezTo>
                  <a:cubicBezTo>
                    <a:pt x="323" y="3"/>
                    <a:pt x="323" y="3"/>
                    <a:pt x="323" y="3"/>
                  </a:cubicBezTo>
                  <a:cubicBezTo>
                    <a:pt x="321" y="3"/>
                    <a:pt x="321" y="3"/>
                    <a:pt x="321" y="3"/>
                  </a:cubicBezTo>
                  <a:cubicBezTo>
                    <a:pt x="321" y="3"/>
                    <a:pt x="321" y="3"/>
                    <a:pt x="321" y="3"/>
                  </a:cubicBezTo>
                  <a:cubicBezTo>
                    <a:pt x="320" y="3"/>
                    <a:pt x="320" y="3"/>
                    <a:pt x="320" y="3"/>
                  </a:cubicBezTo>
                  <a:cubicBezTo>
                    <a:pt x="319" y="3"/>
                    <a:pt x="319" y="3"/>
                    <a:pt x="319" y="3"/>
                  </a:cubicBezTo>
                  <a:cubicBezTo>
                    <a:pt x="318" y="3"/>
                    <a:pt x="317" y="4"/>
                    <a:pt x="317" y="4"/>
                  </a:cubicBezTo>
                  <a:cubicBezTo>
                    <a:pt x="317" y="4"/>
                    <a:pt x="317" y="4"/>
                    <a:pt x="317" y="4"/>
                  </a:cubicBezTo>
                  <a:cubicBezTo>
                    <a:pt x="316" y="4"/>
                    <a:pt x="316" y="4"/>
                    <a:pt x="316" y="4"/>
                  </a:cubicBezTo>
                  <a:cubicBezTo>
                    <a:pt x="315" y="4"/>
                    <a:pt x="314" y="4"/>
                    <a:pt x="313" y="4"/>
                  </a:cubicBezTo>
                  <a:cubicBezTo>
                    <a:pt x="312" y="4"/>
                    <a:pt x="312" y="4"/>
                    <a:pt x="312" y="4"/>
                  </a:cubicBezTo>
                  <a:cubicBezTo>
                    <a:pt x="310" y="5"/>
                    <a:pt x="310" y="5"/>
                    <a:pt x="310" y="5"/>
                  </a:cubicBezTo>
                  <a:cubicBezTo>
                    <a:pt x="307" y="5"/>
                    <a:pt x="307" y="5"/>
                    <a:pt x="307" y="5"/>
                  </a:cubicBezTo>
                  <a:cubicBezTo>
                    <a:pt x="306" y="5"/>
                    <a:pt x="306" y="5"/>
                    <a:pt x="306" y="5"/>
                  </a:cubicBezTo>
                  <a:cubicBezTo>
                    <a:pt x="306" y="6"/>
                    <a:pt x="306" y="6"/>
                    <a:pt x="306" y="6"/>
                  </a:cubicBezTo>
                  <a:cubicBezTo>
                    <a:pt x="308" y="4"/>
                    <a:pt x="311" y="5"/>
                    <a:pt x="314" y="4"/>
                  </a:cubicBezTo>
                  <a:cubicBezTo>
                    <a:pt x="315" y="4"/>
                    <a:pt x="315" y="4"/>
                    <a:pt x="315" y="4"/>
                  </a:cubicBezTo>
                  <a:cubicBezTo>
                    <a:pt x="312" y="4"/>
                    <a:pt x="312" y="4"/>
                    <a:pt x="312" y="4"/>
                  </a:cubicBezTo>
                  <a:cubicBezTo>
                    <a:pt x="309" y="5"/>
                    <a:pt x="309" y="5"/>
                    <a:pt x="309" y="5"/>
                  </a:cubicBezTo>
                  <a:cubicBezTo>
                    <a:pt x="305" y="5"/>
                    <a:pt x="305" y="5"/>
                    <a:pt x="305" y="5"/>
                  </a:cubicBezTo>
                  <a:cubicBezTo>
                    <a:pt x="300" y="6"/>
                    <a:pt x="300" y="6"/>
                    <a:pt x="300" y="6"/>
                  </a:cubicBezTo>
                  <a:cubicBezTo>
                    <a:pt x="298" y="7"/>
                    <a:pt x="298" y="7"/>
                    <a:pt x="298" y="7"/>
                  </a:cubicBezTo>
                  <a:cubicBezTo>
                    <a:pt x="297" y="7"/>
                    <a:pt x="296" y="7"/>
                    <a:pt x="294" y="8"/>
                  </a:cubicBezTo>
                  <a:cubicBezTo>
                    <a:pt x="293" y="8"/>
                    <a:pt x="292" y="8"/>
                    <a:pt x="291" y="9"/>
                  </a:cubicBezTo>
                  <a:cubicBezTo>
                    <a:pt x="296" y="7"/>
                    <a:pt x="296" y="7"/>
                    <a:pt x="296" y="7"/>
                  </a:cubicBezTo>
                  <a:cubicBezTo>
                    <a:pt x="297" y="7"/>
                    <a:pt x="297" y="7"/>
                    <a:pt x="297" y="7"/>
                  </a:cubicBezTo>
                  <a:cubicBezTo>
                    <a:pt x="296" y="7"/>
                    <a:pt x="296" y="7"/>
                    <a:pt x="296" y="7"/>
                  </a:cubicBezTo>
                  <a:cubicBezTo>
                    <a:pt x="295" y="7"/>
                    <a:pt x="295" y="7"/>
                    <a:pt x="295" y="7"/>
                  </a:cubicBezTo>
                  <a:cubicBezTo>
                    <a:pt x="293" y="8"/>
                    <a:pt x="293" y="8"/>
                    <a:pt x="293" y="8"/>
                  </a:cubicBezTo>
                  <a:cubicBezTo>
                    <a:pt x="292" y="8"/>
                    <a:pt x="291" y="8"/>
                    <a:pt x="290" y="9"/>
                  </a:cubicBezTo>
                  <a:cubicBezTo>
                    <a:pt x="287" y="9"/>
                    <a:pt x="287" y="9"/>
                    <a:pt x="287" y="9"/>
                  </a:cubicBezTo>
                  <a:cubicBezTo>
                    <a:pt x="286" y="9"/>
                    <a:pt x="286" y="9"/>
                    <a:pt x="286" y="9"/>
                  </a:cubicBezTo>
                  <a:cubicBezTo>
                    <a:pt x="286" y="9"/>
                    <a:pt x="286" y="9"/>
                    <a:pt x="286" y="9"/>
                  </a:cubicBezTo>
                  <a:cubicBezTo>
                    <a:pt x="287" y="9"/>
                    <a:pt x="287" y="9"/>
                    <a:pt x="287" y="9"/>
                  </a:cubicBezTo>
                  <a:cubicBezTo>
                    <a:pt x="284" y="10"/>
                    <a:pt x="284" y="10"/>
                    <a:pt x="284" y="10"/>
                  </a:cubicBezTo>
                  <a:cubicBezTo>
                    <a:pt x="281" y="11"/>
                    <a:pt x="281" y="11"/>
                    <a:pt x="281" y="11"/>
                  </a:cubicBezTo>
                  <a:cubicBezTo>
                    <a:pt x="281" y="11"/>
                    <a:pt x="281" y="11"/>
                    <a:pt x="281" y="11"/>
                  </a:cubicBezTo>
                  <a:cubicBezTo>
                    <a:pt x="282" y="11"/>
                    <a:pt x="284" y="10"/>
                    <a:pt x="285" y="10"/>
                  </a:cubicBezTo>
                  <a:cubicBezTo>
                    <a:pt x="282" y="11"/>
                    <a:pt x="282" y="11"/>
                    <a:pt x="282" y="11"/>
                  </a:cubicBezTo>
                  <a:cubicBezTo>
                    <a:pt x="278" y="11"/>
                    <a:pt x="278" y="11"/>
                    <a:pt x="278" y="11"/>
                  </a:cubicBezTo>
                  <a:cubicBezTo>
                    <a:pt x="278" y="12"/>
                    <a:pt x="278" y="12"/>
                    <a:pt x="278" y="12"/>
                  </a:cubicBezTo>
                  <a:cubicBezTo>
                    <a:pt x="280" y="11"/>
                    <a:pt x="282" y="11"/>
                    <a:pt x="283" y="10"/>
                  </a:cubicBezTo>
                  <a:cubicBezTo>
                    <a:pt x="280" y="11"/>
                    <a:pt x="277" y="12"/>
                    <a:pt x="274" y="12"/>
                  </a:cubicBezTo>
                  <a:cubicBezTo>
                    <a:pt x="271" y="13"/>
                    <a:pt x="271" y="13"/>
                    <a:pt x="271" y="13"/>
                  </a:cubicBezTo>
                  <a:cubicBezTo>
                    <a:pt x="267" y="14"/>
                    <a:pt x="267" y="14"/>
                    <a:pt x="267" y="14"/>
                  </a:cubicBezTo>
                  <a:cubicBezTo>
                    <a:pt x="265" y="15"/>
                    <a:pt x="265" y="15"/>
                    <a:pt x="265" y="15"/>
                  </a:cubicBezTo>
                  <a:cubicBezTo>
                    <a:pt x="265" y="15"/>
                    <a:pt x="266" y="15"/>
                    <a:pt x="267" y="15"/>
                  </a:cubicBezTo>
                  <a:cubicBezTo>
                    <a:pt x="266" y="15"/>
                    <a:pt x="265" y="15"/>
                    <a:pt x="265" y="15"/>
                  </a:cubicBezTo>
                  <a:cubicBezTo>
                    <a:pt x="266" y="15"/>
                    <a:pt x="267" y="15"/>
                    <a:pt x="267" y="14"/>
                  </a:cubicBezTo>
                  <a:cubicBezTo>
                    <a:pt x="266" y="15"/>
                    <a:pt x="266" y="15"/>
                    <a:pt x="266" y="15"/>
                  </a:cubicBezTo>
                  <a:cubicBezTo>
                    <a:pt x="266" y="15"/>
                    <a:pt x="266" y="15"/>
                    <a:pt x="267" y="15"/>
                  </a:cubicBezTo>
                  <a:cubicBezTo>
                    <a:pt x="267" y="15"/>
                    <a:pt x="267" y="15"/>
                    <a:pt x="267" y="15"/>
                  </a:cubicBezTo>
                  <a:cubicBezTo>
                    <a:pt x="264" y="16"/>
                    <a:pt x="264" y="16"/>
                    <a:pt x="263" y="16"/>
                  </a:cubicBezTo>
                  <a:cubicBezTo>
                    <a:pt x="264" y="16"/>
                    <a:pt x="264" y="16"/>
                    <a:pt x="264" y="16"/>
                  </a:cubicBezTo>
                  <a:cubicBezTo>
                    <a:pt x="264" y="16"/>
                    <a:pt x="264" y="16"/>
                    <a:pt x="264" y="16"/>
                  </a:cubicBezTo>
                  <a:cubicBezTo>
                    <a:pt x="268" y="15"/>
                    <a:pt x="268" y="15"/>
                    <a:pt x="271" y="14"/>
                  </a:cubicBezTo>
                  <a:cubicBezTo>
                    <a:pt x="274" y="13"/>
                    <a:pt x="274" y="13"/>
                    <a:pt x="274" y="13"/>
                  </a:cubicBezTo>
                  <a:cubicBezTo>
                    <a:pt x="272" y="14"/>
                    <a:pt x="272" y="14"/>
                    <a:pt x="272" y="14"/>
                  </a:cubicBezTo>
                  <a:cubicBezTo>
                    <a:pt x="276" y="12"/>
                    <a:pt x="276" y="12"/>
                    <a:pt x="276" y="12"/>
                  </a:cubicBezTo>
                  <a:cubicBezTo>
                    <a:pt x="277" y="12"/>
                    <a:pt x="277" y="12"/>
                    <a:pt x="277" y="12"/>
                  </a:cubicBezTo>
                  <a:cubicBezTo>
                    <a:pt x="281" y="11"/>
                    <a:pt x="281" y="11"/>
                    <a:pt x="281" y="11"/>
                  </a:cubicBezTo>
                  <a:cubicBezTo>
                    <a:pt x="285" y="10"/>
                    <a:pt x="285" y="10"/>
                    <a:pt x="285" y="10"/>
                  </a:cubicBezTo>
                  <a:cubicBezTo>
                    <a:pt x="285" y="10"/>
                    <a:pt x="285" y="10"/>
                    <a:pt x="285" y="10"/>
                  </a:cubicBezTo>
                  <a:cubicBezTo>
                    <a:pt x="285" y="10"/>
                    <a:pt x="285" y="10"/>
                    <a:pt x="285" y="10"/>
                  </a:cubicBezTo>
                  <a:cubicBezTo>
                    <a:pt x="288" y="10"/>
                    <a:pt x="291" y="9"/>
                    <a:pt x="293" y="8"/>
                  </a:cubicBezTo>
                  <a:cubicBezTo>
                    <a:pt x="294" y="8"/>
                    <a:pt x="294" y="8"/>
                    <a:pt x="294" y="8"/>
                  </a:cubicBezTo>
                  <a:cubicBezTo>
                    <a:pt x="294" y="8"/>
                    <a:pt x="299" y="7"/>
                    <a:pt x="300" y="7"/>
                  </a:cubicBezTo>
                  <a:cubicBezTo>
                    <a:pt x="297" y="7"/>
                    <a:pt x="297" y="7"/>
                    <a:pt x="297" y="7"/>
                  </a:cubicBezTo>
                  <a:cubicBezTo>
                    <a:pt x="296" y="8"/>
                    <a:pt x="296" y="8"/>
                    <a:pt x="296" y="8"/>
                  </a:cubicBezTo>
                  <a:cubicBezTo>
                    <a:pt x="299" y="7"/>
                    <a:pt x="299" y="7"/>
                    <a:pt x="299" y="7"/>
                  </a:cubicBezTo>
                  <a:cubicBezTo>
                    <a:pt x="300" y="7"/>
                    <a:pt x="302" y="6"/>
                    <a:pt x="304" y="6"/>
                  </a:cubicBezTo>
                  <a:cubicBezTo>
                    <a:pt x="304" y="6"/>
                    <a:pt x="304" y="6"/>
                    <a:pt x="304" y="6"/>
                  </a:cubicBezTo>
                  <a:cubicBezTo>
                    <a:pt x="302" y="7"/>
                    <a:pt x="302" y="7"/>
                    <a:pt x="302" y="7"/>
                  </a:cubicBezTo>
                  <a:cubicBezTo>
                    <a:pt x="301" y="7"/>
                    <a:pt x="301" y="7"/>
                    <a:pt x="301" y="7"/>
                  </a:cubicBezTo>
                  <a:cubicBezTo>
                    <a:pt x="302" y="7"/>
                    <a:pt x="304" y="6"/>
                    <a:pt x="305" y="6"/>
                  </a:cubicBezTo>
                  <a:cubicBezTo>
                    <a:pt x="309" y="5"/>
                    <a:pt x="309" y="5"/>
                    <a:pt x="309" y="5"/>
                  </a:cubicBezTo>
                  <a:cubicBezTo>
                    <a:pt x="309" y="5"/>
                    <a:pt x="309" y="5"/>
                    <a:pt x="309" y="5"/>
                  </a:cubicBezTo>
                  <a:cubicBezTo>
                    <a:pt x="307" y="6"/>
                    <a:pt x="307" y="6"/>
                    <a:pt x="307" y="6"/>
                  </a:cubicBezTo>
                  <a:cubicBezTo>
                    <a:pt x="307" y="6"/>
                    <a:pt x="307" y="6"/>
                    <a:pt x="307" y="6"/>
                  </a:cubicBezTo>
                  <a:cubicBezTo>
                    <a:pt x="309" y="6"/>
                    <a:pt x="309" y="6"/>
                    <a:pt x="309" y="6"/>
                  </a:cubicBezTo>
                  <a:cubicBezTo>
                    <a:pt x="314" y="5"/>
                    <a:pt x="314" y="5"/>
                    <a:pt x="314" y="5"/>
                  </a:cubicBezTo>
                  <a:cubicBezTo>
                    <a:pt x="315" y="4"/>
                    <a:pt x="315" y="4"/>
                    <a:pt x="315" y="4"/>
                  </a:cubicBezTo>
                  <a:cubicBezTo>
                    <a:pt x="315" y="5"/>
                    <a:pt x="315" y="5"/>
                    <a:pt x="315" y="5"/>
                  </a:cubicBezTo>
                  <a:cubicBezTo>
                    <a:pt x="315" y="5"/>
                    <a:pt x="315" y="5"/>
                    <a:pt x="315" y="5"/>
                  </a:cubicBezTo>
                  <a:cubicBezTo>
                    <a:pt x="318" y="4"/>
                    <a:pt x="318" y="4"/>
                    <a:pt x="318" y="4"/>
                  </a:cubicBezTo>
                  <a:cubicBezTo>
                    <a:pt x="320" y="4"/>
                    <a:pt x="320" y="4"/>
                    <a:pt x="320" y="4"/>
                  </a:cubicBezTo>
                  <a:cubicBezTo>
                    <a:pt x="323" y="3"/>
                    <a:pt x="327" y="3"/>
                    <a:pt x="330" y="3"/>
                  </a:cubicBezTo>
                  <a:cubicBezTo>
                    <a:pt x="331" y="3"/>
                    <a:pt x="331" y="3"/>
                    <a:pt x="331" y="3"/>
                  </a:cubicBezTo>
                  <a:cubicBezTo>
                    <a:pt x="332" y="2"/>
                    <a:pt x="332" y="2"/>
                    <a:pt x="332" y="2"/>
                  </a:cubicBezTo>
                  <a:cubicBezTo>
                    <a:pt x="333" y="2"/>
                    <a:pt x="334" y="2"/>
                    <a:pt x="335" y="2"/>
                  </a:cubicBezTo>
                  <a:cubicBezTo>
                    <a:pt x="333" y="2"/>
                    <a:pt x="333" y="2"/>
                    <a:pt x="332" y="2"/>
                  </a:cubicBezTo>
                  <a:cubicBezTo>
                    <a:pt x="333" y="2"/>
                    <a:pt x="333" y="2"/>
                    <a:pt x="333" y="2"/>
                  </a:cubicBezTo>
                  <a:cubicBezTo>
                    <a:pt x="332" y="2"/>
                    <a:pt x="332" y="2"/>
                    <a:pt x="332" y="2"/>
                  </a:cubicBezTo>
                  <a:cubicBezTo>
                    <a:pt x="335" y="2"/>
                    <a:pt x="335" y="2"/>
                    <a:pt x="335" y="2"/>
                  </a:cubicBezTo>
                  <a:cubicBezTo>
                    <a:pt x="337" y="2"/>
                    <a:pt x="337" y="2"/>
                    <a:pt x="337" y="2"/>
                  </a:cubicBezTo>
                  <a:cubicBezTo>
                    <a:pt x="337" y="2"/>
                    <a:pt x="337" y="2"/>
                    <a:pt x="337" y="2"/>
                  </a:cubicBezTo>
                  <a:cubicBezTo>
                    <a:pt x="337" y="2"/>
                    <a:pt x="337" y="2"/>
                    <a:pt x="337" y="2"/>
                  </a:cubicBezTo>
                  <a:cubicBezTo>
                    <a:pt x="338" y="2"/>
                    <a:pt x="340" y="2"/>
                    <a:pt x="341" y="1"/>
                  </a:cubicBezTo>
                  <a:cubicBezTo>
                    <a:pt x="342" y="1"/>
                    <a:pt x="342" y="1"/>
                    <a:pt x="346" y="1"/>
                  </a:cubicBezTo>
                  <a:moveTo>
                    <a:pt x="300" y="6"/>
                  </a:moveTo>
                  <a:cubicBezTo>
                    <a:pt x="301" y="6"/>
                    <a:pt x="303" y="6"/>
                    <a:pt x="304" y="6"/>
                  </a:cubicBezTo>
                  <a:cubicBezTo>
                    <a:pt x="305" y="5"/>
                    <a:pt x="306" y="5"/>
                    <a:pt x="308" y="5"/>
                  </a:cubicBezTo>
                  <a:cubicBezTo>
                    <a:pt x="311" y="4"/>
                    <a:pt x="311" y="4"/>
                    <a:pt x="311" y="4"/>
                  </a:cubicBezTo>
                  <a:cubicBezTo>
                    <a:pt x="311" y="4"/>
                    <a:pt x="312" y="4"/>
                    <a:pt x="313" y="4"/>
                  </a:cubicBezTo>
                  <a:cubicBezTo>
                    <a:pt x="314" y="4"/>
                    <a:pt x="315" y="4"/>
                    <a:pt x="315" y="4"/>
                  </a:cubicBezTo>
                  <a:cubicBezTo>
                    <a:pt x="315" y="4"/>
                    <a:pt x="314" y="4"/>
                    <a:pt x="313" y="4"/>
                  </a:cubicBezTo>
                  <a:cubicBezTo>
                    <a:pt x="313" y="4"/>
                    <a:pt x="319" y="3"/>
                    <a:pt x="324" y="2"/>
                  </a:cubicBezTo>
                  <a:cubicBezTo>
                    <a:pt x="326" y="2"/>
                    <a:pt x="328" y="2"/>
                    <a:pt x="331" y="2"/>
                  </a:cubicBezTo>
                  <a:cubicBezTo>
                    <a:pt x="330" y="2"/>
                    <a:pt x="329" y="2"/>
                    <a:pt x="328" y="2"/>
                  </a:cubicBezTo>
                  <a:cubicBezTo>
                    <a:pt x="328" y="2"/>
                    <a:pt x="328" y="2"/>
                    <a:pt x="328" y="2"/>
                  </a:cubicBezTo>
                  <a:cubicBezTo>
                    <a:pt x="327" y="2"/>
                    <a:pt x="326" y="2"/>
                    <a:pt x="325" y="2"/>
                  </a:cubicBezTo>
                  <a:cubicBezTo>
                    <a:pt x="325" y="2"/>
                    <a:pt x="325" y="2"/>
                    <a:pt x="325" y="2"/>
                  </a:cubicBezTo>
                  <a:cubicBezTo>
                    <a:pt x="323" y="2"/>
                    <a:pt x="321" y="3"/>
                    <a:pt x="319" y="3"/>
                  </a:cubicBezTo>
                  <a:cubicBezTo>
                    <a:pt x="319" y="3"/>
                    <a:pt x="319" y="3"/>
                    <a:pt x="319" y="3"/>
                  </a:cubicBezTo>
                  <a:cubicBezTo>
                    <a:pt x="319" y="3"/>
                    <a:pt x="319" y="3"/>
                    <a:pt x="319" y="3"/>
                  </a:cubicBezTo>
                  <a:cubicBezTo>
                    <a:pt x="315" y="4"/>
                    <a:pt x="315" y="4"/>
                    <a:pt x="315" y="4"/>
                  </a:cubicBezTo>
                  <a:cubicBezTo>
                    <a:pt x="313" y="4"/>
                    <a:pt x="313" y="4"/>
                    <a:pt x="313" y="4"/>
                  </a:cubicBezTo>
                  <a:cubicBezTo>
                    <a:pt x="309" y="5"/>
                    <a:pt x="309" y="5"/>
                    <a:pt x="309" y="5"/>
                  </a:cubicBezTo>
                  <a:cubicBezTo>
                    <a:pt x="309" y="5"/>
                    <a:pt x="309" y="5"/>
                    <a:pt x="309" y="5"/>
                  </a:cubicBezTo>
                  <a:cubicBezTo>
                    <a:pt x="308" y="5"/>
                    <a:pt x="308" y="5"/>
                    <a:pt x="307" y="5"/>
                  </a:cubicBezTo>
                  <a:cubicBezTo>
                    <a:pt x="304" y="5"/>
                    <a:pt x="304" y="5"/>
                    <a:pt x="304" y="5"/>
                  </a:cubicBezTo>
                  <a:cubicBezTo>
                    <a:pt x="303" y="6"/>
                    <a:pt x="303" y="6"/>
                    <a:pt x="303" y="6"/>
                  </a:cubicBezTo>
                  <a:cubicBezTo>
                    <a:pt x="303" y="6"/>
                    <a:pt x="303" y="6"/>
                    <a:pt x="303" y="6"/>
                  </a:cubicBezTo>
                  <a:cubicBezTo>
                    <a:pt x="304" y="5"/>
                    <a:pt x="304" y="5"/>
                    <a:pt x="304" y="5"/>
                  </a:cubicBezTo>
                  <a:cubicBezTo>
                    <a:pt x="304" y="5"/>
                    <a:pt x="304" y="5"/>
                    <a:pt x="304" y="5"/>
                  </a:cubicBezTo>
                  <a:cubicBezTo>
                    <a:pt x="303" y="6"/>
                    <a:pt x="301" y="6"/>
                    <a:pt x="300" y="6"/>
                  </a:cubicBezTo>
                  <a:cubicBezTo>
                    <a:pt x="300" y="6"/>
                    <a:pt x="300" y="6"/>
                    <a:pt x="300" y="6"/>
                  </a:cubicBezTo>
                  <a:cubicBezTo>
                    <a:pt x="298" y="7"/>
                    <a:pt x="298" y="7"/>
                    <a:pt x="298" y="7"/>
                  </a:cubicBezTo>
                  <a:cubicBezTo>
                    <a:pt x="295" y="7"/>
                    <a:pt x="295" y="7"/>
                    <a:pt x="295" y="7"/>
                  </a:cubicBezTo>
                  <a:cubicBezTo>
                    <a:pt x="291" y="8"/>
                    <a:pt x="291" y="8"/>
                    <a:pt x="291" y="8"/>
                  </a:cubicBezTo>
                  <a:cubicBezTo>
                    <a:pt x="289" y="9"/>
                    <a:pt x="289" y="9"/>
                    <a:pt x="289" y="9"/>
                  </a:cubicBezTo>
                  <a:cubicBezTo>
                    <a:pt x="290" y="8"/>
                    <a:pt x="290" y="8"/>
                    <a:pt x="290" y="8"/>
                  </a:cubicBezTo>
                  <a:cubicBezTo>
                    <a:pt x="288" y="9"/>
                    <a:pt x="288" y="9"/>
                    <a:pt x="288" y="9"/>
                  </a:cubicBezTo>
                  <a:cubicBezTo>
                    <a:pt x="291" y="8"/>
                    <a:pt x="291" y="8"/>
                    <a:pt x="291" y="8"/>
                  </a:cubicBezTo>
                  <a:cubicBezTo>
                    <a:pt x="291" y="8"/>
                    <a:pt x="291" y="8"/>
                    <a:pt x="291" y="8"/>
                  </a:cubicBezTo>
                  <a:cubicBezTo>
                    <a:pt x="292" y="8"/>
                    <a:pt x="293" y="8"/>
                    <a:pt x="294" y="8"/>
                  </a:cubicBezTo>
                  <a:cubicBezTo>
                    <a:pt x="297" y="7"/>
                    <a:pt x="297" y="7"/>
                    <a:pt x="297" y="7"/>
                  </a:cubicBezTo>
                  <a:cubicBezTo>
                    <a:pt x="296" y="7"/>
                    <a:pt x="296" y="7"/>
                    <a:pt x="295" y="7"/>
                  </a:cubicBezTo>
                  <a:cubicBezTo>
                    <a:pt x="296" y="7"/>
                    <a:pt x="297" y="7"/>
                    <a:pt x="298" y="7"/>
                  </a:cubicBezTo>
                  <a:cubicBezTo>
                    <a:pt x="297" y="7"/>
                    <a:pt x="297" y="7"/>
                    <a:pt x="297" y="7"/>
                  </a:cubicBezTo>
                  <a:cubicBezTo>
                    <a:pt x="298" y="7"/>
                    <a:pt x="299" y="7"/>
                    <a:pt x="300" y="6"/>
                  </a:cubicBezTo>
                  <a:moveTo>
                    <a:pt x="275" y="12"/>
                  </a:moveTo>
                  <a:cubicBezTo>
                    <a:pt x="277" y="11"/>
                    <a:pt x="280" y="11"/>
                    <a:pt x="282" y="10"/>
                  </a:cubicBezTo>
                  <a:cubicBezTo>
                    <a:pt x="281" y="11"/>
                    <a:pt x="281" y="11"/>
                    <a:pt x="281" y="11"/>
                  </a:cubicBezTo>
                  <a:cubicBezTo>
                    <a:pt x="277" y="12"/>
                    <a:pt x="277" y="12"/>
                    <a:pt x="277" y="12"/>
                  </a:cubicBezTo>
                  <a:cubicBezTo>
                    <a:pt x="275" y="12"/>
                    <a:pt x="275" y="12"/>
                    <a:pt x="275" y="12"/>
                  </a:cubicBezTo>
                  <a:moveTo>
                    <a:pt x="251" y="20"/>
                  </a:moveTo>
                  <a:cubicBezTo>
                    <a:pt x="251" y="20"/>
                    <a:pt x="251" y="20"/>
                    <a:pt x="251" y="20"/>
                  </a:cubicBezTo>
                  <a:cubicBezTo>
                    <a:pt x="256" y="18"/>
                    <a:pt x="256" y="18"/>
                    <a:pt x="256" y="18"/>
                  </a:cubicBezTo>
                  <a:cubicBezTo>
                    <a:pt x="258" y="18"/>
                    <a:pt x="258" y="18"/>
                    <a:pt x="258" y="18"/>
                  </a:cubicBezTo>
                  <a:cubicBezTo>
                    <a:pt x="259" y="17"/>
                    <a:pt x="259" y="17"/>
                    <a:pt x="259" y="17"/>
                  </a:cubicBezTo>
                  <a:cubicBezTo>
                    <a:pt x="257" y="18"/>
                    <a:pt x="257" y="18"/>
                    <a:pt x="257" y="18"/>
                  </a:cubicBezTo>
                  <a:cubicBezTo>
                    <a:pt x="255" y="18"/>
                    <a:pt x="255" y="18"/>
                    <a:pt x="255" y="18"/>
                  </a:cubicBezTo>
                  <a:cubicBezTo>
                    <a:pt x="255" y="18"/>
                    <a:pt x="255" y="18"/>
                    <a:pt x="255" y="18"/>
                  </a:cubicBezTo>
                  <a:cubicBezTo>
                    <a:pt x="256" y="18"/>
                    <a:pt x="256" y="18"/>
                    <a:pt x="256" y="18"/>
                  </a:cubicBezTo>
                  <a:cubicBezTo>
                    <a:pt x="256" y="18"/>
                    <a:pt x="256" y="18"/>
                    <a:pt x="256" y="18"/>
                  </a:cubicBezTo>
                  <a:cubicBezTo>
                    <a:pt x="260" y="16"/>
                    <a:pt x="260" y="16"/>
                    <a:pt x="260" y="16"/>
                  </a:cubicBezTo>
                  <a:cubicBezTo>
                    <a:pt x="265" y="15"/>
                    <a:pt x="265" y="15"/>
                    <a:pt x="265" y="15"/>
                  </a:cubicBezTo>
                  <a:cubicBezTo>
                    <a:pt x="269" y="14"/>
                    <a:pt x="269" y="14"/>
                    <a:pt x="269" y="14"/>
                  </a:cubicBezTo>
                  <a:cubicBezTo>
                    <a:pt x="269" y="14"/>
                    <a:pt x="269" y="14"/>
                    <a:pt x="269" y="14"/>
                  </a:cubicBezTo>
                  <a:cubicBezTo>
                    <a:pt x="266" y="15"/>
                    <a:pt x="266" y="15"/>
                    <a:pt x="266" y="15"/>
                  </a:cubicBezTo>
                  <a:cubicBezTo>
                    <a:pt x="245" y="21"/>
                    <a:pt x="245" y="21"/>
                    <a:pt x="245" y="21"/>
                  </a:cubicBezTo>
                  <a:cubicBezTo>
                    <a:pt x="246" y="21"/>
                    <a:pt x="246" y="21"/>
                    <a:pt x="246" y="21"/>
                  </a:cubicBezTo>
                  <a:cubicBezTo>
                    <a:pt x="246" y="21"/>
                    <a:pt x="247" y="21"/>
                    <a:pt x="248" y="21"/>
                  </a:cubicBezTo>
                  <a:cubicBezTo>
                    <a:pt x="244" y="22"/>
                    <a:pt x="244" y="22"/>
                    <a:pt x="244" y="22"/>
                  </a:cubicBezTo>
                  <a:cubicBezTo>
                    <a:pt x="244" y="22"/>
                    <a:pt x="244" y="22"/>
                    <a:pt x="244" y="22"/>
                  </a:cubicBezTo>
                  <a:cubicBezTo>
                    <a:pt x="244" y="22"/>
                    <a:pt x="244" y="22"/>
                    <a:pt x="244" y="22"/>
                  </a:cubicBezTo>
                  <a:cubicBezTo>
                    <a:pt x="245" y="22"/>
                    <a:pt x="245" y="22"/>
                    <a:pt x="245" y="22"/>
                  </a:cubicBezTo>
                  <a:cubicBezTo>
                    <a:pt x="247" y="21"/>
                    <a:pt x="247" y="21"/>
                    <a:pt x="247" y="21"/>
                  </a:cubicBezTo>
                  <a:cubicBezTo>
                    <a:pt x="245" y="22"/>
                    <a:pt x="245" y="22"/>
                    <a:pt x="245" y="22"/>
                  </a:cubicBezTo>
                  <a:cubicBezTo>
                    <a:pt x="247" y="22"/>
                    <a:pt x="249" y="21"/>
                    <a:pt x="251" y="20"/>
                  </a:cubicBezTo>
                  <a:moveTo>
                    <a:pt x="179" y="56"/>
                  </a:moveTo>
                  <a:cubicBezTo>
                    <a:pt x="182" y="54"/>
                    <a:pt x="182" y="54"/>
                    <a:pt x="182" y="54"/>
                  </a:cubicBezTo>
                  <a:cubicBezTo>
                    <a:pt x="186" y="52"/>
                    <a:pt x="186" y="52"/>
                    <a:pt x="186" y="52"/>
                  </a:cubicBezTo>
                  <a:cubicBezTo>
                    <a:pt x="185" y="52"/>
                    <a:pt x="185" y="52"/>
                    <a:pt x="180" y="54"/>
                  </a:cubicBezTo>
                  <a:cubicBezTo>
                    <a:pt x="177" y="56"/>
                    <a:pt x="177" y="56"/>
                    <a:pt x="177" y="56"/>
                  </a:cubicBezTo>
                  <a:cubicBezTo>
                    <a:pt x="177" y="57"/>
                    <a:pt x="177" y="57"/>
                    <a:pt x="177" y="57"/>
                  </a:cubicBezTo>
                  <a:cubicBezTo>
                    <a:pt x="179" y="56"/>
                    <a:pt x="179" y="56"/>
                    <a:pt x="179" y="56"/>
                  </a:cubicBezTo>
                  <a:moveTo>
                    <a:pt x="156" y="69"/>
                  </a:moveTo>
                  <a:cubicBezTo>
                    <a:pt x="154" y="70"/>
                    <a:pt x="154" y="70"/>
                    <a:pt x="154" y="70"/>
                  </a:cubicBezTo>
                  <a:cubicBezTo>
                    <a:pt x="153" y="71"/>
                    <a:pt x="153" y="71"/>
                    <a:pt x="153" y="71"/>
                  </a:cubicBezTo>
                  <a:cubicBezTo>
                    <a:pt x="160" y="66"/>
                    <a:pt x="160" y="66"/>
                    <a:pt x="160" y="66"/>
                  </a:cubicBezTo>
                  <a:cubicBezTo>
                    <a:pt x="159" y="66"/>
                    <a:pt x="159" y="66"/>
                    <a:pt x="159" y="66"/>
                  </a:cubicBezTo>
                  <a:cubicBezTo>
                    <a:pt x="156" y="69"/>
                    <a:pt x="156" y="69"/>
                    <a:pt x="156" y="69"/>
                  </a:cubicBezTo>
                  <a:close/>
                  <a:moveTo>
                    <a:pt x="6" y="417"/>
                  </a:moveTo>
                  <a:cubicBezTo>
                    <a:pt x="5" y="413"/>
                    <a:pt x="5" y="413"/>
                    <a:pt x="5" y="413"/>
                  </a:cubicBezTo>
                  <a:cubicBezTo>
                    <a:pt x="5" y="409"/>
                    <a:pt x="5" y="409"/>
                    <a:pt x="5" y="409"/>
                  </a:cubicBezTo>
                  <a:cubicBezTo>
                    <a:pt x="4" y="409"/>
                    <a:pt x="4" y="409"/>
                    <a:pt x="4" y="409"/>
                  </a:cubicBezTo>
                  <a:cubicBezTo>
                    <a:pt x="3" y="408"/>
                    <a:pt x="3" y="408"/>
                    <a:pt x="3" y="408"/>
                  </a:cubicBezTo>
                  <a:cubicBezTo>
                    <a:pt x="2" y="407"/>
                    <a:pt x="2" y="407"/>
                    <a:pt x="2" y="407"/>
                  </a:cubicBezTo>
                  <a:cubicBezTo>
                    <a:pt x="2" y="405"/>
                    <a:pt x="2" y="405"/>
                    <a:pt x="2" y="405"/>
                  </a:cubicBezTo>
                  <a:cubicBezTo>
                    <a:pt x="1" y="398"/>
                    <a:pt x="1" y="398"/>
                    <a:pt x="1" y="398"/>
                  </a:cubicBezTo>
                  <a:cubicBezTo>
                    <a:pt x="1" y="394"/>
                    <a:pt x="1" y="394"/>
                    <a:pt x="1" y="394"/>
                  </a:cubicBezTo>
                  <a:cubicBezTo>
                    <a:pt x="1" y="392"/>
                    <a:pt x="1" y="389"/>
                    <a:pt x="1" y="387"/>
                  </a:cubicBezTo>
                  <a:cubicBezTo>
                    <a:pt x="1" y="379"/>
                    <a:pt x="1" y="379"/>
                    <a:pt x="1" y="379"/>
                  </a:cubicBezTo>
                  <a:cubicBezTo>
                    <a:pt x="1" y="378"/>
                    <a:pt x="1" y="376"/>
                    <a:pt x="1" y="374"/>
                  </a:cubicBezTo>
                  <a:cubicBezTo>
                    <a:pt x="0" y="370"/>
                    <a:pt x="0" y="370"/>
                    <a:pt x="0" y="370"/>
                  </a:cubicBezTo>
                  <a:cubicBezTo>
                    <a:pt x="0" y="367"/>
                    <a:pt x="0" y="367"/>
                    <a:pt x="0" y="367"/>
                  </a:cubicBezTo>
                  <a:cubicBezTo>
                    <a:pt x="0" y="367"/>
                    <a:pt x="0" y="367"/>
                    <a:pt x="0" y="367"/>
                  </a:cubicBezTo>
                  <a:cubicBezTo>
                    <a:pt x="0" y="376"/>
                    <a:pt x="1" y="389"/>
                    <a:pt x="1" y="399"/>
                  </a:cubicBezTo>
                  <a:cubicBezTo>
                    <a:pt x="2" y="405"/>
                    <a:pt x="2" y="405"/>
                    <a:pt x="2" y="405"/>
                  </a:cubicBezTo>
                  <a:cubicBezTo>
                    <a:pt x="2" y="405"/>
                    <a:pt x="2" y="405"/>
                    <a:pt x="2" y="405"/>
                  </a:cubicBezTo>
                  <a:cubicBezTo>
                    <a:pt x="2" y="407"/>
                    <a:pt x="2" y="407"/>
                    <a:pt x="2" y="407"/>
                  </a:cubicBezTo>
                  <a:cubicBezTo>
                    <a:pt x="3" y="414"/>
                    <a:pt x="3" y="414"/>
                    <a:pt x="3" y="414"/>
                  </a:cubicBezTo>
                  <a:cubicBezTo>
                    <a:pt x="3" y="414"/>
                    <a:pt x="3" y="414"/>
                    <a:pt x="3" y="414"/>
                  </a:cubicBezTo>
                  <a:cubicBezTo>
                    <a:pt x="4" y="419"/>
                    <a:pt x="4" y="419"/>
                    <a:pt x="4" y="419"/>
                  </a:cubicBezTo>
                  <a:cubicBezTo>
                    <a:pt x="5" y="421"/>
                    <a:pt x="5" y="421"/>
                    <a:pt x="5" y="421"/>
                  </a:cubicBezTo>
                  <a:cubicBezTo>
                    <a:pt x="4" y="416"/>
                    <a:pt x="4" y="416"/>
                    <a:pt x="4" y="416"/>
                  </a:cubicBezTo>
                  <a:cubicBezTo>
                    <a:pt x="4" y="413"/>
                    <a:pt x="4" y="413"/>
                    <a:pt x="4" y="413"/>
                  </a:cubicBezTo>
                  <a:cubicBezTo>
                    <a:pt x="5" y="414"/>
                    <a:pt x="5" y="414"/>
                    <a:pt x="5" y="414"/>
                  </a:cubicBezTo>
                  <a:cubicBezTo>
                    <a:pt x="5" y="417"/>
                    <a:pt x="5" y="417"/>
                    <a:pt x="5" y="417"/>
                  </a:cubicBezTo>
                  <a:cubicBezTo>
                    <a:pt x="6" y="417"/>
                    <a:pt x="6" y="417"/>
                    <a:pt x="6" y="417"/>
                  </a:cubicBezTo>
                  <a:moveTo>
                    <a:pt x="182" y="64"/>
                  </a:moveTo>
                  <a:cubicBezTo>
                    <a:pt x="185" y="62"/>
                    <a:pt x="185" y="62"/>
                    <a:pt x="185" y="62"/>
                  </a:cubicBezTo>
                  <a:cubicBezTo>
                    <a:pt x="189" y="60"/>
                    <a:pt x="189" y="60"/>
                    <a:pt x="189" y="60"/>
                  </a:cubicBezTo>
                  <a:cubicBezTo>
                    <a:pt x="188" y="60"/>
                    <a:pt x="187" y="60"/>
                    <a:pt x="187" y="60"/>
                  </a:cubicBezTo>
                  <a:cubicBezTo>
                    <a:pt x="187" y="59"/>
                    <a:pt x="188" y="59"/>
                    <a:pt x="189" y="58"/>
                  </a:cubicBezTo>
                  <a:cubicBezTo>
                    <a:pt x="191" y="56"/>
                    <a:pt x="191" y="56"/>
                    <a:pt x="191" y="56"/>
                  </a:cubicBezTo>
                  <a:cubicBezTo>
                    <a:pt x="191" y="56"/>
                    <a:pt x="191" y="56"/>
                    <a:pt x="191" y="56"/>
                  </a:cubicBezTo>
                  <a:cubicBezTo>
                    <a:pt x="192" y="54"/>
                    <a:pt x="192" y="54"/>
                    <a:pt x="192" y="54"/>
                  </a:cubicBezTo>
                  <a:cubicBezTo>
                    <a:pt x="191" y="54"/>
                    <a:pt x="191" y="54"/>
                    <a:pt x="191" y="54"/>
                  </a:cubicBezTo>
                  <a:cubicBezTo>
                    <a:pt x="193" y="52"/>
                    <a:pt x="193" y="52"/>
                    <a:pt x="193" y="52"/>
                  </a:cubicBezTo>
                  <a:cubicBezTo>
                    <a:pt x="196" y="51"/>
                    <a:pt x="196" y="51"/>
                    <a:pt x="196" y="51"/>
                  </a:cubicBezTo>
                  <a:cubicBezTo>
                    <a:pt x="195" y="51"/>
                    <a:pt x="195" y="51"/>
                    <a:pt x="194" y="51"/>
                  </a:cubicBezTo>
                  <a:cubicBezTo>
                    <a:pt x="194" y="51"/>
                    <a:pt x="194" y="51"/>
                    <a:pt x="194" y="51"/>
                  </a:cubicBezTo>
                  <a:cubicBezTo>
                    <a:pt x="196" y="50"/>
                    <a:pt x="197" y="49"/>
                    <a:pt x="199" y="48"/>
                  </a:cubicBezTo>
                  <a:cubicBezTo>
                    <a:pt x="199" y="48"/>
                    <a:pt x="199" y="48"/>
                    <a:pt x="199" y="48"/>
                  </a:cubicBezTo>
                  <a:cubicBezTo>
                    <a:pt x="202" y="47"/>
                    <a:pt x="202" y="47"/>
                    <a:pt x="202" y="47"/>
                  </a:cubicBezTo>
                  <a:cubicBezTo>
                    <a:pt x="202" y="46"/>
                    <a:pt x="202" y="46"/>
                    <a:pt x="202" y="46"/>
                  </a:cubicBezTo>
                  <a:cubicBezTo>
                    <a:pt x="204" y="45"/>
                    <a:pt x="204" y="45"/>
                    <a:pt x="204" y="45"/>
                  </a:cubicBezTo>
                  <a:cubicBezTo>
                    <a:pt x="205" y="45"/>
                    <a:pt x="205" y="45"/>
                    <a:pt x="205" y="45"/>
                  </a:cubicBezTo>
                  <a:cubicBezTo>
                    <a:pt x="208" y="43"/>
                    <a:pt x="208" y="43"/>
                    <a:pt x="208" y="43"/>
                  </a:cubicBezTo>
                  <a:cubicBezTo>
                    <a:pt x="208" y="42"/>
                    <a:pt x="208" y="42"/>
                    <a:pt x="208" y="42"/>
                  </a:cubicBezTo>
                  <a:cubicBezTo>
                    <a:pt x="211" y="41"/>
                    <a:pt x="211" y="41"/>
                    <a:pt x="211" y="41"/>
                  </a:cubicBezTo>
                  <a:cubicBezTo>
                    <a:pt x="213" y="39"/>
                    <a:pt x="213" y="39"/>
                    <a:pt x="213" y="39"/>
                  </a:cubicBezTo>
                  <a:cubicBezTo>
                    <a:pt x="212" y="39"/>
                    <a:pt x="212" y="39"/>
                    <a:pt x="212" y="39"/>
                  </a:cubicBezTo>
                  <a:cubicBezTo>
                    <a:pt x="214" y="38"/>
                    <a:pt x="214" y="38"/>
                    <a:pt x="214" y="38"/>
                  </a:cubicBezTo>
                  <a:cubicBezTo>
                    <a:pt x="214" y="38"/>
                    <a:pt x="214" y="38"/>
                    <a:pt x="214" y="38"/>
                  </a:cubicBezTo>
                  <a:cubicBezTo>
                    <a:pt x="214" y="38"/>
                    <a:pt x="214" y="38"/>
                    <a:pt x="214" y="38"/>
                  </a:cubicBezTo>
                  <a:cubicBezTo>
                    <a:pt x="217" y="37"/>
                    <a:pt x="217" y="37"/>
                    <a:pt x="217" y="37"/>
                  </a:cubicBezTo>
                  <a:cubicBezTo>
                    <a:pt x="218" y="36"/>
                    <a:pt x="218" y="36"/>
                    <a:pt x="218" y="36"/>
                  </a:cubicBezTo>
                  <a:cubicBezTo>
                    <a:pt x="216" y="36"/>
                    <a:pt x="216" y="36"/>
                    <a:pt x="216" y="36"/>
                  </a:cubicBezTo>
                  <a:cubicBezTo>
                    <a:pt x="220" y="34"/>
                    <a:pt x="220" y="34"/>
                    <a:pt x="220" y="34"/>
                  </a:cubicBezTo>
                  <a:cubicBezTo>
                    <a:pt x="222" y="33"/>
                    <a:pt x="222" y="33"/>
                    <a:pt x="222" y="33"/>
                  </a:cubicBezTo>
                  <a:cubicBezTo>
                    <a:pt x="222" y="33"/>
                    <a:pt x="222" y="33"/>
                    <a:pt x="222" y="33"/>
                  </a:cubicBezTo>
                  <a:cubicBezTo>
                    <a:pt x="225" y="31"/>
                    <a:pt x="225" y="31"/>
                    <a:pt x="225" y="31"/>
                  </a:cubicBezTo>
                  <a:cubicBezTo>
                    <a:pt x="227" y="30"/>
                    <a:pt x="227" y="30"/>
                    <a:pt x="227" y="30"/>
                  </a:cubicBezTo>
                  <a:cubicBezTo>
                    <a:pt x="226" y="30"/>
                    <a:pt x="226" y="30"/>
                    <a:pt x="226" y="30"/>
                  </a:cubicBezTo>
                  <a:cubicBezTo>
                    <a:pt x="224" y="31"/>
                    <a:pt x="224" y="31"/>
                    <a:pt x="224" y="31"/>
                  </a:cubicBezTo>
                  <a:cubicBezTo>
                    <a:pt x="223" y="31"/>
                    <a:pt x="223" y="31"/>
                    <a:pt x="223" y="31"/>
                  </a:cubicBezTo>
                  <a:cubicBezTo>
                    <a:pt x="223" y="31"/>
                    <a:pt x="223" y="31"/>
                    <a:pt x="223" y="31"/>
                  </a:cubicBezTo>
                  <a:cubicBezTo>
                    <a:pt x="220" y="32"/>
                    <a:pt x="220" y="32"/>
                    <a:pt x="220" y="32"/>
                  </a:cubicBezTo>
                  <a:cubicBezTo>
                    <a:pt x="220" y="32"/>
                    <a:pt x="220" y="32"/>
                    <a:pt x="220" y="32"/>
                  </a:cubicBezTo>
                  <a:cubicBezTo>
                    <a:pt x="224" y="31"/>
                    <a:pt x="224" y="31"/>
                    <a:pt x="224" y="31"/>
                  </a:cubicBezTo>
                  <a:cubicBezTo>
                    <a:pt x="227" y="29"/>
                    <a:pt x="227" y="29"/>
                    <a:pt x="227" y="29"/>
                  </a:cubicBezTo>
                  <a:cubicBezTo>
                    <a:pt x="232" y="27"/>
                    <a:pt x="232" y="27"/>
                    <a:pt x="232" y="27"/>
                  </a:cubicBezTo>
                  <a:cubicBezTo>
                    <a:pt x="237" y="25"/>
                    <a:pt x="237" y="25"/>
                    <a:pt x="237" y="25"/>
                  </a:cubicBezTo>
                  <a:cubicBezTo>
                    <a:pt x="237" y="25"/>
                    <a:pt x="237" y="25"/>
                    <a:pt x="237" y="25"/>
                  </a:cubicBezTo>
                  <a:cubicBezTo>
                    <a:pt x="233" y="26"/>
                    <a:pt x="233" y="26"/>
                    <a:pt x="233" y="26"/>
                  </a:cubicBezTo>
                  <a:cubicBezTo>
                    <a:pt x="233" y="26"/>
                    <a:pt x="233" y="26"/>
                    <a:pt x="233" y="26"/>
                  </a:cubicBezTo>
                  <a:cubicBezTo>
                    <a:pt x="231" y="27"/>
                    <a:pt x="231" y="27"/>
                    <a:pt x="231" y="27"/>
                  </a:cubicBezTo>
                  <a:cubicBezTo>
                    <a:pt x="226" y="29"/>
                    <a:pt x="226" y="29"/>
                    <a:pt x="226" y="29"/>
                  </a:cubicBezTo>
                  <a:cubicBezTo>
                    <a:pt x="221" y="31"/>
                    <a:pt x="221" y="31"/>
                    <a:pt x="221" y="31"/>
                  </a:cubicBezTo>
                  <a:cubicBezTo>
                    <a:pt x="218" y="33"/>
                    <a:pt x="218" y="33"/>
                    <a:pt x="218" y="33"/>
                  </a:cubicBezTo>
                  <a:cubicBezTo>
                    <a:pt x="213" y="35"/>
                    <a:pt x="213" y="35"/>
                    <a:pt x="213" y="35"/>
                  </a:cubicBezTo>
                  <a:cubicBezTo>
                    <a:pt x="212" y="36"/>
                    <a:pt x="212" y="36"/>
                    <a:pt x="212" y="36"/>
                  </a:cubicBezTo>
                  <a:cubicBezTo>
                    <a:pt x="217" y="33"/>
                    <a:pt x="217" y="33"/>
                    <a:pt x="217" y="33"/>
                  </a:cubicBezTo>
                  <a:cubicBezTo>
                    <a:pt x="224" y="30"/>
                    <a:pt x="224" y="30"/>
                    <a:pt x="224" y="30"/>
                  </a:cubicBezTo>
                  <a:cubicBezTo>
                    <a:pt x="228" y="28"/>
                    <a:pt x="228" y="28"/>
                    <a:pt x="228" y="28"/>
                  </a:cubicBezTo>
                  <a:cubicBezTo>
                    <a:pt x="233" y="26"/>
                    <a:pt x="233" y="26"/>
                    <a:pt x="233" y="26"/>
                  </a:cubicBezTo>
                  <a:cubicBezTo>
                    <a:pt x="237" y="25"/>
                    <a:pt x="237" y="25"/>
                    <a:pt x="237" y="25"/>
                  </a:cubicBezTo>
                  <a:cubicBezTo>
                    <a:pt x="237" y="25"/>
                    <a:pt x="237" y="25"/>
                    <a:pt x="237" y="25"/>
                  </a:cubicBezTo>
                  <a:cubicBezTo>
                    <a:pt x="236" y="25"/>
                    <a:pt x="236" y="25"/>
                    <a:pt x="236" y="25"/>
                  </a:cubicBezTo>
                  <a:cubicBezTo>
                    <a:pt x="231" y="27"/>
                    <a:pt x="231" y="27"/>
                    <a:pt x="231" y="27"/>
                  </a:cubicBezTo>
                  <a:cubicBezTo>
                    <a:pt x="224" y="30"/>
                    <a:pt x="224" y="30"/>
                    <a:pt x="224" y="30"/>
                  </a:cubicBezTo>
                  <a:cubicBezTo>
                    <a:pt x="213" y="35"/>
                    <a:pt x="213" y="35"/>
                    <a:pt x="213" y="35"/>
                  </a:cubicBezTo>
                  <a:cubicBezTo>
                    <a:pt x="212" y="35"/>
                    <a:pt x="212" y="35"/>
                    <a:pt x="212" y="35"/>
                  </a:cubicBezTo>
                  <a:cubicBezTo>
                    <a:pt x="212" y="36"/>
                    <a:pt x="212" y="36"/>
                    <a:pt x="212" y="36"/>
                  </a:cubicBezTo>
                  <a:cubicBezTo>
                    <a:pt x="208" y="37"/>
                    <a:pt x="208" y="37"/>
                    <a:pt x="208" y="37"/>
                  </a:cubicBezTo>
                  <a:cubicBezTo>
                    <a:pt x="209" y="37"/>
                    <a:pt x="209" y="37"/>
                    <a:pt x="209" y="37"/>
                  </a:cubicBezTo>
                  <a:cubicBezTo>
                    <a:pt x="208" y="37"/>
                    <a:pt x="208" y="37"/>
                    <a:pt x="208" y="37"/>
                  </a:cubicBezTo>
                  <a:cubicBezTo>
                    <a:pt x="206" y="38"/>
                    <a:pt x="206" y="38"/>
                    <a:pt x="206" y="38"/>
                  </a:cubicBezTo>
                  <a:cubicBezTo>
                    <a:pt x="203" y="40"/>
                    <a:pt x="203" y="40"/>
                    <a:pt x="203" y="40"/>
                  </a:cubicBezTo>
                  <a:cubicBezTo>
                    <a:pt x="203" y="40"/>
                    <a:pt x="203" y="40"/>
                    <a:pt x="203" y="40"/>
                  </a:cubicBezTo>
                  <a:cubicBezTo>
                    <a:pt x="204" y="39"/>
                    <a:pt x="204" y="39"/>
                    <a:pt x="204" y="39"/>
                  </a:cubicBezTo>
                  <a:cubicBezTo>
                    <a:pt x="201" y="41"/>
                    <a:pt x="201" y="41"/>
                    <a:pt x="201" y="41"/>
                  </a:cubicBezTo>
                  <a:cubicBezTo>
                    <a:pt x="199" y="42"/>
                    <a:pt x="199" y="42"/>
                    <a:pt x="199" y="42"/>
                  </a:cubicBezTo>
                  <a:cubicBezTo>
                    <a:pt x="198" y="43"/>
                    <a:pt x="198" y="43"/>
                    <a:pt x="198" y="43"/>
                  </a:cubicBezTo>
                  <a:cubicBezTo>
                    <a:pt x="194" y="45"/>
                    <a:pt x="194" y="45"/>
                    <a:pt x="194" y="45"/>
                  </a:cubicBezTo>
                  <a:cubicBezTo>
                    <a:pt x="191" y="46"/>
                    <a:pt x="191" y="46"/>
                    <a:pt x="191" y="46"/>
                  </a:cubicBezTo>
                  <a:cubicBezTo>
                    <a:pt x="184" y="50"/>
                    <a:pt x="184" y="50"/>
                    <a:pt x="184" y="50"/>
                  </a:cubicBezTo>
                  <a:cubicBezTo>
                    <a:pt x="179" y="53"/>
                    <a:pt x="179" y="53"/>
                    <a:pt x="179" y="53"/>
                  </a:cubicBezTo>
                  <a:cubicBezTo>
                    <a:pt x="176" y="55"/>
                    <a:pt x="176" y="55"/>
                    <a:pt x="176" y="55"/>
                  </a:cubicBezTo>
                  <a:cubicBezTo>
                    <a:pt x="177" y="54"/>
                    <a:pt x="177" y="54"/>
                    <a:pt x="177" y="54"/>
                  </a:cubicBezTo>
                  <a:cubicBezTo>
                    <a:pt x="183" y="51"/>
                    <a:pt x="183" y="51"/>
                    <a:pt x="183" y="51"/>
                  </a:cubicBezTo>
                  <a:cubicBezTo>
                    <a:pt x="187" y="49"/>
                    <a:pt x="187" y="49"/>
                    <a:pt x="187" y="49"/>
                  </a:cubicBezTo>
                  <a:cubicBezTo>
                    <a:pt x="191" y="46"/>
                    <a:pt x="191" y="46"/>
                    <a:pt x="191" y="46"/>
                  </a:cubicBezTo>
                  <a:cubicBezTo>
                    <a:pt x="182" y="51"/>
                    <a:pt x="171" y="59"/>
                    <a:pt x="162" y="64"/>
                  </a:cubicBezTo>
                  <a:cubicBezTo>
                    <a:pt x="162" y="64"/>
                    <a:pt x="162" y="64"/>
                    <a:pt x="162" y="64"/>
                  </a:cubicBezTo>
                  <a:cubicBezTo>
                    <a:pt x="163" y="64"/>
                    <a:pt x="163" y="64"/>
                    <a:pt x="163" y="64"/>
                  </a:cubicBezTo>
                  <a:cubicBezTo>
                    <a:pt x="167" y="61"/>
                    <a:pt x="167" y="61"/>
                    <a:pt x="167" y="61"/>
                  </a:cubicBezTo>
                  <a:cubicBezTo>
                    <a:pt x="170" y="59"/>
                    <a:pt x="170" y="59"/>
                    <a:pt x="170" y="59"/>
                  </a:cubicBezTo>
                  <a:cubicBezTo>
                    <a:pt x="170" y="59"/>
                    <a:pt x="170" y="59"/>
                    <a:pt x="170" y="59"/>
                  </a:cubicBezTo>
                  <a:cubicBezTo>
                    <a:pt x="167" y="61"/>
                    <a:pt x="167" y="61"/>
                    <a:pt x="167" y="61"/>
                  </a:cubicBezTo>
                  <a:cubicBezTo>
                    <a:pt x="164" y="63"/>
                    <a:pt x="164" y="63"/>
                    <a:pt x="164" y="63"/>
                  </a:cubicBezTo>
                  <a:cubicBezTo>
                    <a:pt x="159" y="67"/>
                    <a:pt x="159" y="67"/>
                    <a:pt x="159" y="67"/>
                  </a:cubicBezTo>
                  <a:cubicBezTo>
                    <a:pt x="156" y="68"/>
                    <a:pt x="154" y="70"/>
                    <a:pt x="152" y="71"/>
                  </a:cubicBezTo>
                  <a:cubicBezTo>
                    <a:pt x="151" y="72"/>
                    <a:pt x="151" y="72"/>
                    <a:pt x="151" y="72"/>
                  </a:cubicBezTo>
                  <a:cubicBezTo>
                    <a:pt x="148" y="75"/>
                    <a:pt x="148" y="75"/>
                    <a:pt x="148" y="75"/>
                  </a:cubicBezTo>
                  <a:cubicBezTo>
                    <a:pt x="147" y="75"/>
                    <a:pt x="147" y="75"/>
                    <a:pt x="147" y="75"/>
                  </a:cubicBezTo>
                  <a:cubicBezTo>
                    <a:pt x="147" y="76"/>
                    <a:pt x="146" y="76"/>
                    <a:pt x="145" y="77"/>
                  </a:cubicBezTo>
                  <a:cubicBezTo>
                    <a:pt x="145" y="77"/>
                    <a:pt x="145" y="77"/>
                    <a:pt x="145" y="77"/>
                  </a:cubicBezTo>
                  <a:cubicBezTo>
                    <a:pt x="149" y="74"/>
                    <a:pt x="149" y="74"/>
                    <a:pt x="149" y="74"/>
                  </a:cubicBezTo>
                  <a:cubicBezTo>
                    <a:pt x="149" y="74"/>
                    <a:pt x="149" y="74"/>
                    <a:pt x="149" y="74"/>
                  </a:cubicBezTo>
                  <a:cubicBezTo>
                    <a:pt x="148" y="75"/>
                    <a:pt x="148" y="75"/>
                    <a:pt x="148" y="75"/>
                  </a:cubicBezTo>
                  <a:cubicBezTo>
                    <a:pt x="147" y="76"/>
                    <a:pt x="147" y="76"/>
                    <a:pt x="147" y="76"/>
                  </a:cubicBezTo>
                  <a:cubicBezTo>
                    <a:pt x="147" y="76"/>
                    <a:pt x="147" y="76"/>
                    <a:pt x="147" y="76"/>
                  </a:cubicBezTo>
                  <a:cubicBezTo>
                    <a:pt x="151" y="73"/>
                    <a:pt x="151" y="73"/>
                    <a:pt x="151" y="73"/>
                  </a:cubicBezTo>
                  <a:cubicBezTo>
                    <a:pt x="151" y="73"/>
                    <a:pt x="151" y="73"/>
                    <a:pt x="151" y="73"/>
                  </a:cubicBezTo>
                  <a:cubicBezTo>
                    <a:pt x="156" y="69"/>
                    <a:pt x="156" y="69"/>
                    <a:pt x="156" y="69"/>
                  </a:cubicBezTo>
                  <a:cubicBezTo>
                    <a:pt x="156" y="69"/>
                    <a:pt x="156" y="69"/>
                    <a:pt x="156" y="69"/>
                  </a:cubicBezTo>
                  <a:cubicBezTo>
                    <a:pt x="160" y="66"/>
                    <a:pt x="160" y="66"/>
                    <a:pt x="160" y="66"/>
                  </a:cubicBezTo>
                  <a:cubicBezTo>
                    <a:pt x="161" y="65"/>
                    <a:pt x="161" y="65"/>
                    <a:pt x="161" y="65"/>
                  </a:cubicBezTo>
                  <a:cubicBezTo>
                    <a:pt x="162" y="65"/>
                    <a:pt x="163" y="64"/>
                    <a:pt x="164" y="63"/>
                  </a:cubicBezTo>
                  <a:cubicBezTo>
                    <a:pt x="163" y="64"/>
                    <a:pt x="163" y="64"/>
                    <a:pt x="163" y="64"/>
                  </a:cubicBezTo>
                  <a:cubicBezTo>
                    <a:pt x="165" y="63"/>
                    <a:pt x="165" y="63"/>
                    <a:pt x="165" y="63"/>
                  </a:cubicBezTo>
                  <a:cubicBezTo>
                    <a:pt x="167" y="61"/>
                    <a:pt x="167" y="61"/>
                    <a:pt x="167" y="61"/>
                  </a:cubicBezTo>
                  <a:cubicBezTo>
                    <a:pt x="167" y="61"/>
                    <a:pt x="167" y="61"/>
                    <a:pt x="167" y="61"/>
                  </a:cubicBezTo>
                  <a:cubicBezTo>
                    <a:pt x="170" y="59"/>
                    <a:pt x="170" y="59"/>
                    <a:pt x="170" y="59"/>
                  </a:cubicBezTo>
                  <a:cubicBezTo>
                    <a:pt x="174" y="57"/>
                    <a:pt x="174" y="57"/>
                    <a:pt x="174" y="57"/>
                  </a:cubicBezTo>
                  <a:cubicBezTo>
                    <a:pt x="177" y="55"/>
                    <a:pt x="177" y="55"/>
                    <a:pt x="177" y="55"/>
                  </a:cubicBezTo>
                  <a:cubicBezTo>
                    <a:pt x="180" y="54"/>
                    <a:pt x="180" y="54"/>
                    <a:pt x="180" y="54"/>
                  </a:cubicBezTo>
                  <a:cubicBezTo>
                    <a:pt x="185" y="50"/>
                    <a:pt x="185" y="50"/>
                    <a:pt x="185" y="50"/>
                  </a:cubicBezTo>
                  <a:cubicBezTo>
                    <a:pt x="186" y="50"/>
                    <a:pt x="186" y="50"/>
                    <a:pt x="186" y="50"/>
                  </a:cubicBezTo>
                  <a:cubicBezTo>
                    <a:pt x="190" y="48"/>
                    <a:pt x="190" y="48"/>
                    <a:pt x="190" y="48"/>
                  </a:cubicBezTo>
                  <a:cubicBezTo>
                    <a:pt x="194" y="45"/>
                    <a:pt x="194" y="45"/>
                    <a:pt x="194" y="45"/>
                  </a:cubicBezTo>
                  <a:cubicBezTo>
                    <a:pt x="196" y="44"/>
                    <a:pt x="196" y="44"/>
                    <a:pt x="196" y="44"/>
                  </a:cubicBezTo>
                  <a:cubicBezTo>
                    <a:pt x="199" y="42"/>
                    <a:pt x="199" y="42"/>
                    <a:pt x="199" y="42"/>
                  </a:cubicBezTo>
                  <a:cubicBezTo>
                    <a:pt x="199" y="43"/>
                    <a:pt x="199" y="43"/>
                    <a:pt x="199" y="43"/>
                  </a:cubicBezTo>
                  <a:cubicBezTo>
                    <a:pt x="201" y="41"/>
                    <a:pt x="201" y="41"/>
                    <a:pt x="201" y="41"/>
                  </a:cubicBezTo>
                  <a:cubicBezTo>
                    <a:pt x="201" y="42"/>
                    <a:pt x="201" y="42"/>
                    <a:pt x="201" y="42"/>
                  </a:cubicBezTo>
                  <a:cubicBezTo>
                    <a:pt x="198" y="43"/>
                    <a:pt x="198" y="43"/>
                    <a:pt x="198" y="43"/>
                  </a:cubicBezTo>
                  <a:cubicBezTo>
                    <a:pt x="199" y="43"/>
                    <a:pt x="199" y="43"/>
                    <a:pt x="199" y="43"/>
                  </a:cubicBezTo>
                  <a:cubicBezTo>
                    <a:pt x="200" y="43"/>
                    <a:pt x="200" y="43"/>
                    <a:pt x="200" y="43"/>
                  </a:cubicBezTo>
                  <a:cubicBezTo>
                    <a:pt x="204" y="40"/>
                    <a:pt x="204" y="40"/>
                    <a:pt x="204" y="40"/>
                  </a:cubicBezTo>
                  <a:cubicBezTo>
                    <a:pt x="205" y="40"/>
                    <a:pt x="205" y="40"/>
                    <a:pt x="205" y="40"/>
                  </a:cubicBezTo>
                  <a:cubicBezTo>
                    <a:pt x="201" y="43"/>
                    <a:pt x="201" y="43"/>
                    <a:pt x="201" y="43"/>
                  </a:cubicBezTo>
                  <a:cubicBezTo>
                    <a:pt x="200" y="43"/>
                    <a:pt x="200" y="43"/>
                    <a:pt x="200" y="43"/>
                  </a:cubicBezTo>
                  <a:cubicBezTo>
                    <a:pt x="196" y="45"/>
                    <a:pt x="196" y="45"/>
                    <a:pt x="196" y="45"/>
                  </a:cubicBezTo>
                  <a:cubicBezTo>
                    <a:pt x="196" y="46"/>
                    <a:pt x="196" y="46"/>
                    <a:pt x="196" y="46"/>
                  </a:cubicBezTo>
                  <a:cubicBezTo>
                    <a:pt x="193" y="48"/>
                    <a:pt x="193" y="48"/>
                    <a:pt x="193" y="48"/>
                  </a:cubicBezTo>
                  <a:cubicBezTo>
                    <a:pt x="192" y="49"/>
                    <a:pt x="192" y="49"/>
                    <a:pt x="192" y="49"/>
                  </a:cubicBezTo>
                  <a:cubicBezTo>
                    <a:pt x="188" y="51"/>
                    <a:pt x="188" y="51"/>
                    <a:pt x="188" y="51"/>
                  </a:cubicBezTo>
                  <a:cubicBezTo>
                    <a:pt x="187" y="52"/>
                    <a:pt x="187" y="52"/>
                    <a:pt x="187" y="52"/>
                  </a:cubicBezTo>
                  <a:cubicBezTo>
                    <a:pt x="184" y="54"/>
                    <a:pt x="184" y="54"/>
                    <a:pt x="184" y="54"/>
                  </a:cubicBezTo>
                  <a:cubicBezTo>
                    <a:pt x="179" y="57"/>
                    <a:pt x="179" y="57"/>
                    <a:pt x="179" y="57"/>
                  </a:cubicBezTo>
                  <a:cubicBezTo>
                    <a:pt x="174" y="60"/>
                    <a:pt x="174" y="60"/>
                    <a:pt x="174" y="60"/>
                  </a:cubicBezTo>
                  <a:cubicBezTo>
                    <a:pt x="169" y="63"/>
                    <a:pt x="169" y="63"/>
                    <a:pt x="169" y="63"/>
                  </a:cubicBezTo>
                  <a:cubicBezTo>
                    <a:pt x="165" y="66"/>
                    <a:pt x="165" y="66"/>
                    <a:pt x="165" y="66"/>
                  </a:cubicBezTo>
                  <a:cubicBezTo>
                    <a:pt x="163" y="67"/>
                    <a:pt x="163" y="67"/>
                    <a:pt x="163" y="67"/>
                  </a:cubicBezTo>
                  <a:cubicBezTo>
                    <a:pt x="163" y="66"/>
                    <a:pt x="163" y="66"/>
                    <a:pt x="163" y="66"/>
                  </a:cubicBezTo>
                  <a:cubicBezTo>
                    <a:pt x="163" y="66"/>
                    <a:pt x="163" y="66"/>
                    <a:pt x="163" y="66"/>
                  </a:cubicBezTo>
                  <a:cubicBezTo>
                    <a:pt x="159" y="68"/>
                    <a:pt x="159" y="68"/>
                    <a:pt x="159" y="68"/>
                  </a:cubicBezTo>
                  <a:cubicBezTo>
                    <a:pt x="157" y="69"/>
                    <a:pt x="156" y="70"/>
                    <a:pt x="155" y="71"/>
                  </a:cubicBezTo>
                  <a:cubicBezTo>
                    <a:pt x="154" y="72"/>
                    <a:pt x="154" y="72"/>
                    <a:pt x="154" y="72"/>
                  </a:cubicBezTo>
                  <a:cubicBezTo>
                    <a:pt x="155" y="72"/>
                    <a:pt x="155" y="72"/>
                    <a:pt x="155" y="72"/>
                  </a:cubicBezTo>
                  <a:cubicBezTo>
                    <a:pt x="158" y="70"/>
                    <a:pt x="158" y="70"/>
                    <a:pt x="158" y="70"/>
                  </a:cubicBezTo>
                  <a:cubicBezTo>
                    <a:pt x="159" y="70"/>
                    <a:pt x="159" y="70"/>
                    <a:pt x="159" y="70"/>
                  </a:cubicBezTo>
                  <a:cubicBezTo>
                    <a:pt x="159" y="70"/>
                    <a:pt x="159" y="70"/>
                    <a:pt x="159" y="70"/>
                  </a:cubicBezTo>
                  <a:cubicBezTo>
                    <a:pt x="158" y="72"/>
                    <a:pt x="158" y="72"/>
                    <a:pt x="158" y="72"/>
                  </a:cubicBezTo>
                  <a:cubicBezTo>
                    <a:pt x="153" y="76"/>
                    <a:pt x="153" y="76"/>
                    <a:pt x="153" y="76"/>
                  </a:cubicBezTo>
                  <a:cubicBezTo>
                    <a:pt x="151" y="78"/>
                    <a:pt x="151" y="78"/>
                    <a:pt x="151" y="78"/>
                  </a:cubicBezTo>
                  <a:cubicBezTo>
                    <a:pt x="148" y="81"/>
                    <a:pt x="148" y="81"/>
                    <a:pt x="148" y="81"/>
                  </a:cubicBezTo>
                  <a:cubicBezTo>
                    <a:pt x="148" y="81"/>
                    <a:pt x="149" y="81"/>
                    <a:pt x="149" y="81"/>
                  </a:cubicBezTo>
                  <a:cubicBezTo>
                    <a:pt x="145" y="85"/>
                    <a:pt x="145" y="85"/>
                    <a:pt x="145" y="85"/>
                  </a:cubicBezTo>
                  <a:cubicBezTo>
                    <a:pt x="147" y="85"/>
                    <a:pt x="147" y="85"/>
                    <a:pt x="147" y="85"/>
                  </a:cubicBezTo>
                  <a:cubicBezTo>
                    <a:pt x="146" y="87"/>
                    <a:pt x="146" y="87"/>
                    <a:pt x="146" y="87"/>
                  </a:cubicBezTo>
                  <a:cubicBezTo>
                    <a:pt x="149" y="85"/>
                    <a:pt x="149" y="85"/>
                    <a:pt x="149" y="85"/>
                  </a:cubicBezTo>
                  <a:cubicBezTo>
                    <a:pt x="153" y="80"/>
                    <a:pt x="153" y="80"/>
                    <a:pt x="153" y="80"/>
                  </a:cubicBezTo>
                  <a:cubicBezTo>
                    <a:pt x="154" y="78"/>
                    <a:pt x="154" y="78"/>
                    <a:pt x="154" y="78"/>
                  </a:cubicBezTo>
                  <a:cubicBezTo>
                    <a:pt x="157" y="76"/>
                    <a:pt x="157" y="76"/>
                    <a:pt x="157" y="76"/>
                  </a:cubicBezTo>
                  <a:cubicBezTo>
                    <a:pt x="155" y="78"/>
                    <a:pt x="155" y="78"/>
                    <a:pt x="155" y="78"/>
                  </a:cubicBezTo>
                  <a:cubicBezTo>
                    <a:pt x="153" y="82"/>
                    <a:pt x="153" y="82"/>
                    <a:pt x="153" y="82"/>
                  </a:cubicBezTo>
                  <a:cubicBezTo>
                    <a:pt x="152" y="84"/>
                    <a:pt x="152" y="84"/>
                    <a:pt x="152" y="84"/>
                  </a:cubicBezTo>
                  <a:cubicBezTo>
                    <a:pt x="153" y="83"/>
                    <a:pt x="155" y="82"/>
                    <a:pt x="156" y="80"/>
                  </a:cubicBezTo>
                  <a:cubicBezTo>
                    <a:pt x="160" y="78"/>
                    <a:pt x="160" y="78"/>
                    <a:pt x="160" y="78"/>
                  </a:cubicBezTo>
                  <a:cubicBezTo>
                    <a:pt x="161" y="76"/>
                    <a:pt x="161" y="76"/>
                    <a:pt x="161" y="76"/>
                  </a:cubicBezTo>
                  <a:cubicBezTo>
                    <a:pt x="167" y="71"/>
                    <a:pt x="167" y="71"/>
                    <a:pt x="167" y="71"/>
                  </a:cubicBezTo>
                  <a:cubicBezTo>
                    <a:pt x="168" y="69"/>
                    <a:pt x="168" y="69"/>
                    <a:pt x="168" y="69"/>
                  </a:cubicBezTo>
                  <a:cubicBezTo>
                    <a:pt x="174" y="64"/>
                    <a:pt x="174" y="64"/>
                    <a:pt x="174" y="64"/>
                  </a:cubicBezTo>
                  <a:cubicBezTo>
                    <a:pt x="176" y="62"/>
                    <a:pt x="176" y="62"/>
                    <a:pt x="176" y="62"/>
                  </a:cubicBezTo>
                  <a:cubicBezTo>
                    <a:pt x="179" y="61"/>
                    <a:pt x="179" y="61"/>
                    <a:pt x="179" y="61"/>
                  </a:cubicBezTo>
                  <a:cubicBezTo>
                    <a:pt x="174" y="66"/>
                    <a:pt x="174" y="66"/>
                    <a:pt x="174" y="66"/>
                  </a:cubicBezTo>
                  <a:cubicBezTo>
                    <a:pt x="170" y="70"/>
                    <a:pt x="170" y="70"/>
                    <a:pt x="170" y="70"/>
                  </a:cubicBezTo>
                  <a:cubicBezTo>
                    <a:pt x="171" y="70"/>
                    <a:pt x="171" y="70"/>
                    <a:pt x="171" y="70"/>
                  </a:cubicBezTo>
                  <a:cubicBezTo>
                    <a:pt x="176" y="67"/>
                    <a:pt x="176" y="67"/>
                    <a:pt x="176" y="67"/>
                  </a:cubicBezTo>
                  <a:cubicBezTo>
                    <a:pt x="179" y="65"/>
                    <a:pt x="179" y="65"/>
                    <a:pt x="179" y="65"/>
                  </a:cubicBezTo>
                  <a:cubicBezTo>
                    <a:pt x="182" y="64"/>
                    <a:pt x="182" y="64"/>
                    <a:pt x="182" y="64"/>
                  </a:cubicBezTo>
                  <a:cubicBezTo>
                    <a:pt x="182" y="64"/>
                    <a:pt x="182" y="64"/>
                    <a:pt x="182" y="64"/>
                  </a:cubicBezTo>
                  <a:moveTo>
                    <a:pt x="110" y="148"/>
                  </a:moveTo>
                  <a:cubicBezTo>
                    <a:pt x="112" y="146"/>
                    <a:pt x="112" y="146"/>
                    <a:pt x="112" y="146"/>
                  </a:cubicBezTo>
                  <a:cubicBezTo>
                    <a:pt x="113" y="144"/>
                    <a:pt x="113" y="144"/>
                    <a:pt x="113" y="144"/>
                  </a:cubicBezTo>
                  <a:cubicBezTo>
                    <a:pt x="115" y="143"/>
                    <a:pt x="115" y="143"/>
                    <a:pt x="115" y="143"/>
                  </a:cubicBezTo>
                  <a:cubicBezTo>
                    <a:pt x="118" y="139"/>
                    <a:pt x="118" y="139"/>
                    <a:pt x="118" y="139"/>
                  </a:cubicBezTo>
                  <a:cubicBezTo>
                    <a:pt x="116" y="138"/>
                    <a:pt x="116" y="138"/>
                    <a:pt x="116" y="138"/>
                  </a:cubicBezTo>
                  <a:cubicBezTo>
                    <a:pt x="117" y="135"/>
                    <a:pt x="117" y="135"/>
                    <a:pt x="117" y="135"/>
                  </a:cubicBezTo>
                  <a:cubicBezTo>
                    <a:pt x="116" y="135"/>
                    <a:pt x="115" y="135"/>
                    <a:pt x="115" y="135"/>
                  </a:cubicBezTo>
                  <a:cubicBezTo>
                    <a:pt x="111" y="137"/>
                    <a:pt x="111" y="137"/>
                    <a:pt x="111" y="137"/>
                  </a:cubicBezTo>
                  <a:cubicBezTo>
                    <a:pt x="108" y="139"/>
                    <a:pt x="108" y="139"/>
                    <a:pt x="108" y="139"/>
                  </a:cubicBezTo>
                  <a:cubicBezTo>
                    <a:pt x="108" y="138"/>
                    <a:pt x="108" y="138"/>
                    <a:pt x="108" y="138"/>
                  </a:cubicBezTo>
                  <a:cubicBezTo>
                    <a:pt x="111" y="135"/>
                    <a:pt x="111" y="135"/>
                    <a:pt x="111" y="135"/>
                  </a:cubicBezTo>
                  <a:cubicBezTo>
                    <a:pt x="114" y="134"/>
                    <a:pt x="114" y="134"/>
                    <a:pt x="114" y="134"/>
                  </a:cubicBezTo>
                  <a:cubicBezTo>
                    <a:pt x="118" y="133"/>
                    <a:pt x="118" y="133"/>
                    <a:pt x="118" y="133"/>
                  </a:cubicBezTo>
                  <a:cubicBezTo>
                    <a:pt x="121" y="131"/>
                    <a:pt x="121" y="131"/>
                    <a:pt x="121" y="131"/>
                  </a:cubicBezTo>
                  <a:cubicBezTo>
                    <a:pt x="119" y="130"/>
                    <a:pt x="119" y="130"/>
                    <a:pt x="119" y="130"/>
                  </a:cubicBezTo>
                  <a:cubicBezTo>
                    <a:pt x="119" y="128"/>
                    <a:pt x="119" y="128"/>
                    <a:pt x="119" y="128"/>
                  </a:cubicBezTo>
                  <a:cubicBezTo>
                    <a:pt x="118" y="127"/>
                    <a:pt x="118" y="127"/>
                    <a:pt x="118" y="127"/>
                  </a:cubicBezTo>
                  <a:cubicBezTo>
                    <a:pt x="119" y="124"/>
                    <a:pt x="119" y="124"/>
                    <a:pt x="119" y="124"/>
                  </a:cubicBezTo>
                  <a:cubicBezTo>
                    <a:pt x="120" y="121"/>
                    <a:pt x="120" y="121"/>
                    <a:pt x="120" y="121"/>
                  </a:cubicBezTo>
                  <a:cubicBezTo>
                    <a:pt x="122" y="119"/>
                    <a:pt x="122" y="119"/>
                    <a:pt x="122" y="119"/>
                  </a:cubicBezTo>
                  <a:cubicBezTo>
                    <a:pt x="123" y="118"/>
                    <a:pt x="123" y="118"/>
                    <a:pt x="123" y="118"/>
                  </a:cubicBezTo>
                  <a:cubicBezTo>
                    <a:pt x="125" y="116"/>
                    <a:pt x="125" y="116"/>
                    <a:pt x="125" y="116"/>
                  </a:cubicBezTo>
                  <a:cubicBezTo>
                    <a:pt x="127" y="112"/>
                    <a:pt x="127" y="112"/>
                    <a:pt x="127" y="112"/>
                  </a:cubicBezTo>
                  <a:cubicBezTo>
                    <a:pt x="130" y="108"/>
                    <a:pt x="130" y="108"/>
                    <a:pt x="130" y="108"/>
                  </a:cubicBezTo>
                  <a:cubicBezTo>
                    <a:pt x="136" y="100"/>
                    <a:pt x="136" y="100"/>
                    <a:pt x="136" y="100"/>
                  </a:cubicBezTo>
                  <a:cubicBezTo>
                    <a:pt x="139" y="96"/>
                    <a:pt x="139" y="96"/>
                    <a:pt x="139" y="96"/>
                  </a:cubicBezTo>
                  <a:cubicBezTo>
                    <a:pt x="133" y="101"/>
                    <a:pt x="133" y="101"/>
                    <a:pt x="133" y="101"/>
                  </a:cubicBezTo>
                  <a:cubicBezTo>
                    <a:pt x="132" y="102"/>
                    <a:pt x="130" y="103"/>
                    <a:pt x="129" y="104"/>
                  </a:cubicBezTo>
                  <a:cubicBezTo>
                    <a:pt x="126" y="106"/>
                    <a:pt x="126" y="106"/>
                    <a:pt x="126" y="106"/>
                  </a:cubicBezTo>
                  <a:cubicBezTo>
                    <a:pt x="123" y="108"/>
                    <a:pt x="123" y="108"/>
                    <a:pt x="123" y="108"/>
                  </a:cubicBezTo>
                  <a:cubicBezTo>
                    <a:pt x="122" y="108"/>
                    <a:pt x="122" y="108"/>
                    <a:pt x="122" y="108"/>
                  </a:cubicBezTo>
                  <a:cubicBezTo>
                    <a:pt x="124" y="105"/>
                    <a:pt x="124" y="105"/>
                    <a:pt x="124" y="105"/>
                  </a:cubicBezTo>
                  <a:cubicBezTo>
                    <a:pt x="125" y="103"/>
                    <a:pt x="125" y="103"/>
                    <a:pt x="125" y="103"/>
                  </a:cubicBezTo>
                  <a:cubicBezTo>
                    <a:pt x="123" y="104"/>
                    <a:pt x="123" y="104"/>
                    <a:pt x="123" y="104"/>
                  </a:cubicBezTo>
                  <a:cubicBezTo>
                    <a:pt x="128" y="100"/>
                    <a:pt x="128" y="100"/>
                    <a:pt x="128" y="100"/>
                  </a:cubicBezTo>
                  <a:cubicBezTo>
                    <a:pt x="130" y="98"/>
                    <a:pt x="132" y="96"/>
                    <a:pt x="134" y="94"/>
                  </a:cubicBezTo>
                  <a:cubicBezTo>
                    <a:pt x="137" y="91"/>
                    <a:pt x="137" y="91"/>
                    <a:pt x="137" y="91"/>
                  </a:cubicBezTo>
                  <a:cubicBezTo>
                    <a:pt x="137" y="91"/>
                    <a:pt x="137" y="91"/>
                    <a:pt x="137" y="91"/>
                  </a:cubicBezTo>
                  <a:cubicBezTo>
                    <a:pt x="138" y="89"/>
                    <a:pt x="138" y="89"/>
                    <a:pt x="138" y="89"/>
                  </a:cubicBezTo>
                  <a:cubicBezTo>
                    <a:pt x="141" y="85"/>
                    <a:pt x="141" y="85"/>
                    <a:pt x="141" y="85"/>
                  </a:cubicBezTo>
                  <a:cubicBezTo>
                    <a:pt x="144" y="82"/>
                    <a:pt x="144" y="82"/>
                    <a:pt x="144" y="82"/>
                  </a:cubicBezTo>
                  <a:cubicBezTo>
                    <a:pt x="142" y="83"/>
                    <a:pt x="142" y="83"/>
                    <a:pt x="142" y="83"/>
                  </a:cubicBezTo>
                  <a:cubicBezTo>
                    <a:pt x="141" y="83"/>
                    <a:pt x="141" y="83"/>
                    <a:pt x="141" y="83"/>
                  </a:cubicBezTo>
                  <a:cubicBezTo>
                    <a:pt x="142" y="82"/>
                    <a:pt x="142" y="82"/>
                    <a:pt x="142" y="82"/>
                  </a:cubicBezTo>
                  <a:cubicBezTo>
                    <a:pt x="142" y="82"/>
                    <a:pt x="142" y="82"/>
                    <a:pt x="142" y="82"/>
                  </a:cubicBezTo>
                  <a:cubicBezTo>
                    <a:pt x="139" y="84"/>
                    <a:pt x="139" y="84"/>
                    <a:pt x="139" y="84"/>
                  </a:cubicBezTo>
                  <a:cubicBezTo>
                    <a:pt x="135" y="87"/>
                    <a:pt x="135" y="87"/>
                    <a:pt x="135" y="87"/>
                  </a:cubicBezTo>
                  <a:cubicBezTo>
                    <a:pt x="131" y="91"/>
                    <a:pt x="131" y="91"/>
                    <a:pt x="131" y="91"/>
                  </a:cubicBezTo>
                  <a:cubicBezTo>
                    <a:pt x="127" y="94"/>
                    <a:pt x="127" y="94"/>
                    <a:pt x="127" y="94"/>
                  </a:cubicBezTo>
                  <a:cubicBezTo>
                    <a:pt x="123" y="98"/>
                    <a:pt x="123" y="98"/>
                    <a:pt x="123" y="98"/>
                  </a:cubicBezTo>
                  <a:cubicBezTo>
                    <a:pt x="123" y="97"/>
                    <a:pt x="123" y="97"/>
                    <a:pt x="123" y="97"/>
                  </a:cubicBezTo>
                  <a:cubicBezTo>
                    <a:pt x="119" y="101"/>
                    <a:pt x="119" y="101"/>
                    <a:pt x="119" y="101"/>
                  </a:cubicBezTo>
                  <a:cubicBezTo>
                    <a:pt x="117" y="103"/>
                    <a:pt x="117" y="103"/>
                    <a:pt x="117" y="103"/>
                  </a:cubicBezTo>
                  <a:cubicBezTo>
                    <a:pt x="115" y="105"/>
                    <a:pt x="115" y="105"/>
                    <a:pt x="115" y="105"/>
                  </a:cubicBezTo>
                  <a:cubicBezTo>
                    <a:pt x="113" y="108"/>
                    <a:pt x="113" y="108"/>
                    <a:pt x="113" y="108"/>
                  </a:cubicBezTo>
                  <a:cubicBezTo>
                    <a:pt x="109" y="113"/>
                    <a:pt x="109" y="113"/>
                    <a:pt x="109" y="113"/>
                  </a:cubicBezTo>
                  <a:cubicBezTo>
                    <a:pt x="107" y="115"/>
                    <a:pt x="105" y="116"/>
                    <a:pt x="103" y="118"/>
                  </a:cubicBezTo>
                  <a:cubicBezTo>
                    <a:pt x="99" y="122"/>
                    <a:pt x="99" y="122"/>
                    <a:pt x="99" y="122"/>
                  </a:cubicBezTo>
                  <a:cubicBezTo>
                    <a:pt x="96" y="125"/>
                    <a:pt x="96" y="125"/>
                    <a:pt x="96" y="125"/>
                  </a:cubicBezTo>
                  <a:cubicBezTo>
                    <a:pt x="95" y="126"/>
                    <a:pt x="95" y="126"/>
                    <a:pt x="95" y="126"/>
                  </a:cubicBezTo>
                  <a:cubicBezTo>
                    <a:pt x="91" y="131"/>
                    <a:pt x="91" y="131"/>
                    <a:pt x="91" y="131"/>
                  </a:cubicBezTo>
                  <a:cubicBezTo>
                    <a:pt x="89" y="133"/>
                    <a:pt x="87" y="135"/>
                    <a:pt x="85" y="137"/>
                  </a:cubicBezTo>
                  <a:cubicBezTo>
                    <a:pt x="83" y="141"/>
                    <a:pt x="83" y="141"/>
                    <a:pt x="83" y="141"/>
                  </a:cubicBezTo>
                  <a:cubicBezTo>
                    <a:pt x="80" y="144"/>
                    <a:pt x="80" y="144"/>
                    <a:pt x="80" y="144"/>
                  </a:cubicBezTo>
                  <a:cubicBezTo>
                    <a:pt x="77" y="148"/>
                    <a:pt x="77" y="148"/>
                    <a:pt x="77" y="148"/>
                  </a:cubicBezTo>
                  <a:cubicBezTo>
                    <a:pt x="76" y="148"/>
                    <a:pt x="76" y="148"/>
                    <a:pt x="76" y="148"/>
                  </a:cubicBezTo>
                  <a:cubicBezTo>
                    <a:pt x="80" y="143"/>
                    <a:pt x="80" y="143"/>
                    <a:pt x="80" y="143"/>
                  </a:cubicBezTo>
                  <a:cubicBezTo>
                    <a:pt x="83" y="138"/>
                    <a:pt x="83" y="138"/>
                    <a:pt x="83" y="138"/>
                  </a:cubicBezTo>
                  <a:cubicBezTo>
                    <a:pt x="84" y="137"/>
                    <a:pt x="85" y="135"/>
                    <a:pt x="86" y="134"/>
                  </a:cubicBezTo>
                  <a:cubicBezTo>
                    <a:pt x="91" y="128"/>
                    <a:pt x="91" y="128"/>
                    <a:pt x="91" y="128"/>
                  </a:cubicBezTo>
                  <a:cubicBezTo>
                    <a:pt x="95" y="124"/>
                    <a:pt x="95" y="124"/>
                    <a:pt x="95" y="124"/>
                  </a:cubicBezTo>
                  <a:cubicBezTo>
                    <a:pt x="96" y="123"/>
                    <a:pt x="96" y="123"/>
                    <a:pt x="96" y="123"/>
                  </a:cubicBezTo>
                  <a:cubicBezTo>
                    <a:pt x="96" y="122"/>
                    <a:pt x="96" y="122"/>
                    <a:pt x="96" y="122"/>
                  </a:cubicBezTo>
                  <a:cubicBezTo>
                    <a:pt x="97" y="121"/>
                    <a:pt x="97" y="121"/>
                    <a:pt x="97" y="121"/>
                  </a:cubicBezTo>
                  <a:cubicBezTo>
                    <a:pt x="99" y="119"/>
                    <a:pt x="99" y="119"/>
                    <a:pt x="99" y="119"/>
                  </a:cubicBezTo>
                  <a:cubicBezTo>
                    <a:pt x="92" y="126"/>
                    <a:pt x="85" y="135"/>
                    <a:pt x="79" y="142"/>
                  </a:cubicBezTo>
                  <a:cubicBezTo>
                    <a:pt x="67" y="158"/>
                    <a:pt x="67" y="158"/>
                    <a:pt x="47" y="190"/>
                  </a:cubicBezTo>
                  <a:cubicBezTo>
                    <a:pt x="37" y="208"/>
                    <a:pt x="37" y="208"/>
                    <a:pt x="23" y="243"/>
                  </a:cubicBezTo>
                  <a:cubicBezTo>
                    <a:pt x="19" y="253"/>
                    <a:pt x="15" y="267"/>
                    <a:pt x="12" y="277"/>
                  </a:cubicBezTo>
                  <a:cubicBezTo>
                    <a:pt x="11" y="280"/>
                    <a:pt x="11" y="280"/>
                    <a:pt x="11" y="280"/>
                  </a:cubicBezTo>
                  <a:cubicBezTo>
                    <a:pt x="11" y="280"/>
                    <a:pt x="11" y="280"/>
                    <a:pt x="11" y="280"/>
                  </a:cubicBezTo>
                  <a:cubicBezTo>
                    <a:pt x="12" y="278"/>
                    <a:pt x="12" y="278"/>
                    <a:pt x="12" y="278"/>
                  </a:cubicBezTo>
                  <a:cubicBezTo>
                    <a:pt x="12" y="277"/>
                    <a:pt x="12" y="277"/>
                    <a:pt x="12" y="277"/>
                  </a:cubicBezTo>
                  <a:cubicBezTo>
                    <a:pt x="11" y="281"/>
                    <a:pt x="11" y="281"/>
                    <a:pt x="11" y="281"/>
                  </a:cubicBezTo>
                  <a:cubicBezTo>
                    <a:pt x="10" y="286"/>
                    <a:pt x="10" y="286"/>
                    <a:pt x="10" y="286"/>
                  </a:cubicBezTo>
                  <a:cubicBezTo>
                    <a:pt x="10" y="288"/>
                    <a:pt x="10" y="289"/>
                    <a:pt x="9" y="291"/>
                  </a:cubicBezTo>
                  <a:cubicBezTo>
                    <a:pt x="9" y="294"/>
                    <a:pt x="9" y="294"/>
                    <a:pt x="9" y="294"/>
                  </a:cubicBezTo>
                  <a:cubicBezTo>
                    <a:pt x="8" y="297"/>
                    <a:pt x="8" y="297"/>
                    <a:pt x="8" y="297"/>
                  </a:cubicBezTo>
                  <a:cubicBezTo>
                    <a:pt x="8" y="300"/>
                    <a:pt x="8" y="300"/>
                    <a:pt x="8" y="300"/>
                  </a:cubicBezTo>
                  <a:cubicBezTo>
                    <a:pt x="7" y="304"/>
                    <a:pt x="7" y="304"/>
                    <a:pt x="7" y="304"/>
                  </a:cubicBezTo>
                  <a:cubicBezTo>
                    <a:pt x="7" y="306"/>
                    <a:pt x="7" y="306"/>
                    <a:pt x="7" y="306"/>
                  </a:cubicBezTo>
                  <a:cubicBezTo>
                    <a:pt x="6" y="310"/>
                    <a:pt x="6" y="310"/>
                    <a:pt x="6" y="310"/>
                  </a:cubicBezTo>
                  <a:cubicBezTo>
                    <a:pt x="6" y="311"/>
                    <a:pt x="6" y="311"/>
                    <a:pt x="6" y="311"/>
                  </a:cubicBezTo>
                  <a:cubicBezTo>
                    <a:pt x="7" y="308"/>
                    <a:pt x="7" y="308"/>
                    <a:pt x="7" y="308"/>
                  </a:cubicBezTo>
                  <a:cubicBezTo>
                    <a:pt x="8" y="304"/>
                    <a:pt x="8" y="304"/>
                    <a:pt x="8" y="304"/>
                  </a:cubicBezTo>
                  <a:cubicBezTo>
                    <a:pt x="9" y="298"/>
                    <a:pt x="9" y="298"/>
                    <a:pt x="9" y="298"/>
                  </a:cubicBezTo>
                  <a:cubicBezTo>
                    <a:pt x="10" y="291"/>
                    <a:pt x="10" y="291"/>
                    <a:pt x="10" y="291"/>
                  </a:cubicBezTo>
                  <a:cubicBezTo>
                    <a:pt x="12" y="283"/>
                    <a:pt x="12" y="283"/>
                    <a:pt x="12" y="283"/>
                  </a:cubicBezTo>
                  <a:cubicBezTo>
                    <a:pt x="12" y="280"/>
                    <a:pt x="13" y="277"/>
                    <a:pt x="14" y="274"/>
                  </a:cubicBezTo>
                  <a:cubicBezTo>
                    <a:pt x="15" y="272"/>
                    <a:pt x="15" y="270"/>
                    <a:pt x="16" y="268"/>
                  </a:cubicBezTo>
                  <a:cubicBezTo>
                    <a:pt x="18" y="262"/>
                    <a:pt x="18" y="262"/>
                    <a:pt x="18" y="262"/>
                  </a:cubicBezTo>
                  <a:cubicBezTo>
                    <a:pt x="19" y="260"/>
                    <a:pt x="19" y="260"/>
                    <a:pt x="19" y="260"/>
                  </a:cubicBezTo>
                  <a:cubicBezTo>
                    <a:pt x="21" y="255"/>
                    <a:pt x="21" y="255"/>
                    <a:pt x="21" y="255"/>
                  </a:cubicBezTo>
                  <a:cubicBezTo>
                    <a:pt x="23" y="252"/>
                    <a:pt x="23" y="252"/>
                    <a:pt x="23" y="252"/>
                  </a:cubicBezTo>
                  <a:cubicBezTo>
                    <a:pt x="24" y="250"/>
                    <a:pt x="24" y="250"/>
                    <a:pt x="24" y="250"/>
                  </a:cubicBezTo>
                  <a:cubicBezTo>
                    <a:pt x="26" y="246"/>
                    <a:pt x="26" y="246"/>
                    <a:pt x="26" y="246"/>
                  </a:cubicBezTo>
                  <a:cubicBezTo>
                    <a:pt x="27" y="244"/>
                    <a:pt x="27" y="244"/>
                    <a:pt x="27" y="244"/>
                  </a:cubicBezTo>
                  <a:cubicBezTo>
                    <a:pt x="29" y="237"/>
                    <a:pt x="29" y="237"/>
                    <a:pt x="29" y="237"/>
                  </a:cubicBezTo>
                  <a:cubicBezTo>
                    <a:pt x="30" y="235"/>
                    <a:pt x="30" y="235"/>
                    <a:pt x="30" y="235"/>
                  </a:cubicBezTo>
                  <a:cubicBezTo>
                    <a:pt x="31" y="231"/>
                    <a:pt x="31" y="231"/>
                    <a:pt x="31" y="231"/>
                  </a:cubicBezTo>
                  <a:cubicBezTo>
                    <a:pt x="32" y="228"/>
                    <a:pt x="32" y="228"/>
                    <a:pt x="32" y="228"/>
                  </a:cubicBezTo>
                  <a:cubicBezTo>
                    <a:pt x="34" y="226"/>
                    <a:pt x="34" y="226"/>
                    <a:pt x="34" y="226"/>
                  </a:cubicBezTo>
                  <a:cubicBezTo>
                    <a:pt x="32" y="231"/>
                    <a:pt x="32" y="231"/>
                    <a:pt x="32" y="231"/>
                  </a:cubicBezTo>
                  <a:cubicBezTo>
                    <a:pt x="35" y="226"/>
                    <a:pt x="35" y="226"/>
                    <a:pt x="35" y="226"/>
                  </a:cubicBezTo>
                  <a:cubicBezTo>
                    <a:pt x="37" y="223"/>
                    <a:pt x="37" y="223"/>
                    <a:pt x="37" y="223"/>
                  </a:cubicBezTo>
                  <a:cubicBezTo>
                    <a:pt x="38" y="220"/>
                    <a:pt x="38" y="220"/>
                    <a:pt x="38" y="220"/>
                  </a:cubicBezTo>
                  <a:cubicBezTo>
                    <a:pt x="42" y="212"/>
                    <a:pt x="42" y="212"/>
                    <a:pt x="42" y="212"/>
                  </a:cubicBezTo>
                  <a:cubicBezTo>
                    <a:pt x="43" y="212"/>
                    <a:pt x="43" y="212"/>
                    <a:pt x="44" y="212"/>
                  </a:cubicBezTo>
                  <a:cubicBezTo>
                    <a:pt x="46" y="210"/>
                    <a:pt x="46" y="210"/>
                    <a:pt x="46" y="210"/>
                  </a:cubicBezTo>
                  <a:cubicBezTo>
                    <a:pt x="48" y="209"/>
                    <a:pt x="48" y="209"/>
                    <a:pt x="48" y="209"/>
                  </a:cubicBezTo>
                  <a:cubicBezTo>
                    <a:pt x="49" y="206"/>
                    <a:pt x="49" y="206"/>
                    <a:pt x="49" y="206"/>
                  </a:cubicBezTo>
                  <a:cubicBezTo>
                    <a:pt x="52" y="199"/>
                    <a:pt x="52" y="199"/>
                    <a:pt x="52" y="199"/>
                  </a:cubicBezTo>
                  <a:cubicBezTo>
                    <a:pt x="56" y="194"/>
                    <a:pt x="56" y="194"/>
                    <a:pt x="56" y="194"/>
                  </a:cubicBezTo>
                  <a:cubicBezTo>
                    <a:pt x="56" y="194"/>
                    <a:pt x="57" y="194"/>
                    <a:pt x="57" y="194"/>
                  </a:cubicBezTo>
                  <a:cubicBezTo>
                    <a:pt x="59" y="192"/>
                    <a:pt x="59" y="192"/>
                    <a:pt x="59" y="192"/>
                  </a:cubicBezTo>
                  <a:cubicBezTo>
                    <a:pt x="60" y="192"/>
                    <a:pt x="60" y="192"/>
                    <a:pt x="60" y="192"/>
                  </a:cubicBezTo>
                  <a:cubicBezTo>
                    <a:pt x="63" y="189"/>
                    <a:pt x="63" y="189"/>
                    <a:pt x="63" y="189"/>
                  </a:cubicBezTo>
                  <a:cubicBezTo>
                    <a:pt x="66" y="186"/>
                    <a:pt x="66" y="186"/>
                    <a:pt x="66" y="186"/>
                  </a:cubicBezTo>
                  <a:cubicBezTo>
                    <a:pt x="68" y="186"/>
                    <a:pt x="69" y="186"/>
                    <a:pt x="70" y="187"/>
                  </a:cubicBezTo>
                  <a:cubicBezTo>
                    <a:pt x="70" y="188"/>
                    <a:pt x="69" y="188"/>
                    <a:pt x="69" y="189"/>
                  </a:cubicBezTo>
                  <a:cubicBezTo>
                    <a:pt x="68" y="189"/>
                    <a:pt x="67" y="189"/>
                    <a:pt x="66" y="189"/>
                  </a:cubicBezTo>
                  <a:cubicBezTo>
                    <a:pt x="63" y="192"/>
                    <a:pt x="63" y="192"/>
                    <a:pt x="61" y="196"/>
                  </a:cubicBezTo>
                  <a:cubicBezTo>
                    <a:pt x="61" y="197"/>
                    <a:pt x="61" y="197"/>
                    <a:pt x="61" y="197"/>
                  </a:cubicBezTo>
                  <a:cubicBezTo>
                    <a:pt x="64" y="195"/>
                    <a:pt x="64" y="195"/>
                    <a:pt x="64" y="195"/>
                  </a:cubicBezTo>
                  <a:cubicBezTo>
                    <a:pt x="66" y="193"/>
                    <a:pt x="66" y="193"/>
                    <a:pt x="66" y="193"/>
                  </a:cubicBezTo>
                  <a:cubicBezTo>
                    <a:pt x="68" y="192"/>
                    <a:pt x="68" y="192"/>
                    <a:pt x="68" y="192"/>
                  </a:cubicBezTo>
                  <a:cubicBezTo>
                    <a:pt x="71" y="190"/>
                    <a:pt x="71" y="190"/>
                    <a:pt x="71" y="190"/>
                  </a:cubicBezTo>
                  <a:cubicBezTo>
                    <a:pt x="73" y="189"/>
                    <a:pt x="73" y="189"/>
                    <a:pt x="73" y="189"/>
                  </a:cubicBezTo>
                  <a:cubicBezTo>
                    <a:pt x="77" y="185"/>
                    <a:pt x="77" y="185"/>
                    <a:pt x="77" y="185"/>
                  </a:cubicBezTo>
                  <a:cubicBezTo>
                    <a:pt x="80" y="182"/>
                    <a:pt x="80" y="182"/>
                    <a:pt x="80" y="182"/>
                  </a:cubicBezTo>
                  <a:cubicBezTo>
                    <a:pt x="83" y="178"/>
                    <a:pt x="83" y="178"/>
                    <a:pt x="83" y="178"/>
                  </a:cubicBezTo>
                  <a:cubicBezTo>
                    <a:pt x="80" y="179"/>
                    <a:pt x="80" y="179"/>
                    <a:pt x="80" y="179"/>
                  </a:cubicBezTo>
                  <a:cubicBezTo>
                    <a:pt x="75" y="184"/>
                    <a:pt x="75" y="184"/>
                    <a:pt x="75" y="184"/>
                  </a:cubicBezTo>
                  <a:cubicBezTo>
                    <a:pt x="73" y="184"/>
                    <a:pt x="73" y="184"/>
                    <a:pt x="73" y="184"/>
                  </a:cubicBezTo>
                  <a:cubicBezTo>
                    <a:pt x="73" y="182"/>
                    <a:pt x="73" y="182"/>
                    <a:pt x="73" y="182"/>
                  </a:cubicBezTo>
                  <a:cubicBezTo>
                    <a:pt x="73" y="178"/>
                    <a:pt x="73" y="178"/>
                    <a:pt x="73" y="178"/>
                  </a:cubicBezTo>
                  <a:cubicBezTo>
                    <a:pt x="76" y="171"/>
                    <a:pt x="76" y="171"/>
                    <a:pt x="76" y="171"/>
                  </a:cubicBezTo>
                  <a:cubicBezTo>
                    <a:pt x="80" y="168"/>
                    <a:pt x="80" y="168"/>
                    <a:pt x="80" y="168"/>
                  </a:cubicBezTo>
                  <a:cubicBezTo>
                    <a:pt x="83" y="163"/>
                    <a:pt x="83" y="163"/>
                    <a:pt x="83" y="163"/>
                  </a:cubicBezTo>
                  <a:cubicBezTo>
                    <a:pt x="81" y="162"/>
                    <a:pt x="81" y="162"/>
                    <a:pt x="81" y="162"/>
                  </a:cubicBezTo>
                  <a:cubicBezTo>
                    <a:pt x="78" y="164"/>
                    <a:pt x="78" y="164"/>
                    <a:pt x="78" y="164"/>
                  </a:cubicBezTo>
                  <a:cubicBezTo>
                    <a:pt x="73" y="168"/>
                    <a:pt x="73" y="168"/>
                    <a:pt x="73" y="168"/>
                  </a:cubicBezTo>
                  <a:cubicBezTo>
                    <a:pt x="67" y="174"/>
                    <a:pt x="67" y="174"/>
                    <a:pt x="67" y="174"/>
                  </a:cubicBezTo>
                  <a:cubicBezTo>
                    <a:pt x="63" y="178"/>
                    <a:pt x="63" y="178"/>
                    <a:pt x="63" y="178"/>
                  </a:cubicBezTo>
                  <a:cubicBezTo>
                    <a:pt x="66" y="175"/>
                    <a:pt x="66" y="175"/>
                    <a:pt x="66" y="175"/>
                  </a:cubicBezTo>
                  <a:cubicBezTo>
                    <a:pt x="69" y="171"/>
                    <a:pt x="69" y="171"/>
                    <a:pt x="69" y="171"/>
                  </a:cubicBezTo>
                  <a:cubicBezTo>
                    <a:pt x="71" y="169"/>
                    <a:pt x="71" y="169"/>
                    <a:pt x="71" y="169"/>
                  </a:cubicBezTo>
                  <a:cubicBezTo>
                    <a:pt x="71" y="167"/>
                    <a:pt x="71" y="167"/>
                    <a:pt x="71" y="167"/>
                  </a:cubicBezTo>
                  <a:cubicBezTo>
                    <a:pt x="71" y="167"/>
                    <a:pt x="72" y="167"/>
                    <a:pt x="72" y="167"/>
                  </a:cubicBezTo>
                  <a:cubicBezTo>
                    <a:pt x="75" y="164"/>
                    <a:pt x="75" y="164"/>
                    <a:pt x="75" y="164"/>
                  </a:cubicBezTo>
                  <a:cubicBezTo>
                    <a:pt x="78" y="161"/>
                    <a:pt x="78" y="161"/>
                    <a:pt x="78" y="161"/>
                  </a:cubicBezTo>
                  <a:cubicBezTo>
                    <a:pt x="80" y="161"/>
                    <a:pt x="80" y="161"/>
                    <a:pt x="80" y="161"/>
                  </a:cubicBezTo>
                  <a:cubicBezTo>
                    <a:pt x="83" y="157"/>
                    <a:pt x="83" y="157"/>
                    <a:pt x="83" y="157"/>
                  </a:cubicBezTo>
                  <a:cubicBezTo>
                    <a:pt x="85" y="156"/>
                    <a:pt x="85" y="156"/>
                    <a:pt x="85" y="156"/>
                  </a:cubicBezTo>
                  <a:cubicBezTo>
                    <a:pt x="86" y="156"/>
                    <a:pt x="87" y="156"/>
                    <a:pt x="87" y="156"/>
                  </a:cubicBezTo>
                  <a:cubicBezTo>
                    <a:pt x="92" y="156"/>
                    <a:pt x="92" y="156"/>
                    <a:pt x="92" y="156"/>
                  </a:cubicBezTo>
                  <a:cubicBezTo>
                    <a:pt x="93" y="157"/>
                    <a:pt x="93" y="157"/>
                    <a:pt x="93" y="157"/>
                  </a:cubicBezTo>
                  <a:cubicBezTo>
                    <a:pt x="95" y="157"/>
                    <a:pt x="95" y="157"/>
                    <a:pt x="95" y="157"/>
                  </a:cubicBezTo>
                  <a:cubicBezTo>
                    <a:pt x="99" y="154"/>
                    <a:pt x="99" y="154"/>
                    <a:pt x="99" y="154"/>
                  </a:cubicBezTo>
                  <a:cubicBezTo>
                    <a:pt x="104" y="150"/>
                    <a:pt x="104" y="150"/>
                    <a:pt x="104" y="150"/>
                  </a:cubicBezTo>
                  <a:cubicBezTo>
                    <a:pt x="107" y="150"/>
                    <a:pt x="107" y="150"/>
                    <a:pt x="107" y="150"/>
                  </a:cubicBezTo>
                  <a:cubicBezTo>
                    <a:pt x="110" y="148"/>
                    <a:pt x="110" y="148"/>
                    <a:pt x="110" y="148"/>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91262" tIns="45631" rIns="91262" bIns="45631"/>
            <a:lstStyle/>
            <a:p>
              <a:endParaRPr lang="zh-CN" altLang="en-US"/>
            </a:p>
          </p:txBody>
        </p:sp>
      </p:grpSp>
      <p:sp>
        <p:nvSpPr>
          <p:cNvPr id="79" name="Freeform 32"/>
          <p:cNvSpPr/>
          <p:nvPr/>
        </p:nvSpPr>
        <p:spPr bwMode="auto">
          <a:xfrm rot="5400000">
            <a:off x="5802491" y="4623886"/>
            <a:ext cx="511293" cy="85714"/>
          </a:xfrm>
          <a:custGeom>
            <a:avLst/>
            <a:gdLst>
              <a:gd name="T0" fmla="*/ 0 w 511768"/>
              <a:gd name="T1" fmla="*/ 32211 h 85270"/>
              <a:gd name="T2" fmla="*/ 386650 w 511768"/>
              <a:gd name="T3" fmla="*/ 32211 h 85270"/>
              <a:gd name="T4" fmla="*/ 0 w 511768"/>
              <a:gd name="T5" fmla="*/ 0 h 85270"/>
              <a:gd name="T6" fmla="*/ 511768 w 511768"/>
              <a:gd name="T7" fmla="*/ 85270 h 85270"/>
            </a:gdLst>
            <a:ahLst/>
            <a:cxnLst>
              <a:cxn ang="0">
                <a:pos x="T0" y="T1"/>
              </a:cxn>
              <a:cxn ang="0">
                <a:pos x="T2" y="T3"/>
              </a:cxn>
            </a:cxnLst>
            <a:rect l="T4" t="T5" r="T6" b="T7"/>
            <a:pathLst>
              <a:path w="511768" h="85270">
                <a:moveTo>
                  <a:pt x="0" y="32211"/>
                </a:moveTo>
                <a:lnTo>
                  <a:pt x="386650" y="32211"/>
                </a:lnTo>
              </a:path>
            </a:pathLst>
          </a:custGeom>
          <a:noFill/>
          <a:ln w="12700" cap="flat" cmpd="sng">
            <a:solidFill>
              <a:srgbClr val="ADBACA"/>
            </a:solidFill>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91438" tIns="45719" rIns="91438" bIns="45719"/>
          <a:lstStyle/>
          <a:p>
            <a:endParaRPr lang="zh-CN" altLang="en-US"/>
          </a:p>
        </p:txBody>
      </p:sp>
      <p:sp>
        <p:nvSpPr>
          <p:cNvPr id="80" name="Freeform 33"/>
          <p:cNvSpPr/>
          <p:nvPr/>
        </p:nvSpPr>
        <p:spPr bwMode="auto">
          <a:xfrm rot="1255098">
            <a:off x="7054957" y="3852168"/>
            <a:ext cx="560314" cy="85745"/>
          </a:xfrm>
          <a:custGeom>
            <a:avLst/>
            <a:gdLst>
              <a:gd name="T0" fmla="*/ 0 w 560182"/>
              <a:gd name="T1" fmla="*/ 32211 h 85270"/>
              <a:gd name="T2" fmla="*/ 423229 w 560182"/>
              <a:gd name="T3" fmla="*/ 32211 h 85270"/>
              <a:gd name="T4" fmla="*/ 0 w 560182"/>
              <a:gd name="T5" fmla="*/ 0 h 85270"/>
              <a:gd name="T6" fmla="*/ 560182 w 560182"/>
              <a:gd name="T7" fmla="*/ 85270 h 85270"/>
            </a:gdLst>
            <a:ahLst/>
            <a:cxnLst>
              <a:cxn ang="0">
                <a:pos x="T0" y="T1"/>
              </a:cxn>
              <a:cxn ang="0">
                <a:pos x="T2" y="T3"/>
              </a:cxn>
            </a:cxnLst>
            <a:rect l="T4" t="T5" r="T6" b="T7"/>
            <a:pathLst>
              <a:path w="560182" h="85270">
                <a:moveTo>
                  <a:pt x="0" y="32211"/>
                </a:moveTo>
                <a:lnTo>
                  <a:pt x="423229" y="32211"/>
                </a:lnTo>
              </a:path>
            </a:pathLst>
          </a:custGeom>
          <a:noFill/>
          <a:ln w="12700" cap="flat" cmpd="sng">
            <a:solidFill>
              <a:srgbClr val="ADBACA"/>
            </a:solidFill>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91438" tIns="45719" rIns="91438" bIns="45719"/>
          <a:lstStyle/>
          <a:p>
            <a:endParaRPr lang="zh-CN" altLang="en-US"/>
          </a:p>
        </p:txBody>
      </p:sp>
      <p:sp>
        <p:nvSpPr>
          <p:cNvPr id="81" name="Freeform 34"/>
          <p:cNvSpPr/>
          <p:nvPr/>
        </p:nvSpPr>
        <p:spPr bwMode="auto">
          <a:xfrm rot="20196482">
            <a:off x="7078767" y="2612044"/>
            <a:ext cx="511108" cy="84157"/>
          </a:xfrm>
          <a:custGeom>
            <a:avLst/>
            <a:gdLst>
              <a:gd name="T0" fmla="*/ 0 w 511768"/>
              <a:gd name="T1" fmla="*/ 32211 h 85270"/>
              <a:gd name="T2" fmla="*/ 386650 w 511768"/>
              <a:gd name="T3" fmla="*/ 32211 h 85270"/>
              <a:gd name="T4" fmla="*/ 0 w 511768"/>
              <a:gd name="T5" fmla="*/ 0 h 85270"/>
              <a:gd name="T6" fmla="*/ 511768 w 511768"/>
              <a:gd name="T7" fmla="*/ 85270 h 85270"/>
            </a:gdLst>
            <a:ahLst/>
            <a:cxnLst>
              <a:cxn ang="0">
                <a:pos x="T0" y="T1"/>
              </a:cxn>
              <a:cxn ang="0">
                <a:pos x="T2" y="T3"/>
              </a:cxn>
            </a:cxnLst>
            <a:rect l="T4" t="T5" r="T6" b="T7"/>
            <a:pathLst>
              <a:path w="511768" h="85270">
                <a:moveTo>
                  <a:pt x="0" y="32211"/>
                </a:moveTo>
                <a:lnTo>
                  <a:pt x="386650" y="32211"/>
                </a:lnTo>
              </a:path>
            </a:pathLst>
          </a:custGeom>
          <a:noFill/>
          <a:ln w="12700" cap="flat" cmpd="sng">
            <a:solidFill>
              <a:srgbClr val="ADBACA"/>
            </a:solidFill>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91438" tIns="45719" rIns="91438" bIns="45719"/>
          <a:lstStyle/>
          <a:p>
            <a:endParaRPr lang="zh-CN" altLang="en-US"/>
          </a:p>
        </p:txBody>
      </p:sp>
      <p:sp>
        <p:nvSpPr>
          <p:cNvPr id="82" name="Freeform 35"/>
          <p:cNvSpPr/>
          <p:nvPr/>
        </p:nvSpPr>
        <p:spPr bwMode="auto">
          <a:xfrm rot="19283161" flipH="1">
            <a:off x="4661321" y="4044300"/>
            <a:ext cx="511108" cy="85745"/>
          </a:xfrm>
          <a:custGeom>
            <a:avLst/>
            <a:gdLst>
              <a:gd name="T0" fmla="*/ 0 w 511768"/>
              <a:gd name="T1" fmla="*/ 32211 h 85270"/>
              <a:gd name="T2" fmla="*/ 386650 w 511768"/>
              <a:gd name="T3" fmla="*/ 32211 h 85270"/>
              <a:gd name="T4" fmla="*/ 0 w 511768"/>
              <a:gd name="T5" fmla="*/ 0 h 85270"/>
              <a:gd name="T6" fmla="*/ 511768 w 511768"/>
              <a:gd name="T7" fmla="*/ 85270 h 85270"/>
            </a:gdLst>
            <a:ahLst/>
            <a:cxnLst>
              <a:cxn ang="0">
                <a:pos x="T0" y="T1"/>
              </a:cxn>
              <a:cxn ang="0">
                <a:pos x="T2" y="T3"/>
              </a:cxn>
            </a:cxnLst>
            <a:rect l="T4" t="T5" r="T6" b="T7"/>
            <a:pathLst>
              <a:path w="511768" h="85270">
                <a:moveTo>
                  <a:pt x="0" y="32211"/>
                </a:moveTo>
                <a:lnTo>
                  <a:pt x="386650" y="32211"/>
                </a:lnTo>
              </a:path>
            </a:pathLst>
          </a:custGeom>
          <a:noFill/>
          <a:ln w="12700" cap="flat" cmpd="sng">
            <a:solidFill>
              <a:srgbClr val="ADBACA"/>
            </a:solidFill>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91438" tIns="45719" rIns="91438" bIns="45719"/>
          <a:lstStyle/>
          <a:p>
            <a:endParaRPr lang="zh-CN" altLang="en-US"/>
          </a:p>
        </p:txBody>
      </p:sp>
      <p:sp>
        <p:nvSpPr>
          <p:cNvPr id="83" name="Freeform 37"/>
          <p:cNvSpPr/>
          <p:nvPr/>
        </p:nvSpPr>
        <p:spPr bwMode="auto">
          <a:xfrm rot="1328443" flipH="1">
            <a:off x="4466081" y="2751776"/>
            <a:ext cx="512696" cy="85745"/>
          </a:xfrm>
          <a:custGeom>
            <a:avLst/>
            <a:gdLst>
              <a:gd name="T0" fmla="*/ 0 w 511768"/>
              <a:gd name="T1" fmla="*/ 32211 h 85270"/>
              <a:gd name="T2" fmla="*/ 386650 w 511768"/>
              <a:gd name="T3" fmla="*/ 32211 h 85270"/>
              <a:gd name="T4" fmla="*/ 0 w 511768"/>
              <a:gd name="T5" fmla="*/ 0 h 85270"/>
              <a:gd name="T6" fmla="*/ 511768 w 511768"/>
              <a:gd name="T7" fmla="*/ 85270 h 85270"/>
            </a:gdLst>
            <a:ahLst/>
            <a:cxnLst>
              <a:cxn ang="0">
                <a:pos x="T0" y="T1"/>
              </a:cxn>
              <a:cxn ang="0">
                <a:pos x="T2" y="T3"/>
              </a:cxn>
            </a:cxnLst>
            <a:rect l="T4" t="T5" r="T6" b="T7"/>
            <a:pathLst>
              <a:path w="511768" h="85270">
                <a:moveTo>
                  <a:pt x="0" y="32211"/>
                </a:moveTo>
                <a:lnTo>
                  <a:pt x="386650" y="32211"/>
                </a:lnTo>
              </a:path>
            </a:pathLst>
          </a:custGeom>
          <a:noFill/>
          <a:ln w="12700" cap="flat" cmpd="sng">
            <a:solidFill>
              <a:srgbClr val="ADBACA"/>
            </a:solidFill>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91438" tIns="45719" rIns="91438" bIns="45719"/>
          <a:lstStyle/>
          <a:p>
            <a:endParaRPr lang="zh-CN" altLang="en-US"/>
          </a:p>
        </p:txBody>
      </p:sp>
      <p:grpSp>
        <p:nvGrpSpPr>
          <p:cNvPr id="13" name="组合 12"/>
          <p:cNvGrpSpPr/>
          <p:nvPr/>
        </p:nvGrpSpPr>
        <p:grpSpPr>
          <a:xfrm>
            <a:off x="815308" y="2040409"/>
            <a:ext cx="1992054" cy="690723"/>
            <a:chOff x="611560" y="1529953"/>
            <a:chExt cx="1494235" cy="517922"/>
          </a:xfrm>
        </p:grpSpPr>
        <p:sp>
          <p:nvSpPr>
            <p:cNvPr id="84" name="TextBox 13"/>
            <p:cNvSpPr txBox="1">
              <a:spLocks noChangeArrowheads="1"/>
            </p:cNvSpPr>
            <p:nvPr/>
          </p:nvSpPr>
          <p:spPr bwMode="auto">
            <a:xfrm>
              <a:off x="1503338" y="1529953"/>
              <a:ext cx="602456"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关键词</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85" name="TextBox 13"/>
            <p:cNvSpPr txBox="1">
              <a:spLocks noChangeArrowheads="1"/>
            </p:cNvSpPr>
            <p:nvPr/>
          </p:nvSpPr>
          <p:spPr bwMode="auto">
            <a:xfrm>
              <a:off x="611560" y="1770460"/>
              <a:ext cx="1494235" cy="27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r" eaLnBrk="1" hangingPunct="1">
                <a:spcBef>
                  <a:spcPct val="20000"/>
                </a:spcBef>
              </a:pPr>
              <a:r>
                <a:rPr lang="zh-CN" altLang="en-US"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 name="组合 8"/>
          <p:cNvGrpSpPr/>
          <p:nvPr/>
        </p:nvGrpSpPr>
        <p:grpSpPr>
          <a:xfrm>
            <a:off x="9223200" y="2040411"/>
            <a:ext cx="2155545" cy="636735"/>
            <a:chOff x="6918300" y="1529953"/>
            <a:chExt cx="1616869" cy="477441"/>
          </a:xfrm>
        </p:grpSpPr>
        <p:sp>
          <p:nvSpPr>
            <p:cNvPr id="86" name="TextBox 13"/>
            <p:cNvSpPr txBox="1">
              <a:spLocks noChangeArrowheads="1"/>
            </p:cNvSpPr>
            <p:nvPr/>
          </p:nvSpPr>
          <p:spPr bwMode="auto">
            <a:xfrm>
              <a:off x="6918300" y="1529953"/>
              <a:ext cx="570309"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dirty="0">
                  <a:solidFill>
                    <a:srgbClr val="445469"/>
                  </a:solidFill>
                  <a:latin typeface="Arial" panose="020B0604020202020204" pitchFamily="34" charset="0"/>
                  <a:ea typeface="微软雅黑" panose="020B0503020204020204" pitchFamily="34" charset="-122"/>
                  <a:sym typeface="Arial" panose="020B0604020202020204" pitchFamily="34" charset="0"/>
                </a:rPr>
                <a:t>关键词</a:t>
              </a:r>
              <a:endParaRPr lang="en-US" altLang="zh-CN" sz="16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87" name="TextBox 13"/>
            <p:cNvSpPr txBox="1">
              <a:spLocks noChangeArrowheads="1"/>
            </p:cNvSpPr>
            <p:nvPr/>
          </p:nvSpPr>
          <p:spPr bwMode="auto">
            <a:xfrm>
              <a:off x="6989738" y="1731169"/>
              <a:ext cx="1545431"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2" name="组合 11"/>
          <p:cNvGrpSpPr/>
          <p:nvPr/>
        </p:nvGrpSpPr>
        <p:grpSpPr>
          <a:xfrm>
            <a:off x="1372446" y="4280893"/>
            <a:ext cx="1992053" cy="689134"/>
            <a:chOff x="1029469" y="3209926"/>
            <a:chExt cx="1494234" cy="516731"/>
          </a:xfrm>
        </p:grpSpPr>
        <p:sp>
          <p:nvSpPr>
            <p:cNvPr id="88" name="TextBox 13"/>
            <p:cNvSpPr txBox="1">
              <a:spLocks noChangeArrowheads="1"/>
            </p:cNvSpPr>
            <p:nvPr/>
          </p:nvSpPr>
          <p:spPr bwMode="auto">
            <a:xfrm>
              <a:off x="1921247" y="3209926"/>
              <a:ext cx="602456"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dirty="0">
                  <a:solidFill>
                    <a:srgbClr val="445469"/>
                  </a:solidFill>
                  <a:latin typeface="Arial" panose="020B0604020202020204" pitchFamily="34" charset="0"/>
                  <a:ea typeface="微软雅黑" panose="020B0503020204020204" pitchFamily="34" charset="-122"/>
                  <a:sym typeface="Arial" panose="020B0604020202020204" pitchFamily="34" charset="0"/>
                </a:rPr>
                <a:t>关键词</a:t>
              </a:r>
              <a:endParaRPr lang="en-US" altLang="zh-CN" sz="16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89" name="TextBox 13"/>
            <p:cNvSpPr txBox="1">
              <a:spLocks noChangeArrowheads="1"/>
            </p:cNvSpPr>
            <p:nvPr/>
          </p:nvSpPr>
          <p:spPr bwMode="auto">
            <a:xfrm>
              <a:off x="1029469" y="3449242"/>
              <a:ext cx="1494234" cy="27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r" eaLnBrk="1" hangingPunct="1">
                <a:spcBef>
                  <a:spcPct val="20000"/>
                </a:spcBef>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 name="组合 9"/>
          <p:cNvGrpSpPr/>
          <p:nvPr/>
        </p:nvGrpSpPr>
        <p:grpSpPr>
          <a:xfrm>
            <a:off x="8878757" y="4085584"/>
            <a:ext cx="2155545" cy="636735"/>
            <a:chOff x="6659934" y="3063478"/>
            <a:chExt cx="1616869" cy="477441"/>
          </a:xfrm>
        </p:grpSpPr>
        <p:sp>
          <p:nvSpPr>
            <p:cNvPr id="90" name="TextBox 13"/>
            <p:cNvSpPr txBox="1">
              <a:spLocks noChangeArrowheads="1"/>
            </p:cNvSpPr>
            <p:nvPr/>
          </p:nvSpPr>
          <p:spPr bwMode="auto">
            <a:xfrm>
              <a:off x="6659934" y="3063478"/>
              <a:ext cx="571500"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dirty="0">
                  <a:solidFill>
                    <a:srgbClr val="445469"/>
                  </a:solidFill>
                  <a:latin typeface="Arial" panose="020B0604020202020204" pitchFamily="34" charset="0"/>
                  <a:ea typeface="微软雅黑" panose="020B0503020204020204" pitchFamily="34" charset="-122"/>
                  <a:sym typeface="Arial" panose="020B0604020202020204" pitchFamily="34" charset="0"/>
                </a:rPr>
                <a:t>关键词</a:t>
              </a:r>
              <a:endParaRPr lang="en-US" altLang="zh-CN" sz="16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91" name="TextBox 13"/>
            <p:cNvSpPr txBox="1">
              <a:spLocks noChangeArrowheads="1"/>
            </p:cNvSpPr>
            <p:nvPr/>
          </p:nvSpPr>
          <p:spPr bwMode="auto">
            <a:xfrm>
              <a:off x="6731372" y="3263504"/>
              <a:ext cx="1545431" cy="27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 name="组合 10"/>
          <p:cNvGrpSpPr/>
          <p:nvPr/>
        </p:nvGrpSpPr>
        <p:grpSpPr>
          <a:xfrm>
            <a:off x="6704165" y="5259018"/>
            <a:ext cx="2155545" cy="636735"/>
            <a:chOff x="5028778" y="3943350"/>
            <a:chExt cx="1616869" cy="477441"/>
          </a:xfrm>
        </p:grpSpPr>
        <p:sp>
          <p:nvSpPr>
            <p:cNvPr id="92" name="TextBox 13"/>
            <p:cNvSpPr txBox="1">
              <a:spLocks noChangeArrowheads="1"/>
            </p:cNvSpPr>
            <p:nvPr/>
          </p:nvSpPr>
          <p:spPr bwMode="auto">
            <a:xfrm>
              <a:off x="5028778" y="3943350"/>
              <a:ext cx="571500"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关键词</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93" name="TextBox 13"/>
            <p:cNvSpPr txBox="1">
              <a:spLocks noChangeArrowheads="1"/>
            </p:cNvSpPr>
            <p:nvPr/>
          </p:nvSpPr>
          <p:spPr bwMode="auto">
            <a:xfrm>
              <a:off x="5100216" y="4144566"/>
              <a:ext cx="1545431"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heel(4)">
                                      <p:cBhvr>
                                        <p:cTn id="7" dur="10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 calcmode="lin" valueType="num">
                                      <p:cBhvr>
                                        <p:cTn id="14" dur="500" fill="hold"/>
                                        <p:tgtEl>
                                          <p:spTgt spid="2"/>
                                        </p:tgtEl>
                                        <p:attrNameLst>
                                          <p:attrName>style.rotation</p:attrName>
                                        </p:attrNameLst>
                                      </p:cBhvr>
                                      <p:tavLst>
                                        <p:tav tm="0">
                                          <p:val>
                                            <p:fltVal val="360"/>
                                          </p:val>
                                        </p:tav>
                                        <p:tav tm="100000">
                                          <p:val>
                                            <p:fltVal val="0"/>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83"/>
                                        </p:tgtEl>
                                        <p:attrNameLst>
                                          <p:attrName>style.visibility</p:attrName>
                                        </p:attrNameLst>
                                      </p:cBhvr>
                                      <p:to>
                                        <p:strVal val="visible"/>
                                      </p:to>
                                    </p:set>
                                    <p:animEffect transition="in" filter="wipe(right)">
                                      <p:cBhvr>
                                        <p:cTn id="20" dur="500"/>
                                        <p:tgtEl>
                                          <p:spTgt spid="83"/>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82"/>
                                        </p:tgtEl>
                                        <p:attrNameLst>
                                          <p:attrName>style.visibility</p:attrName>
                                        </p:attrNameLst>
                                      </p:cBhvr>
                                      <p:to>
                                        <p:strVal val="visible"/>
                                      </p:to>
                                    </p:set>
                                    <p:animEffect transition="in" filter="wipe(right)">
                                      <p:cBhvr>
                                        <p:cTn id="23" dur="500"/>
                                        <p:tgtEl>
                                          <p:spTgt spid="82"/>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79"/>
                                        </p:tgtEl>
                                        <p:attrNameLst>
                                          <p:attrName>style.visibility</p:attrName>
                                        </p:attrNameLst>
                                      </p:cBhvr>
                                      <p:to>
                                        <p:strVal val="visible"/>
                                      </p:to>
                                    </p:set>
                                    <p:animEffect transition="in" filter="wipe(up)">
                                      <p:cBhvr>
                                        <p:cTn id="26" dur="500"/>
                                        <p:tgtEl>
                                          <p:spTgt spid="79"/>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wipe(left)">
                                      <p:cBhvr>
                                        <p:cTn id="29" dur="500"/>
                                        <p:tgtEl>
                                          <p:spTgt spid="80"/>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wipe(left)">
                                      <p:cBhvr>
                                        <p:cTn id="32" dur="500"/>
                                        <p:tgtEl>
                                          <p:spTgt spid="81"/>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500" fill="hold"/>
                                        <p:tgtEl>
                                          <p:spTgt spid="3"/>
                                        </p:tgtEl>
                                        <p:attrNameLst>
                                          <p:attrName>ppt_w</p:attrName>
                                        </p:attrNameLst>
                                      </p:cBhvr>
                                      <p:tavLst>
                                        <p:tav tm="0">
                                          <p:val>
                                            <p:fltVal val="0"/>
                                          </p:val>
                                        </p:tav>
                                        <p:tav tm="100000">
                                          <p:val>
                                            <p:strVal val="#ppt_w"/>
                                          </p:val>
                                        </p:tav>
                                      </p:tavLst>
                                    </p:anim>
                                    <p:anim calcmode="lin" valueType="num">
                                      <p:cBhvr>
                                        <p:cTn id="38" dur="500" fill="hold"/>
                                        <p:tgtEl>
                                          <p:spTgt spid="3"/>
                                        </p:tgtEl>
                                        <p:attrNameLst>
                                          <p:attrName>ppt_h</p:attrName>
                                        </p:attrNameLst>
                                      </p:cBhvr>
                                      <p:tavLst>
                                        <p:tav tm="0">
                                          <p:val>
                                            <p:fltVal val="0"/>
                                          </p:val>
                                        </p:tav>
                                        <p:tav tm="100000">
                                          <p:val>
                                            <p:strVal val="#ppt_h"/>
                                          </p:val>
                                        </p:tav>
                                      </p:tavLst>
                                    </p:anim>
                                    <p:animEffect transition="in" filter="fade">
                                      <p:cBhvr>
                                        <p:cTn id="39" dur="500"/>
                                        <p:tgtEl>
                                          <p:spTgt spid="3"/>
                                        </p:tgtEl>
                                      </p:cBhvr>
                                    </p:animEffect>
                                  </p:childTnLst>
                                </p:cTn>
                              </p:par>
                              <p:par>
                                <p:cTn id="40" presetID="53" presetClass="entr" presetSubtype="16" fill="hold" nodeType="with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500" fill="hold"/>
                                        <p:tgtEl>
                                          <p:spTgt spid="4"/>
                                        </p:tgtEl>
                                        <p:attrNameLst>
                                          <p:attrName>ppt_w</p:attrName>
                                        </p:attrNameLst>
                                      </p:cBhvr>
                                      <p:tavLst>
                                        <p:tav tm="0">
                                          <p:val>
                                            <p:fltVal val="0"/>
                                          </p:val>
                                        </p:tav>
                                        <p:tav tm="100000">
                                          <p:val>
                                            <p:strVal val="#ppt_w"/>
                                          </p:val>
                                        </p:tav>
                                      </p:tavLst>
                                    </p:anim>
                                    <p:anim calcmode="lin" valueType="num">
                                      <p:cBhvr>
                                        <p:cTn id="43" dur="500" fill="hold"/>
                                        <p:tgtEl>
                                          <p:spTgt spid="4"/>
                                        </p:tgtEl>
                                        <p:attrNameLst>
                                          <p:attrName>ppt_h</p:attrName>
                                        </p:attrNameLst>
                                      </p:cBhvr>
                                      <p:tavLst>
                                        <p:tav tm="0">
                                          <p:val>
                                            <p:fltVal val="0"/>
                                          </p:val>
                                        </p:tav>
                                        <p:tav tm="100000">
                                          <p:val>
                                            <p:strVal val="#ppt_h"/>
                                          </p:val>
                                        </p:tav>
                                      </p:tavLst>
                                    </p:anim>
                                    <p:animEffect transition="in" filter="fade">
                                      <p:cBhvr>
                                        <p:cTn id="44" dur="500"/>
                                        <p:tgtEl>
                                          <p:spTgt spid="4"/>
                                        </p:tgtEl>
                                      </p:cBhvr>
                                    </p:animEffect>
                                  </p:childTnLst>
                                </p:cTn>
                              </p:par>
                              <p:par>
                                <p:cTn id="45" presetID="53" presetClass="entr" presetSubtype="16"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par>
                                <p:cTn id="50" presetID="53" presetClass="entr" presetSubtype="16" fill="hold" nodeType="with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500" fill="hold"/>
                                        <p:tgtEl>
                                          <p:spTgt spid="6"/>
                                        </p:tgtEl>
                                        <p:attrNameLst>
                                          <p:attrName>ppt_w</p:attrName>
                                        </p:attrNameLst>
                                      </p:cBhvr>
                                      <p:tavLst>
                                        <p:tav tm="0">
                                          <p:val>
                                            <p:fltVal val="0"/>
                                          </p:val>
                                        </p:tav>
                                        <p:tav tm="100000">
                                          <p:val>
                                            <p:strVal val="#ppt_w"/>
                                          </p:val>
                                        </p:tav>
                                      </p:tavLst>
                                    </p:anim>
                                    <p:anim calcmode="lin" valueType="num">
                                      <p:cBhvr>
                                        <p:cTn id="53" dur="500" fill="hold"/>
                                        <p:tgtEl>
                                          <p:spTgt spid="6"/>
                                        </p:tgtEl>
                                        <p:attrNameLst>
                                          <p:attrName>ppt_h</p:attrName>
                                        </p:attrNameLst>
                                      </p:cBhvr>
                                      <p:tavLst>
                                        <p:tav tm="0">
                                          <p:val>
                                            <p:fltVal val="0"/>
                                          </p:val>
                                        </p:tav>
                                        <p:tav tm="100000">
                                          <p:val>
                                            <p:strVal val="#ppt_h"/>
                                          </p:val>
                                        </p:tav>
                                      </p:tavLst>
                                    </p:anim>
                                    <p:animEffect transition="in" filter="fade">
                                      <p:cBhvr>
                                        <p:cTn id="54" dur="500"/>
                                        <p:tgtEl>
                                          <p:spTgt spid="6"/>
                                        </p:tgtEl>
                                      </p:cBhvr>
                                    </p:animEffect>
                                  </p:childTnLst>
                                </p:cTn>
                              </p:par>
                              <p:par>
                                <p:cTn id="55" presetID="53" presetClass="entr" presetSubtype="16" fill="hold" nodeType="with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p:cTn id="57" dur="500" fill="hold"/>
                                        <p:tgtEl>
                                          <p:spTgt spid="7"/>
                                        </p:tgtEl>
                                        <p:attrNameLst>
                                          <p:attrName>ppt_w</p:attrName>
                                        </p:attrNameLst>
                                      </p:cBhvr>
                                      <p:tavLst>
                                        <p:tav tm="0">
                                          <p:val>
                                            <p:fltVal val="0"/>
                                          </p:val>
                                        </p:tav>
                                        <p:tav tm="100000">
                                          <p:val>
                                            <p:strVal val="#ppt_w"/>
                                          </p:val>
                                        </p:tav>
                                      </p:tavLst>
                                    </p:anim>
                                    <p:anim calcmode="lin" valueType="num">
                                      <p:cBhvr>
                                        <p:cTn id="58" dur="500" fill="hold"/>
                                        <p:tgtEl>
                                          <p:spTgt spid="7"/>
                                        </p:tgtEl>
                                        <p:attrNameLst>
                                          <p:attrName>ppt_h</p:attrName>
                                        </p:attrNameLst>
                                      </p:cBhvr>
                                      <p:tavLst>
                                        <p:tav tm="0">
                                          <p:val>
                                            <p:fltVal val="0"/>
                                          </p:val>
                                        </p:tav>
                                        <p:tav tm="100000">
                                          <p:val>
                                            <p:strVal val="#ppt_h"/>
                                          </p:val>
                                        </p:tav>
                                      </p:tavLst>
                                    </p:anim>
                                    <p:animEffect transition="in" filter="fade">
                                      <p:cBhvr>
                                        <p:cTn id="59" dur="500"/>
                                        <p:tgtEl>
                                          <p:spTgt spid="7"/>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randombar(horizontal)">
                                      <p:cBhvr>
                                        <p:cTn id="64" dur="500"/>
                                        <p:tgtEl>
                                          <p:spTgt spid="13"/>
                                        </p:tgtEl>
                                      </p:cBhvr>
                                    </p:animEffect>
                                  </p:childTnLst>
                                </p:cTn>
                              </p:par>
                              <p:par>
                                <p:cTn id="65" presetID="14" presetClass="entr" presetSubtype="10" fill="hold" nodeType="with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randombar(horizontal)">
                                      <p:cBhvr>
                                        <p:cTn id="67" dur="500"/>
                                        <p:tgtEl>
                                          <p:spTgt spid="12"/>
                                        </p:tgtEl>
                                      </p:cBhvr>
                                    </p:animEffect>
                                  </p:childTnLst>
                                </p:cTn>
                              </p:par>
                              <p:par>
                                <p:cTn id="68" presetID="14" presetClass="entr" presetSubtype="10" fill="hold" nodeType="with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randombar(horizontal)">
                                      <p:cBhvr>
                                        <p:cTn id="70" dur="500"/>
                                        <p:tgtEl>
                                          <p:spTgt spid="11"/>
                                        </p:tgtEl>
                                      </p:cBhvr>
                                    </p:animEffect>
                                  </p:childTnLst>
                                </p:cTn>
                              </p:par>
                              <p:par>
                                <p:cTn id="71" presetID="14" presetClass="entr" presetSubtype="10" fill="hold" nodeType="with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randombar(horizontal)">
                                      <p:cBhvr>
                                        <p:cTn id="73" dur="500"/>
                                        <p:tgtEl>
                                          <p:spTgt spid="10"/>
                                        </p:tgtEl>
                                      </p:cBhvr>
                                    </p:animEffect>
                                  </p:childTnLst>
                                </p:cTn>
                              </p:par>
                              <p:par>
                                <p:cTn id="74" presetID="14" presetClass="entr" presetSubtype="10" fill="hold" nodeType="with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randombar(horizontal)">
                                      <p:cBhvr>
                                        <p:cTn id="76" dur="500"/>
                                        <p:tgtEl>
                                          <p:spTgt spid="9"/>
                                        </p:tgtEl>
                                      </p:cBhvr>
                                    </p:animEffect>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fade">
                                      <p:cBhvr>
                                        <p:cTn id="81" dur="1000"/>
                                        <p:tgtEl>
                                          <p:spTgt spid="35"/>
                                        </p:tgtEl>
                                      </p:cBhvr>
                                    </p:animEffect>
                                    <p:anim calcmode="lin" valueType="num">
                                      <p:cBhvr>
                                        <p:cTn id="82" dur="1000" fill="hold"/>
                                        <p:tgtEl>
                                          <p:spTgt spid="35"/>
                                        </p:tgtEl>
                                        <p:attrNameLst>
                                          <p:attrName>ppt_x</p:attrName>
                                        </p:attrNameLst>
                                      </p:cBhvr>
                                      <p:tavLst>
                                        <p:tav tm="0">
                                          <p:val>
                                            <p:strVal val="#ppt_x"/>
                                          </p:val>
                                        </p:tav>
                                        <p:tav tm="100000">
                                          <p:val>
                                            <p:strVal val="#ppt_x"/>
                                          </p:val>
                                        </p:tav>
                                      </p:tavLst>
                                    </p:anim>
                                    <p:anim calcmode="lin" valueType="num">
                                      <p:cBhvr>
                                        <p:cTn id="83"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79" grpId="0" animBg="1"/>
      <p:bldP spid="80" grpId="0" animBg="1"/>
      <p:bldP spid="81" grpId="0" animBg="1"/>
      <p:bldP spid="82" grpId="0" animBg="1"/>
      <p:bldP spid="8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grpSp>
        <p:nvGrpSpPr>
          <p:cNvPr id="4" name="组合 3"/>
          <p:cNvGrpSpPr/>
          <p:nvPr/>
        </p:nvGrpSpPr>
        <p:grpSpPr>
          <a:xfrm>
            <a:off x="4375209" y="1942069"/>
            <a:ext cx="3439664" cy="3428208"/>
            <a:chOff x="3281834" y="1456214"/>
            <a:chExt cx="2580084" cy="2570561"/>
          </a:xfrm>
        </p:grpSpPr>
        <p:sp>
          <p:nvSpPr>
            <p:cNvPr id="23" name="新月形 4"/>
            <p:cNvSpPr>
              <a:spLocks noChangeArrowheads="1"/>
            </p:cNvSpPr>
            <p:nvPr/>
          </p:nvSpPr>
          <p:spPr bwMode="auto">
            <a:xfrm rot="20751297">
              <a:off x="3281834" y="1636000"/>
              <a:ext cx="1193006" cy="2383631"/>
            </a:xfrm>
            <a:prstGeom prst="moon">
              <a:avLst>
                <a:gd name="adj" fmla="val 15190"/>
              </a:avLst>
            </a:prstGeom>
            <a:solidFill>
              <a:srgbClr val="FF3399"/>
            </a:solidFill>
            <a:ln w="3175" cmpd="sng">
              <a:solidFill>
                <a:srgbClr val="F8F8F8"/>
              </a:solidFill>
              <a:miter lim="800000"/>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3" name="组合 2"/>
            <p:cNvGrpSpPr/>
            <p:nvPr/>
          </p:nvGrpSpPr>
          <p:grpSpPr>
            <a:xfrm>
              <a:off x="3297313" y="1456214"/>
              <a:ext cx="2564605" cy="2570561"/>
              <a:chOff x="3297313" y="1456214"/>
              <a:chExt cx="2564605" cy="2570561"/>
            </a:xfrm>
          </p:grpSpPr>
          <p:sp>
            <p:nvSpPr>
              <p:cNvPr id="43" name="新月形 5"/>
              <p:cNvSpPr>
                <a:spLocks noChangeArrowheads="1"/>
              </p:cNvSpPr>
              <p:nvPr/>
            </p:nvSpPr>
            <p:spPr bwMode="auto">
              <a:xfrm rot="4551297">
                <a:off x="3893220" y="860307"/>
                <a:ext cx="1190625" cy="2382440"/>
              </a:xfrm>
              <a:prstGeom prst="moon">
                <a:avLst>
                  <a:gd name="adj" fmla="val 15190"/>
                </a:avLst>
              </a:prstGeom>
              <a:solidFill>
                <a:srgbClr val="FF0066"/>
              </a:solidFill>
              <a:ln w="3175" cmpd="sng">
                <a:solidFill>
                  <a:srgbClr val="F8F8F8"/>
                </a:solidFill>
                <a:miter lim="800000"/>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4" name="新月形 6"/>
              <p:cNvSpPr>
                <a:spLocks noChangeArrowheads="1"/>
              </p:cNvSpPr>
              <p:nvPr/>
            </p:nvSpPr>
            <p:spPr bwMode="auto">
              <a:xfrm rot="9951297">
                <a:off x="4670102" y="1471693"/>
                <a:ext cx="1191816" cy="2382440"/>
              </a:xfrm>
              <a:prstGeom prst="moon">
                <a:avLst>
                  <a:gd name="adj" fmla="val 15190"/>
                </a:avLst>
              </a:prstGeom>
              <a:solidFill>
                <a:srgbClr val="FF3399"/>
              </a:solidFill>
              <a:ln w="3175" cmpd="sng">
                <a:solidFill>
                  <a:srgbClr val="F8F8F8"/>
                </a:solidFill>
                <a:miter lim="800000"/>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5" name="新月形 7"/>
              <p:cNvSpPr>
                <a:spLocks noChangeArrowheads="1"/>
              </p:cNvSpPr>
              <p:nvPr/>
            </p:nvSpPr>
            <p:spPr bwMode="auto">
              <a:xfrm rot="15351297">
                <a:off x="4068837" y="2238456"/>
                <a:ext cx="1193006" cy="2383631"/>
              </a:xfrm>
              <a:prstGeom prst="moon">
                <a:avLst>
                  <a:gd name="adj" fmla="val 15190"/>
                </a:avLst>
              </a:prstGeom>
              <a:solidFill>
                <a:srgbClr val="FF0066"/>
              </a:solidFill>
              <a:ln w="3175" cmpd="sng">
                <a:solidFill>
                  <a:srgbClr val="F8F8F8"/>
                </a:solidFill>
                <a:miter lim="800000"/>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sp>
        <p:nvSpPr>
          <p:cNvPr id="46" name="TextBox 11"/>
          <p:cNvSpPr>
            <a:spLocks noChangeArrowheads="1"/>
          </p:cNvSpPr>
          <p:nvPr/>
        </p:nvSpPr>
        <p:spPr bwMode="auto">
          <a:xfrm flipH="1">
            <a:off x="5039227" y="3358447"/>
            <a:ext cx="2111100" cy="369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b="1" dirty="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b="1"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47" name="直接连接符 24"/>
          <p:cNvSpPr>
            <a:spLocks noChangeShapeType="1"/>
          </p:cNvSpPr>
          <p:nvPr/>
        </p:nvSpPr>
        <p:spPr bwMode="auto">
          <a:xfrm flipH="1">
            <a:off x="3478389" y="3026583"/>
            <a:ext cx="1049201" cy="0"/>
          </a:xfrm>
          <a:prstGeom prst="line">
            <a:avLst/>
          </a:prstGeom>
          <a:noFill/>
          <a:ln w="12700" cmpd="sng">
            <a:solidFill>
              <a:srgbClr val="ADBACA"/>
            </a:solidFill>
            <a:prstDash val="sysDot"/>
            <a:round/>
            <a:headEnd type="oval" w="med" len="med"/>
            <a:tailEnd type="oval" w="med" len="med"/>
          </a:ln>
          <a:extLst>
            <a:ext uri="{909E8E84-426E-40DD-AFC4-6F175D3DCCD1}">
              <a14:hiddenFill xmlns:a14="http://schemas.microsoft.com/office/drawing/2010/main">
                <a:noFill/>
              </a14:hiddenFill>
            </a:ext>
          </a:extLst>
        </p:spPr>
        <p:txBody>
          <a:bodyPr lIns="91438" tIns="45719" rIns="91438" bIns="45719"/>
          <a:lstStyle/>
          <a:p>
            <a:endParaRPr lang="zh-CN" altLang="en-US"/>
          </a:p>
        </p:txBody>
      </p:sp>
      <p:sp>
        <p:nvSpPr>
          <p:cNvPr id="48" name="直接连接符 24"/>
          <p:cNvSpPr>
            <a:spLocks noChangeShapeType="1"/>
          </p:cNvSpPr>
          <p:nvPr/>
        </p:nvSpPr>
        <p:spPr bwMode="auto">
          <a:xfrm flipH="1">
            <a:off x="4224417" y="5168615"/>
            <a:ext cx="1031740" cy="0"/>
          </a:xfrm>
          <a:prstGeom prst="line">
            <a:avLst/>
          </a:prstGeom>
          <a:noFill/>
          <a:ln w="12700" cmpd="sng">
            <a:solidFill>
              <a:srgbClr val="ADBACA"/>
            </a:solidFill>
            <a:prstDash val="sysDot"/>
            <a:round/>
            <a:headEnd type="oval" w="med" len="med"/>
            <a:tailEnd type="oval" w="med" len="med"/>
          </a:ln>
          <a:extLst>
            <a:ext uri="{909E8E84-426E-40DD-AFC4-6F175D3DCCD1}">
              <a14:hiddenFill xmlns:a14="http://schemas.microsoft.com/office/drawing/2010/main">
                <a:noFill/>
              </a14:hiddenFill>
            </a:ext>
          </a:extLst>
        </p:spPr>
        <p:txBody>
          <a:bodyPr lIns="91438" tIns="45719" rIns="91438" bIns="45719"/>
          <a:lstStyle/>
          <a:p>
            <a:endParaRPr lang="zh-CN" altLang="en-US"/>
          </a:p>
        </p:txBody>
      </p:sp>
      <p:grpSp>
        <p:nvGrpSpPr>
          <p:cNvPr id="8" name="组合 7"/>
          <p:cNvGrpSpPr/>
          <p:nvPr/>
        </p:nvGrpSpPr>
        <p:grpSpPr>
          <a:xfrm>
            <a:off x="1057765" y="2712185"/>
            <a:ext cx="2203164" cy="651025"/>
            <a:chOff x="793427" y="2033668"/>
            <a:chExt cx="1652588" cy="488156"/>
          </a:xfrm>
        </p:grpSpPr>
        <p:sp>
          <p:nvSpPr>
            <p:cNvPr id="49" name="TextBox 13"/>
            <p:cNvSpPr txBox="1">
              <a:spLocks noChangeArrowheads="1"/>
            </p:cNvSpPr>
            <p:nvPr/>
          </p:nvSpPr>
          <p:spPr bwMode="auto">
            <a:xfrm>
              <a:off x="980356" y="2033668"/>
              <a:ext cx="1465659"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r" eaLnBrk="1" hangingPunct="1">
                <a:spcBef>
                  <a:spcPct val="20000"/>
                </a:spcBef>
              </a:pPr>
              <a:r>
                <a:rPr lang="zh-CN" altLang="en-US" sz="16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50" name="TextBox 13"/>
            <p:cNvSpPr txBox="1">
              <a:spLocks noChangeArrowheads="1"/>
            </p:cNvSpPr>
            <p:nvPr/>
          </p:nvSpPr>
          <p:spPr bwMode="auto">
            <a:xfrm>
              <a:off x="793427" y="2244408"/>
              <a:ext cx="1652588" cy="27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r" eaLnBrk="1" hangingPunct="1">
                <a:spcBef>
                  <a:spcPct val="20000"/>
                </a:spcBef>
              </a:pPr>
              <a:r>
                <a:rPr lang="zh-CN" altLang="en-US"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 name="组合 4"/>
          <p:cNvGrpSpPr/>
          <p:nvPr/>
        </p:nvGrpSpPr>
        <p:grpSpPr>
          <a:xfrm>
            <a:off x="7905349" y="1819803"/>
            <a:ext cx="2385704" cy="654202"/>
            <a:chOff x="5929783" y="1364536"/>
            <a:chExt cx="1789511" cy="490538"/>
          </a:xfrm>
        </p:grpSpPr>
        <p:sp>
          <p:nvSpPr>
            <p:cNvPr id="51" name="TextBox 13"/>
            <p:cNvSpPr txBox="1">
              <a:spLocks noChangeArrowheads="1"/>
            </p:cNvSpPr>
            <p:nvPr/>
          </p:nvSpPr>
          <p:spPr bwMode="auto">
            <a:xfrm>
              <a:off x="5929783" y="1364536"/>
              <a:ext cx="944166"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52" name="TextBox 13"/>
            <p:cNvSpPr txBox="1">
              <a:spLocks noChangeArrowheads="1"/>
            </p:cNvSpPr>
            <p:nvPr/>
          </p:nvSpPr>
          <p:spPr bwMode="auto">
            <a:xfrm>
              <a:off x="5929784" y="1577658"/>
              <a:ext cx="1789510" cy="27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 name="组合 6"/>
          <p:cNvGrpSpPr/>
          <p:nvPr/>
        </p:nvGrpSpPr>
        <p:grpSpPr>
          <a:xfrm>
            <a:off x="1608557" y="4922498"/>
            <a:ext cx="2439669" cy="622444"/>
            <a:chOff x="1206575" y="3691018"/>
            <a:chExt cx="1829990" cy="466725"/>
          </a:xfrm>
        </p:grpSpPr>
        <p:sp>
          <p:nvSpPr>
            <p:cNvPr id="53" name="TextBox 13"/>
            <p:cNvSpPr txBox="1">
              <a:spLocks noChangeArrowheads="1"/>
            </p:cNvSpPr>
            <p:nvPr/>
          </p:nvSpPr>
          <p:spPr bwMode="auto">
            <a:xfrm>
              <a:off x="1544712" y="3691018"/>
              <a:ext cx="1464469"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r" eaLnBrk="1" hangingPunct="1">
                <a:spcBef>
                  <a:spcPct val="20000"/>
                </a:spcBef>
              </a:pPr>
              <a:r>
                <a:rPr lang="zh-CN" altLang="en-US" sz="16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54" name="TextBox 13"/>
            <p:cNvSpPr txBox="1">
              <a:spLocks noChangeArrowheads="1"/>
            </p:cNvSpPr>
            <p:nvPr/>
          </p:nvSpPr>
          <p:spPr bwMode="auto">
            <a:xfrm>
              <a:off x="1206575" y="3880327"/>
              <a:ext cx="1829990" cy="27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r" eaLnBrk="1" hangingPunct="1">
                <a:spcBef>
                  <a:spcPct val="20000"/>
                </a:spcBef>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 name="组合 5"/>
          <p:cNvGrpSpPr/>
          <p:nvPr/>
        </p:nvGrpSpPr>
        <p:grpSpPr>
          <a:xfrm>
            <a:off x="8833916" y="4066635"/>
            <a:ext cx="2349194" cy="685960"/>
            <a:chOff x="6626299" y="3049270"/>
            <a:chExt cx="1762125" cy="514351"/>
          </a:xfrm>
        </p:grpSpPr>
        <p:sp>
          <p:nvSpPr>
            <p:cNvPr id="55" name="TextBox 13"/>
            <p:cNvSpPr txBox="1">
              <a:spLocks noChangeArrowheads="1"/>
            </p:cNvSpPr>
            <p:nvPr/>
          </p:nvSpPr>
          <p:spPr bwMode="auto">
            <a:xfrm>
              <a:off x="6631062" y="3049270"/>
              <a:ext cx="1464469"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56" name="TextBox 13"/>
            <p:cNvSpPr txBox="1">
              <a:spLocks noChangeArrowheads="1"/>
            </p:cNvSpPr>
            <p:nvPr/>
          </p:nvSpPr>
          <p:spPr bwMode="auto">
            <a:xfrm>
              <a:off x="6626299" y="3286206"/>
              <a:ext cx="1762125" cy="27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57" name="直接连接符 24"/>
          <p:cNvSpPr>
            <a:spLocks noChangeShapeType="1"/>
          </p:cNvSpPr>
          <p:nvPr/>
        </p:nvSpPr>
        <p:spPr bwMode="auto">
          <a:xfrm flipH="1">
            <a:off x="6668848" y="2065922"/>
            <a:ext cx="1049201" cy="0"/>
          </a:xfrm>
          <a:prstGeom prst="line">
            <a:avLst/>
          </a:prstGeom>
          <a:noFill/>
          <a:ln w="12700" cmpd="sng">
            <a:solidFill>
              <a:srgbClr val="ADBACA"/>
            </a:solidFill>
            <a:prstDash val="sysDot"/>
            <a:round/>
            <a:headEnd type="oval" w="med" len="med"/>
            <a:tailEnd type="oval" w="med" len="med"/>
          </a:ln>
          <a:extLst>
            <a:ext uri="{909E8E84-426E-40DD-AFC4-6F175D3DCCD1}">
              <a14:hiddenFill xmlns:a14="http://schemas.microsoft.com/office/drawing/2010/main">
                <a:noFill/>
              </a14:hiddenFill>
            </a:ext>
          </a:extLst>
        </p:spPr>
        <p:txBody>
          <a:bodyPr lIns="91438" tIns="45719" rIns="91438" bIns="45719"/>
          <a:lstStyle/>
          <a:p>
            <a:endParaRPr lang="zh-CN" altLang="en-US"/>
          </a:p>
        </p:txBody>
      </p:sp>
      <p:sp>
        <p:nvSpPr>
          <p:cNvPr id="58" name="直接连接符 24"/>
          <p:cNvSpPr>
            <a:spLocks noChangeShapeType="1"/>
          </p:cNvSpPr>
          <p:nvPr/>
        </p:nvSpPr>
        <p:spPr bwMode="auto">
          <a:xfrm flipH="1">
            <a:off x="7613288" y="4385798"/>
            <a:ext cx="1031740" cy="0"/>
          </a:xfrm>
          <a:prstGeom prst="line">
            <a:avLst/>
          </a:prstGeom>
          <a:noFill/>
          <a:ln w="12700" cmpd="sng">
            <a:solidFill>
              <a:srgbClr val="ADBACA"/>
            </a:solidFill>
            <a:prstDash val="sysDot"/>
            <a:round/>
            <a:headEnd type="oval" w="med" len="med"/>
            <a:tailEnd type="oval" w="med" len="med"/>
          </a:ln>
          <a:extLst>
            <a:ext uri="{909E8E84-426E-40DD-AFC4-6F175D3DCCD1}">
              <a14:hiddenFill xmlns:a14="http://schemas.microsoft.com/office/drawing/2010/main">
                <a:noFill/>
              </a14:hiddenFill>
            </a:ext>
          </a:extLst>
        </p:spPr>
        <p:txBody>
          <a:bodyPr lIns="91438" tIns="45719" rIns="91438" bIns="45719"/>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10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4)">
                                      <p:cBhvr>
                                        <p:cTn id="7" dur="1000"/>
                                        <p:tgtEl>
                                          <p:spTgt spid="22"/>
                                        </p:tgtEl>
                                      </p:cBhvr>
                                    </p:animEffect>
                                  </p:childTnLst>
                                </p:cTn>
                              </p:par>
                            </p:childTnLst>
                          </p:cTn>
                        </p:par>
                        <p:par>
                          <p:cTn id="8" fill="hold">
                            <p:stCondLst>
                              <p:cond delay="1000"/>
                            </p:stCondLst>
                            <p:childTnLst>
                              <p:par>
                                <p:cTn id="9" presetID="21"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par>
                          <p:cTn id="12" fill="hold">
                            <p:stCondLst>
                              <p:cond delay="3000"/>
                            </p:stCondLst>
                            <p:childTnLst>
                              <p:par>
                                <p:cTn id="13" presetID="23" presetClass="entr" presetSubtype="36" fill="hold" grpId="0" nodeType="afterEffect">
                                  <p:stCondLst>
                                    <p:cond delay="0"/>
                                  </p:stCondLst>
                                  <p:iterate type="lt">
                                    <p:tmPct val="10000"/>
                                  </p:iterate>
                                  <p:childTnLst>
                                    <p:set>
                                      <p:cBhvr>
                                        <p:cTn id="14" dur="1" fill="hold">
                                          <p:stCondLst>
                                            <p:cond delay="0"/>
                                          </p:stCondLst>
                                        </p:cTn>
                                        <p:tgtEl>
                                          <p:spTgt spid="46"/>
                                        </p:tgtEl>
                                        <p:attrNameLst>
                                          <p:attrName>style.visibility</p:attrName>
                                        </p:attrNameLst>
                                      </p:cBhvr>
                                      <p:to>
                                        <p:strVal val="visible"/>
                                      </p:to>
                                    </p:set>
                                    <p:anim calcmode="lin" valueType="num">
                                      <p:cBhvr>
                                        <p:cTn id="15" dur="500" fill="hold"/>
                                        <p:tgtEl>
                                          <p:spTgt spid="46"/>
                                        </p:tgtEl>
                                        <p:attrNameLst>
                                          <p:attrName>ppt_w</p:attrName>
                                        </p:attrNameLst>
                                      </p:cBhvr>
                                      <p:tavLst>
                                        <p:tav tm="0">
                                          <p:val>
                                            <p:strVal val="(6*min(max(#ppt_w*#ppt_h,.3),1)-7.4)/-.7*#ppt_w"/>
                                          </p:val>
                                        </p:tav>
                                        <p:tav tm="100000">
                                          <p:val>
                                            <p:strVal val="#ppt_w"/>
                                          </p:val>
                                        </p:tav>
                                      </p:tavLst>
                                    </p:anim>
                                    <p:anim calcmode="lin" valueType="num">
                                      <p:cBhvr>
                                        <p:cTn id="16" dur="500" fill="hold"/>
                                        <p:tgtEl>
                                          <p:spTgt spid="46"/>
                                        </p:tgtEl>
                                        <p:attrNameLst>
                                          <p:attrName>ppt_h</p:attrName>
                                        </p:attrNameLst>
                                      </p:cBhvr>
                                      <p:tavLst>
                                        <p:tav tm="0">
                                          <p:val>
                                            <p:strVal val="(6*min(max(#ppt_w*#ppt_h,.3),1)-7.4)/-.7*#ppt_h"/>
                                          </p:val>
                                        </p:tav>
                                        <p:tav tm="100000">
                                          <p:val>
                                            <p:strVal val="#ppt_h"/>
                                          </p:val>
                                        </p:tav>
                                      </p:tavLst>
                                    </p:anim>
                                    <p:anim calcmode="lin" valueType="num">
                                      <p:cBhvr>
                                        <p:cTn id="17" dur="500" fill="hold"/>
                                        <p:tgtEl>
                                          <p:spTgt spid="46"/>
                                        </p:tgtEl>
                                        <p:attrNameLst>
                                          <p:attrName>ppt_x</p:attrName>
                                        </p:attrNameLst>
                                      </p:cBhvr>
                                      <p:tavLst>
                                        <p:tav tm="0">
                                          <p:val>
                                            <p:fltVal val="0.5"/>
                                          </p:val>
                                        </p:tav>
                                        <p:tav tm="100000">
                                          <p:val>
                                            <p:strVal val="#ppt_x"/>
                                          </p:val>
                                        </p:tav>
                                      </p:tavLst>
                                    </p:anim>
                                    <p:anim calcmode="lin" valueType="num">
                                      <p:cBhvr>
                                        <p:cTn id="18" dur="500" fill="hold"/>
                                        <p:tgtEl>
                                          <p:spTgt spid="46"/>
                                        </p:tgtEl>
                                        <p:attrNameLst>
                                          <p:attrName>ppt_y</p:attrName>
                                        </p:attrNameLst>
                                      </p:cBhvr>
                                      <p:tavLst>
                                        <p:tav tm="0">
                                          <p:val>
                                            <p:strVal val="1+(6*min(max(#ppt_w*#ppt_h,.3),1)-7.4)/-.7*#ppt_h/2"/>
                                          </p:val>
                                        </p:tav>
                                        <p:tav tm="100000">
                                          <p:val>
                                            <p:strVal val="#ppt_y"/>
                                          </p:val>
                                        </p:tav>
                                      </p:tavLst>
                                    </p:anim>
                                  </p:childTnLst>
                                </p:cTn>
                              </p:par>
                            </p:childTnLst>
                          </p:cTn>
                        </p:par>
                        <p:par>
                          <p:cTn id="19" fill="hold">
                            <p:stCondLst>
                              <p:cond delay="3750"/>
                            </p:stCondLst>
                            <p:childTnLst>
                              <p:par>
                                <p:cTn id="20" presetID="22" presetClass="entr" presetSubtype="8" fill="hold" grpId="0" nodeType="after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wipe(left)">
                                      <p:cBhvr>
                                        <p:cTn id="22" dur="500"/>
                                        <p:tgtEl>
                                          <p:spTgt spid="57"/>
                                        </p:tgtEl>
                                      </p:cBhvr>
                                    </p:animEffect>
                                  </p:childTnLst>
                                </p:cTn>
                              </p:par>
                            </p:childTnLst>
                          </p:cTn>
                        </p:par>
                        <p:par>
                          <p:cTn id="23" fill="hold">
                            <p:stCondLst>
                              <p:cond delay="4250"/>
                            </p:stCondLst>
                            <p:childTnLst>
                              <p:par>
                                <p:cTn id="24" presetID="14" presetClass="entr" presetSubtype="1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par>
                          <p:cTn id="27" fill="hold">
                            <p:stCondLst>
                              <p:cond delay="4750"/>
                            </p:stCondLst>
                            <p:childTnLst>
                              <p:par>
                                <p:cTn id="28" presetID="22" presetClass="entr" presetSubtype="8" fill="hold" grpId="0" nodeType="after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wipe(left)">
                                      <p:cBhvr>
                                        <p:cTn id="30" dur="500"/>
                                        <p:tgtEl>
                                          <p:spTgt spid="58"/>
                                        </p:tgtEl>
                                      </p:cBhvr>
                                    </p:animEffect>
                                  </p:childTnLst>
                                </p:cTn>
                              </p:par>
                            </p:childTnLst>
                          </p:cTn>
                        </p:par>
                        <p:par>
                          <p:cTn id="31" fill="hold">
                            <p:stCondLst>
                              <p:cond delay="5250"/>
                            </p:stCondLst>
                            <p:childTnLst>
                              <p:par>
                                <p:cTn id="32" presetID="14" presetClass="entr" presetSubtype="10"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randombar(horizontal)">
                                      <p:cBhvr>
                                        <p:cTn id="34" dur="500"/>
                                        <p:tgtEl>
                                          <p:spTgt spid="6"/>
                                        </p:tgtEl>
                                      </p:cBhvr>
                                    </p:animEffect>
                                  </p:childTnLst>
                                </p:cTn>
                              </p:par>
                            </p:childTnLst>
                          </p:cTn>
                        </p:par>
                        <p:par>
                          <p:cTn id="35" fill="hold">
                            <p:stCondLst>
                              <p:cond delay="5750"/>
                            </p:stCondLst>
                            <p:childTnLst>
                              <p:par>
                                <p:cTn id="36" presetID="22" presetClass="entr" presetSubtype="2" fill="hold" grpId="0" nodeType="after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wipe(right)">
                                      <p:cBhvr>
                                        <p:cTn id="38" dur="500"/>
                                        <p:tgtEl>
                                          <p:spTgt spid="47"/>
                                        </p:tgtEl>
                                      </p:cBhvr>
                                    </p:animEffect>
                                  </p:childTnLst>
                                </p:cTn>
                              </p:par>
                            </p:childTnLst>
                          </p:cTn>
                        </p:par>
                        <p:par>
                          <p:cTn id="39" fill="hold">
                            <p:stCondLst>
                              <p:cond delay="6250"/>
                            </p:stCondLst>
                            <p:childTnLst>
                              <p:par>
                                <p:cTn id="40" presetID="14" presetClass="entr" presetSubtype="10" fill="hold" nodeType="after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randombar(horizontal)">
                                      <p:cBhvr>
                                        <p:cTn id="42" dur="500"/>
                                        <p:tgtEl>
                                          <p:spTgt spid="8"/>
                                        </p:tgtEl>
                                      </p:cBhvr>
                                    </p:animEffect>
                                  </p:childTnLst>
                                </p:cTn>
                              </p:par>
                            </p:childTnLst>
                          </p:cTn>
                        </p:par>
                        <p:par>
                          <p:cTn id="43" fill="hold">
                            <p:stCondLst>
                              <p:cond delay="6750"/>
                            </p:stCondLst>
                            <p:childTnLst>
                              <p:par>
                                <p:cTn id="44" presetID="22" presetClass="entr" presetSubtype="2" fill="hold" grpId="0" nodeType="after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wipe(right)">
                                      <p:cBhvr>
                                        <p:cTn id="46" dur="500"/>
                                        <p:tgtEl>
                                          <p:spTgt spid="48"/>
                                        </p:tgtEl>
                                      </p:cBhvr>
                                    </p:animEffect>
                                  </p:childTnLst>
                                </p:cTn>
                              </p:par>
                            </p:childTnLst>
                          </p:cTn>
                        </p:par>
                        <p:par>
                          <p:cTn id="47" fill="hold">
                            <p:stCondLst>
                              <p:cond delay="7250"/>
                            </p:stCondLst>
                            <p:childTnLst>
                              <p:par>
                                <p:cTn id="48" presetID="14" presetClass="entr" presetSubtype="10" fill="hold" nodeType="after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randombar(horizontal)">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6" grpId="0"/>
      <p:bldP spid="47" grpId="0" animBg="1"/>
      <p:bldP spid="48" grpId="0" animBg="1"/>
      <p:bldP spid="57" grpId="0" animBg="1"/>
      <p:bldP spid="5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cxnSp>
        <p:nvCxnSpPr>
          <p:cNvPr id="42" name="直接连接符 11"/>
          <p:cNvCxnSpPr>
            <a:cxnSpLocks noChangeShapeType="1"/>
          </p:cNvCxnSpPr>
          <p:nvPr/>
        </p:nvCxnSpPr>
        <p:spPr bwMode="auto">
          <a:xfrm>
            <a:off x="1334914" y="3471674"/>
            <a:ext cx="2865064" cy="0"/>
          </a:xfrm>
          <a:prstGeom prst="line">
            <a:avLst/>
          </a:prstGeom>
          <a:noFill/>
          <a:ln w="6350" cmpd="sng">
            <a:solidFill>
              <a:srgbClr val="ADBACA"/>
            </a:solidFill>
            <a:round/>
          </a:ln>
          <a:extLst>
            <a:ext uri="{909E8E84-426E-40DD-AFC4-6F175D3DCCD1}">
              <a14:hiddenFill xmlns:a14="http://schemas.microsoft.com/office/drawing/2010/main">
                <a:noFill/>
              </a14:hiddenFill>
            </a:ext>
          </a:extLst>
        </p:spPr>
      </p:cxnSp>
      <p:cxnSp>
        <p:nvCxnSpPr>
          <p:cNvPr id="43" name="直接连接符 12"/>
          <p:cNvCxnSpPr>
            <a:cxnSpLocks noChangeShapeType="1"/>
          </p:cNvCxnSpPr>
          <p:nvPr/>
        </p:nvCxnSpPr>
        <p:spPr bwMode="auto">
          <a:xfrm>
            <a:off x="8009483" y="3471674"/>
            <a:ext cx="2863478" cy="0"/>
          </a:xfrm>
          <a:prstGeom prst="line">
            <a:avLst/>
          </a:prstGeom>
          <a:noFill/>
          <a:ln w="6350" cmpd="sng">
            <a:solidFill>
              <a:srgbClr val="ADBACA"/>
            </a:solidFill>
            <a:round/>
          </a:ln>
          <a:extLst>
            <a:ext uri="{909E8E84-426E-40DD-AFC4-6F175D3DCCD1}">
              <a14:hiddenFill xmlns:a14="http://schemas.microsoft.com/office/drawing/2010/main">
                <a:noFill/>
              </a14:hiddenFill>
            </a:ext>
          </a:extLst>
        </p:spPr>
      </p:cxnSp>
      <p:grpSp>
        <p:nvGrpSpPr>
          <p:cNvPr id="2" name="组合 1"/>
          <p:cNvGrpSpPr/>
          <p:nvPr/>
        </p:nvGrpSpPr>
        <p:grpSpPr>
          <a:xfrm>
            <a:off x="4461882" y="1883807"/>
            <a:ext cx="3225380" cy="3226547"/>
            <a:chOff x="3346847" y="1412528"/>
            <a:chExt cx="2419350" cy="2419350"/>
          </a:xfrm>
        </p:grpSpPr>
        <p:sp>
          <p:nvSpPr>
            <p:cNvPr id="35" name="타원 14@|1FFC:16777215|FBC:16777215|LFC:16777215|LBC:16777215"/>
            <p:cNvSpPr>
              <a:spLocks noChangeArrowheads="1"/>
            </p:cNvSpPr>
            <p:nvPr/>
          </p:nvSpPr>
          <p:spPr bwMode="auto">
            <a:xfrm>
              <a:off x="3346847" y="1412528"/>
              <a:ext cx="2419350" cy="2419350"/>
            </a:xfrm>
            <a:prstGeom prst="ellipse">
              <a:avLst/>
            </a:prstGeom>
            <a:solidFill>
              <a:srgbClr val="FFFFFF"/>
            </a:solidFill>
            <a:ln w="44450" cmpd="sng">
              <a:solidFill>
                <a:srgbClr val="FFFFFF"/>
              </a:solidFill>
              <a:round/>
            </a:ln>
            <a:effectLst/>
            <a:extLst>
              <a:ext uri="{AF507438-7753-43E0-B8FC-AC1667EBCBE1}">
                <a14:hiddenEffects xmlns:a14="http://schemas.microsoft.com/office/drawing/2010/main">
                  <a:effectLst>
                    <a:outerShdw sx="102000" sy="102000" algn="ctr" rotWithShape="0">
                      <a:srgbClr val="000000">
                        <a:alpha val="25999"/>
                      </a:srgbClr>
                    </a:outerShdw>
                  </a:effectLst>
                </a14:hiddenEffects>
              </a:ext>
            </a:extLst>
          </p:spPr>
          <p:txBody>
            <a:bodyPr lIns="68580" tIns="34290" rIns="68580" bIns="34290" anchor="ct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ko-KR" altLang="en-US" sz="1900">
                <a:solidFill>
                  <a:srgbClr val="FFFFFF"/>
                </a:solidFill>
                <a:latin typeface="Arial" panose="020B0604020202020204" pitchFamily="34" charset="0"/>
                <a:ea typeface="Malgun Gothic" panose="020B0503020000020004" pitchFamily="34" charset="-127"/>
                <a:sym typeface="Arial" panose="020B0604020202020204" pitchFamily="34" charset="0"/>
              </a:endParaRPr>
            </a:p>
          </p:txBody>
        </p:sp>
        <p:sp>
          <p:nvSpPr>
            <p:cNvPr id="36" name="원형 18@|1FFC:14657585|FBC:16777215|LFC:16777215|LBC:16777215"/>
            <p:cNvSpPr/>
            <p:nvPr/>
          </p:nvSpPr>
          <p:spPr bwMode="auto">
            <a:xfrm>
              <a:off x="3469482" y="1518494"/>
              <a:ext cx="2175272" cy="2175272"/>
            </a:xfrm>
            <a:custGeom>
              <a:avLst/>
              <a:gdLst>
                <a:gd name="T0" fmla="*/ 5 w 2900443"/>
                <a:gd name="T1" fmla="*/ 1453984 h 2900442"/>
                <a:gd name="T2" fmla="*/ 423431 w 2900443"/>
                <a:gd name="T3" fmla="*/ 426090 h 2900442"/>
                <a:gd name="T4" fmla="*/ 1450222 w 2900443"/>
                <a:gd name="T5" fmla="*/ -1 h 2900442"/>
                <a:gd name="T6" fmla="*/ 1450222 w 2900443"/>
                <a:gd name="T7" fmla="*/ 1450221 h 2900442"/>
                <a:gd name="T8" fmla="*/ 5 w 2900443"/>
                <a:gd name="T9" fmla="*/ 1453984 h 2900442"/>
              </a:gdLst>
              <a:ahLst/>
              <a:cxnLst>
                <a:cxn ang="0">
                  <a:pos x="T0" y="T1"/>
                </a:cxn>
                <a:cxn ang="0">
                  <a:pos x="T2" y="T3"/>
                </a:cxn>
                <a:cxn ang="0">
                  <a:pos x="T4" y="T5"/>
                </a:cxn>
                <a:cxn ang="0">
                  <a:pos x="T6" y="T7"/>
                </a:cxn>
                <a:cxn ang="0">
                  <a:pos x="T8" y="T9"/>
                </a:cxn>
              </a:cxnLst>
              <a:rect l="0" t="0" r="r" b="b"/>
              <a:pathLst>
                <a:path w="2900443" h="2900442">
                  <a:moveTo>
                    <a:pt x="5" y="1453984"/>
                  </a:moveTo>
                  <a:cubicBezTo>
                    <a:pt x="-995" y="1068710"/>
                    <a:pt x="151354" y="698874"/>
                    <a:pt x="423431" y="426090"/>
                  </a:cubicBezTo>
                  <a:cubicBezTo>
                    <a:pt x="695508" y="153307"/>
                    <a:pt x="1064948" y="-1"/>
                    <a:pt x="1450222" y="-1"/>
                  </a:cubicBezTo>
                  <a:lnTo>
                    <a:pt x="1450222" y="1450221"/>
                  </a:lnTo>
                  <a:lnTo>
                    <a:pt x="5" y="1453984"/>
                  </a:lnTo>
                  <a:close/>
                </a:path>
              </a:pathLst>
            </a:custGeom>
            <a:solidFill>
              <a:srgbClr val="FF0066"/>
            </a:solidFill>
            <a:ln>
              <a:noFill/>
            </a:ln>
          </p:spPr>
          <p:txBody>
            <a:bodyPr lIns="68580" tIns="34290" rIns="68580" bIns="34290" anchor="ctr"/>
            <a:lstStyle/>
            <a:p>
              <a:endParaRPr lang="zh-CN" altLang="en-US"/>
            </a:p>
          </p:txBody>
        </p:sp>
        <p:sp>
          <p:nvSpPr>
            <p:cNvPr id="37" name="원형 19@|1FFC:1554685|FBC:16777215|LFC:16777215|LBC:16777215"/>
            <p:cNvSpPr/>
            <p:nvPr/>
          </p:nvSpPr>
          <p:spPr bwMode="auto">
            <a:xfrm>
              <a:off x="3467101" y="1518494"/>
              <a:ext cx="2175272" cy="2175272"/>
            </a:xfrm>
            <a:custGeom>
              <a:avLst/>
              <a:gdLst>
                <a:gd name="T0" fmla="*/ 1450044 w 2900443"/>
                <a:gd name="T1" fmla="*/ 0 h 2900442"/>
                <a:gd name="T2" fmla="*/ 2900443 w 2900443"/>
                <a:gd name="T3" fmla="*/ 1449596 h 2900442"/>
                <a:gd name="T4" fmla="*/ 1450222 w 2900443"/>
                <a:gd name="T5" fmla="*/ 1450221 h 2900442"/>
                <a:gd name="T6" fmla="*/ 1450044 w 2900443"/>
                <a:gd name="T7" fmla="*/ 0 h 2900442"/>
              </a:gdLst>
              <a:ahLst/>
              <a:cxnLst>
                <a:cxn ang="0">
                  <a:pos x="T0" y="T1"/>
                </a:cxn>
                <a:cxn ang="0">
                  <a:pos x="T2" y="T3"/>
                </a:cxn>
                <a:cxn ang="0">
                  <a:pos x="T4" y="T5"/>
                </a:cxn>
                <a:cxn ang="0">
                  <a:pos x="T6" y="T7"/>
                </a:cxn>
              </a:cxnLst>
              <a:rect l="0" t="0" r="r" b="b"/>
              <a:pathLst>
                <a:path w="2900443" h="2900442">
                  <a:moveTo>
                    <a:pt x="1450044" y="0"/>
                  </a:moveTo>
                  <a:cubicBezTo>
                    <a:pt x="2250805" y="-98"/>
                    <a:pt x="2900098" y="648836"/>
                    <a:pt x="2900443" y="1449596"/>
                  </a:cubicBezTo>
                  <a:lnTo>
                    <a:pt x="1450222" y="1450221"/>
                  </a:lnTo>
                  <a:cubicBezTo>
                    <a:pt x="1450163" y="966814"/>
                    <a:pt x="1450103" y="483407"/>
                    <a:pt x="1450044" y="0"/>
                  </a:cubicBezTo>
                  <a:close/>
                </a:path>
              </a:pathLst>
            </a:custGeom>
            <a:solidFill>
              <a:srgbClr val="FF3399"/>
            </a:solidFill>
            <a:ln>
              <a:noFill/>
            </a:ln>
          </p:spPr>
          <p:txBody>
            <a:bodyPr lIns="68580" tIns="34290" rIns="68580" bIns="34290" anchor="ctr"/>
            <a:lstStyle/>
            <a:p>
              <a:endParaRPr lang="zh-CN" altLang="en-US"/>
            </a:p>
          </p:txBody>
        </p:sp>
        <p:sp>
          <p:nvSpPr>
            <p:cNvPr id="38" name="원형 20@|1FFC:4308095|FBC:16777215|LFC:16777215|LBC:16777215"/>
            <p:cNvSpPr/>
            <p:nvPr/>
          </p:nvSpPr>
          <p:spPr bwMode="auto">
            <a:xfrm flipV="1">
              <a:off x="3469482" y="1510160"/>
              <a:ext cx="2175272" cy="2182415"/>
            </a:xfrm>
            <a:custGeom>
              <a:avLst/>
              <a:gdLst>
                <a:gd name="T0" fmla="*/ 2 w 2900443"/>
                <a:gd name="T1" fmla="*/ 1457250 h 2909669"/>
                <a:gd name="T2" fmla="*/ 424456 w 2900443"/>
                <a:gd name="T3" fmla="*/ 426415 h 2909669"/>
                <a:gd name="T4" fmla="*/ 1456403 w 2900443"/>
                <a:gd name="T5" fmla="*/ 12 h 2909669"/>
                <a:gd name="T6" fmla="*/ 1450222 w 2900443"/>
                <a:gd name="T7" fmla="*/ 1454835 h 2909669"/>
                <a:gd name="T8" fmla="*/ 2 w 2900443"/>
                <a:gd name="T9" fmla="*/ 1457250 h 2909669"/>
              </a:gdLst>
              <a:ahLst/>
              <a:cxnLst>
                <a:cxn ang="0">
                  <a:pos x="T0" y="T1"/>
                </a:cxn>
                <a:cxn ang="0">
                  <a:pos x="T2" y="T3"/>
                </a:cxn>
                <a:cxn ang="0">
                  <a:pos x="T4" y="T5"/>
                </a:cxn>
                <a:cxn ang="0">
                  <a:pos x="T6" y="T7"/>
                </a:cxn>
                <a:cxn ang="0">
                  <a:pos x="T8" y="T9"/>
                </a:cxn>
              </a:cxnLst>
              <a:rect l="0" t="0" r="r" b="b"/>
              <a:pathLst>
                <a:path w="2900443" h="2909669">
                  <a:moveTo>
                    <a:pt x="2" y="1457250"/>
                  </a:moveTo>
                  <a:cubicBezTo>
                    <a:pt x="-638" y="1070716"/>
                    <a:pt x="152083" y="699817"/>
                    <a:pt x="424456" y="426415"/>
                  </a:cubicBezTo>
                  <a:cubicBezTo>
                    <a:pt x="697965" y="151874"/>
                    <a:pt x="1069492" y="-1642"/>
                    <a:pt x="1456403" y="12"/>
                  </a:cubicBezTo>
                  <a:cubicBezTo>
                    <a:pt x="1454343" y="484953"/>
                    <a:pt x="1452282" y="969894"/>
                    <a:pt x="1450222" y="1454835"/>
                  </a:cubicBezTo>
                  <a:lnTo>
                    <a:pt x="2" y="1457250"/>
                  </a:lnTo>
                  <a:close/>
                </a:path>
              </a:pathLst>
            </a:custGeom>
            <a:solidFill>
              <a:srgbClr val="FF3399"/>
            </a:solidFill>
            <a:ln>
              <a:noFill/>
            </a:ln>
          </p:spPr>
          <p:txBody>
            <a:bodyPr lIns="68580" tIns="34290" rIns="68580" bIns="34290" anchor="ctr"/>
            <a:lstStyle/>
            <a:p>
              <a:endParaRPr lang="zh-CN" altLang="en-US"/>
            </a:p>
          </p:txBody>
        </p:sp>
        <p:sp>
          <p:nvSpPr>
            <p:cNvPr id="39" name="원형 21@|1FFC:2381804|FBC:16777215|LFC:16777215|LBC:16777215"/>
            <p:cNvSpPr/>
            <p:nvPr/>
          </p:nvSpPr>
          <p:spPr bwMode="auto">
            <a:xfrm flipV="1">
              <a:off x="3467101" y="1512541"/>
              <a:ext cx="2175272" cy="2181225"/>
            </a:xfrm>
            <a:custGeom>
              <a:avLst/>
              <a:gdLst>
                <a:gd name="T0" fmla="*/ 1456217 w 2900443"/>
                <a:gd name="T1" fmla="*/ 12 h 2909669"/>
                <a:gd name="T2" fmla="*/ 2900442 w 2900443"/>
                <a:gd name="T3" fmla="*/ 1456478 h 2909669"/>
                <a:gd name="T4" fmla="*/ 1450222 w 2900443"/>
                <a:gd name="T5" fmla="*/ 1454835 h 2909669"/>
                <a:gd name="T6" fmla="*/ 1456217 w 2900443"/>
                <a:gd name="T7" fmla="*/ 12 h 2909669"/>
              </a:gdLst>
              <a:ahLst/>
              <a:cxnLst>
                <a:cxn ang="0">
                  <a:pos x="T0" y="T1"/>
                </a:cxn>
                <a:cxn ang="0">
                  <a:pos x="T2" y="T3"/>
                </a:cxn>
                <a:cxn ang="0">
                  <a:pos x="T4" y="T5"/>
                </a:cxn>
                <a:cxn ang="0">
                  <a:pos x="T6" y="T7"/>
                </a:cxn>
              </a:cxnLst>
              <a:rect l="0" t="0" r="r" b="b"/>
              <a:pathLst>
                <a:path w="2900443" h="2909669">
                  <a:moveTo>
                    <a:pt x="1456217" y="12"/>
                  </a:moveTo>
                  <a:cubicBezTo>
                    <a:pt x="2255444" y="3327"/>
                    <a:pt x="2901345" y="654702"/>
                    <a:pt x="2900442" y="1456478"/>
                  </a:cubicBezTo>
                  <a:lnTo>
                    <a:pt x="1450222" y="1454835"/>
                  </a:lnTo>
                  <a:cubicBezTo>
                    <a:pt x="1452220" y="969894"/>
                    <a:pt x="1454219" y="484953"/>
                    <a:pt x="1456217" y="12"/>
                  </a:cubicBezTo>
                  <a:close/>
                </a:path>
              </a:pathLst>
            </a:custGeom>
            <a:solidFill>
              <a:srgbClr val="FF0066"/>
            </a:solidFill>
            <a:ln>
              <a:noFill/>
            </a:ln>
          </p:spPr>
          <p:txBody>
            <a:bodyPr lIns="68580" tIns="34290" rIns="68580" bIns="34290" anchor="ctr"/>
            <a:lstStyle/>
            <a:p>
              <a:endParaRPr lang="zh-CN" altLang="en-US"/>
            </a:p>
          </p:txBody>
        </p:sp>
        <p:cxnSp>
          <p:nvCxnSpPr>
            <p:cNvPr id="40" name="직선 연결선 22@|9FFC:0|FBC:0|LFC:16777215|LBC:16777215"/>
            <p:cNvCxnSpPr>
              <a:cxnSpLocks noChangeShapeType="1"/>
            </p:cNvCxnSpPr>
            <p:nvPr/>
          </p:nvCxnSpPr>
          <p:spPr bwMode="auto">
            <a:xfrm rot="5400000">
              <a:off x="3452813" y="2624584"/>
              <a:ext cx="2219325" cy="0"/>
            </a:xfrm>
            <a:prstGeom prst="line">
              <a:avLst/>
            </a:prstGeom>
            <a:noFill/>
            <a:ln w="25400" cmpd="sng">
              <a:solidFill>
                <a:srgbClr val="FFFFFF"/>
              </a:solidFill>
              <a:round/>
            </a:ln>
            <a:extLst>
              <a:ext uri="{909E8E84-426E-40DD-AFC4-6F175D3DCCD1}">
                <a14:hiddenFill xmlns:a14="http://schemas.microsoft.com/office/drawing/2010/main">
                  <a:noFill/>
                </a14:hiddenFill>
              </a:ext>
            </a:extLst>
          </p:spPr>
        </p:cxnSp>
        <p:cxnSp>
          <p:nvCxnSpPr>
            <p:cNvPr id="41" name="직선 연결선 23@|9FFC:0|FBC:0|LFC:16777215|LBC:16777215"/>
            <p:cNvCxnSpPr>
              <a:cxnSpLocks noChangeShapeType="1"/>
              <a:stCxn id="39" idx="0"/>
            </p:cNvCxnSpPr>
            <p:nvPr/>
          </p:nvCxnSpPr>
          <p:spPr bwMode="auto">
            <a:xfrm flipH="1" flipV="1">
              <a:off x="3469481" y="2597199"/>
              <a:ext cx="2172891" cy="5954"/>
            </a:xfrm>
            <a:prstGeom prst="line">
              <a:avLst/>
            </a:prstGeom>
            <a:noFill/>
            <a:ln w="25400" cmpd="sng">
              <a:solidFill>
                <a:srgbClr val="FFFFFF"/>
              </a:solidFill>
              <a:round/>
            </a:ln>
            <a:extLst>
              <a:ext uri="{909E8E84-426E-40DD-AFC4-6F175D3DCCD1}">
                <a14:hiddenFill xmlns:a14="http://schemas.microsoft.com/office/drawing/2010/main">
                  <a:noFill/>
                </a14:hiddenFill>
              </a:ext>
            </a:extLst>
          </p:spPr>
        </p:cxnSp>
        <p:sp>
          <p:nvSpPr>
            <p:cNvPr id="44" name="文本框 13"/>
            <p:cNvSpPr txBox="1">
              <a:spLocks noChangeArrowheads="1"/>
            </p:cNvSpPr>
            <p:nvPr/>
          </p:nvSpPr>
          <p:spPr bwMode="auto">
            <a:xfrm>
              <a:off x="3962400" y="1835200"/>
              <a:ext cx="531019"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4800" dirty="0">
                  <a:solidFill>
                    <a:srgbClr val="FFFFFF"/>
                  </a:solidFill>
                  <a:latin typeface="Arial" panose="020B0604020202020204" pitchFamily="34" charset="0"/>
                  <a:ea typeface="微软雅黑" panose="020B0503020204020204" pitchFamily="34" charset="-122"/>
                  <a:sym typeface="Arial" panose="020B0604020202020204" pitchFamily="34" charset="0"/>
                </a:rPr>
                <a:t>1</a:t>
              </a:r>
              <a:endParaRPr lang="zh-CN" altLang="en-US" sz="48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5" name="文本框 14"/>
            <p:cNvSpPr txBox="1">
              <a:spLocks noChangeArrowheads="1"/>
            </p:cNvSpPr>
            <p:nvPr/>
          </p:nvSpPr>
          <p:spPr bwMode="auto">
            <a:xfrm>
              <a:off x="3967162" y="2757934"/>
              <a:ext cx="472679"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4800" dirty="0">
                  <a:solidFill>
                    <a:srgbClr val="FFFFFF"/>
                  </a:solidFill>
                  <a:latin typeface="Arial" panose="020B0604020202020204" pitchFamily="34" charset="0"/>
                  <a:ea typeface="微软雅黑" panose="020B0503020204020204" pitchFamily="34" charset="-122"/>
                  <a:sym typeface="Arial" panose="020B0604020202020204" pitchFamily="34" charset="0"/>
                </a:rPr>
                <a:t>3</a:t>
              </a:r>
              <a:endParaRPr lang="zh-CN" altLang="en-US" sz="48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文本框 15"/>
            <p:cNvSpPr txBox="1">
              <a:spLocks noChangeArrowheads="1"/>
            </p:cNvSpPr>
            <p:nvPr/>
          </p:nvSpPr>
          <p:spPr bwMode="auto">
            <a:xfrm>
              <a:off x="4743450" y="1835200"/>
              <a:ext cx="485775"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4800" dirty="0">
                  <a:solidFill>
                    <a:srgbClr val="FFFFFF"/>
                  </a:solidFill>
                  <a:latin typeface="Arial" panose="020B0604020202020204" pitchFamily="34" charset="0"/>
                  <a:ea typeface="微软雅黑" panose="020B0503020204020204" pitchFamily="34" charset="-122"/>
                  <a:sym typeface="Arial" panose="020B0604020202020204" pitchFamily="34" charset="0"/>
                </a:rPr>
                <a:t>2</a:t>
              </a:r>
              <a:endParaRPr lang="zh-CN" altLang="en-US" sz="48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7" name="文本框 16"/>
            <p:cNvSpPr txBox="1">
              <a:spLocks noChangeArrowheads="1"/>
            </p:cNvSpPr>
            <p:nvPr/>
          </p:nvSpPr>
          <p:spPr bwMode="auto">
            <a:xfrm>
              <a:off x="4748212" y="2757934"/>
              <a:ext cx="481013"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4800" dirty="0">
                  <a:solidFill>
                    <a:srgbClr val="FFFFFF"/>
                  </a:solidFill>
                  <a:latin typeface="Arial" panose="020B0604020202020204" pitchFamily="34" charset="0"/>
                  <a:ea typeface="微软雅黑" panose="020B0503020204020204" pitchFamily="34" charset="-122"/>
                  <a:sym typeface="Arial" panose="020B0604020202020204" pitchFamily="34" charset="0"/>
                </a:rPr>
                <a:t>4</a:t>
              </a:r>
              <a:endParaRPr lang="zh-CN" altLang="en-US" sz="48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 name="组合 4"/>
          <p:cNvGrpSpPr/>
          <p:nvPr/>
        </p:nvGrpSpPr>
        <p:grpSpPr>
          <a:xfrm>
            <a:off x="7990436" y="1701202"/>
            <a:ext cx="3007922" cy="1985919"/>
            <a:chOff x="5993607" y="1275606"/>
            <a:chExt cx="2256235" cy="1489094"/>
          </a:xfrm>
        </p:grpSpPr>
        <p:sp>
          <p:nvSpPr>
            <p:cNvPr id="49" name="矩形 18"/>
            <p:cNvSpPr>
              <a:spLocks noChangeArrowheads="1"/>
            </p:cNvSpPr>
            <p:nvPr/>
          </p:nvSpPr>
          <p:spPr bwMode="auto">
            <a:xfrm>
              <a:off x="5993607" y="1518494"/>
              <a:ext cx="2256235" cy="1246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5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5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52" name="TextBox 13"/>
            <p:cNvSpPr txBox="1">
              <a:spLocks noChangeArrowheads="1"/>
            </p:cNvSpPr>
            <p:nvPr/>
          </p:nvSpPr>
          <p:spPr bwMode="auto">
            <a:xfrm>
              <a:off x="5993607" y="1275606"/>
              <a:ext cx="1464469"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 name="组合 5"/>
          <p:cNvGrpSpPr/>
          <p:nvPr/>
        </p:nvGrpSpPr>
        <p:grpSpPr>
          <a:xfrm>
            <a:off x="7990436" y="3832121"/>
            <a:ext cx="3007922" cy="1939871"/>
            <a:chOff x="5993607" y="2873425"/>
            <a:chExt cx="2256235" cy="1454566"/>
          </a:xfrm>
        </p:grpSpPr>
        <p:sp>
          <p:nvSpPr>
            <p:cNvPr id="51" name="矩形 20"/>
            <p:cNvSpPr>
              <a:spLocks noChangeArrowheads="1"/>
            </p:cNvSpPr>
            <p:nvPr/>
          </p:nvSpPr>
          <p:spPr bwMode="auto">
            <a:xfrm>
              <a:off x="5993607" y="3081785"/>
              <a:ext cx="2256235" cy="1246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500">
                  <a:solidFill>
                    <a:srgbClr val="445469"/>
                  </a:solidFill>
                  <a:latin typeface="Arial" panose="020B0604020202020204" pitchFamily="34" charset="0"/>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5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53" name="TextBox 13"/>
            <p:cNvSpPr txBox="1">
              <a:spLocks noChangeArrowheads="1"/>
            </p:cNvSpPr>
            <p:nvPr/>
          </p:nvSpPr>
          <p:spPr bwMode="auto">
            <a:xfrm>
              <a:off x="5993607" y="2873425"/>
              <a:ext cx="1464469"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 name="组合 2"/>
          <p:cNvGrpSpPr/>
          <p:nvPr/>
        </p:nvGrpSpPr>
        <p:grpSpPr>
          <a:xfrm>
            <a:off x="1360312" y="1701202"/>
            <a:ext cx="3009508" cy="1985919"/>
            <a:chOff x="1020366" y="1275606"/>
            <a:chExt cx="2257425" cy="1489094"/>
          </a:xfrm>
        </p:grpSpPr>
        <p:sp>
          <p:nvSpPr>
            <p:cNvPr id="48" name="矩形 17"/>
            <p:cNvSpPr>
              <a:spLocks noChangeArrowheads="1"/>
            </p:cNvSpPr>
            <p:nvPr/>
          </p:nvSpPr>
          <p:spPr bwMode="auto">
            <a:xfrm>
              <a:off x="1020366" y="1518494"/>
              <a:ext cx="2257425" cy="1246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5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5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65" name="TextBox 13"/>
            <p:cNvSpPr txBox="1">
              <a:spLocks noChangeArrowheads="1"/>
            </p:cNvSpPr>
            <p:nvPr/>
          </p:nvSpPr>
          <p:spPr bwMode="auto">
            <a:xfrm>
              <a:off x="1020366" y="1275606"/>
              <a:ext cx="1465659"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 name="组合 3"/>
          <p:cNvGrpSpPr/>
          <p:nvPr/>
        </p:nvGrpSpPr>
        <p:grpSpPr>
          <a:xfrm>
            <a:off x="1360312" y="3832121"/>
            <a:ext cx="3009508" cy="1939871"/>
            <a:chOff x="1020366" y="2873425"/>
            <a:chExt cx="2257425" cy="1454566"/>
          </a:xfrm>
        </p:grpSpPr>
        <p:sp>
          <p:nvSpPr>
            <p:cNvPr id="50" name="矩形 19"/>
            <p:cNvSpPr>
              <a:spLocks noChangeArrowheads="1"/>
            </p:cNvSpPr>
            <p:nvPr/>
          </p:nvSpPr>
          <p:spPr bwMode="auto">
            <a:xfrm>
              <a:off x="1020366" y="3081785"/>
              <a:ext cx="2257425" cy="1246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5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5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66" name="TextBox 13"/>
            <p:cNvSpPr txBox="1">
              <a:spLocks noChangeArrowheads="1"/>
            </p:cNvSpPr>
            <p:nvPr/>
          </p:nvSpPr>
          <p:spPr bwMode="auto">
            <a:xfrm>
              <a:off x="1020366" y="2873425"/>
              <a:ext cx="1465659"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200" advTm="0">
        <p:dissolve/>
      </p:transition>
    </mc:Choice>
    <mc:Fallback>
      <p:transition spd="slow"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heel(4)">
                                      <p:cBhvr>
                                        <p:cTn id="7" dur="10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5" dur="1000" fill="hold"/>
                                        <p:tgtEl>
                                          <p:spTgt spid="2"/>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wipe(right)">
                                      <p:cBhvr>
                                        <p:cTn id="24" dur="500"/>
                                        <p:tgtEl>
                                          <p:spTgt spid="42"/>
                                        </p:tgtEl>
                                      </p:cBhvr>
                                    </p:animEffect>
                                  </p:childTnLst>
                                </p:cTn>
                              </p:par>
                              <p:par>
                                <p:cTn id="25" presetID="22" presetClass="entr" presetSubtype="8"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left)">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p:tgtEl>
                                          <p:spTgt spid="3"/>
                                        </p:tgtEl>
                                        <p:attrNameLst>
                                          <p:attrName>ppt_y</p:attrName>
                                        </p:attrNameLst>
                                      </p:cBhvr>
                                      <p:tavLst>
                                        <p:tav tm="0">
                                          <p:val>
                                            <p:strVal val="#ppt_y+#ppt_h*1.125000"/>
                                          </p:val>
                                        </p:tav>
                                        <p:tav tm="100000">
                                          <p:val>
                                            <p:strVal val="#ppt_y"/>
                                          </p:val>
                                        </p:tav>
                                      </p:tavLst>
                                    </p:anim>
                                    <p:animEffect transition="in" filter="wipe(up)">
                                      <p:cBhvr>
                                        <p:cTn id="33" dur="500"/>
                                        <p:tgtEl>
                                          <p:spTgt spid="3"/>
                                        </p:tgtEl>
                                      </p:cBhvr>
                                    </p:animEffect>
                                  </p:childTnLst>
                                </p:cTn>
                              </p:par>
                              <p:par>
                                <p:cTn id="34" presetID="12" presetClass="entr" presetSubtype="1"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p:tgtEl>
                                          <p:spTgt spid="4"/>
                                        </p:tgtEl>
                                        <p:attrNameLst>
                                          <p:attrName>ppt_y</p:attrName>
                                        </p:attrNameLst>
                                      </p:cBhvr>
                                      <p:tavLst>
                                        <p:tav tm="0">
                                          <p:val>
                                            <p:strVal val="#ppt_y-#ppt_h*1.125000"/>
                                          </p:val>
                                        </p:tav>
                                        <p:tav tm="100000">
                                          <p:val>
                                            <p:strVal val="#ppt_y"/>
                                          </p:val>
                                        </p:tav>
                                      </p:tavLst>
                                    </p:anim>
                                    <p:animEffect transition="in" filter="wipe(down)">
                                      <p:cBhvr>
                                        <p:cTn id="37" dur="500"/>
                                        <p:tgtEl>
                                          <p:spTgt spid="4"/>
                                        </p:tgtEl>
                                      </p:cBhvr>
                                    </p:animEffect>
                                  </p:childTnLst>
                                </p:cTn>
                              </p:par>
                              <p:par>
                                <p:cTn id="38" presetID="12" presetClass="entr" presetSubtype="4"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additive="base">
                                        <p:cTn id="40" dur="500"/>
                                        <p:tgtEl>
                                          <p:spTgt spid="5"/>
                                        </p:tgtEl>
                                        <p:attrNameLst>
                                          <p:attrName>ppt_y</p:attrName>
                                        </p:attrNameLst>
                                      </p:cBhvr>
                                      <p:tavLst>
                                        <p:tav tm="0">
                                          <p:val>
                                            <p:strVal val="#ppt_y+#ppt_h*1.125000"/>
                                          </p:val>
                                        </p:tav>
                                        <p:tav tm="100000">
                                          <p:val>
                                            <p:strVal val="#ppt_y"/>
                                          </p:val>
                                        </p:tav>
                                      </p:tavLst>
                                    </p:anim>
                                    <p:animEffect transition="in" filter="wipe(up)">
                                      <p:cBhvr>
                                        <p:cTn id="41" dur="500"/>
                                        <p:tgtEl>
                                          <p:spTgt spid="5"/>
                                        </p:tgtEl>
                                      </p:cBhvr>
                                    </p:animEffect>
                                  </p:childTnLst>
                                </p:cTn>
                              </p:par>
                              <p:par>
                                <p:cTn id="42" presetID="12" presetClass="entr" presetSubtype="1" fill="hold" nodeType="with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additive="base">
                                        <p:cTn id="44" dur="500"/>
                                        <p:tgtEl>
                                          <p:spTgt spid="6"/>
                                        </p:tgtEl>
                                        <p:attrNameLst>
                                          <p:attrName>ppt_y</p:attrName>
                                        </p:attrNameLst>
                                      </p:cBhvr>
                                      <p:tavLst>
                                        <p:tav tm="0">
                                          <p:val>
                                            <p:strVal val="#ppt_y-#ppt_h*1.125000"/>
                                          </p:val>
                                        </p:tav>
                                        <p:tav tm="100000">
                                          <p:val>
                                            <p:strVal val="#ppt_y"/>
                                          </p:val>
                                        </p:tav>
                                      </p:tavLst>
                                    </p:anim>
                                    <p:animEffect transition="in" filter="wipe(down)">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sp>
        <p:nvSpPr>
          <p:cNvPr id="18" name="矩形 22"/>
          <p:cNvSpPr>
            <a:spLocks noChangeArrowheads="1"/>
          </p:cNvSpPr>
          <p:nvPr/>
        </p:nvSpPr>
        <p:spPr bwMode="auto">
          <a:xfrm>
            <a:off x="219047" y="1341749"/>
            <a:ext cx="11785654" cy="2735896"/>
          </a:xfrm>
          <a:prstGeom prst="rect">
            <a:avLst/>
          </a:prstGeom>
          <a:solidFill>
            <a:srgbClr val="FF3399"/>
          </a:solidFill>
          <a:ln>
            <a:noFill/>
          </a:ln>
        </p:spPr>
        <p:txBody>
          <a:bodyPr lIns="91438" tIns="45719" rIns="91438" bIns="45719"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19" name="矩形 23"/>
          <p:cNvSpPr>
            <a:spLocks noChangeArrowheads="1"/>
          </p:cNvSpPr>
          <p:nvPr/>
        </p:nvSpPr>
        <p:spPr bwMode="auto">
          <a:xfrm>
            <a:off x="219047" y="1833989"/>
            <a:ext cx="11785654" cy="587511"/>
          </a:xfrm>
          <a:prstGeom prst="rect">
            <a:avLst/>
          </a:prstGeom>
          <a:solidFill>
            <a:srgbClr val="FF0066"/>
          </a:solidFill>
          <a:ln>
            <a:noFill/>
          </a:ln>
        </p:spPr>
        <p:txBody>
          <a:bodyPr lIns="91438" tIns="45719" rIns="91438" bIns="45719"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grpSp>
        <p:nvGrpSpPr>
          <p:cNvPr id="2" name="组合 1"/>
          <p:cNvGrpSpPr/>
          <p:nvPr/>
        </p:nvGrpSpPr>
        <p:grpSpPr>
          <a:xfrm>
            <a:off x="1055551" y="1833987"/>
            <a:ext cx="1931735" cy="1884799"/>
            <a:chOff x="791766" y="1375172"/>
            <a:chExt cx="1448990" cy="1413272"/>
          </a:xfrm>
        </p:grpSpPr>
        <p:pic>
          <p:nvPicPr>
            <p:cNvPr id="20" name="图片 24"/>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1766" y="1375172"/>
              <a:ext cx="864394" cy="1413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2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0372" y="2228850"/>
              <a:ext cx="1170384"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 name="组合 26"/>
          <p:cNvGrpSpPr>
            <a:grpSpLocks noChangeAspect="1"/>
          </p:cNvGrpSpPr>
          <p:nvPr/>
        </p:nvGrpSpPr>
        <p:grpSpPr bwMode="auto">
          <a:xfrm>
            <a:off x="2592051" y="1967370"/>
            <a:ext cx="3096809" cy="1892738"/>
            <a:chOff x="0" y="0"/>
            <a:chExt cx="3096852" cy="1892521"/>
          </a:xfrm>
        </p:grpSpPr>
        <p:pic>
          <p:nvPicPr>
            <p:cNvPr id="23" name="图片 2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3096852" cy="1892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2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092" y="203336"/>
              <a:ext cx="2197920" cy="1364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文本框 29"/>
          <p:cNvSpPr txBox="1">
            <a:spLocks noChangeArrowheads="1"/>
          </p:cNvSpPr>
          <p:nvPr/>
        </p:nvSpPr>
        <p:spPr bwMode="auto">
          <a:xfrm>
            <a:off x="6239650" y="1927672"/>
            <a:ext cx="2519035" cy="400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dirty="0">
                <a:solidFill>
                  <a:srgbClr val="FFFFFF"/>
                </a:solidFill>
                <a:latin typeface="微软雅黑" panose="020B0503020204020204" pitchFamily="34" charset="-122"/>
                <a:ea typeface="微软雅黑" panose="020B0503020204020204" pitchFamily="34" charset="-122"/>
              </a:rPr>
              <a:t>单击此处添加标题</a:t>
            </a:r>
            <a:endParaRPr lang="zh-CN" altLang="en-US" sz="2000" dirty="0">
              <a:solidFill>
                <a:srgbClr val="FFFFFF"/>
              </a:solidFill>
              <a:latin typeface="微软雅黑" panose="020B0503020204020204" pitchFamily="34" charset="-122"/>
              <a:ea typeface="微软雅黑" panose="020B0503020204020204" pitchFamily="34" charset="-122"/>
            </a:endParaRPr>
          </a:p>
        </p:txBody>
      </p:sp>
      <p:sp>
        <p:nvSpPr>
          <p:cNvPr id="26" name="矩形 30"/>
          <p:cNvSpPr>
            <a:spLocks noChangeArrowheads="1"/>
          </p:cNvSpPr>
          <p:nvPr/>
        </p:nvSpPr>
        <p:spPr bwMode="auto">
          <a:xfrm>
            <a:off x="6249504" y="2486601"/>
            <a:ext cx="3493633" cy="1386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200" dirty="0">
                <a:solidFill>
                  <a:srgbClr val="FFFFFF"/>
                </a:solidFill>
                <a:latin typeface="微软雅黑" panose="020B0503020204020204" pitchFamily="34" charset="-122"/>
                <a:ea typeface="微软雅黑" panose="020B0503020204020204" pitchFamily="34" charset="-122"/>
              </a:rPr>
              <a:t>我们工作室致力于专业</a:t>
            </a:r>
            <a:r>
              <a:rPr lang="en-US" altLang="zh-CN" sz="1200" dirty="0">
                <a:solidFill>
                  <a:srgbClr val="FFFFFF"/>
                </a:solidFill>
                <a:latin typeface="微软雅黑" panose="020B0503020204020204" pitchFamily="34" charset="-122"/>
                <a:ea typeface="微软雅黑" panose="020B0503020204020204" pitchFamily="34" charset="-122"/>
              </a:rPr>
              <a:t>PPT</a:t>
            </a:r>
            <a:r>
              <a:rPr lang="zh-CN" altLang="en-US" sz="1200" dirty="0">
                <a:solidFill>
                  <a:srgbClr val="FFFFFF"/>
                </a:solidFill>
                <a:latin typeface="微软雅黑" panose="020B0503020204020204" pitchFamily="34" charset="-122"/>
                <a:ea typeface="微软雅黑" panose="020B0503020204020204" pitchFamily="34" charset="-122"/>
              </a:rPr>
              <a:t>模板的发布，课件及汇报</a:t>
            </a:r>
            <a:r>
              <a:rPr lang="en-US" altLang="zh-CN" sz="1200" dirty="0">
                <a:solidFill>
                  <a:srgbClr val="FFFFFF"/>
                </a:solidFill>
                <a:latin typeface="微软雅黑" panose="020B0503020204020204" pitchFamily="34" charset="-122"/>
                <a:ea typeface="微软雅黑" panose="020B0503020204020204" pitchFamily="34" charset="-122"/>
              </a:rPr>
              <a:t>PPT</a:t>
            </a:r>
            <a:r>
              <a:rPr lang="zh-CN" altLang="en-US" sz="1200" dirty="0">
                <a:solidFill>
                  <a:srgbClr val="FFFFFF"/>
                </a:solidFill>
                <a:latin typeface="微软雅黑" panose="020B0503020204020204" pitchFamily="34" charset="-122"/>
                <a:ea typeface="微软雅黑" panose="020B0503020204020204" pitchFamily="34" charset="-122"/>
              </a:rPr>
              <a:t>的美化，并为您提供专业的</a:t>
            </a:r>
            <a:r>
              <a:rPr lang="en-US" altLang="zh-CN" sz="1200" dirty="0">
                <a:solidFill>
                  <a:srgbClr val="FFFFFF"/>
                </a:solidFill>
                <a:latin typeface="微软雅黑" panose="020B0503020204020204" pitchFamily="34" charset="-122"/>
                <a:ea typeface="微软雅黑" panose="020B0503020204020204" pitchFamily="34" charset="-122"/>
              </a:rPr>
              <a:t>PPT</a:t>
            </a:r>
            <a:r>
              <a:rPr lang="zh-CN" altLang="en-US" sz="1200" dirty="0">
                <a:solidFill>
                  <a:srgbClr val="FFFFFF"/>
                </a:solidFill>
                <a:latin typeface="微软雅黑" panose="020B0503020204020204" pitchFamily="34" charset="-122"/>
                <a:ea typeface="微软雅黑" panose="020B0503020204020204" pitchFamily="34" charset="-122"/>
              </a:rPr>
              <a:t>个性定制服务。我们秉承“给您演示的光和热”的理念，为您分担职场压力</a:t>
            </a:r>
            <a:r>
              <a:rPr lang="en-US" altLang="zh-CN" sz="1200" dirty="0">
                <a:solidFill>
                  <a:srgbClr val="FFFFFF"/>
                </a:solidFill>
                <a:latin typeface="微软雅黑" panose="020B0503020204020204" pitchFamily="34" charset="-122"/>
                <a:ea typeface="微软雅黑" panose="020B0503020204020204" pitchFamily="34" charset="-122"/>
              </a:rPr>
              <a:t>,</a:t>
            </a:r>
            <a:r>
              <a:rPr lang="zh-CN" altLang="en-US" sz="1200" dirty="0">
                <a:solidFill>
                  <a:srgbClr val="FFFFFF"/>
                </a:solidFill>
                <a:latin typeface="微软雅黑" panose="020B0503020204020204" pitchFamily="34" charset="-122"/>
                <a:ea typeface="微软雅黑" panose="020B0503020204020204" pitchFamily="34" charset="-122"/>
              </a:rPr>
              <a:t>让您的每一次亮相都信心澎湃。专业的团队，完善的售后，热情的服务，科学严谨的逻辑，一丝不苟的工作态度，定能使您的发展如虎添翼！</a:t>
            </a:r>
            <a:endParaRPr lang="en-US" altLang="zh-CN" sz="1200" dirty="0">
              <a:solidFill>
                <a:srgbClr val="FFFFFF"/>
              </a:solidFill>
              <a:latin typeface="微软雅黑" panose="020B0503020204020204" pitchFamily="34" charset="-122"/>
              <a:ea typeface="微软雅黑" panose="020B0503020204020204" pitchFamily="34" charset="-122"/>
            </a:endParaRPr>
          </a:p>
        </p:txBody>
      </p:sp>
      <p:grpSp>
        <p:nvGrpSpPr>
          <p:cNvPr id="27" name="组合 31"/>
          <p:cNvGrpSpPr/>
          <p:nvPr/>
        </p:nvGrpSpPr>
        <p:grpSpPr bwMode="auto">
          <a:xfrm>
            <a:off x="1166661" y="4628635"/>
            <a:ext cx="2973000" cy="1518816"/>
            <a:chOff x="0" y="0"/>
            <a:chExt cx="2973745" cy="1518764"/>
          </a:xfrm>
        </p:grpSpPr>
        <p:sp>
          <p:nvSpPr>
            <p:cNvPr id="28" name="矩形 32"/>
            <p:cNvSpPr>
              <a:spLocks noChangeArrowheads="1"/>
            </p:cNvSpPr>
            <p:nvPr/>
          </p:nvSpPr>
          <p:spPr bwMode="auto">
            <a:xfrm>
              <a:off x="0" y="472117"/>
              <a:ext cx="2973745" cy="104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200" dirty="0">
                  <a:solidFill>
                    <a:srgbClr val="262626"/>
                  </a:solidFill>
                  <a:latin typeface="微软雅黑" panose="020B0503020204020204" pitchFamily="34" charset="-122"/>
                  <a:ea typeface="微软雅黑" panose="020B0503020204020204" pitchFamily="34" charset="-122"/>
                </a:rPr>
                <a:t>我们工作室致力于专业</a:t>
              </a:r>
              <a:r>
                <a:rPr lang="en-US" altLang="zh-CN" sz="1200" dirty="0">
                  <a:solidFill>
                    <a:srgbClr val="262626"/>
                  </a:solidFill>
                  <a:latin typeface="微软雅黑" panose="020B0503020204020204" pitchFamily="34" charset="-122"/>
                  <a:ea typeface="微软雅黑" panose="020B0503020204020204" pitchFamily="34" charset="-122"/>
                </a:rPr>
                <a:t>PPT</a:t>
              </a:r>
              <a:r>
                <a:rPr lang="zh-CN" altLang="en-US" sz="1200" dirty="0">
                  <a:solidFill>
                    <a:srgbClr val="262626"/>
                  </a:solidFill>
                  <a:latin typeface="微软雅黑" panose="020B0503020204020204" pitchFamily="34" charset="-122"/>
                  <a:ea typeface="微软雅黑" panose="020B0503020204020204" pitchFamily="34" charset="-122"/>
                </a:rPr>
                <a:t>模板的发布，课件及汇报</a:t>
              </a:r>
              <a:r>
                <a:rPr lang="en-US" altLang="zh-CN" sz="1200" dirty="0">
                  <a:solidFill>
                    <a:srgbClr val="262626"/>
                  </a:solidFill>
                  <a:latin typeface="微软雅黑" panose="020B0503020204020204" pitchFamily="34" charset="-122"/>
                  <a:ea typeface="微软雅黑" panose="020B0503020204020204" pitchFamily="34" charset="-122"/>
                </a:rPr>
                <a:t>PPT</a:t>
              </a:r>
              <a:r>
                <a:rPr lang="zh-CN" altLang="en-US" sz="1200" dirty="0">
                  <a:solidFill>
                    <a:srgbClr val="262626"/>
                  </a:solidFill>
                  <a:latin typeface="微软雅黑" panose="020B0503020204020204" pitchFamily="34" charset="-122"/>
                  <a:ea typeface="微软雅黑" panose="020B0503020204020204" pitchFamily="34" charset="-122"/>
                </a:rPr>
                <a:t>的美化，并为您提供专业的</a:t>
              </a:r>
              <a:r>
                <a:rPr lang="en-US" altLang="zh-CN" sz="1200" dirty="0">
                  <a:solidFill>
                    <a:srgbClr val="262626"/>
                  </a:solidFill>
                  <a:latin typeface="微软雅黑" panose="020B0503020204020204" pitchFamily="34" charset="-122"/>
                  <a:ea typeface="微软雅黑" panose="020B0503020204020204" pitchFamily="34" charset="-122"/>
                </a:rPr>
                <a:t>PPT</a:t>
              </a:r>
              <a:r>
                <a:rPr lang="zh-CN" altLang="en-US" sz="1200" dirty="0">
                  <a:solidFill>
                    <a:srgbClr val="262626"/>
                  </a:solidFill>
                  <a:latin typeface="微软雅黑" panose="020B0503020204020204" pitchFamily="34" charset="-122"/>
                  <a:ea typeface="微软雅黑" panose="020B0503020204020204" pitchFamily="34" charset="-122"/>
                </a:rPr>
                <a:t>个性定制服务。我们秉承“给您演示的光和热”的理念，为您分担职场压力</a:t>
              </a:r>
              <a:r>
                <a:rPr lang="en-US" altLang="zh-CN" sz="1200" dirty="0">
                  <a:solidFill>
                    <a:srgbClr val="262626"/>
                  </a:solidFill>
                  <a:latin typeface="微软雅黑" panose="020B0503020204020204" pitchFamily="34" charset="-122"/>
                  <a:ea typeface="微软雅黑" panose="020B0503020204020204" pitchFamily="34" charset="-122"/>
                </a:rPr>
                <a:t>,</a:t>
              </a:r>
              <a:r>
                <a:rPr lang="zh-CN" altLang="en-US" sz="1200" dirty="0">
                  <a:solidFill>
                    <a:srgbClr val="262626"/>
                  </a:solidFill>
                  <a:latin typeface="微软雅黑" panose="020B0503020204020204" pitchFamily="34" charset="-122"/>
                  <a:ea typeface="微软雅黑" panose="020B0503020204020204" pitchFamily="34" charset="-122"/>
                </a:rPr>
                <a:t>让您的每一次亮相都信心澎湃。</a:t>
              </a:r>
              <a:endParaRPr lang="en-US" altLang="zh-CN" sz="1200" dirty="0">
                <a:solidFill>
                  <a:srgbClr val="262626"/>
                </a:solidFill>
                <a:latin typeface="微软雅黑" panose="020B0503020204020204" pitchFamily="34" charset="-122"/>
                <a:ea typeface="微软雅黑" panose="020B0503020204020204" pitchFamily="34" charset="-122"/>
              </a:endParaRPr>
            </a:p>
          </p:txBody>
        </p:sp>
        <p:sp>
          <p:nvSpPr>
            <p:cNvPr id="29" name="文本框 33"/>
            <p:cNvSpPr txBox="1">
              <a:spLocks noChangeArrowheads="1"/>
            </p:cNvSpPr>
            <p:nvPr/>
          </p:nvSpPr>
          <p:spPr bwMode="auto">
            <a:xfrm>
              <a:off x="779749" y="0"/>
              <a:ext cx="1289234" cy="400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a:solidFill>
                    <a:srgbClr val="262626"/>
                  </a:solidFill>
                  <a:latin typeface="微软雅黑" panose="020B0503020204020204" pitchFamily="34" charset="-122"/>
                  <a:ea typeface="微软雅黑" panose="020B0503020204020204" pitchFamily="34" charset="-122"/>
                </a:rPr>
                <a:t>添加标题</a:t>
              </a:r>
              <a:endParaRPr lang="zh-CN" altLang="en-US" sz="2000">
                <a:solidFill>
                  <a:srgbClr val="262626"/>
                </a:solidFill>
                <a:latin typeface="微软雅黑" panose="020B0503020204020204" pitchFamily="34" charset="-122"/>
                <a:ea typeface="微软雅黑" panose="020B0503020204020204" pitchFamily="34" charset="-122"/>
              </a:endParaRPr>
            </a:p>
          </p:txBody>
        </p:sp>
      </p:grpSp>
      <p:grpSp>
        <p:nvGrpSpPr>
          <p:cNvPr id="30" name="组合 34"/>
          <p:cNvGrpSpPr/>
          <p:nvPr/>
        </p:nvGrpSpPr>
        <p:grpSpPr bwMode="auto">
          <a:xfrm>
            <a:off x="4622199" y="4634986"/>
            <a:ext cx="2973001" cy="1518816"/>
            <a:chOff x="0" y="0"/>
            <a:chExt cx="2973745" cy="1518764"/>
          </a:xfrm>
        </p:grpSpPr>
        <p:sp>
          <p:nvSpPr>
            <p:cNvPr id="31" name="矩形 35"/>
            <p:cNvSpPr>
              <a:spLocks noChangeArrowheads="1"/>
            </p:cNvSpPr>
            <p:nvPr/>
          </p:nvSpPr>
          <p:spPr bwMode="auto">
            <a:xfrm>
              <a:off x="0" y="472117"/>
              <a:ext cx="2973745" cy="104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200">
                  <a:solidFill>
                    <a:srgbClr val="262626"/>
                  </a:solidFill>
                  <a:latin typeface="微软雅黑" panose="020B0503020204020204" pitchFamily="34" charset="-122"/>
                  <a:ea typeface="微软雅黑" panose="020B0503020204020204" pitchFamily="34" charset="-122"/>
                </a:rPr>
                <a:t>我们工作室致力于专业</a:t>
              </a:r>
              <a:r>
                <a:rPr lang="en-US" altLang="zh-CN" sz="1200">
                  <a:solidFill>
                    <a:srgbClr val="262626"/>
                  </a:solidFill>
                  <a:latin typeface="微软雅黑" panose="020B0503020204020204" pitchFamily="34" charset="-122"/>
                  <a:ea typeface="微软雅黑" panose="020B0503020204020204" pitchFamily="34" charset="-122"/>
                </a:rPr>
                <a:t>PPT</a:t>
              </a:r>
              <a:r>
                <a:rPr lang="zh-CN" altLang="en-US" sz="1200">
                  <a:solidFill>
                    <a:srgbClr val="262626"/>
                  </a:solidFill>
                  <a:latin typeface="微软雅黑" panose="020B0503020204020204" pitchFamily="34" charset="-122"/>
                  <a:ea typeface="微软雅黑" panose="020B0503020204020204" pitchFamily="34" charset="-122"/>
                </a:rPr>
                <a:t>模板的发布，课件及汇报</a:t>
              </a:r>
              <a:r>
                <a:rPr lang="en-US" altLang="zh-CN" sz="1200">
                  <a:solidFill>
                    <a:srgbClr val="262626"/>
                  </a:solidFill>
                  <a:latin typeface="微软雅黑" panose="020B0503020204020204" pitchFamily="34" charset="-122"/>
                  <a:ea typeface="微软雅黑" panose="020B0503020204020204" pitchFamily="34" charset="-122"/>
                </a:rPr>
                <a:t>PPT</a:t>
              </a:r>
              <a:r>
                <a:rPr lang="zh-CN" altLang="en-US" sz="1200">
                  <a:solidFill>
                    <a:srgbClr val="262626"/>
                  </a:solidFill>
                  <a:latin typeface="微软雅黑" panose="020B0503020204020204" pitchFamily="34" charset="-122"/>
                  <a:ea typeface="微软雅黑" panose="020B0503020204020204" pitchFamily="34" charset="-122"/>
                </a:rPr>
                <a:t>的美化，并为您提供专业的</a:t>
              </a:r>
              <a:r>
                <a:rPr lang="en-US" altLang="zh-CN" sz="1200">
                  <a:solidFill>
                    <a:srgbClr val="262626"/>
                  </a:solidFill>
                  <a:latin typeface="微软雅黑" panose="020B0503020204020204" pitchFamily="34" charset="-122"/>
                  <a:ea typeface="微软雅黑" panose="020B0503020204020204" pitchFamily="34" charset="-122"/>
                </a:rPr>
                <a:t>PPT</a:t>
              </a:r>
              <a:r>
                <a:rPr lang="zh-CN" altLang="en-US" sz="1200">
                  <a:solidFill>
                    <a:srgbClr val="262626"/>
                  </a:solidFill>
                  <a:latin typeface="微软雅黑" panose="020B0503020204020204" pitchFamily="34" charset="-122"/>
                  <a:ea typeface="微软雅黑" panose="020B0503020204020204" pitchFamily="34" charset="-122"/>
                </a:rPr>
                <a:t>个性定制服务。我们秉承“给您演示的光和热”的理念，为您分担职场压力</a:t>
              </a:r>
              <a:r>
                <a:rPr lang="en-US" altLang="zh-CN" sz="1200">
                  <a:solidFill>
                    <a:srgbClr val="262626"/>
                  </a:solidFill>
                  <a:latin typeface="微软雅黑" panose="020B0503020204020204" pitchFamily="34" charset="-122"/>
                  <a:ea typeface="微软雅黑" panose="020B0503020204020204" pitchFamily="34" charset="-122"/>
                </a:rPr>
                <a:t>,</a:t>
              </a:r>
              <a:r>
                <a:rPr lang="zh-CN" altLang="en-US" sz="1200">
                  <a:solidFill>
                    <a:srgbClr val="262626"/>
                  </a:solidFill>
                  <a:latin typeface="微软雅黑" panose="020B0503020204020204" pitchFamily="34" charset="-122"/>
                  <a:ea typeface="微软雅黑" panose="020B0503020204020204" pitchFamily="34" charset="-122"/>
                </a:rPr>
                <a:t>让您的每一次亮相都信心澎湃。</a:t>
              </a:r>
              <a:endParaRPr lang="en-US" altLang="zh-CN" sz="1200">
                <a:solidFill>
                  <a:srgbClr val="262626"/>
                </a:solidFill>
                <a:latin typeface="微软雅黑" panose="020B0503020204020204" pitchFamily="34" charset="-122"/>
                <a:ea typeface="微软雅黑" panose="020B0503020204020204" pitchFamily="34" charset="-122"/>
              </a:endParaRPr>
            </a:p>
          </p:txBody>
        </p:sp>
        <p:sp>
          <p:nvSpPr>
            <p:cNvPr id="32" name="文本框 36"/>
            <p:cNvSpPr txBox="1">
              <a:spLocks noChangeArrowheads="1"/>
            </p:cNvSpPr>
            <p:nvPr/>
          </p:nvSpPr>
          <p:spPr bwMode="auto">
            <a:xfrm>
              <a:off x="779748" y="0"/>
              <a:ext cx="1289233" cy="400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a:solidFill>
                    <a:srgbClr val="262626"/>
                  </a:solidFill>
                  <a:latin typeface="微软雅黑" panose="020B0503020204020204" pitchFamily="34" charset="-122"/>
                  <a:ea typeface="微软雅黑" panose="020B0503020204020204" pitchFamily="34" charset="-122"/>
                </a:rPr>
                <a:t>添加标题</a:t>
              </a:r>
              <a:endParaRPr lang="zh-CN" altLang="en-US" sz="2000">
                <a:solidFill>
                  <a:srgbClr val="262626"/>
                </a:solidFill>
                <a:latin typeface="微软雅黑" panose="020B0503020204020204" pitchFamily="34" charset="-122"/>
                <a:ea typeface="微软雅黑" panose="020B0503020204020204" pitchFamily="34" charset="-122"/>
              </a:endParaRPr>
            </a:p>
          </p:txBody>
        </p:sp>
      </p:grpSp>
      <p:grpSp>
        <p:nvGrpSpPr>
          <p:cNvPr id="33" name="组合 37"/>
          <p:cNvGrpSpPr/>
          <p:nvPr/>
        </p:nvGrpSpPr>
        <p:grpSpPr bwMode="auto">
          <a:xfrm>
            <a:off x="8182500" y="4628635"/>
            <a:ext cx="2974587" cy="1518816"/>
            <a:chOff x="0" y="0"/>
            <a:chExt cx="2973745" cy="1518764"/>
          </a:xfrm>
        </p:grpSpPr>
        <p:sp>
          <p:nvSpPr>
            <p:cNvPr id="34" name="矩形 38"/>
            <p:cNvSpPr>
              <a:spLocks noChangeArrowheads="1"/>
            </p:cNvSpPr>
            <p:nvPr/>
          </p:nvSpPr>
          <p:spPr bwMode="auto">
            <a:xfrm>
              <a:off x="0" y="472117"/>
              <a:ext cx="2973745" cy="104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200">
                  <a:solidFill>
                    <a:srgbClr val="262626"/>
                  </a:solidFill>
                  <a:latin typeface="微软雅黑" panose="020B0503020204020204" pitchFamily="34" charset="-122"/>
                  <a:ea typeface="微软雅黑" panose="020B0503020204020204" pitchFamily="34" charset="-122"/>
                </a:rPr>
                <a:t>我们工作室致力于专业</a:t>
              </a:r>
              <a:r>
                <a:rPr lang="en-US" altLang="zh-CN" sz="1200">
                  <a:solidFill>
                    <a:srgbClr val="262626"/>
                  </a:solidFill>
                  <a:latin typeface="微软雅黑" panose="020B0503020204020204" pitchFamily="34" charset="-122"/>
                  <a:ea typeface="微软雅黑" panose="020B0503020204020204" pitchFamily="34" charset="-122"/>
                </a:rPr>
                <a:t>PPT</a:t>
              </a:r>
              <a:r>
                <a:rPr lang="zh-CN" altLang="en-US" sz="1200">
                  <a:solidFill>
                    <a:srgbClr val="262626"/>
                  </a:solidFill>
                  <a:latin typeface="微软雅黑" panose="020B0503020204020204" pitchFamily="34" charset="-122"/>
                  <a:ea typeface="微软雅黑" panose="020B0503020204020204" pitchFamily="34" charset="-122"/>
                </a:rPr>
                <a:t>模板的发布，课件及汇报</a:t>
              </a:r>
              <a:r>
                <a:rPr lang="en-US" altLang="zh-CN" sz="1200">
                  <a:solidFill>
                    <a:srgbClr val="262626"/>
                  </a:solidFill>
                  <a:latin typeface="微软雅黑" panose="020B0503020204020204" pitchFamily="34" charset="-122"/>
                  <a:ea typeface="微软雅黑" panose="020B0503020204020204" pitchFamily="34" charset="-122"/>
                </a:rPr>
                <a:t>PPT</a:t>
              </a:r>
              <a:r>
                <a:rPr lang="zh-CN" altLang="en-US" sz="1200">
                  <a:solidFill>
                    <a:srgbClr val="262626"/>
                  </a:solidFill>
                  <a:latin typeface="微软雅黑" panose="020B0503020204020204" pitchFamily="34" charset="-122"/>
                  <a:ea typeface="微软雅黑" panose="020B0503020204020204" pitchFamily="34" charset="-122"/>
                </a:rPr>
                <a:t>的美化，并为您提供专业的</a:t>
              </a:r>
              <a:r>
                <a:rPr lang="en-US" altLang="zh-CN" sz="1200">
                  <a:solidFill>
                    <a:srgbClr val="262626"/>
                  </a:solidFill>
                  <a:latin typeface="微软雅黑" panose="020B0503020204020204" pitchFamily="34" charset="-122"/>
                  <a:ea typeface="微软雅黑" panose="020B0503020204020204" pitchFamily="34" charset="-122"/>
                </a:rPr>
                <a:t>PPT</a:t>
              </a:r>
              <a:r>
                <a:rPr lang="zh-CN" altLang="en-US" sz="1200">
                  <a:solidFill>
                    <a:srgbClr val="262626"/>
                  </a:solidFill>
                  <a:latin typeface="微软雅黑" panose="020B0503020204020204" pitchFamily="34" charset="-122"/>
                  <a:ea typeface="微软雅黑" panose="020B0503020204020204" pitchFamily="34" charset="-122"/>
                </a:rPr>
                <a:t>个性定制服务。我们秉承“给您演示的光和热”的理念，为您分担职场压力</a:t>
              </a:r>
              <a:r>
                <a:rPr lang="en-US" altLang="zh-CN" sz="1200">
                  <a:solidFill>
                    <a:srgbClr val="262626"/>
                  </a:solidFill>
                  <a:latin typeface="微软雅黑" panose="020B0503020204020204" pitchFamily="34" charset="-122"/>
                  <a:ea typeface="微软雅黑" panose="020B0503020204020204" pitchFamily="34" charset="-122"/>
                </a:rPr>
                <a:t>,</a:t>
              </a:r>
              <a:r>
                <a:rPr lang="zh-CN" altLang="en-US" sz="1200">
                  <a:solidFill>
                    <a:srgbClr val="262626"/>
                  </a:solidFill>
                  <a:latin typeface="微软雅黑" panose="020B0503020204020204" pitchFamily="34" charset="-122"/>
                  <a:ea typeface="微软雅黑" panose="020B0503020204020204" pitchFamily="34" charset="-122"/>
                </a:rPr>
                <a:t>让您的每一次亮相都信心澎湃。</a:t>
              </a:r>
              <a:endParaRPr lang="en-US" altLang="zh-CN" sz="1200">
                <a:solidFill>
                  <a:srgbClr val="262626"/>
                </a:solidFill>
                <a:latin typeface="微软雅黑" panose="020B0503020204020204" pitchFamily="34" charset="-122"/>
                <a:ea typeface="微软雅黑" panose="020B0503020204020204" pitchFamily="34" charset="-122"/>
              </a:endParaRPr>
            </a:p>
          </p:txBody>
        </p:sp>
        <p:sp>
          <p:nvSpPr>
            <p:cNvPr id="35" name="文本框 39"/>
            <p:cNvSpPr txBox="1">
              <a:spLocks noChangeArrowheads="1"/>
            </p:cNvSpPr>
            <p:nvPr/>
          </p:nvSpPr>
          <p:spPr bwMode="auto">
            <a:xfrm>
              <a:off x="779748" y="0"/>
              <a:ext cx="1289234" cy="400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a:solidFill>
                    <a:srgbClr val="262626"/>
                  </a:solidFill>
                  <a:latin typeface="微软雅黑" panose="020B0503020204020204" pitchFamily="34" charset="-122"/>
                  <a:ea typeface="微软雅黑" panose="020B0503020204020204" pitchFamily="34" charset="-122"/>
                </a:rPr>
                <a:t>添加标题</a:t>
              </a:r>
              <a:endParaRPr lang="zh-CN" altLang="en-US" sz="2000">
                <a:solidFill>
                  <a:srgbClr val="262626"/>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14:window dir="vert"/>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4)">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strips(down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anim calcmode="lin" valueType="num">
                                      <p:cBhvr>
                                        <p:cTn id="30" dur="1000" fill="hold"/>
                                        <p:tgtEl>
                                          <p:spTgt spid="22"/>
                                        </p:tgtEl>
                                        <p:attrNameLst>
                                          <p:attrName>ppt_x</p:attrName>
                                        </p:attrNameLst>
                                      </p:cBhvr>
                                      <p:tavLst>
                                        <p:tav tm="0">
                                          <p:val>
                                            <p:strVal val="#ppt_x"/>
                                          </p:val>
                                        </p:tav>
                                        <p:tav tm="100000">
                                          <p:val>
                                            <p:strVal val="#ppt_x"/>
                                          </p:val>
                                        </p:tav>
                                      </p:tavLst>
                                    </p:anim>
                                    <p:anim calcmode="lin" valueType="num">
                                      <p:cBhvr>
                                        <p:cTn id="3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6" presetClass="entr" presetSubtype="0" fill="hold" grpId="0" nodeType="clickEffect">
                                  <p:stCondLst>
                                    <p:cond delay="0"/>
                                  </p:stCondLst>
                                  <p:iterate type="lt">
                                    <p:tmPct val="10000"/>
                                  </p:iterate>
                                  <p:childTnLst>
                                    <p:set>
                                      <p:cBhvr>
                                        <p:cTn id="35" dur="1" fill="hold">
                                          <p:stCondLst>
                                            <p:cond delay="0"/>
                                          </p:stCondLst>
                                        </p:cTn>
                                        <p:tgtEl>
                                          <p:spTgt spid="25"/>
                                        </p:tgtEl>
                                        <p:attrNameLst>
                                          <p:attrName>style.visibility</p:attrName>
                                        </p:attrNameLst>
                                      </p:cBhvr>
                                      <p:to>
                                        <p:strVal val="visible"/>
                                      </p:to>
                                    </p:set>
                                    <p:anim by="(-#ppt_w*2)" calcmode="lin" valueType="num">
                                      <p:cBhvr rctx="PPT">
                                        <p:cTn id="36" dur="500" autoRev="1" fill="hold">
                                          <p:stCondLst>
                                            <p:cond delay="0"/>
                                          </p:stCondLst>
                                        </p:cTn>
                                        <p:tgtEl>
                                          <p:spTgt spid="25"/>
                                        </p:tgtEl>
                                        <p:attrNameLst>
                                          <p:attrName>ppt_w</p:attrName>
                                        </p:attrNameLst>
                                      </p:cBhvr>
                                    </p:anim>
                                    <p:anim by="(#ppt_w*0.50)" calcmode="lin" valueType="num">
                                      <p:cBhvr>
                                        <p:cTn id="37" dur="500" decel="50000" autoRev="1" fill="hold">
                                          <p:stCondLst>
                                            <p:cond delay="0"/>
                                          </p:stCondLst>
                                        </p:cTn>
                                        <p:tgtEl>
                                          <p:spTgt spid="25"/>
                                        </p:tgtEl>
                                        <p:attrNameLst>
                                          <p:attrName>ppt_x</p:attrName>
                                        </p:attrNameLst>
                                      </p:cBhvr>
                                    </p:anim>
                                    <p:anim from="(-#ppt_h/2)" to="(#ppt_y)" calcmode="lin" valueType="num">
                                      <p:cBhvr>
                                        <p:cTn id="38" dur="1000" fill="hold">
                                          <p:stCondLst>
                                            <p:cond delay="0"/>
                                          </p:stCondLst>
                                        </p:cTn>
                                        <p:tgtEl>
                                          <p:spTgt spid="25"/>
                                        </p:tgtEl>
                                        <p:attrNameLst>
                                          <p:attrName>ppt_y</p:attrName>
                                        </p:attrNameLst>
                                      </p:cBhvr>
                                    </p:anim>
                                    <p:animRot by="21600000">
                                      <p:cBhvr>
                                        <p:cTn id="39" dur="1000" fill="hold">
                                          <p:stCondLst>
                                            <p:cond delay="0"/>
                                          </p:stCondLst>
                                        </p:cTn>
                                        <p:tgtEl>
                                          <p:spTgt spid="25"/>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13" presetClass="entr" presetSubtype="16"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plus(in)">
                                      <p:cBhvr>
                                        <p:cTn id="44" dur="20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p:cTn id="49" dur="1000" fill="hold"/>
                                        <p:tgtEl>
                                          <p:spTgt spid="27"/>
                                        </p:tgtEl>
                                        <p:attrNameLst>
                                          <p:attrName>ppt_w</p:attrName>
                                        </p:attrNameLst>
                                      </p:cBhvr>
                                      <p:tavLst>
                                        <p:tav tm="0">
                                          <p:val>
                                            <p:strVal val="#ppt_w*0.70"/>
                                          </p:val>
                                        </p:tav>
                                        <p:tav tm="100000">
                                          <p:val>
                                            <p:strVal val="#ppt_w"/>
                                          </p:val>
                                        </p:tav>
                                      </p:tavLst>
                                    </p:anim>
                                    <p:anim calcmode="lin" valueType="num">
                                      <p:cBhvr>
                                        <p:cTn id="50" dur="1000" fill="hold"/>
                                        <p:tgtEl>
                                          <p:spTgt spid="27"/>
                                        </p:tgtEl>
                                        <p:attrNameLst>
                                          <p:attrName>ppt_h</p:attrName>
                                        </p:attrNameLst>
                                      </p:cBhvr>
                                      <p:tavLst>
                                        <p:tav tm="0">
                                          <p:val>
                                            <p:strVal val="#ppt_h"/>
                                          </p:val>
                                        </p:tav>
                                        <p:tav tm="100000">
                                          <p:val>
                                            <p:strVal val="#ppt_h"/>
                                          </p:val>
                                        </p:tav>
                                      </p:tavLst>
                                    </p:anim>
                                    <p:animEffect transition="in" filter="fade">
                                      <p:cBhvr>
                                        <p:cTn id="51" dur="1000"/>
                                        <p:tgtEl>
                                          <p:spTgt spid="27"/>
                                        </p:tgtEl>
                                      </p:cBhvr>
                                    </p:animEffect>
                                  </p:childTnLst>
                                </p:cTn>
                              </p:par>
                              <p:par>
                                <p:cTn id="52" presetID="55" presetClass="entr" presetSubtype="0" fill="hold" nodeType="withEffect">
                                  <p:stCondLst>
                                    <p:cond delay="0"/>
                                  </p:stCondLst>
                                  <p:childTnLst>
                                    <p:set>
                                      <p:cBhvr>
                                        <p:cTn id="53" dur="1" fill="hold">
                                          <p:stCondLst>
                                            <p:cond delay="0"/>
                                          </p:stCondLst>
                                        </p:cTn>
                                        <p:tgtEl>
                                          <p:spTgt spid="30"/>
                                        </p:tgtEl>
                                        <p:attrNameLst>
                                          <p:attrName>style.visibility</p:attrName>
                                        </p:attrNameLst>
                                      </p:cBhvr>
                                      <p:to>
                                        <p:strVal val="visible"/>
                                      </p:to>
                                    </p:set>
                                    <p:anim calcmode="lin" valueType="num">
                                      <p:cBhvr>
                                        <p:cTn id="54" dur="1000" fill="hold"/>
                                        <p:tgtEl>
                                          <p:spTgt spid="30"/>
                                        </p:tgtEl>
                                        <p:attrNameLst>
                                          <p:attrName>ppt_w</p:attrName>
                                        </p:attrNameLst>
                                      </p:cBhvr>
                                      <p:tavLst>
                                        <p:tav tm="0">
                                          <p:val>
                                            <p:strVal val="#ppt_w*0.70"/>
                                          </p:val>
                                        </p:tav>
                                        <p:tav tm="100000">
                                          <p:val>
                                            <p:strVal val="#ppt_w"/>
                                          </p:val>
                                        </p:tav>
                                      </p:tavLst>
                                    </p:anim>
                                    <p:anim calcmode="lin" valueType="num">
                                      <p:cBhvr>
                                        <p:cTn id="55" dur="1000" fill="hold"/>
                                        <p:tgtEl>
                                          <p:spTgt spid="30"/>
                                        </p:tgtEl>
                                        <p:attrNameLst>
                                          <p:attrName>ppt_h</p:attrName>
                                        </p:attrNameLst>
                                      </p:cBhvr>
                                      <p:tavLst>
                                        <p:tav tm="0">
                                          <p:val>
                                            <p:strVal val="#ppt_h"/>
                                          </p:val>
                                        </p:tav>
                                        <p:tav tm="100000">
                                          <p:val>
                                            <p:strVal val="#ppt_h"/>
                                          </p:val>
                                        </p:tav>
                                      </p:tavLst>
                                    </p:anim>
                                    <p:animEffect transition="in" filter="fade">
                                      <p:cBhvr>
                                        <p:cTn id="56" dur="1000"/>
                                        <p:tgtEl>
                                          <p:spTgt spid="30"/>
                                        </p:tgtEl>
                                      </p:cBhvr>
                                    </p:animEffect>
                                  </p:childTnLst>
                                </p:cTn>
                              </p:par>
                              <p:par>
                                <p:cTn id="57" presetID="55" presetClass="entr" presetSubtype="0" fill="hold" nodeType="withEffect">
                                  <p:stCondLst>
                                    <p:cond delay="0"/>
                                  </p:stCondLst>
                                  <p:childTnLst>
                                    <p:set>
                                      <p:cBhvr>
                                        <p:cTn id="58" dur="1" fill="hold">
                                          <p:stCondLst>
                                            <p:cond delay="0"/>
                                          </p:stCondLst>
                                        </p:cTn>
                                        <p:tgtEl>
                                          <p:spTgt spid="33"/>
                                        </p:tgtEl>
                                        <p:attrNameLst>
                                          <p:attrName>style.visibility</p:attrName>
                                        </p:attrNameLst>
                                      </p:cBhvr>
                                      <p:to>
                                        <p:strVal val="visible"/>
                                      </p:to>
                                    </p:set>
                                    <p:anim calcmode="lin" valueType="num">
                                      <p:cBhvr>
                                        <p:cTn id="59" dur="1000" fill="hold"/>
                                        <p:tgtEl>
                                          <p:spTgt spid="33"/>
                                        </p:tgtEl>
                                        <p:attrNameLst>
                                          <p:attrName>ppt_w</p:attrName>
                                        </p:attrNameLst>
                                      </p:cBhvr>
                                      <p:tavLst>
                                        <p:tav tm="0">
                                          <p:val>
                                            <p:strVal val="#ppt_w*0.70"/>
                                          </p:val>
                                        </p:tav>
                                        <p:tav tm="100000">
                                          <p:val>
                                            <p:strVal val="#ppt_w"/>
                                          </p:val>
                                        </p:tav>
                                      </p:tavLst>
                                    </p:anim>
                                    <p:anim calcmode="lin" valueType="num">
                                      <p:cBhvr>
                                        <p:cTn id="60" dur="1000" fill="hold"/>
                                        <p:tgtEl>
                                          <p:spTgt spid="33"/>
                                        </p:tgtEl>
                                        <p:attrNameLst>
                                          <p:attrName>ppt_h</p:attrName>
                                        </p:attrNameLst>
                                      </p:cBhvr>
                                      <p:tavLst>
                                        <p:tav tm="0">
                                          <p:val>
                                            <p:strVal val="#ppt_h"/>
                                          </p:val>
                                        </p:tav>
                                        <p:tav tm="100000">
                                          <p:val>
                                            <p:strVal val="#ppt_h"/>
                                          </p:val>
                                        </p:tav>
                                      </p:tavLst>
                                    </p:anim>
                                    <p:animEffect transition="in" filter="fade">
                                      <p:cBhvr>
                                        <p:cTn id="61"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animBg="1"/>
      <p:bldP spid="25"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任意多边形 22"/>
          <p:cNvSpPr/>
          <p:nvPr/>
        </p:nvSpPr>
        <p:spPr bwMode="auto">
          <a:xfrm>
            <a:off x="0" y="1"/>
            <a:ext cx="6069810" cy="6881818"/>
          </a:xfrm>
          <a:custGeom>
            <a:avLst/>
            <a:gdLst>
              <a:gd name="T0" fmla="*/ 0 w 6071317"/>
              <a:gd name="T1" fmla="*/ 0 h 6858000"/>
              <a:gd name="T2" fmla="*/ 4102435 w 6071317"/>
              <a:gd name="T3" fmla="*/ 0 h 6858000"/>
              <a:gd name="T4" fmla="*/ 6071317 w 6071317"/>
              <a:gd name="T5" fmla="*/ 3429000 h 6858000"/>
              <a:gd name="T6" fmla="*/ 4102435 w 6071317"/>
              <a:gd name="T7" fmla="*/ 6858000 h 6858000"/>
              <a:gd name="T8" fmla="*/ 0 w 6071317"/>
              <a:gd name="T9" fmla="*/ 6858000 h 6858000"/>
              <a:gd name="T10" fmla="*/ 0 w 6071317"/>
              <a:gd name="T11" fmla="*/ 0 h 6858000"/>
            </a:gdLst>
            <a:ahLst/>
            <a:cxnLst>
              <a:cxn ang="0">
                <a:pos x="T0" y="T1"/>
              </a:cxn>
              <a:cxn ang="0">
                <a:pos x="T2" y="T3"/>
              </a:cxn>
              <a:cxn ang="0">
                <a:pos x="T4" y="T5"/>
              </a:cxn>
              <a:cxn ang="0">
                <a:pos x="T6" y="T7"/>
              </a:cxn>
              <a:cxn ang="0">
                <a:pos x="T8" y="T9"/>
              </a:cxn>
              <a:cxn ang="0">
                <a:pos x="T10" y="T11"/>
              </a:cxn>
            </a:cxnLst>
            <a:rect l="0" t="0" r="r" b="b"/>
            <a:pathLst>
              <a:path w="6071317" h="6858000">
                <a:moveTo>
                  <a:pt x="0" y="0"/>
                </a:moveTo>
                <a:lnTo>
                  <a:pt x="4102435" y="0"/>
                </a:lnTo>
                <a:lnTo>
                  <a:pt x="6071317" y="3429000"/>
                </a:lnTo>
                <a:lnTo>
                  <a:pt x="4102435" y="6858000"/>
                </a:lnTo>
                <a:lnTo>
                  <a:pt x="0" y="6858000"/>
                </a:lnTo>
                <a:lnTo>
                  <a:pt x="0" y="0"/>
                </a:lnTo>
                <a:close/>
              </a:path>
            </a:pathLst>
          </a:custGeom>
          <a:solidFill>
            <a:srgbClr val="FF0066"/>
          </a:solidFill>
          <a:ln>
            <a:noFill/>
          </a:ln>
        </p:spPr>
        <p:txBody>
          <a:bodyPr lIns="91438" tIns="45719" rIns="91438" bIns="45719" anchor="ctr"/>
          <a:lstStyle/>
          <a:p>
            <a:endParaRPr lang="zh-CN" altLang="en-US"/>
          </a:p>
        </p:txBody>
      </p:sp>
      <p:pic>
        <p:nvPicPr>
          <p:cNvPr id="8" name="图片 2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587"/>
            <a:ext cx="5942826" cy="688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椭圆 9"/>
          <p:cNvSpPr>
            <a:spLocks noChangeArrowheads="1"/>
          </p:cNvSpPr>
          <p:nvPr/>
        </p:nvSpPr>
        <p:spPr bwMode="auto">
          <a:xfrm>
            <a:off x="5447591" y="2834344"/>
            <a:ext cx="1188884" cy="1189313"/>
          </a:xfrm>
          <a:prstGeom prst="ellipse">
            <a:avLst/>
          </a:prstGeom>
          <a:solidFill>
            <a:srgbClr val="FF3399"/>
          </a:solidFill>
          <a:ln>
            <a:noFill/>
          </a:ln>
        </p:spPr>
        <p:txBody>
          <a:bodyPr lIns="91438" tIns="45719" rIns="91438" bIns="45719"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13" name="矩形 4"/>
          <p:cNvSpPr>
            <a:spLocks noChangeArrowheads="1"/>
          </p:cNvSpPr>
          <p:nvPr/>
        </p:nvSpPr>
        <p:spPr bwMode="auto">
          <a:xfrm>
            <a:off x="5730129" y="2881981"/>
            <a:ext cx="795235" cy="1123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6700" dirty="0">
                <a:solidFill>
                  <a:schemeClr val="bg1"/>
                </a:solidFill>
                <a:latin typeface="微软雅黑" panose="020B0503020204020204" pitchFamily="34" charset="-122"/>
                <a:ea typeface="微软雅黑" panose="020B0503020204020204" pitchFamily="34" charset="-122"/>
              </a:rPr>
              <a:t>1</a:t>
            </a:r>
            <a:endParaRPr lang="zh-CN" altLang="en-US" sz="6700" dirty="0">
              <a:solidFill>
                <a:schemeClr val="bg1"/>
              </a:solidFill>
              <a:latin typeface="微软雅黑" panose="020B0503020204020204" pitchFamily="34" charset="-122"/>
              <a:ea typeface="微软雅黑" panose="020B0503020204020204" pitchFamily="34" charset="-122"/>
            </a:endParaRPr>
          </a:p>
        </p:txBody>
      </p:sp>
      <p:sp>
        <p:nvSpPr>
          <p:cNvPr id="14" name="矩形 15"/>
          <p:cNvSpPr>
            <a:spLocks noChangeArrowheads="1"/>
          </p:cNvSpPr>
          <p:nvPr/>
        </p:nvSpPr>
        <p:spPr bwMode="auto">
          <a:xfrm>
            <a:off x="6825639" y="3134451"/>
            <a:ext cx="3877481" cy="64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600" dirty="0">
                <a:latin typeface="微软雅黑" panose="020B0503020204020204" pitchFamily="34" charset="-122"/>
                <a:ea typeface="微软雅黑" panose="020B0503020204020204" pitchFamily="34" charset="-122"/>
              </a:rPr>
              <a:t>点击添加文字内容</a:t>
            </a:r>
            <a:endParaRPr lang="zh-CN" altLang="en-US" sz="3600" dirty="0">
              <a:latin typeface="微软雅黑" panose="020B0503020204020204" pitchFamily="34" charset="-122"/>
              <a:ea typeface="微软雅黑" panose="020B0503020204020204" pitchFamily="34" charset="-122"/>
            </a:endParaRPr>
          </a:p>
        </p:txBody>
      </p:sp>
      <p:sp>
        <p:nvSpPr>
          <p:cNvPr id="15" name="矩形 18"/>
          <p:cNvSpPr>
            <a:spLocks noChangeArrowheads="1"/>
          </p:cNvSpPr>
          <p:nvPr/>
        </p:nvSpPr>
        <p:spPr bwMode="auto">
          <a:xfrm>
            <a:off x="6955520" y="3868046"/>
            <a:ext cx="465235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buFont typeface="Arial" panose="020B0604020202020204" pitchFamily="34" charset="0"/>
              <a:buNone/>
            </a:pPr>
            <a:r>
              <a:rPr lang="zh-CN" altLang="en-US" sz="1500"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a:t>
            </a:r>
            <a:endParaRPr lang="en-US" altLang="zh-CN" sz="1500" dirty="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cxnSp>
        <p:nvCxnSpPr>
          <p:cNvPr id="16" name="直接连接符 18"/>
          <p:cNvCxnSpPr>
            <a:cxnSpLocks noChangeShapeType="1"/>
          </p:cNvCxnSpPr>
          <p:nvPr/>
        </p:nvCxnSpPr>
        <p:spPr bwMode="auto">
          <a:xfrm>
            <a:off x="6881413" y="3795004"/>
            <a:ext cx="4685690" cy="0"/>
          </a:xfrm>
          <a:prstGeom prst="line">
            <a:avLst/>
          </a:prstGeom>
          <a:noFill/>
          <a:ln w="6350" cmpd="sng">
            <a:solidFill>
              <a:srgbClr val="0D0D0D"/>
            </a:solidFill>
            <a:round/>
          </a:ln>
          <a:extLst>
            <a:ext uri="{909E8E84-426E-40DD-AFC4-6F175D3DCCD1}">
              <a14:hiddenFill xmlns:a14="http://schemas.microsoft.com/office/drawing/2010/main">
                <a:noFill/>
              </a14:hiddenFill>
            </a:ext>
          </a:extLst>
        </p:spPr>
      </p:cxnSp>
    </p:spTree>
    <p:custDataLst>
      <p:tags r:id="rId2"/>
    </p:custDataLst>
  </p:cSld>
  <p:clrMapOvr>
    <a:masterClrMapping/>
  </p:clrMapOvr>
  <mc:AlternateContent xmlns:mc="http://schemas.openxmlformats.org/markup-compatibility/2006">
    <mc:Choice xmlns:p14="http://schemas.microsoft.com/office/powerpoint/2010/main" Requires="p14">
      <p:transition spd="slow" p14:dur="1100" advTm="7318">
        <p14:switch dir="r"/>
      </p:transition>
    </mc:Choice>
    <mc:Fallback>
      <p:transition spd="slow" advTm="73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3" grpId="0"/>
      <p:bldP spid="14" grpId="0"/>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382"/>
          <p:cNvSpPr/>
          <p:nvPr/>
        </p:nvSpPr>
        <p:spPr bwMode="auto">
          <a:xfrm>
            <a:off x="8425354" y="3860107"/>
            <a:ext cx="2663479" cy="293755"/>
          </a:xfrm>
          <a:custGeom>
            <a:avLst/>
            <a:gdLst>
              <a:gd name="T0" fmla="*/ 514 w 514"/>
              <a:gd name="T1" fmla="*/ 33 h 65"/>
              <a:gd name="T2" fmla="*/ 497 w 514"/>
              <a:gd name="T3" fmla="*/ 0 h 65"/>
              <a:gd name="T4" fmla="*/ 17 w 514"/>
              <a:gd name="T5" fmla="*/ 0 h 65"/>
              <a:gd name="T6" fmla="*/ 0 w 514"/>
              <a:gd name="T7" fmla="*/ 33 h 65"/>
              <a:gd name="T8" fmla="*/ 0 w 514"/>
              <a:gd name="T9" fmla="*/ 33 h 65"/>
              <a:gd name="T10" fmla="*/ 17 w 514"/>
              <a:gd name="T11" fmla="*/ 65 h 65"/>
              <a:gd name="T12" fmla="*/ 497 w 514"/>
              <a:gd name="T13" fmla="*/ 65 h 65"/>
              <a:gd name="T14" fmla="*/ 514 w 514"/>
              <a:gd name="T15" fmla="*/ 33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4" h="65">
                <a:moveTo>
                  <a:pt x="514" y="33"/>
                </a:moveTo>
                <a:cubicBezTo>
                  <a:pt x="514" y="15"/>
                  <a:pt x="506" y="0"/>
                  <a:pt x="497" y="0"/>
                </a:cubicBezTo>
                <a:cubicBezTo>
                  <a:pt x="17" y="0"/>
                  <a:pt x="17" y="0"/>
                  <a:pt x="17" y="0"/>
                </a:cubicBezTo>
                <a:cubicBezTo>
                  <a:pt x="7" y="0"/>
                  <a:pt x="0" y="15"/>
                  <a:pt x="0" y="33"/>
                </a:cubicBezTo>
                <a:cubicBezTo>
                  <a:pt x="0" y="33"/>
                  <a:pt x="0" y="33"/>
                  <a:pt x="0" y="33"/>
                </a:cubicBezTo>
                <a:cubicBezTo>
                  <a:pt x="0" y="50"/>
                  <a:pt x="7" y="65"/>
                  <a:pt x="17" y="65"/>
                </a:cubicBezTo>
                <a:cubicBezTo>
                  <a:pt x="497" y="65"/>
                  <a:pt x="497" y="65"/>
                  <a:pt x="497" y="65"/>
                </a:cubicBezTo>
                <a:cubicBezTo>
                  <a:pt x="506" y="65"/>
                  <a:pt x="514" y="50"/>
                  <a:pt x="514" y="33"/>
                </a:cubicBezTo>
                <a:close/>
              </a:path>
            </a:pathLst>
          </a:custGeom>
          <a:solidFill>
            <a:srgbClr val="FF57B7"/>
          </a:solidFill>
          <a:ln>
            <a:noFill/>
          </a:ln>
        </p:spPr>
        <p:txBody>
          <a:bodyPr lIns="91438" tIns="45719" rIns="91438" bIns="45719"/>
          <a:lstStyle/>
          <a:p>
            <a:endParaRPr lang="zh-CN" altLang="en-US"/>
          </a:p>
        </p:txBody>
      </p:sp>
      <p:sp>
        <p:nvSpPr>
          <p:cNvPr id="18" name="Freeform 5"/>
          <p:cNvSpPr/>
          <p:nvPr/>
        </p:nvSpPr>
        <p:spPr bwMode="auto">
          <a:xfrm>
            <a:off x="2176180" y="1452899"/>
            <a:ext cx="2080941" cy="2102337"/>
          </a:xfrm>
          <a:custGeom>
            <a:avLst/>
            <a:gdLst>
              <a:gd name="T0" fmla="*/ 225 w 455"/>
              <a:gd name="T1" fmla="*/ 459 h 459"/>
              <a:gd name="T2" fmla="*/ 455 w 455"/>
              <a:gd name="T3" fmla="*/ 230 h 459"/>
              <a:gd name="T4" fmla="*/ 225 w 455"/>
              <a:gd name="T5" fmla="*/ 0 h 459"/>
              <a:gd name="T6" fmla="*/ 0 w 455"/>
              <a:gd name="T7" fmla="*/ 185 h 459"/>
              <a:gd name="T8" fmla="*/ 5 w 455"/>
              <a:gd name="T9" fmla="*/ 459 h 459"/>
              <a:gd name="T10" fmla="*/ 225 w 455"/>
              <a:gd name="T11" fmla="*/ 459 h 459"/>
            </a:gdLst>
            <a:ahLst/>
            <a:cxnLst>
              <a:cxn ang="0">
                <a:pos x="T0" y="T1"/>
              </a:cxn>
              <a:cxn ang="0">
                <a:pos x="T2" y="T3"/>
              </a:cxn>
              <a:cxn ang="0">
                <a:pos x="T4" y="T5"/>
              </a:cxn>
              <a:cxn ang="0">
                <a:pos x="T6" y="T7"/>
              </a:cxn>
              <a:cxn ang="0">
                <a:pos x="T8" y="T9"/>
              </a:cxn>
              <a:cxn ang="0">
                <a:pos x="T10" y="T11"/>
              </a:cxn>
            </a:cxnLst>
            <a:rect l="0" t="0" r="r" b="b"/>
            <a:pathLst>
              <a:path w="455" h="459">
                <a:moveTo>
                  <a:pt x="225" y="459"/>
                </a:moveTo>
                <a:cubicBezTo>
                  <a:pt x="352" y="459"/>
                  <a:pt x="455" y="357"/>
                  <a:pt x="455" y="230"/>
                </a:cubicBezTo>
                <a:cubicBezTo>
                  <a:pt x="455" y="103"/>
                  <a:pt x="352" y="0"/>
                  <a:pt x="225" y="0"/>
                </a:cubicBezTo>
                <a:cubicBezTo>
                  <a:pt x="114" y="0"/>
                  <a:pt x="20" y="80"/>
                  <a:pt x="0" y="185"/>
                </a:cubicBezTo>
                <a:cubicBezTo>
                  <a:pt x="5" y="459"/>
                  <a:pt x="5" y="459"/>
                  <a:pt x="5" y="459"/>
                </a:cubicBezTo>
                <a:lnTo>
                  <a:pt x="225" y="459"/>
                </a:lnTo>
                <a:close/>
              </a:path>
            </a:pathLst>
          </a:custGeom>
          <a:solidFill>
            <a:srgbClr val="FF0996"/>
          </a:solidFill>
          <a:ln>
            <a:noFill/>
          </a:ln>
        </p:spPr>
        <p:txBody>
          <a:bodyPr lIns="91438" tIns="45719" rIns="91438" bIns="45719"/>
          <a:lstStyle/>
          <a:p>
            <a:endParaRPr lang="zh-CN" altLang="en-US"/>
          </a:p>
        </p:txBody>
      </p:sp>
      <p:sp>
        <p:nvSpPr>
          <p:cNvPr id="19" name="Freeform 6"/>
          <p:cNvSpPr/>
          <p:nvPr/>
        </p:nvSpPr>
        <p:spPr bwMode="auto">
          <a:xfrm>
            <a:off x="5231721" y="1471954"/>
            <a:ext cx="2085703" cy="2102337"/>
          </a:xfrm>
          <a:custGeom>
            <a:avLst/>
            <a:gdLst>
              <a:gd name="T0" fmla="*/ 226 w 456"/>
              <a:gd name="T1" fmla="*/ 459 h 459"/>
              <a:gd name="T2" fmla="*/ 456 w 456"/>
              <a:gd name="T3" fmla="*/ 229 h 459"/>
              <a:gd name="T4" fmla="*/ 226 w 456"/>
              <a:gd name="T5" fmla="*/ 0 h 459"/>
              <a:gd name="T6" fmla="*/ 0 w 456"/>
              <a:gd name="T7" fmla="*/ 185 h 459"/>
              <a:gd name="T8" fmla="*/ 5 w 456"/>
              <a:gd name="T9" fmla="*/ 459 h 459"/>
              <a:gd name="T10" fmla="*/ 226 w 456"/>
              <a:gd name="T11" fmla="*/ 459 h 459"/>
            </a:gdLst>
            <a:ahLst/>
            <a:cxnLst>
              <a:cxn ang="0">
                <a:pos x="T0" y="T1"/>
              </a:cxn>
              <a:cxn ang="0">
                <a:pos x="T2" y="T3"/>
              </a:cxn>
              <a:cxn ang="0">
                <a:pos x="T4" y="T5"/>
              </a:cxn>
              <a:cxn ang="0">
                <a:pos x="T6" y="T7"/>
              </a:cxn>
              <a:cxn ang="0">
                <a:pos x="T8" y="T9"/>
              </a:cxn>
              <a:cxn ang="0">
                <a:pos x="T10" y="T11"/>
              </a:cxn>
            </a:cxnLst>
            <a:rect l="0" t="0" r="r" b="b"/>
            <a:pathLst>
              <a:path w="456" h="459">
                <a:moveTo>
                  <a:pt x="226" y="459"/>
                </a:moveTo>
                <a:cubicBezTo>
                  <a:pt x="353" y="459"/>
                  <a:pt x="456" y="356"/>
                  <a:pt x="456" y="229"/>
                </a:cubicBezTo>
                <a:cubicBezTo>
                  <a:pt x="456" y="102"/>
                  <a:pt x="353" y="0"/>
                  <a:pt x="226" y="0"/>
                </a:cubicBezTo>
                <a:cubicBezTo>
                  <a:pt x="114" y="0"/>
                  <a:pt x="21" y="79"/>
                  <a:pt x="0" y="185"/>
                </a:cubicBezTo>
                <a:cubicBezTo>
                  <a:pt x="5" y="459"/>
                  <a:pt x="5" y="459"/>
                  <a:pt x="5" y="459"/>
                </a:cubicBezTo>
                <a:lnTo>
                  <a:pt x="226" y="459"/>
                </a:lnTo>
                <a:close/>
              </a:path>
            </a:pathLst>
          </a:custGeom>
          <a:solidFill>
            <a:srgbClr val="FF57B7"/>
          </a:solidFill>
          <a:ln>
            <a:noFill/>
          </a:ln>
        </p:spPr>
        <p:txBody>
          <a:bodyPr lIns="91438" tIns="45719" rIns="91438" bIns="45719"/>
          <a:lstStyle/>
          <a:p>
            <a:endParaRPr lang="zh-CN" altLang="en-US"/>
          </a:p>
        </p:txBody>
      </p:sp>
      <p:sp>
        <p:nvSpPr>
          <p:cNvPr id="20" name="Freeform 7"/>
          <p:cNvSpPr/>
          <p:nvPr/>
        </p:nvSpPr>
        <p:spPr bwMode="auto">
          <a:xfrm>
            <a:off x="8298371" y="1456076"/>
            <a:ext cx="2085703" cy="2107100"/>
          </a:xfrm>
          <a:custGeom>
            <a:avLst/>
            <a:gdLst>
              <a:gd name="T0" fmla="*/ 226 w 456"/>
              <a:gd name="T1" fmla="*/ 460 h 460"/>
              <a:gd name="T2" fmla="*/ 456 w 456"/>
              <a:gd name="T3" fmla="*/ 230 h 460"/>
              <a:gd name="T4" fmla="*/ 226 w 456"/>
              <a:gd name="T5" fmla="*/ 0 h 460"/>
              <a:gd name="T6" fmla="*/ 0 w 456"/>
              <a:gd name="T7" fmla="*/ 186 h 460"/>
              <a:gd name="T8" fmla="*/ 5 w 456"/>
              <a:gd name="T9" fmla="*/ 460 h 460"/>
              <a:gd name="T10" fmla="*/ 226 w 456"/>
              <a:gd name="T11" fmla="*/ 460 h 460"/>
            </a:gdLst>
            <a:ahLst/>
            <a:cxnLst>
              <a:cxn ang="0">
                <a:pos x="T0" y="T1"/>
              </a:cxn>
              <a:cxn ang="0">
                <a:pos x="T2" y="T3"/>
              </a:cxn>
              <a:cxn ang="0">
                <a:pos x="T4" y="T5"/>
              </a:cxn>
              <a:cxn ang="0">
                <a:pos x="T6" y="T7"/>
              </a:cxn>
              <a:cxn ang="0">
                <a:pos x="T8" y="T9"/>
              </a:cxn>
              <a:cxn ang="0">
                <a:pos x="T10" y="T11"/>
              </a:cxn>
            </a:cxnLst>
            <a:rect l="0" t="0" r="r" b="b"/>
            <a:pathLst>
              <a:path w="456" h="460">
                <a:moveTo>
                  <a:pt x="226" y="460"/>
                </a:moveTo>
                <a:cubicBezTo>
                  <a:pt x="353" y="460"/>
                  <a:pt x="456" y="357"/>
                  <a:pt x="456" y="230"/>
                </a:cubicBezTo>
                <a:cubicBezTo>
                  <a:pt x="456" y="103"/>
                  <a:pt x="353" y="0"/>
                  <a:pt x="226" y="0"/>
                </a:cubicBezTo>
                <a:cubicBezTo>
                  <a:pt x="114" y="0"/>
                  <a:pt x="21" y="80"/>
                  <a:pt x="0" y="186"/>
                </a:cubicBezTo>
                <a:cubicBezTo>
                  <a:pt x="5" y="460"/>
                  <a:pt x="5" y="460"/>
                  <a:pt x="5" y="460"/>
                </a:cubicBezTo>
                <a:lnTo>
                  <a:pt x="226" y="460"/>
                </a:lnTo>
                <a:close/>
              </a:path>
            </a:pathLst>
          </a:custGeom>
          <a:solidFill>
            <a:srgbClr val="FF57B7"/>
          </a:solidFill>
          <a:ln>
            <a:noFill/>
          </a:ln>
        </p:spPr>
        <p:txBody>
          <a:bodyPr lIns="91438" tIns="45719" rIns="91438" bIns="45719"/>
          <a:lstStyle/>
          <a:p>
            <a:endParaRPr lang="zh-CN" altLang="en-US"/>
          </a:p>
        </p:txBody>
      </p:sp>
      <p:sp>
        <p:nvSpPr>
          <p:cNvPr id="21" name="Freeform 378"/>
          <p:cNvSpPr/>
          <p:nvPr/>
        </p:nvSpPr>
        <p:spPr bwMode="auto">
          <a:xfrm>
            <a:off x="1185709" y="3858519"/>
            <a:ext cx="1084122" cy="295343"/>
          </a:xfrm>
          <a:custGeom>
            <a:avLst/>
            <a:gdLst>
              <a:gd name="T0" fmla="*/ 255 w 255"/>
              <a:gd name="T1" fmla="*/ 33 h 65"/>
              <a:gd name="T2" fmla="*/ 239 w 255"/>
              <a:gd name="T3" fmla="*/ 0 h 65"/>
              <a:gd name="T4" fmla="*/ 17 w 255"/>
              <a:gd name="T5" fmla="*/ 0 h 65"/>
              <a:gd name="T6" fmla="*/ 0 w 255"/>
              <a:gd name="T7" fmla="*/ 33 h 65"/>
              <a:gd name="T8" fmla="*/ 0 w 255"/>
              <a:gd name="T9" fmla="*/ 33 h 65"/>
              <a:gd name="T10" fmla="*/ 17 w 255"/>
              <a:gd name="T11" fmla="*/ 65 h 65"/>
              <a:gd name="T12" fmla="*/ 239 w 255"/>
              <a:gd name="T13" fmla="*/ 65 h 65"/>
              <a:gd name="T14" fmla="*/ 255 w 255"/>
              <a:gd name="T15" fmla="*/ 33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5">
                <a:moveTo>
                  <a:pt x="255" y="33"/>
                </a:moveTo>
                <a:cubicBezTo>
                  <a:pt x="255" y="15"/>
                  <a:pt x="248" y="0"/>
                  <a:pt x="239" y="0"/>
                </a:cubicBezTo>
                <a:cubicBezTo>
                  <a:pt x="17" y="0"/>
                  <a:pt x="17" y="0"/>
                  <a:pt x="17" y="0"/>
                </a:cubicBezTo>
                <a:cubicBezTo>
                  <a:pt x="7" y="0"/>
                  <a:pt x="0" y="15"/>
                  <a:pt x="0" y="33"/>
                </a:cubicBezTo>
                <a:cubicBezTo>
                  <a:pt x="0" y="33"/>
                  <a:pt x="0" y="33"/>
                  <a:pt x="0" y="33"/>
                </a:cubicBezTo>
                <a:cubicBezTo>
                  <a:pt x="0" y="50"/>
                  <a:pt x="7" y="65"/>
                  <a:pt x="17" y="65"/>
                </a:cubicBezTo>
                <a:cubicBezTo>
                  <a:pt x="239" y="65"/>
                  <a:pt x="239" y="65"/>
                  <a:pt x="239" y="65"/>
                </a:cubicBezTo>
                <a:cubicBezTo>
                  <a:pt x="248" y="65"/>
                  <a:pt x="255" y="50"/>
                  <a:pt x="255" y="33"/>
                </a:cubicBezTo>
                <a:close/>
              </a:path>
            </a:pathLst>
          </a:custGeom>
          <a:solidFill>
            <a:srgbClr val="FF0996"/>
          </a:solidFill>
          <a:ln>
            <a:noFill/>
          </a:ln>
        </p:spPr>
        <p:txBody>
          <a:bodyPr lIns="91438" tIns="45719" rIns="91438" bIns="45719"/>
          <a:lstStyle/>
          <a:p>
            <a:endParaRPr lang="zh-CN" altLang="en-US"/>
          </a:p>
        </p:txBody>
      </p:sp>
      <p:sp>
        <p:nvSpPr>
          <p:cNvPr id="22" name="Freeform 379"/>
          <p:cNvSpPr/>
          <p:nvPr/>
        </p:nvSpPr>
        <p:spPr bwMode="auto">
          <a:xfrm>
            <a:off x="2130149" y="3858519"/>
            <a:ext cx="1171422" cy="295343"/>
          </a:xfrm>
          <a:custGeom>
            <a:avLst/>
            <a:gdLst>
              <a:gd name="T0" fmla="*/ 256 w 256"/>
              <a:gd name="T1" fmla="*/ 33 h 65"/>
              <a:gd name="T2" fmla="*/ 239 w 256"/>
              <a:gd name="T3" fmla="*/ 0 h 65"/>
              <a:gd name="T4" fmla="*/ 17 w 256"/>
              <a:gd name="T5" fmla="*/ 0 h 65"/>
              <a:gd name="T6" fmla="*/ 0 w 256"/>
              <a:gd name="T7" fmla="*/ 33 h 65"/>
              <a:gd name="T8" fmla="*/ 0 w 256"/>
              <a:gd name="T9" fmla="*/ 33 h 65"/>
              <a:gd name="T10" fmla="*/ 17 w 256"/>
              <a:gd name="T11" fmla="*/ 65 h 65"/>
              <a:gd name="T12" fmla="*/ 239 w 256"/>
              <a:gd name="T13" fmla="*/ 65 h 65"/>
              <a:gd name="T14" fmla="*/ 256 w 256"/>
              <a:gd name="T15" fmla="*/ 33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6" h="65">
                <a:moveTo>
                  <a:pt x="256" y="33"/>
                </a:moveTo>
                <a:cubicBezTo>
                  <a:pt x="256" y="15"/>
                  <a:pt x="248" y="0"/>
                  <a:pt x="239" y="0"/>
                </a:cubicBezTo>
                <a:cubicBezTo>
                  <a:pt x="17" y="0"/>
                  <a:pt x="17" y="0"/>
                  <a:pt x="17" y="0"/>
                </a:cubicBezTo>
                <a:cubicBezTo>
                  <a:pt x="8" y="0"/>
                  <a:pt x="0" y="15"/>
                  <a:pt x="0" y="33"/>
                </a:cubicBezTo>
                <a:cubicBezTo>
                  <a:pt x="0" y="33"/>
                  <a:pt x="0" y="33"/>
                  <a:pt x="0" y="33"/>
                </a:cubicBezTo>
                <a:cubicBezTo>
                  <a:pt x="0" y="50"/>
                  <a:pt x="8" y="65"/>
                  <a:pt x="17" y="65"/>
                </a:cubicBezTo>
                <a:cubicBezTo>
                  <a:pt x="239" y="65"/>
                  <a:pt x="239" y="65"/>
                  <a:pt x="239" y="65"/>
                </a:cubicBezTo>
                <a:cubicBezTo>
                  <a:pt x="248" y="65"/>
                  <a:pt x="256" y="50"/>
                  <a:pt x="256" y="33"/>
                </a:cubicBezTo>
                <a:close/>
              </a:path>
            </a:pathLst>
          </a:custGeom>
          <a:solidFill>
            <a:srgbClr val="FF0996"/>
          </a:solidFill>
          <a:ln>
            <a:noFill/>
          </a:ln>
        </p:spPr>
        <p:txBody>
          <a:bodyPr lIns="91438" tIns="45719" rIns="91438" bIns="45719"/>
          <a:lstStyle/>
          <a:p>
            <a:endParaRPr lang="zh-CN" altLang="en-US"/>
          </a:p>
        </p:txBody>
      </p:sp>
      <p:sp>
        <p:nvSpPr>
          <p:cNvPr id="23" name="Freeform 380"/>
          <p:cNvSpPr/>
          <p:nvPr/>
        </p:nvSpPr>
        <p:spPr bwMode="auto">
          <a:xfrm>
            <a:off x="3153953" y="3858519"/>
            <a:ext cx="2157131" cy="295343"/>
          </a:xfrm>
          <a:custGeom>
            <a:avLst/>
            <a:gdLst>
              <a:gd name="T0" fmla="*/ 413 w 413"/>
              <a:gd name="T1" fmla="*/ 33 h 65"/>
              <a:gd name="T2" fmla="*/ 396 w 413"/>
              <a:gd name="T3" fmla="*/ 0 h 65"/>
              <a:gd name="T4" fmla="*/ 17 w 413"/>
              <a:gd name="T5" fmla="*/ 0 h 65"/>
              <a:gd name="T6" fmla="*/ 0 w 413"/>
              <a:gd name="T7" fmla="*/ 33 h 65"/>
              <a:gd name="T8" fmla="*/ 0 w 413"/>
              <a:gd name="T9" fmla="*/ 33 h 65"/>
              <a:gd name="T10" fmla="*/ 17 w 413"/>
              <a:gd name="T11" fmla="*/ 65 h 65"/>
              <a:gd name="T12" fmla="*/ 396 w 413"/>
              <a:gd name="T13" fmla="*/ 65 h 65"/>
              <a:gd name="T14" fmla="*/ 413 w 413"/>
              <a:gd name="T15" fmla="*/ 33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3" h="65">
                <a:moveTo>
                  <a:pt x="413" y="33"/>
                </a:moveTo>
                <a:cubicBezTo>
                  <a:pt x="413" y="15"/>
                  <a:pt x="405" y="0"/>
                  <a:pt x="396" y="0"/>
                </a:cubicBezTo>
                <a:cubicBezTo>
                  <a:pt x="17" y="0"/>
                  <a:pt x="17" y="0"/>
                  <a:pt x="17" y="0"/>
                </a:cubicBezTo>
                <a:cubicBezTo>
                  <a:pt x="8" y="0"/>
                  <a:pt x="0" y="15"/>
                  <a:pt x="0" y="33"/>
                </a:cubicBezTo>
                <a:cubicBezTo>
                  <a:pt x="0" y="33"/>
                  <a:pt x="0" y="33"/>
                  <a:pt x="0" y="33"/>
                </a:cubicBezTo>
                <a:cubicBezTo>
                  <a:pt x="0" y="50"/>
                  <a:pt x="8" y="65"/>
                  <a:pt x="17" y="65"/>
                </a:cubicBezTo>
                <a:cubicBezTo>
                  <a:pt x="396" y="65"/>
                  <a:pt x="396" y="65"/>
                  <a:pt x="396" y="65"/>
                </a:cubicBezTo>
                <a:cubicBezTo>
                  <a:pt x="405" y="65"/>
                  <a:pt x="413" y="50"/>
                  <a:pt x="413" y="33"/>
                </a:cubicBezTo>
                <a:close/>
              </a:path>
            </a:pathLst>
          </a:custGeom>
          <a:solidFill>
            <a:srgbClr val="FF57B7"/>
          </a:solidFill>
          <a:ln>
            <a:noFill/>
          </a:ln>
        </p:spPr>
        <p:txBody>
          <a:bodyPr lIns="91438" tIns="45719" rIns="91438" bIns="45719"/>
          <a:lstStyle/>
          <a:p>
            <a:endParaRPr lang="zh-CN" altLang="en-US"/>
          </a:p>
        </p:txBody>
      </p:sp>
      <p:sp>
        <p:nvSpPr>
          <p:cNvPr id="24" name="Freeform 381"/>
          <p:cNvSpPr/>
          <p:nvPr/>
        </p:nvSpPr>
        <p:spPr bwMode="auto">
          <a:xfrm>
            <a:off x="5304735" y="3858519"/>
            <a:ext cx="1134915" cy="295343"/>
          </a:xfrm>
          <a:custGeom>
            <a:avLst/>
            <a:gdLst>
              <a:gd name="T0" fmla="*/ 413 w 413"/>
              <a:gd name="T1" fmla="*/ 33 h 65"/>
              <a:gd name="T2" fmla="*/ 396 w 413"/>
              <a:gd name="T3" fmla="*/ 0 h 65"/>
              <a:gd name="T4" fmla="*/ 17 w 413"/>
              <a:gd name="T5" fmla="*/ 0 h 65"/>
              <a:gd name="T6" fmla="*/ 0 w 413"/>
              <a:gd name="T7" fmla="*/ 33 h 65"/>
              <a:gd name="T8" fmla="*/ 0 w 413"/>
              <a:gd name="T9" fmla="*/ 33 h 65"/>
              <a:gd name="T10" fmla="*/ 17 w 413"/>
              <a:gd name="T11" fmla="*/ 65 h 65"/>
              <a:gd name="T12" fmla="*/ 396 w 413"/>
              <a:gd name="T13" fmla="*/ 65 h 65"/>
              <a:gd name="T14" fmla="*/ 413 w 413"/>
              <a:gd name="T15" fmla="*/ 33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3" h="65">
                <a:moveTo>
                  <a:pt x="413" y="33"/>
                </a:moveTo>
                <a:cubicBezTo>
                  <a:pt x="413" y="15"/>
                  <a:pt x="405" y="0"/>
                  <a:pt x="396" y="0"/>
                </a:cubicBezTo>
                <a:cubicBezTo>
                  <a:pt x="17" y="0"/>
                  <a:pt x="17" y="0"/>
                  <a:pt x="17" y="0"/>
                </a:cubicBezTo>
                <a:cubicBezTo>
                  <a:pt x="7" y="0"/>
                  <a:pt x="0" y="15"/>
                  <a:pt x="0" y="33"/>
                </a:cubicBezTo>
                <a:cubicBezTo>
                  <a:pt x="0" y="33"/>
                  <a:pt x="0" y="33"/>
                  <a:pt x="0" y="33"/>
                </a:cubicBezTo>
                <a:cubicBezTo>
                  <a:pt x="0" y="50"/>
                  <a:pt x="7" y="65"/>
                  <a:pt x="17" y="65"/>
                </a:cubicBezTo>
                <a:cubicBezTo>
                  <a:pt x="396" y="65"/>
                  <a:pt x="396" y="65"/>
                  <a:pt x="396" y="65"/>
                </a:cubicBezTo>
                <a:cubicBezTo>
                  <a:pt x="405" y="65"/>
                  <a:pt x="413" y="50"/>
                  <a:pt x="413" y="33"/>
                </a:cubicBezTo>
                <a:close/>
              </a:path>
            </a:pathLst>
          </a:custGeom>
          <a:solidFill>
            <a:srgbClr val="FF57B7"/>
          </a:solidFill>
          <a:ln>
            <a:noFill/>
          </a:ln>
        </p:spPr>
        <p:txBody>
          <a:bodyPr lIns="91438" tIns="45719" rIns="91438" bIns="45719"/>
          <a:lstStyle/>
          <a:p>
            <a:endParaRPr lang="zh-CN" altLang="en-US"/>
          </a:p>
        </p:txBody>
      </p:sp>
      <p:sp>
        <p:nvSpPr>
          <p:cNvPr id="25" name="Freeform 382"/>
          <p:cNvSpPr/>
          <p:nvPr/>
        </p:nvSpPr>
        <p:spPr bwMode="auto">
          <a:xfrm>
            <a:off x="6261873" y="3858519"/>
            <a:ext cx="2193640" cy="295343"/>
          </a:xfrm>
          <a:custGeom>
            <a:avLst/>
            <a:gdLst>
              <a:gd name="T0" fmla="*/ 514 w 514"/>
              <a:gd name="T1" fmla="*/ 33 h 65"/>
              <a:gd name="T2" fmla="*/ 497 w 514"/>
              <a:gd name="T3" fmla="*/ 0 h 65"/>
              <a:gd name="T4" fmla="*/ 17 w 514"/>
              <a:gd name="T5" fmla="*/ 0 h 65"/>
              <a:gd name="T6" fmla="*/ 0 w 514"/>
              <a:gd name="T7" fmla="*/ 33 h 65"/>
              <a:gd name="T8" fmla="*/ 0 w 514"/>
              <a:gd name="T9" fmla="*/ 33 h 65"/>
              <a:gd name="T10" fmla="*/ 17 w 514"/>
              <a:gd name="T11" fmla="*/ 65 h 65"/>
              <a:gd name="T12" fmla="*/ 497 w 514"/>
              <a:gd name="T13" fmla="*/ 65 h 65"/>
              <a:gd name="T14" fmla="*/ 514 w 514"/>
              <a:gd name="T15" fmla="*/ 33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4" h="65">
                <a:moveTo>
                  <a:pt x="514" y="33"/>
                </a:moveTo>
                <a:cubicBezTo>
                  <a:pt x="514" y="15"/>
                  <a:pt x="506" y="0"/>
                  <a:pt x="497" y="0"/>
                </a:cubicBezTo>
                <a:cubicBezTo>
                  <a:pt x="17" y="0"/>
                  <a:pt x="17" y="0"/>
                  <a:pt x="17" y="0"/>
                </a:cubicBezTo>
                <a:cubicBezTo>
                  <a:pt x="7" y="0"/>
                  <a:pt x="0" y="15"/>
                  <a:pt x="0" y="33"/>
                </a:cubicBezTo>
                <a:cubicBezTo>
                  <a:pt x="0" y="33"/>
                  <a:pt x="0" y="33"/>
                  <a:pt x="0" y="33"/>
                </a:cubicBezTo>
                <a:cubicBezTo>
                  <a:pt x="0" y="50"/>
                  <a:pt x="7" y="65"/>
                  <a:pt x="17" y="65"/>
                </a:cubicBezTo>
                <a:cubicBezTo>
                  <a:pt x="497" y="65"/>
                  <a:pt x="497" y="65"/>
                  <a:pt x="497" y="65"/>
                </a:cubicBezTo>
                <a:cubicBezTo>
                  <a:pt x="506" y="65"/>
                  <a:pt x="514" y="50"/>
                  <a:pt x="514" y="33"/>
                </a:cubicBezTo>
                <a:close/>
              </a:path>
            </a:pathLst>
          </a:custGeom>
          <a:solidFill>
            <a:srgbClr val="FF57B7"/>
          </a:solidFill>
          <a:ln>
            <a:noFill/>
          </a:ln>
        </p:spPr>
        <p:txBody>
          <a:bodyPr lIns="91438" tIns="45719" rIns="91438" bIns="45719"/>
          <a:lstStyle/>
          <a:p>
            <a:endParaRPr lang="zh-CN" altLang="en-US"/>
          </a:p>
        </p:txBody>
      </p:sp>
      <p:grpSp>
        <p:nvGrpSpPr>
          <p:cNvPr id="26" name="组合 19"/>
          <p:cNvGrpSpPr/>
          <p:nvPr/>
        </p:nvGrpSpPr>
        <p:grpSpPr bwMode="auto">
          <a:xfrm>
            <a:off x="7971388" y="3685442"/>
            <a:ext cx="641267" cy="638322"/>
            <a:chOff x="0" y="0"/>
            <a:chExt cx="641250" cy="637375"/>
          </a:xfrm>
        </p:grpSpPr>
        <p:sp>
          <p:nvSpPr>
            <p:cNvPr id="27" name="Oval 414"/>
            <p:cNvSpPr>
              <a:spLocks noChangeArrowheads="1"/>
            </p:cNvSpPr>
            <p:nvPr/>
          </p:nvSpPr>
          <p:spPr bwMode="auto">
            <a:xfrm>
              <a:off x="0" y="0"/>
              <a:ext cx="641250" cy="637375"/>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28" name="Oval 415"/>
            <p:cNvSpPr>
              <a:spLocks noChangeArrowheads="1"/>
            </p:cNvSpPr>
            <p:nvPr/>
          </p:nvSpPr>
          <p:spPr bwMode="auto">
            <a:xfrm>
              <a:off x="187919" y="189389"/>
              <a:ext cx="265412" cy="261537"/>
            </a:xfrm>
            <a:prstGeom prst="ellipse">
              <a:avLst/>
            </a:prstGeom>
            <a:solidFill>
              <a:srgbClr val="FF57B7"/>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1600">
                <a:solidFill>
                  <a:srgbClr val="000000"/>
                </a:solidFill>
              </a:endParaRPr>
            </a:p>
          </p:txBody>
        </p:sp>
      </p:grpSp>
      <p:grpSp>
        <p:nvGrpSpPr>
          <p:cNvPr id="29" name="组合 25"/>
          <p:cNvGrpSpPr/>
          <p:nvPr/>
        </p:nvGrpSpPr>
        <p:grpSpPr bwMode="auto">
          <a:xfrm>
            <a:off x="4857119" y="3687030"/>
            <a:ext cx="639679" cy="638322"/>
            <a:chOff x="0" y="0"/>
            <a:chExt cx="639312" cy="637375"/>
          </a:xfrm>
        </p:grpSpPr>
        <p:sp>
          <p:nvSpPr>
            <p:cNvPr id="30" name="Oval 416"/>
            <p:cNvSpPr>
              <a:spLocks noChangeArrowheads="1"/>
            </p:cNvSpPr>
            <p:nvPr/>
          </p:nvSpPr>
          <p:spPr bwMode="auto">
            <a:xfrm>
              <a:off x="0" y="0"/>
              <a:ext cx="639312" cy="637375"/>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31" name="Oval 417"/>
            <p:cNvSpPr>
              <a:spLocks noChangeArrowheads="1"/>
            </p:cNvSpPr>
            <p:nvPr/>
          </p:nvSpPr>
          <p:spPr bwMode="auto">
            <a:xfrm>
              <a:off x="187918" y="187919"/>
              <a:ext cx="265412" cy="261537"/>
            </a:xfrm>
            <a:prstGeom prst="ellipse">
              <a:avLst/>
            </a:prstGeom>
            <a:solidFill>
              <a:srgbClr val="FF57B7"/>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1600">
                <a:solidFill>
                  <a:srgbClr val="000000"/>
                </a:solidFill>
              </a:endParaRPr>
            </a:p>
          </p:txBody>
        </p:sp>
      </p:grpSp>
      <p:grpSp>
        <p:nvGrpSpPr>
          <p:cNvPr id="32" name="组合 30"/>
          <p:cNvGrpSpPr/>
          <p:nvPr/>
        </p:nvGrpSpPr>
        <p:grpSpPr bwMode="auto">
          <a:xfrm>
            <a:off x="1788881" y="3687030"/>
            <a:ext cx="639679" cy="638322"/>
            <a:chOff x="0" y="0"/>
            <a:chExt cx="639312" cy="637375"/>
          </a:xfrm>
        </p:grpSpPr>
        <p:sp>
          <p:nvSpPr>
            <p:cNvPr id="33" name="Oval 416"/>
            <p:cNvSpPr>
              <a:spLocks noChangeArrowheads="1"/>
            </p:cNvSpPr>
            <p:nvPr/>
          </p:nvSpPr>
          <p:spPr bwMode="auto">
            <a:xfrm>
              <a:off x="0" y="0"/>
              <a:ext cx="639312" cy="637375"/>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34" name="Oval 417"/>
            <p:cNvSpPr>
              <a:spLocks noChangeArrowheads="1"/>
            </p:cNvSpPr>
            <p:nvPr/>
          </p:nvSpPr>
          <p:spPr bwMode="auto">
            <a:xfrm>
              <a:off x="187918" y="187919"/>
              <a:ext cx="265412" cy="261537"/>
            </a:xfrm>
            <a:prstGeom prst="ellipse">
              <a:avLst/>
            </a:prstGeom>
            <a:solidFill>
              <a:srgbClr val="FF0996"/>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1600">
                <a:solidFill>
                  <a:srgbClr val="000000"/>
                </a:solidFill>
              </a:endParaRPr>
            </a:p>
          </p:txBody>
        </p:sp>
      </p:grpSp>
      <p:sp>
        <p:nvSpPr>
          <p:cNvPr id="35" name="TextBox 692"/>
          <p:cNvSpPr txBox="1">
            <a:spLocks noChangeArrowheads="1"/>
          </p:cNvSpPr>
          <p:nvPr/>
        </p:nvSpPr>
        <p:spPr bwMode="auto">
          <a:xfrm>
            <a:off x="2376181" y="1872096"/>
            <a:ext cx="1210430" cy="40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indent="-22860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zh-CN" sz="2000">
                <a:solidFill>
                  <a:srgbClr val="FFFFFF"/>
                </a:solidFill>
                <a:latin typeface="微软雅黑" panose="020B0503020204020204" pitchFamily="34" charset="-122"/>
                <a:ea typeface="微软雅黑" panose="020B0503020204020204" pitchFamily="34" charset="-122"/>
              </a:rPr>
              <a:t>添加标题</a:t>
            </a:r>
            <a:endParaRPr lang="zh-CN" altLang="zh-CN" sz="2000">
              <a:solidFill>
                <a:srgbClr val="FFFFFF"/>
              </a:solidFill>
              <a:latin typeface="微软雅黑" panose="020B0503020204020204" pitchFamily="34" charset="-122"/>
              <a:ea typeface="微软雅黑" panose="020B0503020204020204" pitchFamily="34" charset="-122"/>
            </a:endParaRPr>
          </a:p>
        </p:txBody>
      </p:sp>
      <p:sp>
        <p:nvSpPr>
          <p:cNvPr id="36" name="矩形 1"/>
          <p:cNvSpPr>
            <a:spLocks noChangeArrowheads="1"/>
          </p:cNvSpPr>
          <p:nvPr/>
        </p:nvSpPr>
        <p:spPr bwMode="auto">
          <a:xfrm>
            <a:off x="2253957" y="2451668"/>
            <a:ext cx="1914276" cy="768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100">
                <a:solidFill>
                  <a:srgbClr val="FFFFFF"/>
                </a:solidFill>
                <a:latin typeface="微软雅黑" panose="020B0503020204020204" pitchFamily="34" charset="-122"/>
                <a:ea typeface="微软雅黑" panose="020B0503020204020204" pitchFamily="34" charset="-122"/>
              </a:rPr>
              <a:t>请在这里输入您要的内容</a:t>
            </a:r>
            <a:endParaRPr lang="en-US" altLang="zh-CN" sz="1100">
              <a:solidFill>
                <a:srgbClr val="FFFFFF"/>
              </a:solidFill>
              <a:latin typeface="微软雅黑" panose="020B0503020204020204" pitchFamily="34" charset="-122"/>
              <a:ea typeface="微软雅黑" panose="020B0503020204020204" pitchFamily="34" charset="-122"/>
            </a:endParaRPr>
          </a:p>
          <a:p>
            <a:pPr eaLnBrk="1" hangingPunct="1"/>
            <a:r>
              <a:rPr lang="zh-CN" altLang="en-US" sz="1100">
                <a:solidFill>
                  <a:srgbClr val="FFFFFF"/>
                </a:solidFill>
                <a:latin typeface="微软雅黑" panose="020B0503020204020204" pitchFamily="34" charset="-122"/>
                <a:ea typeface="微软雅黑" panose="020B0503020204020204" pitchFamily="34" charset="-122"/>
              </a:rPr>
              <a:t>请在这里输入您要的内容</a:t>
            </a:r>
            <a:endParaRPr lang="en-US" altLang="zh-CN" sz="1100">
              <a:solidFill>
                <a:srgbClr val="FFFFFF"/>
              </a:solidFill>
              <a:latin typeface="微软雅黑" panose="020B0503020204020204" pitchFamily="34" charset="-122"/>
              <a:ea typeface="微软雅黑" panose="020B0503020204020204" pitchFamily="34" charset="-122"/>
            </a:endParaRPr>
          </a:p>
          <a:p>
            <a:pPr eaLnBrk="1" hangingPunct="1"/>
            <a:r>
              <a:rPr lang="zh-CN" altLang="en-US" sz="1100">
                <a:solidFill>
                  <a:srgbClr val="FFFFFF"/>
                </a:solidFill>
                <a:latin typeface="微软雅黑" panose="020B0503020204020204" pitchFamily="34" charset="-122"/>
                <a:ea typeface="微软雅黑" panose="020B0503020204020204" pitchFamily="34" charset="-122"/>
              </a:rPr>
              <a:t>请在这里输入您要的内容</a:t>
            </a:r>
            <a:endParaRPr lang="en-US" altLang="zh-CN" sz="1100">
              <a:solidFill>
                <a:srgbClr val="FFFFFF"/>
              </a:solidFill>
              <a:latin typeface="微软雅黑" panose="020B0503020204020204" pitchFamily="34" charset="-122"/>
              <a:ea typeface="微软雅黑" panose="020B0503020204020204" pitchFamily="34" charset="-122"/>
            </a:endParaRPr>
          </a:p>
          <a:p>
            <a:pPr eaLnBrk="1" hangingPunct="1"/>
            <a:endParaRPr lang="en-US" altLang="zh-CN" sz="1100">
              <a:solidFill>
                <a:srgbClr val="242D3C"/>
              </a:solidFill>
              <a:latin typeface="微软雅黑" panose="020B0503020204020204" pitchFamily="34" charset="-122"/>
              <a:ea typeface="微软雅黑" panose="020B0503020204020204" pitchFamily="34" charset="-122"/>
            </a:endParaRPr>
          </a:p>
        </p:txBody>
      </p:sp>
      <p:sp>
        <p:nvSpPr>
          <p:cNvPr id="37" name="TextBox 692"/>
          <p:cNvSpPr txBox="1">
            <a:spLocks noChangeArrowheads="1"/>
          </p:cNvSpPr>
          <p:nvPr/>
        </p:nvSpPr>
        <p:spPr bwMode="auto">
          <a:xfrm>
            <a:off x="5425369" y="1838751"/>
            <a:ext cx="1210430" cy="40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indent="-22860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zh-CN" sz="2000">
                <a:solidFill>
                  <a:srgbClr val="FFFFFF"/>
                </a:solidFill>
                <a:latin typeface="微软雅黑" panose="020B0503020204020204" pitchFamily="34" charset="-122"/>
                <a:ea typeface="微软雅黑" panose="020B0503020204020204" pitchFamily="34" charset="-122"/>
              </a:rPr>
              <a:t>添加标题</a:t>
            </a:r>
            <a:endParaRPr lang="zh-CN" altLang="zh-CN" sz="2000">
              <a:solidFill>
                <a:srgbClr val="FFFFFF"/>
              </a:solidFill>
              <a:latin typeface="微软雅黑" panose="020B0503020204020204" pitchFamily="34" charset="-122"/>
              <a:ea typeface="微软雅黑" panose="020B0503020204020204" pitchFamily="34" charset="-122"/>
            </a:endParaRPr>
          </a:p>
        </p:txBody>
      </p:sp>
      <p:sp>
        <p:nvSpPr>
          <p:cNvPr id="38" name="矩形 1"/>
          <p:cNvSpPr>
            <a:spLocks noChangeArrowheads="1"/>
          </p:cNvSpPr>
          <p:nvPr/>
        </p:nvSpPr>
        <p:spPr bwMode="auto">
          <a:xfrm>
            <a:off x="5304735" y="2418324"/>
            <a:ext cx="1914276" cy="770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100">
                <a:solidFill>
                  <a:srgbClr val="FFFFFF"/>
                </a:solidFill>
                <a:latin typeface="微软雅黑" panose="020B0503020204020204" pitchFamily="34" charset="-122"/>
                <a:ea typeface="微软雅黑" panose="020B0503020204020204" pitchFamily="34" charset="-122"/>
              </a:rPr>
              <a:t>请在这里输入您要的内容</a:t>
            </a:r>
            <a:endParaRPr lang="en-US" altLang="zh-CN" sz="1100">
              <a:solidFill>
                <a:srgbClr val="FFFFFF"/>
              </a:solidFill>
              <a:latin typeface="微软雅黑" panose="020B0503020204020204" pitchFamily="34" charset="-122"/>
              <a:ea typeface="微软雅黑" panose="020B0503020204020204" pitchFamily="34" charset="-122"/>
            </a:endParaRPr>
          </a:p>
          <a:p>
            <a:pPr eaLnBrk="1" hangingPunct="1"/>
            <a:r>
              <a:rPr lang="zh-CN" altLang="en-US" sz="1100">
                <a:solidFill>
                  <a:srgbClr val="FFFFFF"/>
                </a:solidFill>
                <a:latin typeface="微软雅黑" panose="020B0503020204020204" pitchFamily="34" charset="-122"/>
                <a:ea typeface="微软雅黑" panose="020B0503020204020204" pitchFamily="34" charset="-122"/>
              </a:rPr>
              <a:t>请在这里输入您要的内容</a:t>
            </a:r>
            <a:endParaRPr lang="en-US" altLang="zh-CN" sz="1100">
              <a:solidFill>
                <a:srgbClr val="FFFFFF"/>
              </a:solidFill>
              <a:latin typeface="微软雅黑" panose="020B0503020204020204" pitchFamily="34" charset="-122"/>
              <a:ea typeface="微软雅黑" panose="020B0503020204020204" pitchFamily="34" charset="-122"/>
            </a:endParaRPr>
          </a:p>
          <a:p>
            <a:pPr eaLnBrk="1" hangingPunct="1"/>
            <a:r>
              <a:rPr lang="zh-CN" altLang="en-US" sz="1100">
                <a:solidFill>
                  <a:srgbClr val="FFFFFF"/>
                </a:solidFill>
                <a:latin typeface="微软雅黑" panose="020B0503020204020204" pitchFamily="34" charset="-122"/>
                <a:ea typeface="微软雅黑" panose="020B0503020204020204" pitchFamily="34" charset="-122"/>
              </a:rPr>
              <a:t>请在这里输入您要的内容</a:t>
            </a:r>
            <a:endParaRPr lang="en-US" altLang="zh-CN" sz="1100">
              <a:solidFill>
                <a:srgbClr val="FFFFFF"/>
              </a:solidFill>
              <a:latin typeface="微软雅黑" panose="020B0503020204020204" pitchFamily="34" charset="-122"/>
              <a:ea typeface="微软雅黑" panose="020B0503020204020204" pitchFamily="34" charset="-122"/>
            </a:endParaRPr>
          </a:p>
          <a:p>
            <a:pPr eaLnBrk="1" hangingPunct="1"/>
            <a:endParaRPr lang="en-US" altLang="zh-CN" sz="1100">
              <a:solidFill>
                <a:srgbClr val="242D3C"/>
              </a:solidFill>
              <a:latin typeface="微软雅黑" panose="020B0503020204020204" pitchFamily="34" charset="-122"/>
              <a:ea typeface="微软雅黑" panose="020B0503020204020204" pitchFamily="34" charset="-122"/>
            </a:endParaRPr>
          </a:p>
        </p:txBody>
      </p:sp>
      <p:sp>
        <p:nvSpPr>
          <p:cNvPr id="54" name="TextBox 692"/>
          <p:cNvSpPr txBox="1">
            <a:spLocks noChangeArrowheads="1"/>
          </p:cNvSpPr>
          <p:nvPr/>
        </p:nvSpPr>
        <p:spPr bwMode="auto">
          <a:xfrm>
            <a:off x="8501545" y="1851454"/>
            <a:ext cx="1210430" cy="40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indent="-22860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zh-CN" sz="2000">
                <a:solidFill>
                  <a:srgbClr val="FFFFFF"/>
                </a:solidFill>
                <a:latin typeface="微软雅黑" panose="020B0503020204020204" pitchFamily="34" charset="-122"/>
                <a:ea typeface="微软雅黑" panose="020B0503020204020204" pitchFamily="34" charset="-122"/>
              </a:rPr>
              <a:t>添加标题</a:t>
            </a:r>
            <a:endParaRPr lang="zh-CN" altLang="zh-CN" sz="2000">
              <a:solidFill>
                <a:srgbClr val="FFFFFF"/>
              </a:solidFill>
              <a:latin typeface="微软雅黑" panose="020B0503020204020204" pitchFamily="34" charset="-122"/>
              <a:ea typeface="微软雅黑" panose="020B0503020204020204" pitchFamily="34" charset="-122"/>
            </a:endParaRPr>
          </a:p>
        </p:txBody>
      </p:sp>
      <p:sp>
        <p:nvSpPr>
          <p:cNvPr id="55" name="矩形 1"/>
          <p:cNvSpPr>
            <a:spLocks noChangeArrowheads="1"/>
          </p:cNvSpPr>
          <p:nvPr/>
        </p:nvSpPr>
        <p:spPr bwMode="auto">
          <a:xfrm>
            <a:off x="8380909" y="2431027"/>
            <a:ext cx="1914276" cy="770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100">
                <a:solidFill>
                  <a:srgbClr val="FFFFFF"/>
                </a:solidFill>
                <a:latin typeface="微软雅黑" panose="020B0503020204020204" pitchFamily="34" charset="-122"/>
                <a:ea typeface="微软雅黑" panose="020B0503020204020204" pitchFamily="34" charset="-122"/>
              </a:rPr>
              <a:t>请在这里输入您要的内容</a:t>
            </a:r>
            <a:endParaRPr lang="en-US" altLang="zh-CN" sz="1100">
              <a:solidFill>
                <a:srgbClr val="FFFFFF"/>
              </a:solidFill>
              <a:latin typeface="微软雅黑" panose="020B0503020204020204" pitchFamily="34" charset="-122"/>
              <a:ea typeface="微软雅黑" panose="020B0503020204020204" pitchFamily="34" charset="-122"/>
            </a:endParaRPr>
          </a:p>
          <a:p>
            <a:pPr eaLnBrk="1" hangingPunct="1"/>
            <a:r>
              <a:rPr lang="zh-CN" altLang="en-US" sz="1100">
                <a:solidFill>
                  <a:srgbClr val="FFFFFF"/>
                </a:solidFill>
                <a:latin typeface="微软雅黑" panose="020B0503020204020204" pitchFamily="34" charset="-122"/>
                <a:ea typeface="微软雅黑" panose="020B0503020204020204" pitchFamily="34" charset="-122"/>
              </a:rPr>
              <a:t>请在这里输入您要的内容</a:t>
            </a:r>
            <a:endParaRPr lang="en-US" altLang="zh-CN" sz="1100">
              <a:solidFill>
                <a:srgbClr val="FFFFFF"/>
              </a:solidFill>
              <a:latin typeface="微软雅黑" panose="020B0503020204020204" pitchFamily="34" charset="-122"/>
              <a:ea typeface="微软雅黑" panose="020B0503020204020204" pitchFamily="34" charset="-122"/>
            </a:endParaRPr>
          </a:p>
          <a:p>
            <a:pPr eaLnBrk="1" hangingPunct="1"/>
            <a:r>
              <a:rPr lang="zh-CN" altLang="en-US" sz="1100">
                <a:solidFill>
                  <a:srgbClr val="FFFFFF"/>
                </a:solidFill>
                <a:latin typeface="微软雅黑" panose="020B0503020204020204" pitchFamily="34" charset="-122"/>
                <a:ea typeface="微软雅黑" panose="020B0503020204020204" pitchFamily="34" charset="-122"/>
              </a:rPr>
              <a:t>请在这里输入您要的内容</a:t>
            </a:r>
            <a:endParaRPr lang="en-US" altLang="zh-CN" sz="1100">
              <a:solidFill>
                <a:srgbClr val="FFFFFF"/>
              </a:solidFill>
              <a:latin typeface="微软雅黑" panose="020B0503020204020204" pitchFamily="34" charset="-122"/>
              <a:ea typeface="微软雅黑" panose="020B0503020204020204" pitchFamily="34" charset="-122"/>
            </a:endParaRPr>
          </a:p>
          <a:p>
            <a:pPr eaLnBrk="1" hangingPunct="1"/>
            <a:endParaRPr lang="en-US" altLang="zh-CN" sz="1100">
              <a:solidFill>
                <a:srgbClr val="242D3C"/>
              </a:solidFill>
              <a:latin typeface="微软雅黑" panose="020B0503020204020204" pitchFamily="34" charset="-122"/>
              <a:ea typeface="微软雅黑" panose="020B0503020204020204" pitchFamily="34" charset="-122"/>
            </a:endParaRPr>
          </a:p>
        </p:txBody>
      </p:sp>
      <p:sp>
        <p:nvSpPr>
          <p:cNvPr id="56" name="TextBox 692"/>
          <p:cNvSpPr txBox="1">
            <a:spLocks noChangeArrowheads="1"/>
          </p:cNvSpPr>
          <p:nvPr/>
        </p:nvSpPr>
        <p:spPr bwMode="auto">
          <a:xfrm>
            <a:off x="1080948" y="4674683"/>
            <a:ext cx="2441377" cy="769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indent="-22860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zh-CN" sz="4400" dirty="0">
                <a:solidFill>
                  <a:srgbClr val="284848"/>
                </a:solidFill>
                <a:latin typeface="微软雅黑" panose="020B0503020204020204" pitchFamily="34" charset="-122"/>
                <a:ea typeface="微软雅黑" panose="020B0503020204020204" pitchFamily="34" charset="-122"/>
              </a:rPr>
              <a:t>添加标题</a:t>
            </a:r>
            <a:endParaRPr lang="zh-CN" altLang="zh-CN" sz="4400" dirty="0">
              <a:solidFill>
                <a:srgbClr val="284848"/>
              </a:solidFill>
              <a:latin typeface="微软雅黑" panose="020B0503020204020204" pitchFamily="34" charset="-122"/>
              <a:ea typeface="微软雅黑" panose="020B0503020204020204" pitchFamily="34" charset="-122"/>
            </a:endParaRPr>
          </a:p>
        </p:txBody>
      </p:sp>
      <p:sp>
        <p:nvSpPr>
          <p:cNvPr id="57" name="矩形 1"/>
          <p:cNvSpPr>
            <a:spLocks noChangeArrowheads="1"/>
          </p:cNvSpPr>
          <p:nvPr/>
        </p:nvSpPr>
        <p:spPr bwMode="auto">
          <a:xfrm>
            <a:off x="4069821" y="4793775"/>
            <a:ext cx="5777748" cy="1785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100">
                <a:solidFill>
                  <a:srgbClr val="000000"/>
                </a:solidFill>
                <a:latin typeface="微软雅黑" panose="020B0503020204020204" pitchFamily="34" charset="-122"/>
                <a:ea typeface="微软雅黑" panose="020B0503020204020204" pitchFamily="34" charset="-122"/>
              </a:rPr>
              <a:t>我们工作室致力于专业</a:t>
            </a:r>
            <a:r>
              <a:rPr lang="en-US" altLang="zh-CN" sz="1100">
                <a:solidFill>
                  <a:srgbClr val="000000"/>
                </a:solidFill>
                <a:latin typeface="微软雅黑" panose="020B0503020204020204" pitchFamily="34" charset="-122"/>
                <a:ea typeface="微软雅黑" panose="020B0503020204020204" pitchFamily="34" charset="-122"/>
              </a:rPr>
              <a:t>PPT</a:t>
            </a:r>
            <a:r>
              <a:rPr lang="zh-CN" altLang="en-US" sz="1100">
                <a:solidFill>
                  <a:srgbClr val="000000"/>
                </a:solidFill>
                <a:latin typeface="微软雅黑" panose="020B0503020204020204" pitchFamily="34" charset="-122"/>
                <a:ea typeface="微软雅黑" panose="020B0503020204020204" pitchFamily="34" charset="-122"/>
              </a:rPr>
              <a:t>模板的发布，课件及汇报</a:t>
            </a:r>
            <a:r>
              <a:rPr lang="en-US" altLang="zh-CN" sz="1100">
                <a:solidFill>
                  <a:srgbClr val="000000"/>
                </a:solidFill>
                <a:latin typeface="微软雅黑" panose="020B0503020204020204" pitchFamily="34" charset="-122"/>
                <a:ea typeface="微软雅黑" panose="020B0503020204020204" pitchFamily="34" charset="-122"/>
              </a:rPr>
              <a:t>PPT</a:t>
            </a:r>
            <a:r>
              <a:rPr lang="zh-CN" altLang="en-US" sz="1100">
                <a:solidFill>
                  <a:srgbClr val="000000"/>
                </a:solidFill>
                <a:latin typeface="微软雅黑" panose="020B0503020204020204" pitchFamily="34" charset="-122"/>
                <a:ea typeface="微软雅黑" panose="020B0503020204020204" pitchFamily="34" charset="-122"/>
              </a:rPr>
              <a:t>的美化，并为您提供专业的</a:t>
            </a:r>
            <a:r>
              <a:rPr lang="en-US" altLang="zh-CN" sz="1100">
                <a:solidFill>
                  <a:srgbClr val="000000"/>
                </a:solidFill>
                <a:latin typeface="微软雅黑" panose="020B0503020204020204" pitchFamily="34" charset="-122"/>
                <a:ea typeface="微软雅黑" panose="020B0503020204020204" pitchFamily="34" charset="-122"/>
              </a:rPr>
              <a:t>PPT</a:t>
            </a:r>
            <a:r>
              <a:rPr lang="zh-CN" altLang="en-US" sz="1100">
                <a:solidFill>
                  <a:srgbClr val="000000"/>
                </a:solidFill>
                <a:latin typeface="微软雅黑" panose="020B0503020204020204" pitchFamily="34" charset="-122"/>
                <a:ea typeface="微软雅黑" panose="020B0503020204020204" pitchFamily="34" charset="-122"/>
              </a:rPr>
              <a:t>个性定制服务。我们秉承“给您演示的光和热”的理念，为您分担职场压力</a:t>
            </a:r>
            <a:r>
              <a:rPr lang="en-US" altLang="zh-CN" sz="1100">
                <a:solidFill>
                  <a:srgbClr val="000000"/>
                </a:solidFill>
                <a:latin typeface="微软雅黑" panose="020B0503020204020204" pitchFamily="34" charset="-122"/>
                <a:ea typeface="微软雅黑" panose="020B0503020204020204" pitchFamily="34" charset="-122"/>
              </a:rPr>
              <a:t>,</a:t>
            </a:r>
            <a:r>
              <a:rPr lang="zh-CN" altLang="en-US" sz="1100">
                <a:solidFill>
                  <a:srgbClr val="000000"/>
                </a:solidFill>
                <a:latin typeface="微软雅黑" panose="020B0503020204020204" pitchFamily="34" charset="-122"/>
                <a:ea typeface="微软雅黑" panose="020B0503020204020204" pitchFamily="34" charset="-122"/>
              </a:rPr>
              <a:t>让您的每一次亮相都信心澎湃。专业的团队，完善的售后，热情的服务，科学严谨的逻辑，一丝不苟的工作态度，定能使您的发展如虎添翼！</a:t>
            </a:r>
            <a:endParaRPr lang="en-US" altLang="zh-CN" sz="1100">
              <a:solidFill>
                <a:srgbClr val="000000"/>
              </a:solidFill>
              <a:latin typeface="微软雅黑" panose="020B0503020204020204" pitchFamily="34" charset="-122"/>
              <a:ea typeface="微软雅黑" panose="020B0503020204020204" pitchFamily="34" charset="-122"/>
            </a:endParaRPr>
          </a:p>
          <a:p>
            <a:pPr eaLnBrk="1" hangingPunct="1"/>
            <a:endParaRPr lang="en-US" altLang="zh-CN" sz="1100">
              <a:solidFill>
                <a:srgbClr val="000000"/>
              </a:solidFill>
              <a:latin typeface="微软雅黑" panose="020B0503020204020204" pitchFamily="34" charset="-122"/>
              <a:ea typeface="微软雅黑" panose="020B0503020204020204" pitchFamily="34" charset="-122"/>
            </a:endParaRPr>
          </a:p>
          <a:p>
            <a:pPr eaLnBrk="1" hangingPunct="1"/>
            <a:r>
              <a:rPr lang="zh-CN" altLang="en-US" sz="1100">
                <a:solidFill>
                  <a:srgbClr val="000000"/>
                </a:solidFill>
                <a:latin typeface="微软雅黑" panose="020B0503020204020204" pitchFamily="34" charset="-122"/>
                <a:ea typeface="微软雅黑" panose="020B0503020204020204" pitchFamily="34" charset="-122"/>
              </a:rPr>
              <a:t>除了模板的发布与定制，我们还为您准备了使用教程，希望能够能够更好的使用该作品，授人以鱼不如授人以渔，希望您在下班之余，能够和我们一起进步，共同感受</a:t>
            </a:r>
            <a:r>
              <a:rPr lang="en-US" altLang="zh-CN" sz="1100">
                <a:solidFill>
                  <a:srgbClr val="000000"/>
                </a:solidFill>
                <a:latin typeface="微软雅黑" panose="020B0503020204020204" pitchFamily="34" charset="-122"/>
                <a:ea typeface="微软雅黑" panose="020B0503020204020204" pitchFamily="34" charset="-122"/>
              </a:rPr>
              <a:t>PPT</a:t>
            </a:r>
            <a:r>
              <a:rPr lang="zh-CN" altLang="en-US" sz="1100">
                <a:solidFill>
                  <a:srgbClr val="000000"/>
                </a:solidFill>
                <a:latin typeface="微软雅黑" panose="020B0503020204020204" pitchFamily="34" charset="-122"/>
                <a:ea typeface="微软雅黑" panose="020B0503020204020204" pitchFamily="34" charset="-122"/>
              </a:rPr>
              <a:t>的巨大魅力与价值。我们诚祝您在工作中事事顺心，步步高升！最后让我们谨记：最重要的不是</a:t>
            </a:r>
            <a:r>
              <a:rPr lang="en-US" altLang="zh-CN" sz="1100">
                <a:solidFill>
                  <a:srgbClr val="000000"/>
                </a:solidFill>
                <a:latin typeface="微软雅黑" panose="020B0503020204020204" pitchFamily="34" charset="-122"/>
                <a:ea typeface="微软雅黑" panose="020B0503020204020204" pitchFamily="34" charset="-122"/>
              </a:rPr>
              <a:t>PPT</a:t>
            </a:r>
            <a:r>
              <a:rPr lang="zh-CN" altLang="en-US" sz="1100">
                <a:solidFill>
                  <a:srgbClr val="000000"/>
                </a:solidFill>
                <a:latin typeface="微软雅黑" panose="020B0503020204020204" pitchFamily="34" charset="-122"/>
                <a:ea typeface="微软雅黑" panose="020B0503020204020204" pitchFamily="34" charset="-122"/>
              </a:rPr>
              <a:t>，是你。</a:t>
            </a:r>
            <a:endParaRPr lang="en-US" altLang="zh-CN" sz="1100">
              <a:solidFill>
                <a:srgbClr val="000000"/>
              </a:solidFill>
              <a:latin typeface="微软雅黑" panose="020B0503020204020204" pitchFamily="34" charset="-122"/>
              <a:ea typeface="微软雅黑" panose="020B0503020204020204" pitchFamily="34" charset="-122"/>
            </a:endParaRPr>
          </a:p>
          <a:p>
            <a:pPr algn="just" eaLnBrk="1" hangingPunct="1"/>
            <a:endParaRPr lang="en-US" altLang="zh-CN" sz="1100">
              <a:solidFill>
                <a:srgbClr val="595959"/>
              </a:solidFill>
              <a:latin typeface="微软雅黑" panose="020B0503020204020204" pitchFamily="34" charset="-122"/>
              <a:ea typeface="微软雅黑" panose="020B0503020204020204" pitchFamily="34" charset="-122"/>
            </a:endParaRPr>
          </a:p>
        </p:txBody>
      </p:sp>
      <p:cxnSp>
        <p:nvCxnSpPr>
          <p:cNvPr id="58" name="直接连接符 41"/>
          <p:cNvCxnSpPr>
            <a:cxnSpLocks noChangeShapeType="1"/>
          </p:cNvCxnSpPr>
          <p:nvPr/>
        </p:nvCxnSpPr>
        <p:spPr bwMode="auto">
          <a:xfrm>
            <a:off x="2357130" y="2383390"/>
            <a:ext cx="1695230" cy="0"/>
          </a:xfrm>
          <a:prstGeom prst="line">
            <a:avLst/>
          </a:prstGeom>
          <a:noFill/>
          <a:ln w="6350" cmpd="sng">
            <a:solidFill>
              <a:schemeClr val="bg1"/>
            </a:solidFill>
            <a:round/>
          </a:ln>
          <a:extLst>
            <a:ext uri="{909E8E84-426E-40DD-AFC4-6F175D3DCCD1}">
              <a14:hiddenFill xmlns:a14="http://schemas.microsoft.com/office/drawing/2010/main">
                <a:noFill/>
              </a14:hiddenFill>
            </a:ext>
          </a:extLst>
        </p:spPr>
      </p:cxnSp>
      <p:cxnSp>
        <p:nvCxnSpPr>
          <p:cNvPr id="59" name="直接连接符 42"/>
          <p:cNvCxnSpPr>
            <a:cxnSpLocks noChangeShapeType="1"/>
          </p:cNvCxnSpPr>
          <p:nvPr/>
        </p:nvCxnSpPr>
        <p:spPr bwMode="auto">
          <a:xfrm>
            <a:off x="5398386" y="2351632"/>
            <a:ext cx="1693642" cy="0"/>
          </a:xfrm>
          <a:prstGeom prst="line">
            <a:avLst/>
          </a:prstGeom>
          <a:noFill/>
          <a:ln w="6350" cmpd="sng">
            <a:solidFill>
              <a:schemeClr val="bg1"/>
            </a:solidFill>
            <a:round/>
          </a:ln>
          <a:extLst>
            <a:ext uri="{909E8E84-426E-40DD-AFC4-6F175D3DCCD1}">
              <a14:hiddenFill xmlns:a14="http://schemas.microsoft.com/office/drawing/2010/main">
                <a:noFill/>
              </a14:hiddenFill>
            </a:ext>
          </a:extLst>
        </p:spPr>
      </p:cxnSp>
      <p:cxnSp>
        <p:nvCxnSpPr>
          <p:cNvPr id="60" name="直接连接符 43"/>
          <p:cNvCxnSpPr>
            <a:cxnSpLocks noChangeShapeType="1"/>
          </p:cNvCxnSpPr>
          <p:nvPr/>
        </p:nvCxnSpPr>
        <p:spPr bwMode="auto">
          <a:xfrm>
            <a:off x="8455513" y="2362747"/>
            <a:ext cx="1693642" cy="0"/>
          </a:xfrm>
          <a:prstGeom prst="line">
            <a:avLst/>
          </a:prstGeom>
          <a:noFill/>
          <a:ln w="6350" cmpd="sng">
            <a:solidFill>
              <a:schemeClr val="bg1"/>
            </a:solidFill>
            <a:round/>
          </a:ln>
          <a:extLst>
            <a:ext uri="{909E8E84-426E-40DD-AFC4-6F175D3DCCD1}">
              <a14:hiddenFill xmlns:a14="http://schemas.microsoft.com/office/drawing/2010/main">
                <a:noFill/>
              </a14:hiddenFill>
            </a:ext>
          </a:extLst>
        </p:spPr>
      </p:cxnSp>
      <p:sp>
        <p:nvSpPr>
          <p:cNvPr id="39"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14:window dir="vert"/>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heel(4)">
                                      <p:cBhvr>
                                        <p:cTn id="7" dur="1000"/>
                                        <p:tgtEl>
                                          <p:spTgt spid="39"/>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par>
                          <p:cTn id="12" fill="hold">
                            <p:stCondLst>
                              <p:cond delay="1500"/>
                            </p:stCondLst>
                            <p:childTnLst>
                              <p:par>
                                <p:cTn id="13" presetID="21" presetClass="entr" presetSubtype="1"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heel(1)">
                                      <p:cBhvr>
                                        <p:cTn id="15" dur="1000"/>
                                        <p:tgtEl>
                                          <p:spTgt spid="32"/>
                                        </p:tgtEl>
                                      </p:cBhvr>
                                    </p:animEffect>
                                  </p:childTnLst>
                                </p:cTn>
                              </p:par>
                            </p:childTnLst>
                          </p:cTn>
                        </p:par>
                        <p:par>
                          <p:cTn id="16" fill="hold">
                            <p:stCondLst>
                              <p:cond delay="2500"/>
                            </p:stCondLst>
                            <p:childTnLst>
                              <p:par>
                                <p:cTn id="17" presetID="23" presetClass="entr" presetSubtype="16"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childTnLst>
                                </p:cTn>
                              </p:par>
                              <p:par>
                                <p:cTn id="21" presetID="42" presetClass="path" presetSubtype="0" accel="50000" decel="50000" fill="hold" grpId="1" nodeType="withEffect">
                                  <p:stCondLst>
                                    <p:cond delay="0"/>
                                  </p:stCondLst>
                                  <p:childTnLst>
                                    <p:animMotion origin="layout" path="M -0.0918 0.21042 L 3.125E-6 -2.22222E-6 " pathEditMode="relative" rAng="0" ptsTypes="AA">
                                      <p:cBhvr>
                                        <p:cTn id="22" dur="500" fill="hold"/>
                                        <p:tgtEl>
                                          <p:spTgt spid="18"/>
                                        </p:tgtEl>
                                        <p:attrNameLst>
                                          <p:attrName>ppt_x</p:attrName>
                                          <p:attrName>ppt_y</p:attrName>
                                        </p:attrNameLst>
                                      </p:cBhvr>
                                      <p:rCtr x="4600" y="-10400"/>
                                    </p:animMotion>
                                  </p:childTnLst>
                                </p:cTn>
                              </p:par>
                            </p:childTnLst>
                          </p:cTn>
                        </p:par>
                        <p:par>
                          <p:cTn id="23" fill="hold">
                            <p:stCondLst>
                              <p:cond delay="3000"/>
                            </p:stCondLst>
                            <p:childTnLst>
                              <p:par>
                                <p:cTn id="24" presetID="22" presetClass="entr" presetSubtype="8"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par>
                          <p:cTn id="27" fill="hold">
                            <p:stCondLst>
                              <p:cond delay="3500"/>
                            </p:stCondLst>
                            <p:childTnLst>
                              <p:par>
                                <p:cTn id="28" presetID="22" presetClass="entr" presetSubtype="8"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left)">
                                      <p:cBhvr>
                                        <p:cTn id="30" dur="500"/>
                                        <p:tgtEl>
                                          <p:spTgt spid="23"/>
                                        </p:tgtEl>
                                      </p:cBhvr>
                                    </p:animEffect>
                                  </p:childTnLst>
                                </p:cTn>
                              </p:par>
                            </p:childTnLst>
                          </p:cTn>
                        </p:par>
                        <p:par>
                          <p:cTn id="31" fill="hold">
                            <p:stCondLst>
                              <p:cond delay="4000"/>
                            </p:stCondLst>
                            <p:childTnLst>
                              <p:par>
                                <p:cTn id="32" presetID="21" presetClass="entr" presetSubtype="1" fill="hold" nodeType="after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heel(1)">
                                      <p:cBhvr>
                                        <p:cTn id="34" dur="1000"/>
                                        <p:tgtEl>
                                          <p:spTgt spid="29"/>
                                        </p:tgtEl>
                                      </p:cBhvr>
                                    </p:animEffect>
                                  </p:childTnLst>
                                </p:cTn>
                              </p:par>
                            </p:childTnLst>
                          </p:cTn>
                        </p:par>
                        <p:par>
                          <p:cTn id="35" fill="hold">
                            <p:stCondLst>
                              <p:cond delay="5000"/>
                            </p:stCondLst>
                            <p:childTnLst>
                              <p:par>
                                <p:cTn id="36" presetID="23" presetClass="entr" presetSubtype="16"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childTnLst>
                                </p:cTn>
                              </p:par>
                              <p:par>
                                <p:cTn id="40" presetID="42" presetClass="path" presetSubtype="0" accel="50000" decel="50000" fill="hold" grpId="1" nodeType="withEffect">
                                  <p:stCondLst>
                                    <p:cond delay="0"/>
                                  </p:stCondLst>
                                  <p:childTnLst>
                                    <p:animMotion origin="layout" path="M -0.08802 0.22153 L 1.66667E-6 5.55112E-17 " pathEditMode="relative" rAng="0" ptsTypes="AA">
                                      <p:cBhvr>
                                        <p:cTn id="41" dur="500" fill="hold"/>
                                        <p:tgtEl>
                                          <p:spTgt spid="19"/>
                                        </p:tgtEl>
                                        <p:attrNameLst>
                                          <p:attrName>ppt_x</p:attrName>
                                          <p:attrName>ppt_y</p:attrName>
                                        </p:attrNameLst>
                                      </p:cBhvr>
                                      <p:rCtr x="4400" y="-11000"/>
                                    </p:animMotion>
                                  </p:childTnLst>
                                </p:cTn>
                              </p:par>
                            </p:childTnLst>
                          </p:cTn>
                        </p:par>
                        <p:par>
                          <p:cTn id="42" fill="hold">
                            <p:stCondLst>
                              <p:cond delay="5500"/>
                            </p:stCondLst>
                            <p:childTnLst>
                              <p:par>
                                <p:cTn id="43" presetID="22" presetClass="entr" presetSubtype="8"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left)">
                                      <p:cBhvr>
                                        <p:cTn id="45" dur="500"/>
                                        <p:tgtEl>
                                          <p:spTgt spid="24"/>
                                        </p:tgtEl>
                                      </p:cBhvr>
                                    </p:animEffect>
                                  </p:childTnLst>
                                </p:cTn>
                              </p:par>
                            </p:childTnLst>
                          </p:cTn>
                        </p:par>
                        <p:par>
                          <p:cTn id="46" fill="hold">
                            <p:stCondLst>
                              <p:cond delay="6000"/>
                            </p:stCondLst>
                            <p:childTnLst>
                              <p:par>
                                <p:cTn id="47" presetID="22" presetClass="entr" presetSubtype="8" fill="hold" grpId="0"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left)">
                                      <p:cBhvr>
                                        <p:cTn id="49" dur="500"/>
                                        <p:tgtEl>
                                          <p:spTgt spid="25"/>
                                        </p:tgtEl>
                                      </p:cBhvr>
                                    </p:animEffect>
                                  </p:childTnLst>
                                </p:cTn>
                              </p:par>
                            </p:childTnLst>
                          </p:cTn>
                        </p:par>
                        <p:par>
                          <p:cTn id="50" fill="hold">
                            <p:stCondLst>
                              <p:cond delay="6500"/>
                            </p:stCondLst>
                            <p:childTnLst>
                              <p:par>
                                <p:cTn id="51" presetID="21" presetClass="entr" presetSubtype="1" fill="hold" nodeType="after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wheel(1)">
                                      <p:cBhvr>
                                        <p:cTn id="53" dur="1000"/>
                                        <p:tgtEl>
                                          <p:spTgt spid="26"/>
                                        </p:tgtEl>
                                      </p:cBhvr>
                                    </p:animEffect>
                                  </p:childTnLst>
                                </p:cTn>
                              </p:par>
                            </p:childTnLst>
                          </p:cTn>
                        </p:par>
                        <p:par>
                          <p:cTn id="54" fill="hold">
                            <p:stCondLst>
                              <p:cond delay="7500"/>
                            </p:stCondLst>
                            <p:childTnLst>
                              <p:par>
                                <p:cTn id="55" presetID="23" presetClass="entr" presetSubtype="16" fill="hold" grpId="0" nodeType="after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500" fill="hold"/>
                                        <p:tgtEl>
                                          <p:spTgt spid="20"/>
                                        </p:tgtEl>
                                        <p:attrNameLst>
                                          <p:attrName>ppt_w</p:attrName>
                                        </p:attrNameLst>
                                      </p:cBhvr>
                                      <p:tavLst>
                                        <p:tav tm="0">
                                          <p:val>
                                            <p:fltVal val="0"/>
                                          </p:val>
                                        </p:tav>
                                        <p:tav tm="100000">
                                          <p:val>
                                            <p:strVal val="#ppt_w"/>
                                          </p:val>
                                        </p:tav>
                                      </p:tavLst>
                                    </p:anim>
                                    <p:anim calcmode="lin" valueType="num">
                                      <p:cBhvr>
                                        <p:cTn id="58" dur="500" fill="hold"/>
                                        <p:tgtEl>
                                          <p:spTgt spid="20"/>
                                        </p:tgtEl>
                                        <p:attrNameLst>
                                          <p:attrName>ppt_h</p:attrName>
                                        </p:attrNameLst>
                                      </p:cBhvr>
                                      <p:tavLst>
                                        <p:tav tm="0">
                                          <p:val>
                                            <p:fltVal val="0"/>
                                          </p:val>
                                        </p:tav>
                                        <p:tav tm="100000">
                                          <p:val>
                                            <p:strVal val="#ppt_h"/>
                                          </p:val>
                                        </p:tav>
                                      </p:tavLst>
                                    </p:anim>
                                  </p:childTnLst>
                                </p:cTn>
                              </p:par>
                              <p:par>
                                <p:cTn id="59" presetID="42" presetClass="path" presetSubtype="0" accel="50000" decel="50000" fill="hold" grpId="1" nodeType="withEffect">
                                  <p:stCondLst>
                                    <p:cond delay="0"/>
                                  </p:stCondLst>
                                  <p:childTnLst>
                                    <p:animMotion origin="layout" path="M -0.0862 0.22199 L -8.33333E-7 3.33333E-6 " pathEditMode="relative" rAng="0" ptsTypes="AA">
                                      <p:cBhvr>
                                        <p:cTn id="60" dur="500" fill="hold"/>
                                        <p:tgtEl>
                                          <p:spTgt spid="20"/>
                                        </p:tgtEl>
                                        <p:attrNameLst>
                                          <p:attrName>ppt_x</p:attrName>
                                          <p:attrName>ppt_y</p:attrName>
                                        </p:attrNameLst>
                                      </p:cBhvr>
                                      <p:rCtr x="4300" y="-11000"/>
                                    </p:animMotion>
                                  </p:childTnLst>
                                </p:cTn>
                              </p:par>
                            </p:childTnLst>
                          </p:cTn>
                        </p:par>
                        <p:par>
                          <p:cTn id="61" fill="hold">
                            <p:stCondLst>
                              <p:cond delay="8000"/>
                            </p:stCondLst>
                            <p:childTnLst>
                              <p:par>
                                <p:cTn id="62" presetID="22" presetClass="entr" presetSubtype="8" fill="hold" grpId="0" nodeType="after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wipe(left)">
                                      <p:cBhvr>
                                        <p:cTn id="64" dur="500"/>
                                        <p:tgtEl>
                                          <p:spTgt spid="17"/>
                                        </p:tgtEl>
                                      </p:cBhvr>
                                    </p:animEffect>
                                  </p:childTnLst>
                                </p:cTn>
                              </p:par>
                            </p:childTnLst>
                          </p:cTn>
                        </p:par>
                        <p:par>
                          <p:cTn id="65" fill="hold">
                            <p:stCondLst>
                              <p:cond delay="8500"/>
                            </p:stCondLst>
                            <p:childTnLst>
                              <p:par>
                                <p:cTn id="66" presetID="56" presetClass="entr" presetSubtype="0" fill="hold" grpId="0" nodeType="afterEffect">
                                  <p:stCondLst>
                                    <p:cond delay="0"/>
                                  </p:stCondLst>
                                  <p:iterate type="lt">
                                    <p:tmPct val="10000"/>
                                  </p:iterate>
                                  <p:childTnLst>
                                    <p:set>
                                      <p:cBhvr>
                                        <p:cTn id="67" dur="1" fill="hold">
                                          <p:stCondLst>
                                            <p:cond delay="0"/>
                                          </p:stCondLst>
                                        </p:cTn>
                                        <p:tgtEl>
                                          <p:spTgt spid="35"/>
                                        </p:tgtEl>
                                        <p:attrNameLst>
                                          <p:attrName>style.visibility</p:attrName>
                                        </p:attrNameLst>
                                      </p:cBhvr>
                                      <p:to>
                                        <p:strVal val="visible"/>
                                      </p:to>
                                    </p:set>
                                    <p:anim by="(-#ppt_w*2)" calcmode="lin" valueType="num">
                                      <p:cBhvr rctx="PPT">
                                        <p:cTn id="68" dur="250" autoRev="1" fill="hold">
                                          <p:stCondLst>
                                            <p:cond delay="0"/>
                                          </p:stCondLst>
                                        </p:cTn>
                                        <p:tgtEl>
                                          <p:spTgt spid="35"/>
                                        </p:tgtEl>
                                        <p:attrNameLst>
                                          <p:attrName>ppt_w</p:attrName>
                                        </p:attrNameLst>
                                      </p:cBhvr>
                                    </p:anim>
                                    <p:anim by="(#ppt_w*0.50)" calcmode="lin" valueType="num">
                                      <p:cBhvr>
                                        <p:cTn id="69" dur="250" decel="50000" autoRev="1" fill="hold">
                                          <p:stCondLst>
                                            <p:cond delay="0"/>
                                          </p:stCondLst>
                                        </p:cTn>
                                        <p:tgtEl>
                                          <p:spTgt spid="35"/>
                                        </p:tgtEl>
                                        <p:attrNameLst>
                                          <p:attrName>ppt_x</p:attrName>
                                        </p:attrNameLst>
                                      </p:cBhvr>
                                    </p:anim>
                                    <p:anim from="(-#ppt_h/2)" to="(#ppt_y)" calcmode="lin" valueType="num">
                                      <p:cBhvr>
                                        <p:cTn id="70" dur="500" fill="hold">
                                          <p:stCondLst>
                                            <p:cond delay="0"/>
                                          </p:stCondLst>
                                        </p:cTn>
                                        <p:tgtEl>
                                          <p:spTgt spid="35"/>
                                        </p:tgtEl>
                                        <p:attrNameLst>
                                          <p:attrName>ppt_y</p:attrName>
                                        </p:attrNameLst>
                                      </p:cBhvr>
                                    </p:anim>
                                    <p:animRot by="21600000">
                                      <p:cBhvr>
                                        <p:cTn id="71" dur="500" fill="hold">
                                          <p:stCondLst>
                                            <p:cond delay="0"/>
                                          </p:stCondLst>
                                        </p:cTn>
                                        <p:tgtEl>
                                          <p:spTgt spid="35"/>
                                        </p:tgtEl>
                                        <p:attrNameLst>
                                          <p:attrName>r</p:attrName>
                                        </p:attrNameLst>
                                      </p:cBhvr>
                                    </p:animRot>
                                  </p:childTnLst>
                                </p:cTn>
                              </p:par>
                            </p:childTnLst>
                          </p:cTn>
                        </p:par>
                        <p:par>
                          <p:cTn id="72" fill="hold">
                            <p:stCondLst>
                              <p:cond delay="9149"/>
                            </p:stCondLst>
                            <p:childTnLst>
                              <p:par>
                                <p:cTn id="73" presetID="22" presetClass="entr" presetSubtype="8" fill="hold" nodeType="afterEffect">
                                  <p:stCondLst>
                                    <p:cond delay="0"/>
                                  </p:stCondLst>
                                  <p:childTnLst>
                                    <p:set>
                                      <p:cBhvr>
                                        <p:cTn id="74" dur="1" fill="hold">
                                          <p:stCondLst>
                                            <p:cond delay="0"/>
                                          </p:stCondLst>
                                        </p:cTn>
                                        <p:tgtEl>
                                          <p:spTgt spid="58"/>
                                        </p:tgtEl>
                                        <p:attrNameLst>
                                          <p:attrName>style.visibility</p:attrName>
                                        </p:attrNameLst>
                                      </p:cBhvr>
                                      <p:to>
                                        <p:strVal val="visible"/>
                                      </p:to>
                                    </p:set>
                                    <p:animEffect transition="in" filter="wipe(left)">
                                      <p:cBhvr>
                                        <p:cTn id="75" dur="500"/>
                                        <p:tgtEl>
                                          <p:spTgt spid="58"/>
                                        </p:tgtEl>
                                      </p:cBhvr>
                                    </p:animEffect>
                                  </p:childTnLst>
                                </p:cTn>
                              </p:par>
                            </p:childTnLst>
                          </p:cTn>
                        </p:par>
                        <p:par>
                          <p:cTn id="76" fill="hold">
                            <p:stCondLst>
                              <p:cond delay="9649"/>
                            </p:stCondLst>
                            <p:childTnLst>
                              <p:par>
                                <p:cTn id="77" presetID="22" presetClass="entr" presetSubtype="8" fill="hold" grpId="0" nodeType="after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wipe(left)">
                                      <p:cBhvr>
                                        <p:cTn id="79" dur="500"/>
                                        <p:tgtEl>
                                          <p:spTgt spid="36"/>
                                        </p:tgtEl>
                                      </p:cBhvr>
                                    </p:animEffect>
                                  </p:childTnLst>
                                </p:cTn>
                              </p:par>
                            </p:childTnLst>
                          </p:cTn>
                        </p:par>
                        <p:par>
                          <p:cTn id="80" fill="hold">
                            <p:stCondLst>
                              <p:cond delay="10149"/>
                            </p:stCondLst>
                            <p:childTnLst>
                              <p:par>
                                <p:cTn id="81" presetID="56" presetClass="entr" presetSubtype="0" fill="hold" grpId="0" nodeType="afterEffect">
                                  <p:stCondLst>
                                    <p:cond delay="0"/>
                                  </p:stCondLst>
                                  <p:iterate type="lt">
                                    <p:tmPct val="10000"/>
                                  </p:iterate>
                                  <p:childTnLst>
                                    <p:set>
                                      <p:cBhvr>
                                        <p:cTn id="82" dur="1" fill="hold">
                                          <p:stCondLst>
                                            <p:cond delay="0"/>
                                          </p:stCondLst>
                                        </p:cTn>
                                        <p:tgtEl>
                                          <p:spTgt spid="37"/>
                                        </p:tgtEl>
                                        <p:attrNameLst>
                                          <p:attrName>style.visibility</p:attrName>
                                        </p:attrNameLst>
                                      </p:cBhvr>
                                      <p:to>
                                        <p:strVal val="visible"/>
                                      </p:to>
                                    </p:set>
                                    <p:anim by="(-#ppt_w*2)" calcmode="lin" valueType="num">
                                      <p:cBhvr rctx="PPT">
                                        <p:cTn id="83" dur="250" autoRev="1" fill="hold">
                                          <p:stCondLst>
                                            <p:cond delay="0"/>
                                          </p:stCondLst>
                                        </p:cTn>
                                        <p:tgtEl>
                                          <p:spTgt spid="37"/>
                                        </p:tgtEl>
                                        <p:attrNameLst>
                                          <p:attrName>ppt_w</p:attrName>
                                        </p:attrNameLst>
                                      </p:cBhvr>
                                    </p:anim>
                                    <p:anim by="(#ppt_w*0.50)" calcmode="lin" valueType="num">
                                      <p:cBhvr>
                                        <p:cTn id="84" dur="250" decel="50000" autoRev="1" fill="hold">
                                          <p:stCondLst>
                                            <p:cond delay="0"/>
                                          </p:stCondLst>
                                        </p:cTn>
                                        <p:tgtEl>
                                          <p:spTgt spid="37"/>
                                        </p:tgtEl>
                                        <p:attrNameLst>
                                          <p:attrName>ppt_x</p:attrName>
                                        </p:attrNameLst>
                                      </p:cBhvr>
                                    </p:anim>
                                    <p:anim from="(-#ppt_h/2)" to="(#ppt_y)" calcmode="lin" valueType="num">
                                      <p:cBhvr>
                                        <p:cTn id="85" dur="500" fill="hold">
                                          <p:stCondLst>
                                            <p:cond delay="0"/>
                                          </p:stCondLst>
                                        </p:cTn>
                                        <p:tgtEl>
                                          <p:spTgt spid="37"/>
                                        </p:tgtEl>
                                        <p:attrNameLst>
                                          <p:attrName>ppt_y</p:attrName>
                                        </p:attrNameLst>
                                      </p:cBhvr>
                                    </p:anim>
                                    <p:animRot by="21600000">
                                      <p:cBhvr>
                                        <p:cTn id="86" dur="500" fill="hold">
                                          <p:stCondLst>
                                            <p:cond delay="0"/>
                                          </p:stCondLst>
                                        </p:cTn>
                                        <p:tgtEl>
                                          <p:spTgt spid="37"/>
                                        </p:tgtEl>
                                        <p:attrNameLst>
                                          <p:attrName>r</p:attrName>
                                        </p:attrNameLst>
                                      </p:cBhvr>
                                    </p:animRot>
                                  </p:childTnLst>
                                </p:cTn>
                              </p:par>
                            </p:childTnLst>
                          </p:cTn>
                        </p:par>
                        <p:par>
                          <p:cTn id="87" fill="hold">
                            <p:stCondLst>
                              <p:cond delay="10800"/>
                            </p:stCondLst>
                            <p:childTnLst>
                              <p:par>
                                <p:cTn id="88" presetID="22" presetClass="entr" presetSubtype="8" fill="hold" nodeType="afterEffect">
                                  <p:stCondLst>
                                    <p:cond delay="0"/>
                                  </p:stCondLst>
                                  <p:childTnLst>
                                    <p:set>
                                      <p:cBhvr>
                                        <p:cTn id="89" dur="1" fill="hold">
                                          <p:stCondLst>
                                            <p:cond delay="0"/>
                                          </p:stCondLst>
                                        </p:cTn>
                                        <p:tgtEl>
                                          <p:spTgt spid="59"/>
                                        </p:tgtEl>
                                        <p:attrNameLst>
                                          <p:attrName>style.visibility</p:attrName>
                                        </p:attrNameLst>
                                      </p:cBhvr>
                                      <p:to>
                                        <p:strVal val="visible"/>
                                      </p:to>
                                    </p:set>
                                    <p:animEffect transition="in" filter="wipe(left)">
                                      <p:cBhvr>
                                        <p:cTn id="90" dur="500"/>
                                        <p:tgtEl>
                                          <p:spTgt spid="59"/>
                                        </p:tgtEl>
                                      </p:cBhvr>
                                    </p:animEffect>
                                  </p:childTnLst>
                                </p:cTn>
                              </p:par>
                            </p:childTnLst>
                          </p:cTn>
                        </p:par>
                        <p:par>
                          <p:cTn id="91" fill="hold">
                            <p:stCondLst>
                              <p:cond delay="11300"/>
                            </p:stCondLst>
                            <p:childTnLst>
                              <p:par>
                                <p:cTn id="92" presetID="22" presetClass="entr" presetSubtype="8" fill="hold" grpId="0" nodeType="afterEffect">
                                  <p:stCondLst>
                                    <p:cond delay="0"/>
                                  </p:stCondLst>
                                  <p:childTnLst>
                                    <p:set>
                                      <p:cBhvr>
                                        <p:cTn id="93" dur="1" fill="hold">
                                          <p:stCondLst>
                                            <p:cond delay="0"/>
                                          </p:stCondLst>
                                        </p:cTn>
                                        <p:tgtEl>
                                          <p:spTgt spid="38"/>
                                        </p:tgtEl>
                                        <p:attrNameLst>
                                          <p:attrName>style.visibility</p:attrName>
                                        </p:attrNameLst>
                                      </p:cBhvr>
                                      <p:to>
                                        <p:strVal val="visible"/>
                                      </p:to>
                                    </p:set>
                                    <p:animEffect transition="in" filter="wipe(left)">
                                      <p:cBhvr>
                                        <p:cTn id="94" dur="500"/>
                                        <p:tgtEl>
                                          <p:spTgt spid="38"/>
                                        </p:tgtEl>
                                      </p:cBhvr>
                                    </p:animEffect>
                                  </p:childTnLst>
                                </p:cTn>
                              </p:par>
                            </p:childTnLst>
                          </p:cTn>
                        </p:par>
                        <p:par>
                          <p:cTn id="95" fill="hold">
                            <p:stCondLst>
                              <p:cond delay="11800"/>
                            </p:stCondLst>
                            <p:childTnLst>
                              <p:par>
                                <p:cTn id="96" presetID="56" presetClass="entr" presetSubtype="0" fill="hold" grpId="0" nodeType="afterEffect">
                                  <p:stCondLst>
                                    <p:cond delay="0"/>
                                  </p:stCondLst>
                                  <p:iterate type="lt">
                                    <p:tmPct val="10000"/>
                                  </p:iterate>
                                  <p:childTnLst>
                                    <p:set>
                                      <p:cBhvr>
                                        <p:cTn id="97" dur="1" fill="hold">
                                          <p:stCondLst>
                                            <p:cond delay="0"/>
                                          </p:stCondLst>
                                        </p:cTn>
                                        <p:tgtEl>
                                          <p:spTgt spid="54"/>
                                        </p:tgtEl>
                                        <p:attrNameLst>
                                          <p:attrName>style.visibility</p:attrName>
                                        </p:attrNameLst>
                                      </p:cBhvr>
                                      <p:to>
                                        <p:strVal val="visible"/>
                                      </p:to>
                                    </p:set>
                                    <p:anim by="(-#ppt_w*2)" calcmode="lin" valueType="num">
                                      <p:cBhvr rctx="PPT">
                                        <p:cTn id="98" dur="250" autoRev="1" fill="hold">
                                          <p:stCondLst>
                                            <p:cond delay="0"/>
                                          </p:stCondLst>
                                        </p:cTn>
                                        <p:tgtEl>
                                          <p:spTgt spid="54"/>
                                        </p:tgtEl>
                                        <p:attrNameLst>
                                          <p:attrName>ppt_w</p:attrName>
                                        </p:attrNameLst>
                                      </p:cBhvr>
                                    </p:anim>
                                    <p:anim by="(#ppt_w*0.50)" calcmode="lin" valueType="num">
                                      <p:cBhvr>
                                        <p:cTn id="99" dur="250" decel="50000" autoRev="1" fill="hold">
                                          <p:stCondLst>
                                            <p:cond delay="0"/>
                                          </p:stCondLst>
                                        </p:cTn>
                                        <p:tgtEl>
                                          <p:spTgt spid="54"/>
                                        </p:tgtEl>
                                        <p:attrNameLst>
                                          <p:attrName>ppt_x</p:attrName>
                                        </p:attrNameLst>
                                      </p:cBhvr>
                                    </p:anim>
                                    <p:anim from="(-#ppt_h/2)" to="(#ppt_y)" calcmode="lin" valueType="num">
                                      <p:cBhvr>
                                        <p:cTn id="100" dur="500" fill="hold">
                                          <p:stCondLst>
                                            <p:cond delay="0"/>
                                          </p:stCondLst>
                                        </p:cTn>
                                        <p:tgtEl>
                                          <p:spTgt spid="54"/>
                                        </p:tgtEl>
                                        <p:attrNameLst>
                                          <p:attrName>ppt_y</p:attrName>
                                        </p:attrNameLst>
                                      </p:cBhvr>
                                    </p:anim>
                                    <p:animRot by="21600000">
                                      <p:cBhvr>
                                        <p:cTn id="101" dur="500" fill="hold">
                                          <p:stCondLst>
                                            <p:cond delay="0"/>
                                          </p:stCondLst>
                                        </p:cTn>
                                        <p:tgtEl>
                                          <p:spTgt spid="54"/>
                                        </p:tgtEl>
                                        <p:attrNameLst>
                                          <p:attrName>r</p:attrName>
                                        </p:attrNameLst>
                                      </p:cBhvr>
                                    </p:animRot>
                                  </p:childTnLst>
                                </p:cTn>
                              </p:par>
                            </p:childTnLst>
                          </p:cTn>
                        </p:par>
                        <p:par>
                          <p:cTn id="102" fill="hold">
                            <p:stCondLst>
                              <p:cond delay="12449"/>
                            </p:stCondLst>
                            <p:childTnLst>
                              <p:par>
                                <p:cTn id="103" presetID="22" presetClass="entr" presetSubtype="8" fill="hold" nodeType="afterEffect">
                                  <p:stCondLst>
                                    <p:cond delay="0"/>
                                  </p:stCondLst>
                                  <p:childTnLst>
                                    <p:set>
                                      <p:cBhvr>
                                        <p:cTn id="104" dur="1" fill="hold">
                                          <p:stCondLst>
                                            <p:cond delay="0"/>
                                          </p:stCondLst>
                                        </p:cTn>
                                        <p:tgtEl>
                                          <p:spTgt spid="60"/>
                                        </p:tgtEl>
                                        <p:attrNameLst>
                                          <p:attrName>style.visibility</p:attrName>
                                        </p:attrNameLst>
                                      </p:cBhvr>
                                      <p:to>
                                        <p:strVal val="visible"/>
                                      </p:to>
                                    </p:set>
                                    <p:animEffect transition="in" filter="wipe(left)">
                                      <p:cBhvr>
                                        <p:cTn id="105" dur="500"/>
                                        <p:tgtEl>
                                          <p:spTgt spid="60"/>
                                        </p:tgtEl>
                                      </p:cBhvr>
                                    </p:animEffect>
                                  </p:childTnLst>
                                </p:cTn>
                              </p:par>
                            </p:childTnLst>
                          </p:cTn>
                        </p:par>
                        <p:par>
                          <p:cTn id="106" fill="hold">
                            <p:stCondLst>
                              <p:cond delay="12949"/>
                            </p:stCondLst>
                            <p:childTnLst>
                              <p:par>
                                <p:cTn id="107" presetID="22" presetClass="entr" presetSubtype="8" fill="hold" grpId="0" nodeType="afterEffect">
                                  <p:stCondLst>
                                    <p:cond delay="0"/>
                                  </p:stCondLst>
                                  <p:childTnLst>
                                    <p:set>
                                      <p:cBhvr>
                                        <p:cTn id="108" dur="1" fill="hold">
                                          <p:stCondLst>
                                            <p:cond delay="0"/>
                                          </p:stCondLst>
                                        </p:cTn>
                                        <p:tgtEl>
                                          <p:spTgt spid="55"/>
                                        </p:tgtEl>
                                        <p:attrNameLst>
                                          <p:attrName>style.visibility</p:attrName>
                                        </p:attrNameLst>
                                      </p:cBhvr>
                                      <p:to>
                                        <p:strVal val="visible"/>
                                      </p:to>
                                    </p:set>
                                    <p:animEffect transition="in" filter="wipe(left)">
                                      <p:cBhvr>
                                        <p:cTn id="109" dur="500"/>
                                        <p:tgtEl>
                                          <p:spTgt spid="55"/>
                                        </p:tgtEl>
                                      </p:cBhvr>
                                    </p:animEffect>
                                  </p:childTnLst>
                                </p:cTn>
                              </p:par>
                            </p:childTnLst>
                          </p:cTn>
                        </p:par>
                        <p:par>
                          <p:cTn id="110" fill="hold">
                            <p:stCondLst>
                              <p:cond delay="13449"/>
                            </p:stCondLst>
                            <p:childTnLst>
                              <p:par>
                                <p:cTn id="111" presetID="23" presetClass="entr" presetSubtype="32" fill="hold" grpId="0" nodeType="afterEffect">
                                  <p:stCondLst>
                                    <p:cond delay="0"/>
                                  </p:stCondLst>
                                  <p:childTnLst>
                                    <p:set>
                                      <p:cBhvr>
                                        <p:cTn id="112" dur="1" fill="hold">
                                          <p:stCondLst>
                                            <p:cond delay="0"/>
                                          </p:stCondLst>
                                        </p:cTn>
                                        <p:tgtEl>
                                          <p:spTgt spid="56"/>
                                        </p:tgtEl>
                                        <p:attrNameLst>
                                          <p:attrName>style.visibility</p:attrName>
                                        </p:attrNameLst>
                                      </p:cBhvr>
                                      <p:to>
                                        <p:strVal val="visible"/>
                                      </p:to>
                                    </p:set>
                                    <p:anim calcmode="lin" valueType="num">
                                      <p:cBhvr>
                                        <p:cTn id="113" dur="500" fill="hold"/>
                                        <p:tgtEl>
                                          <p:spTgt spid="56"/>
                                        </p:tgtEl>
                                        <p:attrNameLst>
                                          <p:attrName>ppt_w</p:attrName>
                                        </p:attrNameLst>
                                      </p:cBhvr>
                                      <p:tavLst>
                                        <p:tav tm="0">
                                          <p:val>
                                            <p:strVal val="4*#ppt_w"/>
                                          </p:val>
                                        </p:tav>
                                        <p:tav tm="100000">
                                          <p:val>
                                            <p:strVal val="#ppt_w"/>
                                          </p:val>
                                        </p:tav>
                                      </p:tavLst>
                                    </p:anim>
                                    <p:anim calcmode="lin" valueType="num">
                                      <p:cBhvr>
                                        <p:cTn id="114" dur="500" fill="hold"/>
                                        <p:tgtEl>
                                          <p:spTgt spid="56"/>
                                        </p:tgtEl>
                                        <p:attrNameLst>
                                          <p:attrName>ppt_h</p:attrName>
                                        </p:attrNameLst>
                                      </p:cBhvr>
                                      <p:tavLst>
                                        <p:tav tm="0">
                                          <p:val>
                                            <p:strVal val="4*#ppt_h"/>
                                          </p:val>
                                        </p:tav>
                                        <p:tav tm="100000">
                                          <p:val>
                                            <p:strVal val="#ppt_h"/>
                                          </p:val>
                                        </p:tav>
                                      </p:tavLst>
                                    </p:anim>
                                  </p:childTnLst>
                                </p:cTn>
                              </p:par>
                            </p:childTnLst>
                          </p:cTn>
                        </p:par>
                      </p:childTnLst>
                    </p:cTn>
                  </p:par>
                  <p:par>
                    <p:cTn id="115" fill="hold">
                      <p:stCondLst>
                        <p:cond delay="indefinite"/>
                      </p:stCondLst>
                      <p:childTnLst>
                        <p:par>
                          <p:cTn id="116" fill="hold">
                            <p:stCondLst>
                              <p:cond delay="0"/>
                            </p:stCondLst>
                            <p:childTnLst>
                              <p:par>
                                <p:cTn id="117" presetID="12" presetClass="entr" presetSubtype="4" fill="hold" grpId="0" nodeType="clickEffect">
                                  <p:stCondLst>
                                    <p:cond delay="0"/>
                                  </p:stCondLst>
                                  <p:childTnLst>
                                    <p:set>
                                      <p:cBhvr>
                                        <p:cTn id="118" dur="1" fill="hold">
                                          <p:stCondLst>
                                            <p:cond delay="0"/>
                                          </p:stCondLst>
                                        </p:cTn>
                                        <p:tgtEl>
                                          <p:spTgt spid="57"/>
                                        </p:tgtEl>
                                        <p:attrNameLst>
                                          <p:attrName>style.visibility</p:attrName>
                                        </p:attrNameLst>
                                      </p:cBhvr>
                                      <p:to>
                                        <p:strVal val="visible"/>
                                      </p:to>
                                    </p:set>
                                    <p:anim calcmode="lin" valueType="num">
                                      <p:cBhvr additive="base">
                                        <p:cTn id="119" dur="1000"/>
                                        <p:tgtEl>
                                          <p:spTgt spid="57"/>
                                        </p:tgtEl>
                                        <p:attrNameLst>
                                          <p:attrName>ppt_y</p:attrName>
                                        </p:attrNameLst>
                                      </p:cBhvr>
                                      <p:tavLst>
                                        <p:tav tm="0">
                                          <p:val>
                                            <p:strVal val="#ppt_y+#ppt_h*1.125000"/>
                                          </p:val>
                                        </p:tav>
                                        <p:tav tm="100000">
                                          <p:val>
                                            <p:strVal val="#ppt_y"/>
                                          </p:val>
                                        </p:tav>
                                      </p:tavLst>
                                    </p:anim>
                                    <p:animEffect transition="in" filter="wipe(up)">
                                      <p:cBhvr>
                                        <p:cTn id="120" dur="1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8" grpId="1" animBg="1"/>
      <p:bldP spid="19" grpId="0" animBg="1"/>
      <p:bldP spid="19" grpId="1" animBg="1"/>
      <p:bldP spid="20" grpId="0" animBg="1"/>
      <p:bldP spid="20" grpId="1" animBg="1"/>
      <p:bldP spid="21" grpId="0" animBg="1"/>
      <p:bldP spid="22" grpId="0" animBg="1"/>
      <p:bldP spid="23" grpId="0" animBg="1"/>
      <p:bldP spid="24" grpId="0" animBg="1"/>
      <p:bldP spid="25" grpId="0" animBg="1"/>
      <p:bldP spid="35" grpId="0" autoUpdateAnimBg="0"/>
      <p:bldP spid="36" grpId="0" autoUpdateAnimBg="0"/>
      <p:bldP spid="37" grpId="0" autoUpdateAnimBg="0"/>
      <p:bldP spid="38" grpId="0" autoUpdateAnimBg="0"/>
      <p:bldP spid="54" grpId="0" autoUpdateAnimBg="0"/>
      <p:bldP spid="55" grpId="0" autoUpdateAnimBg="0"/>
      <p:bldP spid="56" grpId="0" autoUpdateAnimBg="0"/>
      <p:bldP spid="57" grpId="0" autoUpdateAnimBg="0"/>
      <p:bldP spid="3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grpSp>
        <p:nvGrpSpPr>
          <p:cNvPr id="4" name="组合 3"/>
          <p:cNvGrpSpPr/>
          <p:nvPr/>
        </p:nvGrpSpPr>
        <p:grpSpPr>
          <a:xfrm>
            <a:off x="5211086" y="1934025"/>
            <a:ext cx="6047587" cy="3680677"/>
            <a:chOff x="3908823" y="1450182"/>
            <a:chExt cx="4536281" cy="2759869"/>
          </a:xfrm>
        </p:grpSpPr>
        <p:sp>
          <p:nvSpPr>
            <p:cNvPr id="36" name="矩形 5"/>
            <p:cNvSpPr>
              <a:spLocks noChangeArrowheads="1"/>
            </p:cNvSpPr>
            <p:nvPr/>
          </p:nvSpPr>
          <p:spPr bwMode="auto">
            <a:xfrm>
              <a:off x="3908823" y="1450182"/>
              <a:ext cx="4536281" cy="2759869"/>
            </a:xfrm>
            <a:prstGeom prst="rect">
              <a:avLst/>
            </a:prstGeom>
            <a:solidFill>
              <a:srgbClr val="E6E9E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pic>
          <p:nvPicPr>
            <p:cNvPr id="37" name="图片 6"/>
            <p:cNvPicPr>
              <a:picLocks noChangeAspect="1" noChangeArrowheads="1"/>
            </p:cNvPicPr>
            <p:nvPr/>
          </p:nvPicPr>
          <p:blipFill>
            <a:blip r:embed="rId1">
              <a:extLst>
                <a:ext uri="{28A0092B-C50C-407E-A947-70E740481C1C}">
                  <a14:useLocalDpi xmlns:a14="http://schemas.microsoft.com/office/drawing/2010/main" val="0"/>
                </a:ext>
              </a:extLst>
            </a:blip>
            <a:srcRect b="10637"/>
            <a:stretch>
              <a:fillRect/>
            </a:stretch>
          </p:blipFill>
          <p:spPr bwMode="auto">
            <a:xfrm>
              <a:off x="3998119" y="1535906"/>
              <a:ext cx="4361260"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组合 1"/>
          <p:cNvGrpSpPr/>
          <p:nvPr/>
        </p:nvGrpSpPr>
        <p:grpSpPr>
          <a:xfrm>
            <a:off x="883032" y="1934024"/>
            <a:ext cx="1468246" cy="1470366"/>
            <a:chOff x="662360" y="1450182"/>
            <a:chExt cx="1101328" cy="1102519"/>
          </a:xfrm>
        </p:grpSpPr>
        <p:sp>
          <p:nvSpPr>
            <p:cNvPr id="38" name="椭圆 7"/>
            <p:cNvSpPr>
              <a:spLocks noChangeArrowheads="1"/>
            </p:cNvSpPr>
            <p:nvPr/>
          </p:nvSpPr>
          <p:spPr bwMode="auto">
            <a:xfrm>
              <a:off x="662360" y="1450182"/>
              <a:ext cx="1101328" cy="1102519"/>
            </a:xfrm>
            <a:prstGeom prst="ellipse">
              <a:avLst/>
            </a:prstGeom>
            <a:solidFill>
              <a:srgbClr val="FF006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pic>
          <p:nvPicPr>
            <p:cNvPr id="39" name="组合 8"/>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780" y="1737123"/>
              <a:ext cx="598884" cy="526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组合 2"/>
          <p:cNvGrpSpPr/>
          <p:nvPr/>
        </p:nvGrpSpPr>
        <p:grpSpPr>
          <a:xfrm>
            <a:off x="1023806" y="3888687"/>
            <a:ext cx="3644426" cy="1707332"/>
            <a:chOff x="767954" y="2915841"/>
            <a:chExt cx="2733675" cy="1280203"/>
          </a:xfrm>
        </p:grpSpPr>
        <p:sp>
          <p:nvSpPr>
            <p:cNvPr id="40" name="矩形 12"/>
            <p:cNvSpPr>
              <a:spLocks noChangeArrowheads="1"/>
            </p:cNvSpPr>
            <p:nvPr/>
          </p:nvSpPr>
          <p:spPr bwMode="auto">
            <a:xfrm>
              <a:off x="767954" y="3157538"/>
              <a:ext cx="2733675" cy="1038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500" dirty="0">
                  <a:solidFill>
                    <a:srgbClr val="3B495B"/>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500" dirty="0">
                <a:solidFill>
                  <a:srgbClr val="3B495B"/>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1" name="TextBox 13"/>
            <p:cNvSpPr txBox="1">
              <a:spLocks noChangeArrowheads="1"/>
            </p:cNvSpPr>
            <p:nvPr/>
          </p:nvSpPr>
          <p:spPr bwMode="auto">
            <a:xfrm>
              <a:off x="767954" y="2915841"/>
              <a:ext cx="2064544"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dirty="0">
                  <a:solidFill>
                    <a:srgbClr val="3B495B"/>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dirty="0">
                <a:solidFill>
                  <a:srgbClr val="3B495B"/>
                </a:solidFill>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400" advTm="0">
        <p14:doors dir="vert"/>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heel(4)">
                                      <p:cBhvr>
                                        <p:cTn id="7" dur="1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ppt_x</p:attrName>
                                        </p:attrNameLst>
                                      </p:cBhvr>
                                      <p:tavLst>
                                        <p:tav tm="0">
                                          <p:val>
                                            <p:strVal val="#ppt_x+#ppt_w*1.125000"/>
                                          </p:val>
                                        </p:tav>
                                        <p:tav tm="100000">
                                          <p:val>
                                            <p:strVal val="#ppt_x"/>
                                          </p:val>
                                        </p:tav>
                                      </p:tavLst>
                                    </p:anim>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9"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0-#ppt_w/2"/>
                                          </p:val>
                                        </p:tav>
                                        <p:tav tm="100000">
                                          <p:val>
                                            <p:strVal val="#ppt_x"/>
                                          </p:val>
                                        </p:tav>
                                      </p:tavLst>
                                    </p:anim>
                                    <p:anim calcmode="lin" valueType="num">
                                      <p:cBhvr additive="base">
                                        <p:cTn id="19"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746" y="-5568"/>
            <a:ext cx="12186507" cy="6863567"/>
          </a:xfrm>
          <a:prstGeom prst="rect">
            <a:avLst/>
          </a:prstGeom>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627" y="1485578"/>
            <a:ext cx="6215769" cy="4971774"/>
          </a:xfrm>
          <a:prstGeom prst="rect">
            <a:avLst/>
          </a:prstGeom>
        </p:spPr>
      </p:pic>
      <p:sp>
        <p:nvSpPr>
          <p:cNvPr id="11" name="TextBox 10"/>
          <p:cNvSpPr txBox="1"/>
          <p:nvPr/>
        </p:nvSpPr>
        <p:spPr>
          <a:xfrm>
            <a:off x="5160286" y="2254147"/>
            <a:ext cx="6666230" cy="1397635"/>
          </a:xfrm>
          <a:prstGeom prst="rect">
            <a:avLst/>
          </a:prstGeom>
          <a:noFill/>
        </p:spPr>
        <p:txBody>
          <a:bodyPr wrap="none" lIns="91426" tIns="45712" rIns="91426" bIns="45712" rtlCol="0">
            <a:spAutoFit/>
          </a:bodyPr>
          <a:lstStyle/>
          <a:p>
            <a:pPr algn="ctr"/>
            <a:r>
              <a:rPr lang="zh-CN" altLang="en-US" sz="8500" dirty="0" smtClean="0">
                <a:solidFill>
                  <a:srgbClr val="FF3399"/>
                </a:solidFill>
                <a:latin typeface="+mn-ea"/>
                <a:cs typeface="+mn-ea"/>
                <a:sym typeface="+mn-lt"/>
              </a:rPr>
              <a:t>谢谢您的观看</a:t>
            </a:r>
            <a:endParaRPr lang="zh-CN" altLang="en-US" sz="8500" dirty="0" smtClean="0">
              <a:solidFill>
                <a:srgbClr val="FF3399"/>
              </a:solidFill>
              <a:latin typeface="+mn-ea"/>
              <a:cs typeface="+mn-ea"/>
              <a:sym typeface="+mn-lt"/>
            </a:endParaRPr>
          </a:p>
        </p:txBody>
      </p:sp>
      <p:sp>
        <p:nvSpPr>
          <p:cNvPr id="12" name="TextBox 11"/>
          <p:cNvSpPr txBox="1"/>
          <p:nvPr/>
        </p:nvSpPr>
        <p:spPr>
          <a:xfrm>
            <a:off x="5246025" y="1773610"/>
            <a:ext cx="6470013" cy="384705"/>
          </a:xfrm>
          <a:prstGeom prst="rect">
            <a:avLst/>
          </a:prstGeom>
          <a:noFill/>
        </p:spPr>
        <p:txBody>
          <a:bodyPr wrap="none" lIns="91426" tIns="45712" rIns="91426" bIns="45712" rtlCol="0">
            <a:spAutoFit/>
          </a:bodyPr>
          <a:lstStyle/>
          <a:p>
            <a:pPr algn="ctr"/>
            <a:r>
              <a:rPr lang="zh-CN" altLang="en-US" sz="1900" b="0" dirty="0">
                <a:latin typeface="+mn-ea"/>
                <a:ea typeface="+mn-ea"/>
                <a:cs typeface="+mn-ea"/>
                <a:sym typeface="+mn-lt"/>
              </a:rPr>
              <a:t>精美实用、框架完整的医院科室、工作汇报、新年计划</a:t>
            </a:r>
            <a:r>
              <a:rPr lang="en-US" altLang="zh-CN" sz="1900" b="0" dirty="0">
                <a:latin typeface="+mn-ea"/>
                <a:ea typeface="+mn-ea"/>
                <a:cs typeface="+mn-ea"/>
                <a:sym typeface="+mn-lt"/>
              </a:rPr>
              <a:t>PPT</a:t>
            </a:r>
            <a:endParaRPr lang="zh-CN" altLang="en-US" sz="1900" b="0" dirty="0">
              <a:latin typeface="+mn-ea"/>
              <a:ea typeface="+mn-ea"/>
              <a:cs typeface="+mn-ea"/>
              <a:sym typeface="+mn-lt"/>
            </a:endParaRPr>
          </a:p>
        </p:txBody>
      </p:sp>
      <p:cxnSp>
        <p:nvCxnSpPr>
          <p:cNvPr id="13" name="直接连接符 12"/>
          <p:cNvCxnSpPr/>
          <p:nvPr/>
        </p:nvCxnSpPr>
        <p:spPr>
          <a:xfrm>
            <a:off x="5543571" y="3742491"/>
            <a:ext cx="6111166" cy="0"/>
          </a:xfrm>
          <a:prstGeom prst="line">
            <a:avLst/>
          </a:prstGeom>
          <a:ln w="12700">
            <a:solidFill>
              <a:srgbClr val="FF0066"/>
            </a:solidFill>
          </a:ln>
        </p:spPr>
        <p:style>
          <a:lnRef idx="1">
            <a:schemeClr val="accent1"/>
          </a:lnRef>
          <a:fillRef idx="0">
            <a:schemeClr val="accent1"/>
          </a:fillRef>
          <a:effectRef idx="0">
            <a:schemeClr val="accent1"/>
          </a:effectRef>
          <a:fontRef idx="minor">
            <a:schemeClr val="tx1"/>
          </a:fontRef>
        </p:style>
      </p:cxnSp>
      <p:sp>
        <p:nvSpPr>
          <p:cNvPr id="14" name="Rectangle 4"/>
          <p:cNvSpPr txBox="1">
            <a:spLocks noChangeArrowheads="1"/>
          </p:cNvSpPr>
          <p:nvPr/>
        </p:nvSpPr>
        <p:spPr bwMode="auto">
          <a:xfrm>
            <a:off x="7933553" y="3976376"/>
            <a:ext cx="3769325" cy="3421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l"/>
            <a:r>
              <a:rPr lang="zh-CN" altLang="en-US" sz="1900" b="0" dirty="0">
                <a:solidFill>
                  <a:schemeClr val="tx1"/>
                </a:solidFill>
                <a:latin typeface="+mn-ea"/>
                <a:ea typeface="+mn-ea"/>
              </a:rPr>
              <a:t>汇报人</a:t>
            </a:r>
            <a:r>
              <a:rPr lang="en-US" altLang="zh-CN" sz="1900" b="0" dirty="0">
                <a:solidFill>
                  <a:schemeClr val="tx1"/>
                </a:solidFill>
                <a:latin typeface="+mn-ea"/>
                <a:ea typeface="+mn-ea"/>
              </a:rPr>
              <a:t>: </a:t>
            </a:r>
            <a:r>
              <a:rPr lang="zh-CN" altLang="en-US" sz="1900" b="0" dirty="0">
                <a:solidFill>
                  <a:schemeClr val="tx1"/>
                </a:solidFill>
                <a:latin typeface="+mn-ea"/>
                <a:cs typeface="+mn-ea"/>
              </a:rPr>
              <a:t>情缘素材</a:t>
            </a:r>
            <a:r>
              <a:rPr lang="zh-CN" altLang="en-US" sz="1900" b="0" dirty="0">
                <a:solidFill>
                  <a:schemeClr val="tx1"/>
                </a:solidFill>
                <a:latin typeface="+mn-ea"/>
                <a:ea typeface="+mn-ea"/>
              </a:rPr>
              <a:t>    部门：门诊部</a:t>
            </a:r>
            <a:endParaRPr lang="zh-CN" altLang="en-US" sz="1900" b="0" dirty="0">
              <a:solidFill>
                <a:schemeClr val="tx1"/>
              </a:solidFill>
              <a:latin typeface="+mn-ea"/>
              <a:ea typeface="+mn-ea"/>
            </a:endParaRPr>
          </a:p>
        </p:txBody>
      </p:sp>
      <p:sp>
        <p:nvSpPr>
          <p:cNvPr id="15" name="Freeform 9"/>
          <p:cNvSpPr>
            <a:spLocks noEditPoints="1"/>
          </p:cNvSpPr>
          <p:nvPr/>
        </p:nvSpPr>
        <p:spPr bwMode="auto">
          <a:xfrm>
            <a:off x="7539674" y="3939384"/>
            <a:ext cx="375659" cy="377394"/>
          </a:xfrm>
          <a:custGeom>
            <a:avLst/>
            <a:gdLst>
              <a:gd name="T0" fmla="*/ 358 w 490"/>
              <a:gd name="T1" fmla="*/ 250 h 490"/>
              <a:gd name="T2" fmla="*/ 358 w 490"/>
              <a:gd name="T3" fmla="*/ 183 h 490"/>
              <a:gd name="T4" fmla="*/ 328 w 490"/>
              <a:gd name="T5" fmla="*/ 183 h 490"/>
              <a:gd name="T6" fmla="*/ 328 w 490"/>
              <a:gd name="T7" fmla="*/ 250 h 490"/>
              <a:gd name="T8" fmla="*/ 247 w 490"/>
              <a:gd name="T9" fmla="*/ 330 h 490"/>
              <a:gd name="T10" fmla="*/ 246 w 490"/>
              <a:gd name="T11" fmla="*/ 330 h 490"/>
              <a:gd name="T12" fmla="*/ 245 w 490"/>
              <a:gd name="T13" fmla="*/ 330 h 490"/>
              <a:gd name="T14" fmla="*/ 245 w 490"/>
              <a:gd name="T15" fmla="*/ 330 h 490"/>
              <a:gd name="T16" fmla="*/ 243 w 490"/>
              <a:gd name="T17" fmla="*/ 330 h 490"/>
              <a:gd name="T18" fmla="*/ 162 w 490"/>
              <a:gd name="T19" fmla="*/ 250 h 490"/>
              <a:gd name="T20" fmla="*/ 162 w 490"/>
              <a:gd name="T21" fmla="*/ 183 h 490"/>
              <a:gd name="T22" fmla="*/ 132 w 490"/>
              <a:gd name="T23" fmla="*/ 183 h 490"/>
              <a:gd name="T24" fmla="*/ 132 w 490"/>
              <a:gd name="T25" fmla="*/ 250 h 490"/>
              <a:gd name="T26" fmla="*/ 227 w 490"/>
              <a:gd name="T27" fmla="*/ 359 h 490"/>
              <a:gd name="T28" fmla="*/ 227 w 490"/>
              <a:gd name="T29" fmla="*/ 407 h 490"/>
              <a:gd name="T30" fmla="*/ 160 w 490"/>
              <a:gd name="T31" fmla="*/ 426 h 490"/>
              <a:gd name="T32" fmla="*/ 331 w 490"/>
              <a:gd name="T33" fmla="*/ 426 h 490"/>
              <a:gd name="T34" fmla="*/ 263 w 490"/>
              <a:gd name="T35" fmla="*/ 407 h 490"/>
              <a:gd name="T36" fmla="*/ 263 w 490"/>
              <a:gd name="T37" fmla="*/ 360 h 490"/>
              <a:gd name="T38" fmla="*/ 358 w 490"/>
              <a:gd name="T39" fmla="*/ 250 h 490"/>
              <a:gd name="T40" fmla="*/ 244 w 490"/>
              <a:gd name="T41" fmla="*/ 302 h 490"/>
              <a:gd name="T42" fmla="*/ 245 w 490"/>
              <a:gd name="T43" fmla="*/ 302 h 490"/>
              <a:gd name="T44" fmla="*/ 246 w 490"/>
              <a:gd name="T45" fmla="*/ 302 h 490"/>
              <a:gd name="T46" fmla="*/ 300 w 490"/>
              <a:gd name="T47" fmla="*/ 248 h 490"/>
              <a:gd name="T48" fmla="*/ 300 w 490"/>
              <a:gd name="T49" fmla="*/ 118 h 490"/>
              <a:gd name="T50" fmla="*/ 246 w 490"/>
              <a:gd name="T51" fmla="*/ 64 h 490"/>
              <a:gd name="T52" fmla="*/ 245 w 490"/>
              <a:gd name="T53" fmla="*/ 64 h 490"/>
              <a:gd name="T54" fmla="*/ 244 w 490"/>
              <a:gd name="T55" fmla="*/ 64 h 490"/>
              <a:gd name="T56" fmla="*/ 190 w 490"/>
              <a:gd name="T57" fmla="*/ 118 h 490"/>
              <a:gd name="T58" fmla="*/ 190 w 490"/>
              <a:gd name="T59" fmla="*/ 248 h 490"/>
              <a:gd name="T60" fmla="*/ 244 w 490"/>
              <a:gd name="T61" fmla="*/ 302 h 490"/>
              <a:gd name="T62" fmla="*/ 245 w 490"/>
              <a:gd name="T63" fmla="*/ 0 h 490"/>
              <a:gd name="T64" fmla="*/ 490 w 490"/>
              <a:gd name="T65" fmla="*/ 245 h 490"/>
              <a:gd name="T66" fmla="*/ 245 w 490"/>
              <a:gd name="T67" fmla="*/ 490 h 490"/>
              <a:gd name="T68" fmla="*/ 0 w 490"/>
              <a:gd name="T69" fmla="*/ 245 h 490"/>
              <a:gd name="T70" fmla="*/ 245 w 490"/>
              <a:gd name="T71" fmla="*/ 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0" h="490">
                <a:moveTo>
                  <a:pt x="358" y="250"/>
                </a:moveTo>
                <a:lnTo>
                  <a:pt x="358" y="183"/>
                </a:lnTo>
                <a:cubicBezTo>
                  <a:pt x="358" y="165"/>
                  <a:pt x="328" y="164"/>
                  <a:pt x="328" y="183"/>
                </a:cubicBezTo>
                <a:lnTo>
                  <a:pt x="328" y="250"/>
                </a:lnTo>
                <a:cubicBezTo>
                  <a:pt x="328" y="294"/>
                  <a:pt x="292" y="330"/>
                  <a:pt x="247" y="330"/>
                </a:cubicBezTo>
                <a:cubicBezTo>
                  <a:pt x="247" y="330"/>
                  <a:pt x="246" y="330"/>
                  <a:pt x="246" y="330"/>
                </a:cubicBezTo>
                <a:lnTo>
                  <a:pt x="245" y="330"/>
                </a:lnTo>
                <a:cubicBezTo>
                  <a:pt x="244" y="330"/>
                  <a:pt x="244" y="330"/>
                  <a:pt x="243" y="330"/>
                </a:cubicBezTo>
                <a:cubicBezTo>
                  <a:pt x="198" y="330"/>
                  <a:pt x="162" y="294"/>
                  <a:pt x="162" y="250"/>
                </a:cubicBezTo>
                <a:lnTo>
                  <a:pt x="162" y="183"/>
                </a:lnTo>
                <a:cubicBezTo>
                  <a:pt x="162" y="165"/>
                  <a:pt x="132" y="164"/>
                  <a:pt x="132" y="183"/>
                </a:cubicBezTo>
                <a:cubicBezTo>
                  <a:pt x="132" y="192"/>
                  <a:pt x="132" y="250"/>
                  <a:pt x="132" y="250"/>
                </a:cubicBezTo>
                <a:cubicBezTo>
                  <a:pt x="132" y="306"/>
                  <a:pt x="173" y="352"/>
                  <a:pt x="227" y="359"/>
                </a:cubicBezTo>
                <a:lnTo>
                  <a:pt x="227" y="407"/>
                </a:lnTo>
                <a:lnTo>
                  <a:pt x="160" y="426"/>
                </a:lnTo>
                <a:lnTo>
                  <a:pt x="331" y="426"/>
                </a:lnTo>
                <a:lnTo>
                  <a:pt x="263" y="407"/>
                </a:lnTo>
                <a:lnTo>
                  <a:pt x="263" y="360"/>
                </a:lnTo>
                <a:cubicBezTo>
                  <a:pt x="317" y="352"/>
                  <a:pt x="358" y="306"/>
                  <a:pt x="358" y="250"/>
                </a:cubicBezTo>
                <a:close/>
                <a:moveTo>
                  <a:pt x="244" y="302"/>
                </a:moveTo>
                <a:cubicBezTo>
                  <a:pt x="244" y="302"/>
                  <a:pt x="245" y="302"/>
                  <a:pt x="245" y="302"/>
                </a:cubicBezTo>
                <a:cubicBezTo>
                  <a:pt x="245" y="302"/>
                  <a:pt x="246" y="302"/>
                  <a:pt x="246" y="302"/>
                </a:cubicBezTo>
                <a:cubicBezTo>
                  <a:pt x="276" y="302"/>
                  <a:pt x="300" y="278"/>
                  <a:pt x="300" y="248"/>
                </a:cubicBezTo>
                <a:lnTo>
                  <a:pt x="300" y="118"/>
                </a:lnTo>
                <a:cubicBezTo>
                  <a:pt x="300" y="88"/>
                  <a:pt x="276" y="64"/>
                  <a:pt x="246" y="64"/>
                </a:cubicBezTo>
                <a:cubicBezTo>
                  <a:pt x="246" y="64"/>
                  <a:pt x="245" y="64"/>
                  <a:pt x="245" y="64"/>
                </a:cubicBezTo>
                <a:cubicBezTo>
                  <a:pt x="245" y="64"/>
                  <a:pt x="244" y="64"/>
                  <a:pt x="244" y="64"/>
                </a:cubicBezTo>
                <a:cubicBezTo>
                  <a:pt x="214" y="64"/>
                  <a:pt x="190" y="88"/>
                  <a:pt x="190" y="118"/>
                </a:cubicBezTo>
                <a:lnTo>
                  <a:pt x="190" y="248"/>
                </a:lnTo>
                <a:cubicBezTo>
                  <a:pt x="190" y="278"/>
                  <a:pt x="214" y="302"/>
                  <a:pt x="244" y="302"/>
                </a:cubicBezTo>
                <a:close/>
                <a:moveTo>
                  <a:pt x="245" y="0"/>
                </a:moveTo>
                <a:cubicBezTo>
                  <a:pt x="381" y="0"/>
                  <a:pt x="490" y="110"/>
                  <a:pt x="490" y="245"/>
                </a:cubicBezTo>
                <a:cubicBezTo>
                  <a:pt x="490" y="381"/>
                  <a:pt x="381" y="490"/>
                  <a:pt x="245" y="490"/>
                </a:cubicBezTo>
                <a:cubicBezTo>
                  <a:pt x="110" y="490"/>
                  <a:pt x="0" y="381"/>
                  <a:pt x="0" y="245"/>
                </a:cubicBezTo>
                <a:cubicBezTo>
                  <a:pt x="0" y="110"/>
                  <a:pt x="110" y="0"/>
                  <a:pt x="245" y="0"/>
                </a:cubicBezTo>
                <a:close/>
              </a:path>
            </a:pathLst>
          </a:custGeom>
          <a:solidFill>
            <a:srgbClr val="FF3399"/>
          </a:solidFill>
          <a:ln>
            <a:noFill/>
          </a:ln>
        </p:spPr>
        <p:txBody>
          <a:bodyPr lIns="121917" tIns="60958" rIns="121917" bIns="60958"/>
          <a:lstStyle/>
          <a:p>
            <a:endParaRPr lang="zh-CN" altLang="en-US">
              <a:solidFill>
                <a:schemeClr val="bg1"/>
              </a:solidFill>
            </a:endParaRPr>
          </a:p>
        </p:txBody>
      </p:sp>
      <p:sp>
        <p:nvSpPr>
          <p:cNvPr id="16" name="Freeform 5"/>
          <p:cNvSpPr/>
          <p:nvPr/>
        </p:nvSpPr>
        <p:spPr bwMode="auto">
          <a:xfrm>
            <a:off x="6394807" y="5568191"/>
            <a:ext cx="734388" cy="751591"/>
          </a:xfrm>
          <a:custGeom>
            <a:avLst/>
            <a:gdLst>
              <a:gd name="T0" fmla="*/ 815 w 815"/>
              <a:gd name="T1" fmla="*/ 242 h 816"/>
              <a:gd name="T2" fmla="*/ 573 w 815"/>
              <a:gd name="T3" fmla="*/ 242 h 816"/>
              <a:gd name="T4" fmla="*/ 573 w 815"/>
              <a:gd name="T5" fmla="*/ 0 h 816"/>
              <a:gd name="T6" fmla="*/ 242 w 815"/>
              <a:gd name="T7" fmla="*/ 0 h 816"/>
              <a:gd name="T8" fmla="*/ 242 w 815"/>
              <a:gd name="T9" fmla="*/ 242 h 816"/>
              <a:gd name="T10" fmla="*/ 0 w 815"/>
              <a:gd name="T11" fmla="*/ 242 h 816"/>
              <a:gd name="T12" fmla="*/ 0 w 815"/>
              <a:gd name="T13" fmla="*/ 574 h 816"/>
              <a:gd name="T14" fmla="*/ 242 w 815"/>
              <a:gd name="T15" fmla="*/ 574 h 816"/>
              <a:gd name="T16" fmla="*/ 242 w 815"/>
              <a:gd name="T17" fmla="*/ 816 h 816"/>
              <a:gd name="T18" fmla="*/ 573 w 815"/>
              <a:gd name="T19" fmla="*/ 816 h 816"/>
              <a:gd name="T20" fmla="*/ 573 w 815"/>
              <a:gd name="T21" fmla="*/ 574 h 816"/>
              <a:gd name="T22" fmla="*/ 815 w 815"/>
              <a:gd name="T23" fmla="*/ 574 h 816"/>
              <a:gd name="T24" fmla="*/ 815 w 815"/>
              <a:gd name="T25" fmla="*/ 242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5" h="816">
                <a:moveTo>
                  <a:pt x="815" y="242"/>
                </a:moveTo>
                <a:lnTo>
                  <a:pt x="573" y="242"/>
                </a:lnTo>
                <a:lnTo>
                  <a:pt x="573" y="0"/>
                </a:lnTo>
                <a:lnTo>
                  <a:pt x="242" y="0"/>
                </a:lnTo>
                <a:lnTo>
                  <a:pt x="242" y="242"/>
                </a:lnTo>
                <a:lnTo>
                  <a:pt x="0" y="242"/>
                </a:lnTo>
                <a:lnTo>
                  <a:pt x="0" y="574"/>
                </a:lnTo>
                <a:lnTo>
                  <a:pt x="242" y="574"/>
                </a:lnTo>
                <a:lnTo>
                  <a:pt x="242" y="816"/>
                </a:lnTo>
                <a:lnTo>
                  <a:pt x="573" y="816"/>
                </a:lnTo>
                <a:lnTo>
                  <a:pt x="573" y="574"/>
                </a:lnTo>
                <a:lnTo>
                  <a:pt x="815" y="574"/>
                </a:lnTo>
                <a:lnTo>
                  <a:pt x="815" y="242"/>
                </a:lnTo>
                <a:close/>
              </a:path>
            </a:pathLst>
          </a:custGeom>
          <a:solidFill>
            <a:schemeClr val="bg1">
              <a:alpha val="50000"/>
            </a:schemeClr>
          </a:solidFill>
          <a:ln>
            <a:noFill/>
          </a:ln>
        </p:spPr>
        <p:txBody>
          <a:bodyPr lIns="121917" tIns="60958" rIns="121917" bIns="60958"/>
          <a:lstStyle/>
          <a:p>
            <a:endParaRPr lang="zh-CN" altLang="en-US"/>
          </a:p>
        </p:txBody>
      </p:sp>
      <p:sp>
        <p:nvSpPr>
          <p:cNvPr id="17" name="Freeform 6"/>
          <p:cNvSpPr/>
          <p:nvPr/>
        </p:nvSpPr>
        <p:spPr bwMode="auto">
          <a:xfrm>
            <a:off x="9442411" y="6465552"/>
            <a:ext cx="399997" cy="406494"/>
          </a:xfrm>
          <a:custGeom>
            <a:avLst/>
            <a:gdLst>
              <a:gd name="T0" fmla="*/ 443 w 443"/>
              <a:gd name="T1" fmla="*/ 145 h 443"/>
              <a:gd name="T2" fmla="*/ 298 w 443"/>
              <a:gd name="T3" fmla="*/ 145 h 443"/>
              <a:gd name="T4" fmla="*/ 298 w 443"/>
              <a:gd name="T5" fmla="*/ 0 h 443"/>
              <a:gd name="T6" fmla="*/ 145 w 443"/>
              <a:gd name="T7" fmla="*/ 0 h 443"/>
              <a:gd name="T8" fmla="*/ 145 w 443"/>
              <a:gd name="T9" fmla="*/ 145 h 443"/>
              <a:gd name="T10" fmla="*/ 0 w 443"/>
              <a:gd name="T11" fmla="*/ 145 h 443"/>
              <a:gd name="T12" fmla="*/ 0 w 443"/>
              <a:gd name="T13" fmla="*/ 298 h 443"/>
              <a:gd name="T14" fmla="*/ 145 w 443"/>
              <a:gd name="T15" fmla="*/ 298 h 443"/>
              <a:gd name="T16" fmla="*/ 145 w 443"/>
              <a:gd name="T17" fmla="*/ 443 h 443"/>
              <a:gd name="T18" fmla="*/ 298 w 443"/>
              <a:gd name="T19" fmla="*/ 443 h 443"/>
              <a:gd name="T20" fmla="*/ 298 w 443"/>
              <a:gd name="T21" fmla="*/ 298 h 443"/>
              <a:gd name="T22" fmla="*/ 443 w 443"/>
              <a:gd name="T23" fmla="*/ 298 h 443"/>
              <a:gd name="T24" fmla="*/ 443 w 443"/>
              <a:gd name="T25" fmla="*/ 145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3" h="443">
                <a:moveTo>
                  <a:pt x="443" y="145"/>
                </a:moveTo>
                <a:lnTo>
                  <a:pt x="298" y="145"/>
                </a:lnTo>
                <a:lnTo>
                  <a:pt x="298" y="0"/>
                </a:lnTo>
                <a:lnTo>
                  <a:pt x="145" y="0"/>
                </a:lnTo>
                <a:lnTo>
                  <a:pt x="145" y="145"/>
                </a:lnTo>
                <a:lnTo>
                  <a:pt x="0" y="145"/>
                </a:lnTo>
                <a:lnTo>
                  <a:pt x="0" y="298"/>
                </a:lnTo>
                <a:lnTo>
                  <a:pt x="145" y="298"/>
                </a:lnTo>
                <a:lnTo>
                  <a:pt x="145" y="443"/>
                </a:lnTo>
                <a:lnTo>
                  <a:pt x="298" y="443"/>
                </a:lnTo>
                <a:lnTo>
                  <a:pt x="298" y="298"/>
                </a:lnTo>
                <a:lnTo>
                  <a:pt x="443" y="298"/>
                </a:lnTo>
                <a:lnTo>
                  <a:pt x="443" y="145"/>
                </a:lnTo>
                <a:close/>
              </a:path>
            </a:pathLst>
          </a:custGeom>
          <a:solidFill>
            <a:schemeClr val="bg1">
              <a:alpha val="50000"/>
            </a:schemeClr>
          </a:solidFill>
          <a:ln>
            <a:noFill/>
          </a:ln>
        </p:spPr>
        <p:txBody>
          <a:bodyPr lIns="121917" tIns="60958" rIns="121917" bIns="60958"/>
          <a:lstStyle/>
          <a:p>
            <a:endParaRPr lang="zh-CN" altLang="en-US"/>
          </a:p>
        </p:txBody>
      </p:sp>
      <p:sp>
        <p:nvSpPr>
          <p:cNvPr id="18" name="Freeform 7"/>
          <p:cNvSpPr/>
          <p:nvPr/>
        </p:nvSpPr>
        <p:spPr bwMode="auto">
          <a:xfrm>
            <a:off x="10183148" y="6063292"/>
            <a:ext cx="486770" cy="497531"/>
          </a:xfrm>
          <a:custGeom>
            <a:avLst/>
            <a:gdLst>
              <a:gd name="T0" fmla="*/ 541 w 541"/>
              <a:gd name="T1" fmla="*/ 178 h 542"/>
              <a:gd name="T2" fmla="*/ 364 w 541"/>
              <a:gd name="T3" fmla="*/ 178 h 542"/>
              <a:gd name="T4" fmla="*/ 364 w 541"/>
              <a:gd name="T5" fmla="*/ 0 h 542"/>
              <a:gd name="T6" fmla="*/ 177 w 541"/>
              <a:gd name="T7" fmla="*/ 0 h 542"/>
              <a:gd name="T8" fmla="*/ 177 w 541"/>
              <a:gd name="T9" fmla="*/ 178 h 542"/>
              <a:gd name="T10" fmla="*/ 0 w 541"/>
              <a:gd name="T11" fmla="*/ 178 h 542"/>
              <a:gd name="T12" fmla="*/ 0 w 541"/>
              <a:gd name="T13" fmla="*/ 365 h 542"/>
              <a:gd name="T14" fmla="*/ 177 w 541"/>
              <a:gd name="T15" fmla="*/ 365 h 542"/>
              <a:gd name="T16" fmla="*/ 177 w 541"/>
              <a:gd name="T17" fmla="*/ 542 h 542"/>
              <a:gd name="T18" fmla="*/ 364 w 541"/>
              <a:gd name="T19" fmla="*/ 542 h 542"/>
              <a:gd name="T20" fmla="*/ 364 w 541"/>
              <a:gd name="T21" fmla="*/ 365 h 542"/>
              <a:gd name="T22" fmla="*/ 541 w 541"/>
              <a:gd name="T23" fmla="*/ 365 h 542"/>
              <a:gd name="T24" fmla="*/ 541 w 541"/>
              <a:gd name="T25" fmla="*/ 178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1" h="542">
                <a:moveTo>
                  <a:pt x="541" y="178"/>
                </a:moveTo>
                <a:lnTo>
                  <a:pt x="364" y="178"/>
                </a:lnTo>
                <a:lnTo>
                  <a:pt x="364" y="0"/>
                </a:lnTo>
                <a:lnTo>
                  <a:pt x="177" y="0"/>
                </a:lnTo>
                <a:lnTo>
                  <a:pt x="177" y="178"/>
                </a:lnTo>
                <a:lnTo>
                  <a:pt x="0" y="178"/>
                </a:lnTo>
                <a:lnTo>
                  <a:pt x="0" y="365"/>
                </a:lnTo>
                <a:lnTo>
                  <a:pt x="177" y="365"/>
                </a:lnTo>
                <a:lnTo>
                  <a:pt x="177" y="542"/>
                </a:lnTo>
                <a:lnTo>
                  <a:pt x="364" y="542"/>
                </a:lnTo>
                <a:lnTo>
                  <a:pt x="364" y="365"/>
                </a:lnTo>
                <a:lnTo>
                  <a:pt x="541" y="365"/>
                </a:lnTo>
                <a:lnTo>
                  <a:pt x="541" y="178"/>
                </a:lnTo>
                <a:close/>
              </a:path>
            </a:pathLst>
          </a:custGeom>
          <a:solidFill>
            <a:schemeClr val="bg1">
              <a:alpha val="50000"/>
            </a:schemeClr>
          </a:solidFill>
          <a:ln>
            <a:noFill/>
          </a:ln>
        </p:spPr>
        <p:txBody>
          <a:bodyPr lIns="121917" tIns="60958" rIns="121917" bIns="60958"/>
          <a:lstStyle/>
          <a:p>
            <a:endParaRPr lang="zh-CN" altLang="en-US"/>
          </a:p>
        </p:txBody>
      </p:sp>
      <p:sp>
        <p:nvSpPr>
          <p:cNvPr id="19" name="Freeform 8"/>
          <p:cNvSpPr/>
          <p:nvPr/>
        </p:nvSpPr>
        <p:spPr bwMode="auto">
          <a:xfrm>
            <a:off x="9442411" y="5845224"/>
            <a:ext cx="249734" cy="254059"/>
          </a:xfrm>
          <a:custGeom>
            <a:avLst/>
            <a:gdLst>
              <a:gd name="T0" fmla="*/ 277 w 277"/>
              <a:gd name="T1" fmla="*/ 91 h 277"/>
              <a:gd name="T2" fmla="*/ 187 w 277"/>
              <a:gd name="T3" fmla="*/ 91 h 277"/>
              <a:gd name="T4" fmla="*/ 187 w 277"/>
              <a:gd name="T5" fmla="*/ 0 h 277"/>
              <a:gd name="T6" fmla="*/ 91 w 277"/>
              <a:gd name="T7" fmla="*/ 0 h 277"/>
              <a:gd name="T8" fmla="*/ 91 w 277"/>
              <a:gd name="T9" fmla="*/ 91 h 277"/>
              <a:gd name="T10" fmla="*/ 0 w 277"/>
              <a:gd name="T11" fmla="*/ 91 h 277"/>
              <a:gd name="T12" fmla="*/ 0 w 277"/>
              <a:gd name="T13" fmla="*/ 187 h 277"/>
              <a:gd name="T14" fmla="*/ 91 w 277"/>
              <a:gd name="T15" fmla="*/ 187 h 277"/>
              <a:gd name="T16" fmla="*/ 91 w 277"/>
              <a:gd name="T17" fmla="*/ 277 h 277"/>
              <a:gd name="T18" fmla="*/ 187 w 277"/>
              <a:gd name="T19" fmla="*/ 277 h 277"/>
              <a:gd name="T20" fmla="*/ 187 w 277"/>
              <a:gd name="T21" fmla="*/ 187 h 277"/>
              <a:gd name="T22" fmla="*/ 277 w 277"/>
              <a:gd name="T23" fmla="*/ 187 h 277"/>
              <a:gd name="T24" fmla="*/ 277 w 277"/>
              <a:gd name="T25" fmla="*/ 91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7" h="277">
                <a:moveTo>
                  <a:pt x="277" y="91"/>
                </a:moveTo>
                <a:lnTo>
                  <a:pt x="187" y="91"/>
                </a:lnTo>
                <a:lnTo>
                  <a:pt x="187" y="0"/>
                </a:lnTo>
                <a:lnTo>
                  <a:pt x="91" y="0"/>
                </a:lnTo>
                <a:lnTo>
                  <a:pt x="91" y="91"/>
                </a:lnTo>
                <a:lnTo>
                  <a:pt x="0" y="91"/>
                </a:lnTo>
                <a:lnTo>
                  <a:pt x="0" y="187"/>
                </a:lnTo>
                <a:lnTo>
                  <a:pt x="91" y="187"/>
                </a:lnTo>
                <a:lnTo>
                  <a:pt x="91" y="277"/>
                </a:lnTo>
                <a:lnTo>
                  <a:pt x="187" y="277"/>
                </a:lnTo>
                <a:lnTo>
                  <a:pt x="187" y="187"/>
                </a:lnTo>
                <a:lnTo>
                  <a:pt x="277" y="187"/>
                </a:lnTo>
                <a:lnTo>
                  <a:pt x="277" y="91"/>
                </a:lnTo>
                <a:close/>
              </a:path>
            </a:pathLst>
          </a:custGeom>
          <a:solidFill>
            <a:schemeClr val="bg1">
              <a:alpha val="50000"/>
            </a:schemeClr>
          </a:solidFill>
          <a:ln>
            <a:noFill/>
          </a:ln>
        </p:spPr>
        <p:txBody>
          <a:bodyPr lIns="121917" tIns="60958" rIns="121917" bIns="60958"/>
          <a:lstStyle/>
          <a:p>
            <a:endParaRPr lang="zh-CN" altLang="en-US"/>
          </a:p>
        </p:txBody>
      </p:sp>
      <p:sp>
        <p:nvSpPr>
          <p:cNvPr id="20" name="Freeform 9"/>
          <p:cNvSpPr/>
          <p:nvPr/>
        </p:nvSpPr>
        <p:spPr bwMode="auto">
          <a:xfrm>
            <a:off x="11673087" y="6418975"/>
            <a:ext cx="243384" cy="249825"/>
          </a:xfrm>
          <a:custGeom>
            <a:avLst/>
            <a:gdLst>
              <a:gd name="T0" fmla="*/ 271 w 271"/>
              <a:gd name="T1" fmla="*/ 89 h 272"/>
              <a:gd name="T2" fmla="*/ 183 w 271"/>
              <a:gd name="T3" fmla="*/ 89 h 272"/>
              <a:gd name="T4" fmla="*/ 183 w 271"/>
              <a:gd name="T5" fmla="*/ 0 h 272"/>
              <a:gd name="T6" fmla="*/ 89 w 271"/>
              <a:gd name="T7" fmla="*/ 0 h 272"/>
              <a:gd name="T8" fmla="*/ 89 w 271"/>
              <a:gd name="T9" fmla="*/ 89 h 272"/>
              <a:gd name="T10" fmla="*/ 0 w 271"/>
              <a:gd name="T11" fmla="*/ 89 h 272"/>
              <a:gd name="T12" fmla="*/ 0 w 271"/>
              <a:gd name="T13" fmla="*/ 183 h 272"/>
              <a:gd name="T14" fmla="*/ 89 w 271"/>
              <a:gd name="T15" fmla="*/ 183 h 272"/>
              <a:gd name="T16" fmla="*/ 89 w 271"/>
              <a:gd name="T17" fmla="*/ 272 h 272"/>
              <a:gd name="T18" fmla="*/ 183 w 271"/>
              <a:gd name="T19" fmla="*/ 272 h 272"/>
              <a:gd name="T20" fmla="*/ 183 w 271"/>
              <a:gd name="T21" fmla="*/ 183 h 272"/>
              <a:gd name="T22" fmla="*/ 271 w 271"/>
              <a:gd name="T23" fmla="*/ 183 h 272"/>
              <a:gd name="T24" fmla="*/ 271 w 271"/>
              <a:gd name="T25" fmla="*/ 89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1" h="272">
                <a:moveTo>
                  <a:pt x="271" y="89"/>
                </a:moveTo>
                <a:lnTo>
                  <a:pt x="183" y="89"/>
                </a:lnTo>
                <a:lnTo>
                  <a:pt x="183" y="0"/>
                </a:lnTo>
                <a:lnTo>
                  <a:pt x="89" y="0"/>
                </a:lnTo>
                <a:lnTo>
                  <a:pt x="89" y="89"/>
                </a:lnTo>
                <a:lnTo>
                  <a:pt x="0" y="89"/>
                </a:lnTo>
                <a:lnTo>
                  <a:pt x="0" y="183"/>
                </a:lnTo>
                <a:lnTo>
                  <a:pt x="89" y="183"/>
                </a:lnTo>
                <a:lnTo>
                  <a:pt x="89" y="272"/>
                </a:lnTo>
                <a:lnTo>
                  <a:pt x="183" y="272"/>
                </a:lnTo>
                <a:lnTo>
                  <a:pt x="183" y="183"/>
                </a:lnTo>
                <a:lnTo>
                  <a:pt x="271" y="183"/>
                </a:lnTo>
                <a:lnTo>
                  <a:pt x="271" y="89"/>
                </a:lnTo>
                <a:close/>
              </a:path>
            </a:pathLst>
          </a:custGeom>
          <a:solidFill>
            <a:schemeClr val="bg1">
              <a:alpha val="50000"/>
            </a:schemeClr>
          </a:solidFill>
          <a:ln>
            <a:noFill/>
          </a:ln>
        </p:spPr>
        <p:txBody>
          <a:bodyPr lIns="121917" tIns="60958" rIns="121917" bIns="60958"/>
          <a:lstStyle/>
          <a:p>
            <a:endParaRPr lang="zh-CN" altLang="en-US"/>
          </a:p>
        </p:txBody>
      </p:sp>
      <p:sp>
        <p:nvSpPr>
          <p:cNvPr id="21" name="Freeform 10"/>
          <p:cNvSpPr/>
          <p:nvPr/>
        </p:nvSpPr>
        <p:spPr bwMode="auto">
          <a:xfrm>
            <a:off x="9088973" y="6279243"/>
            <a:ext cx="137566" cy="139732"/>
          </a:xfrm>
          <a:custGeom>
            <a:avLst/>
            <a:gdLst>
              <a:gd name="T0" fmla="*/ 152 w 152"/>
              <a:gd name="T1" fmla="*/ 50 h 153"/>
              <a:gd name="T2" fmla="*/ 102 w 152"/>
              <a:gd name="T3" fmla="*/ 50 h 153"/>
              <a:gd name="T4" fmla="*/ 102 w 152"/>
              <a:gd name="T5" fmla="*/ 0 h 153"/>
              <a:gd name="T6" fmla="*/ 50 w 152"/>
              <a:gd name="T7" fmla="*/ 0 h 153"/>
              <a:gd name="T8" fmla="*/ 50 w 152"/>
              <a:gd name="T9" fmla="*/ 50 h 153"/>
              <a:gd name="T10" fmla="*/ 0 w 152"/>
              <a:gd name="T11" fmla="*/ 50 h 153"/>
              <a:gd name="T12" fmla="*/ 0 w 152"/>
              <a:gd name="T13" fmla="*/ 103 h 153"/>
              <a:gd name="T14" fmla="*/ 50 w 152"/>
              <a:gd name="T15" fmla="*/ 103 h 153"/>
              <a:gd name="T16" fmla="*/ 50 w 152"/>
              <a:gd name="T17" fmla="*/ 153 h 153"/>
              <a:gd name="T18" fmla="*/ 102 w 152"/>
              <a:gd name="T19" fmla="*/ 153 h 153"/>
              <a:gd name="T20" fmla="*/ 102 w 152"/>
              <a:gd name="T21" fmla="*/ 103 h 153"/>
              <a:gd name="T22" fmla="*/ 152 w 152"/>
              <a:gd name="T23" fmla="*/ 103 h 153"/>
              <a:gd name="T24" fmla="*/ 152 w 152"/>
              <a:gd name="T25" fmla="*/ 5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53">
                <a:moveTo>
                  <a:pt x="152" y="50"/>
                </a:moveTo>
                <a:lnTo>
                  <a:pt x="102" y="50"/>
                </a:lnTo>
                <a:lnTo>
                  <a:pt x="102" y="0"/>
                </a:lnTo>
                <a:lnTo>
                  <a:pt x="50" y="0"/>
                </a:lnTo>
                <a:lnTo>
                  <a:pt x="50" y="50"/>
                </a:lnTo>
                <a:lnTo>
                  <a:pt x="0" y="50"/>
                </a:lnTo>
                <a:lnTo>
                  <a:pt x="0" y="103"/>
                </a:lnTo>
                <a:lnTo>
                  <a:pt x="50" y="103"/>
                </a:lnTo>
                <a:lnTo>
                  <a:pt x="50" y="153"/>
                </a:lnTo>
                <a:lnTo>
                  <a:pt x="102" y="153"/>
                </a:lnTo>
                <a:lnTo>
                  <a:pt x="102" y="103"/>
                </a:lnTo>
                <a:lnTo>
                  <a:pt x="152" y="103"/>
                </a:lnTo>
                <a:lnTo>
                  <a:pt x="152" y="50"/>
                </a:lnTo>
                <a:close/>
              </a:path>
            </a:pathLst>
          </a:custGeom>
          <a:solidFill>
            <a:schemeClr val="bg1">
              <a:alpha val="50000"/>
            </a:schemeClr>
          </a:solidFill>
          <a:ln>
            <a:noFill/>
          </a:ln>
        </p:spPr>
        <p:txBody>
          <a:bodyPr lIns="121917" tIns="60958" rIns="121917" bIns="60958"/>
          <a:lstStyle/>
          <a:p>
            <a:endParaRPr lang="zh-CN" altLang="en-US"/>
          </a:p>
        </p:txBody>
      </p:sp>
      <p:sp>
        <p:nvSpPr>
          <p:cNvPr id="22" name="Freeform 11"/>
          <p:cNvSpPr/>
          <p:nvPr/>
        </p:nvSpPr>
        <p:spPr bwMode="auto">
          <a:xfrm>
            <a:off x="10955630" y="5927794"/>
            <a:ext cx="270898" cy="277347"/>
          </a:xfrm>
          <a:custGeom>
            <a:avLst/>
            <a:gdLst>
              <a:gd name="T0" fmla="*/ 301 w 301"/>
              <a:gd name="T1" fmla="*/ 98 h 301"/>
              <a:gd name="T2" fmla="*/ 203 w 301"/>
              <a:gd name="T3" fmla="*/ 98 h 301"/>
              <a:gd name="T4" fmla="*/ 203 w 301"/>
              <a:gd name="T5" fmla="*/ 0 h 301"/>
              <a:gd name="T6" fmla="*/ 99 w 301"/>
              <a:gd name="T7" fmla="*/ 0 h 301"/>
              <a:gd name="T8" fmla="*/ 99 w 301"/>
              <a:gd name="T9" fmla="*/ 98 h 301"/>
              <a:gd name="T10" fmla="*/ 0 w 301"/>
              <a:gd name="T11" fmla="*/ 98 h 301"/>
              <a:gd name="T12" fmla="*/ 0 w 301"/>
              <a:gd name="T13" fmla="*/ 203 h 301"/>
              <a:gd name="T14" fmla="*/ 99 w 301"/>
              <a:gd name="T15" fmla="*/ 203 h 301"/>
              <a:gd name="T16" fmla="*/ 99 w 301"/>
              <a:gd name="T17" fmla="*/ 301 h 301"/>
              <a:gd name="T18" fmla="*/ 203 w 301"/>
              <a:gd name="T19" fmla="*/ 301 h 301"/>
              <a:gd name="T20" fmla="*/ 203 w 301"/>
              <a:gd name="T21" fmla="*/ 203 h 301"/>
              <a:gd name="T22" fmla="*/ 301 w 301"/>
              <a:gd name="T23" fmla="*/ 203 h 301"/>
              <a:gd name="T24" fmla="*/ 301 w 301"/>
              <a:gd name="T25" fmla="*/ 9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 h="301">
                <a:moveTo>
                  <a:pt x="301" y="98"/>
                </a:moveTo>
                <a:lnTo>
                  <a:pt x="203" y="98"/>
                </a:lnTo>
                <a:lnTo>
                  <a:pt x="203" y="0"/>
                </a:lnTo>
                <a:lnTo>
                  <a:pt x="99" y="0"/>
                </a:lnTo>
                <a:lnTo>
                  <a:pt x="99" y="98"/>
                </a:lnTo>
                <a:lnTo>
                  <a:pt x="0" y="98"/>
                </a:lnTo>
                <a:lnTo>
                  <a:pt x="0" y="203"/>
                </a:lnTo>
                <a:lnTo>
                  <a:pt x="99" y="203"/>
                </a:lnTo>
                <a:lnTo>
                  <a:pt x="99" y="301"/>
                </a:lnTo>
                <a:lnTo>
                  <a:pt x="203" y="301"/>
                </a:lnTo>
                <a:lnTo>
                  <a:pt x="203" y="203"/>
                </a:lnTo>
                <a:lnTo>
                  <a:pt x="301" y="203"/>
                </a:lnTo>
                <a:lnTo>
                  <a:pt x="301" y="98"/>
                </a:lnTo>
                <a:close/>
              </a:path>
            </a:pathLst>
          </a:custGeom>
          <a:solidFill>
            <a:schemeClr val="bg1">
              <a:alpha val="50000"/>
            </a:schemeClr>
          </a:solidFill>
          <a:ln>
            <a:noFill/>
          </a:ln>
        </p:spPr>
        <p:txBody>
          <a:bodyPr lIns="121917" tIns="60958" rIns="121917" bIns="60958"/>
          <a:lstStyle/>
          <a:p>
            <a:endParaRPr lang="zh-CN" altLang="en-US"/>
          </a:p>
        </p:txBody>
      </p:sp>
      <p:sp>
        <p:nvSpPr>
          <p:cNvPr id="23" name="Freeform 12"/>
          <p:cNvSpPr/>
          <p:nvPr/>
        </p:nvSpPr>
        <p:spPr bwMode="auto">
          <a:xfrm>
            <a:off x="8367285" y="6183969"/>
            <a:ext cx="247617" cy="256177"/>
          </a:xfrm>
          <a:custGeom>
            <a:avLst/>
            <a:gdLst>
              <a:gd name="T0" fmla="*/ 277 w 277"/>
              <a:gd name="T1" fmla="*/ 90 h 277"/>
              <a:gd name="T2" fmla="*/ 187 w 277"/>
              <a:gd name="T3" fmla="*/ 90 h 277"/>
              <a:gd name="T4" fmla="*/ 187 w 277"/>
              <a:gd name="T5" fmla="*/ 0 h 277"/>
              <a:gd name="T6" fmla="*/ 91 w 277"/>
              <a:gd name="T7" fmla="*/ 0 h 277"/>
              <a:gd name="T8" fmla="*/ 91 w 277"/>
              <a:gd name="T9" fmla="*/ 90 h 277"/>
              <a:gd name="T10" fmla="*/ 0 w 277"/>
              <a:gd name="T11" fmla="*/ 90 h 277"/>
              <a:gd name="T12" fmla="*/ 0 w 277"/>
              <a:gd name="T13" fmla="*/ 186 h 277"/>
              <a:gd name="T14" fmla="*/ 91 w 277"/>
              <a:gd name="T15" fmla="*/ 186 h 277"/>
              <a:gd name="T16" fmla="*/ 91 w 277"/>
              <a:gd name="T17" fmla="*/ 277 h 277"/>
              <a:gd name="T18" fmla="*/ 187 w 277"/>
              <a:gd name="T19" fmla="*/ 277 h 277"/>
              <a:gd name="T20" fmla="*/ 187 w 277"/>
              <a:gd name="T21" fmla="*/ 186 h 277"/>
              <a:gd name="T22" fmla="*/ 277 w 277"/>
              <a:gd name="T23" fmla="*/ 186 h 277"/>
              <a:gd name="T24" fmla="*/ 277 w 277"/>
              <a:gd name="T25" fmla="*/ 9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7" h="277">
                <a:moveTo>
                  <a:pt x="277" y="90"/>
                </a:moveTo>
                <a:lnTo>
                  <a:pt x="187" y="90"/>
                </a:lnTo>
                <a:lnTo>
                  <a:pt x="187" y="0"/>
                </a:lnTo>
                <a:lnTo>
                  <a:pt x="91" y="0"/>
                </a:lnTo>
                <a:lnTo>
                  <a:pt x="91" y="90"/>
                </a:lnTo>
                <a:lnTo>
                  <a:pt x="0" y="90"/>
                </a:lnTo>
                <a:lnTo>
                  <a:pt x="0" y="186"/>
                </a:lnTo>
                <a:lnTo>
                  <a:pt x="91" y="186"/>
                </a:lnTo>
                <a:lnTo>
                  <a:pt x="91" y="277"/>
                </a:lnTo>
                <a:lnTo>
                  <a:pt x="187" y="277"/>
                </a:lnTo>
                <a:lnTo>
                  <a:pt x="187" y="186"/>
                </a:lnTo>
                <a:lnTo>
                  <a:pt x="277" y="186"/>
                </a:lnTo>
                <a:lnTo>
                  <a:pt x="277" y="90"/>
                </a:lnTo>
                <a:close/>
              </a:path>
            </a:pathLst>
          </a:custGeom>
          <a:solidFill>
            <a:schemeClr val="bg1">
              <a:alpha val="50000"/>
            </a:schemeClr>
          </a:solidFill>
          <a:ln>
            <a:noFill/>
          </a:ln>
        </p:spPr>
        <p:txBody>
          <a:bodyPr lIns="121917" tIns="60958" rIns="121917" bIns="60958"/>
          <a:lstStyle/>
          <a:p>
            <a:endParaRPr lang="zh-CN" altLang="en-US"/>
          </a:p>
        </p:txBody>
      </p:sp>
      <p:grpSp>
        <p:nvGrpSpPr>
          <p:cNvPr id="27" name="组合 26"/>
          <p:cNvGrpSpPr/>
          <p:nvPr/>
        </p:nvGrpSpPr>
        <p:grpSpPr>
          <a:xfrm>
            <a:off x="221141" y="275207"/>
            <a:ext cx="2754343" cy="1012807"/>
            <a:chOff x="221141" y="275207"/>
            <a:chExt cx="2754343" cy="1012807"/>
          </a:xfrm>
        </p:grpSpPr>
        <p:sp>
          <p:nvSpPr>
            <p:cNvPr id="28" name="TextBox 27"/>
            <p:cNvSpPr txBox="1"/>
            <p:nvPr/>
          </p:nvSpPr>
          <p:spPr>
            <a:xfrm>
              <a:off x="1182322" y="275207"/>
              <a:ext cx="1774188" cy="615696"/>
            </a:xfrm>
            <a:prstGeom prst="rect">
              <a:avLst/>
            </a:prstGeom>
            <a:noFill/>
          </p:spPr>
          <p:txBody>
            <a:bodyPr wrap="none" lIns="121917" tIns="60958" rIns="121917" bIns="60958" rtlCol="0">
              <a:spAutoFit/>
            </a:bodyPr>
            <a:lstStyle/>
            <a:p>
              <a:r>
                <a:rPr lang="en-US" altLang="zh-CN" sz="3200" dirty="0">
                  <a:solidFill>
                    <a:srgbClr val="FF3399"/>
                  </a:solidFill>
                  <a:latin typeface="Impact" panose="020B0806030902050204" pitchFamily="34" charset="0"/>
                </a:rPr>
                <a:t>FIRST AID</a:t>
              </a:r>
              <a:endParaRPr lang="zh-CN" altLang="en-US" sz="3200" dirty="0">
                <a:solidFill>
                  <a:srgbClr val="FF3399"/>
                </a:solidFill>
                <a:latin typeface="Impact" panose="020B0806030902050204" pitchFamily="34" charset="0"/>
              </a:endParaRPr>
            </a:p>
          </p:txBody>
        </p:sp>
        <p:cxnSp>
          <p:nvCxnSpPr>
            <p:cNvPr id="29" name="直接连接符 28"/>
            <p:cNvCxnSpPr/>
            <p:nvPr/>
          </p:nvCxnSpPr>
          <p:spPr>
            <a:xfrm>
              <a:off x="1278320" y="803103"/>
              <a:ext cx="1631969"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190612" y="796994"/>
              <a:ext cx="1784872" cy="369418"/>
            </a:xfrm>
            <a:prstGeom prst="rect">
              <a:avLst/>
            </a:prstGeom>
            <a:noFill/>
          </p:spPr>
          <p:txBody>
            <a:bodyPr wrap="none" lIns="121917" tIns="60958" rIns="121917" bIns="60958" rtlCol="0">
              <a:spAutoFit/>
            </a:bodyPr>
            <a:lstStyle/>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医疗</a:t>
              </a:r>
              <a:r>
                <a:rPr lang="zh-CN" altLang="en-US" sz="1600" dirty="0">
                  <a:solidFill>
                    <a:srgbClr val="006B76"/>
                  </a:solidFill>
                  <a:latin typeface="微软雅黑" panose="020B0503020204020204" pitchFamily="34" charset="-122"/>
                  <a:ea typeface="微软雅黑" panose="020B0503020204020204" pitchFamily="34" charset="-122"/>
                  <a:sym typeface="Wingdings" panose="05000000000000000000"/>
                </a:rPr>
                <a:t></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出诊</a:t>
              </a:r>
              <a:r>
                <a:rPr lang="zh-CN" altLang="en-US" sz="1600" dirty="0">
                  <a:solidFill>
                    <a:srgbClr val="006B76"/>
                  </a:solidFill>
                  <a:latin typeface="微软雅黑" panose="020B0503020204020204" pitchFamily="34" charset="-122"/>
                  <a:ea typeface="微软雅黑" panose="020B0503020204020204" pitchFamily="34" charset="-122"/>
                  <a:sym typeface="Wingdings" panose="05000000000000000000"/>
                </a:rPr>
                <a:t></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急救</a:t>
              </a: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31"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141" y="318191"/>
              <a:ext cx="969472" cy="969823"/>
            </a:xfrm>
            <a:prstGeom prst="rect">
              <a:avLst/>
            </a:prstGeom>
          </p:spPr>
        </p:pic>
      </p:gr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586992"/>
            <a:ext cx="12189253" cy="1299186"/>
          </a:xfrm>
          <a:prstGeom prst="rect">
            <a:avLst/>
          </a:prstGeom>
        </p:spPr>
      </p:pic>
      <p:sp>
        <p:nvSpPr>
          <p:cNvPr id="34" name="TextBox 33"/>
          <p:cNvSpPr txBox="1"/>
          <p:nvPr/>
        </p:nvSpPr>
        <p:spPr>
          <a:xfrm>
            <a:off x="9710446" y="6310114"/>
            <a:ext cx="2206025" cy="384705"/>
          </a:xfrm>
          <a:prstGeom prst="rect">
            <a:avLst/>
          </a:prstGeom>
          <a:noFill/>
        </p:spPr>
        <p:txBody>
          <a:bodyPr wrap="none" lIns="91426" tIns="45712" rIns="91426" bIns="45712" rtlCol="0">
            <a:spAutoFit/>
          </a:bodyPr>
          <a:lstStyle/>
          <a:p>
            <a:pPr algn="ctr"/>
            <a:r>
              <a:rPr lang="zh-CN" altLang="en-US" sz="1900" b="0" dirty="0">
                <a:solidFill>
                  <a:schemeClr val="bg1"/>
                </a:solidFill>
                <a:latin typeface="+mn-ea"/>
                <a:ea typeface="+mn-ea"/>
                <a:cs typeface="+mn-ea"/>
                <a:sym typeface="+mn-lt"/>
              </a:rPr>
              <a:t>大爱</a:t>
            </a:r>
            <a:r>
              <a:rPr lang="zh-CN" altLang="en-US" sz="1900" b="0" dirty="0" smtClean="0">
                <a:solidFill>
                  <a:schemeClr val="bg1"/>
                </a:solidFill>
                <a:latin typeface="+mn-ea"/>
                <a:ea typeface="+mn-ea"/>
                <a:cs typeface="+mn-ea"/>
                <a:sym typeface="+mn-lt"/>
              </a:rPr>
              <a:t>无疆 仁心仁术</a:t>
            </a:r>
            <a:endParaRPr lang="zh-CN" altLang="en-US" sz="1900" b="0" dirty="0">
              <a:solidFill>
                <a:schemeClr val="bg1"/>
              </a:solidFill>
              <a:latin typeface="+mn-ea"/>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4000" advTm="7612">
        <p14:vortex dir="r"/>
      </p:transition>
    </mc:Choice>
    <mc:Fallback>
      <p:transition spd="slow" advTm="76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outVertical)">
                                      <p:cBhvr>
                                        <p:cTn id="13" dur="500"/>
                                        <p:tgtEl>
                                          <p:spTgt spid="13"/>
                                        </p:tgtEl>
                                      </p:cBhvr>
                                    </p:animEffect>
                                  </p:childTnLst>
                                </p:cTn>
                              </p:par>
                            </p:childTnLst>
                          </p:cTn>
                        </p:par>
                        <p:par>
                          <p:cTn id="14" fill="hold">
                            <p:stCondLst>
                              <p:cond delay="1500"/>
                            </p:stCondLst>
                            <p:childTnLst>
                              <p:par>
                                <p:cTn id="15" presetID="12" presetClass="entr" presetSubtype="4" fill="hold" grpId="0" nodeType="afterEffect">
                                  <p:stCondLst>
                                    <p:cond delay="0"/>
                                  </p:stCondLst>
                                  <p:iterate type="lt">
                                    <p:tmPct val="10000"/>
                                  </p:iterate>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p:tgtEl>
                                          <p:spTgt spid="11"/>
                                        </p:tgtEl>
                                        <p:attrNameLst>
                                          <p:attrName>ppt_y</p:attrName>
                                        </p:attrNameLst>
                                      </p:cBhvr>
                                      <p:tavLst>
                                        <p:tav tm="0">
                                          <p:val>
                                            <p:strVal val="#ppt_y+#ppt_h*1.125000"/>
                                          </p:val>
                                        </p:tav>
                                        <p:tav tm="100000">
                                          <p:val>
                                            <p:strVal val="#ppt_y"/>
                                          </p:val>
                                        </p:tav>
                                      </p:tavLst>
                                    </p:anim>
                                    <p:animEffect transition="in" filter="wipe(up)">
                                      <p:cBhvr>
                                        <p:cTn id="18" dur="500"/>
                                        <p:tgtEl>
                                          <p:spTgt spid="11"/>
                                        </p:tgtEl>
                                      </p:cBhvr>
                                    </p:animEffect>
                                  </p:childTnLst>
                                </p:cTn>
                              </p:par>
                            </p:childTnLst>
                          </p:cTn>
                        </p:par>
                        <p:par>
                          <p:cTn id="19" fill="hold">
                            <p:stCondLst>
                              <p:cond delay="2250"/>
                            </p:stCondLst>
                            <p:childTnLst>
                              <p:par>
                                <p:cTn id="20" presetID="2" presetClass="entr" presetSubtype="4"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par>
                          <p:cTn id="24" fill="hold">
                            <p:stCondLst>
                              <p:cond delay="2750"/>
                            </p:stCondLst>
                            <p:childTnLst>
                              <p:par>
                                <p:cTn id="25" presetID="56" presetClass="entr" presetSubtype="0" fill="hold" grpId="0" nodeType="afterEffect">
                                  <p:stCondLst>
                                    <p:cond delay="0"/>
                                  </p:stCondLst>
                                  <p:iterate type="lt">
                                    <p:tmPct val="10000"/>
                                  </p:iterate>
                                  <p:childTnLst>
                                    <p:set>
                                      <p:cBhvr>
                                        <p:cTn id="26" dur="1" fill="hold">
                                          <p:stCondLst>
                                            <p:cond delay="0"/>
                                          </p:stCondLst>
                                        </p:cTn>
                                        <p:tgtEl>
                                          <p:spTgt spid="14"/>
                                        </p:tgtEl>
                                        <p:attrNameLst>
                                          <p:attrName>style.visibility</p:attrName>
                                        </p:attrNameLst>
                                      </p:cBhvr>
                                      <p:to>
                                        <p:strVal val="visible"/>
                                      </p:to>
                                    </p:set>
                                    <p:anim by="(-#ppt_w*2)" calcmode="lin" valueType="num">
                                      <p:cBhvr rctx="PPT">
                                        <p:cTn id="27" dur="500" autoRev="1" fill="hold">
                                          <p:stCondLst>
                                            <p:cond delay="0"/>
                                          </p:stCondLst>
                                        </p:cTn>
                                        <p:tgtEl>
                                          <p:spTgt spid="14"/>
                                        </p:tgtEl>
                                        <p:attrNameLst>
                                          <p:attrName>ppt_w</p:attrName>
                                        </p:attrNameLst>
                                      </p:cBhvr>
                                    </p:anim>
                                    <p:anim by="(#ppt_w*0.50)" calcmode="lin" valueType="num">
                                      <p:cBhvr>
                                        <p:cTn id="28" dur="500" decel="50000" autoRev="1" fill="hold">
                                          <p:stCondLst>
                                            <p:cond delay="0"/>
                                          </p:stCondLst>
                                        </p:cTn>
                                        <p:tgtEl>
                                          <p:spTgt spid="14"/>
                                        </p:tgtEl>
                                        <p:attrNameLst>
                                          <p:attrName>ppt_x</p:attrName>
                                        </p:attrNameLst>
                                      </p:cBhvr>
                                    </p:anim>
                                    <p:anim from="(-#ppt_h/2)" to="(#ppt_y)" calcmode="lin" valueType="num">
                                      <p:cBhvr>
                                        <p:cTn id="29" dur="1000" fill="hold">
                                          <p:stCondLst>
                                            <p:cond delay="0"/>
                                          </p:stCondLst>
                                        </p:cTn>
                                        <p:tgtEl>
                                          <p:spTgt spid="14"/>
                                        </p:tgtEl>
                                        <p:attrNameLst>
                                          <p:attrName>ppt_y</p:attrName>
                                        </p:attrNameLst>
                                      </p:cBhvr>
                                    </p:anim>
                                    <p:animRot by="21600000">
                                      <p:cBhvr>
                                        <p:cTn id="30" dur="1000" fill="hold">
                                          <p:stCondLst>
                                            <p:cond delay="0"/>
                                          </p:stCondLst>
                                        </p:cTn>
                                        <p:tgtEl>
                                          <p:spTgt spid="14"/>
                                        </p:tgtEl>
                                        <p:attrNameLst>
                                          <p:attrName>r</p:attrName>
                                        </p:attrNameLst>
                                      </p:cBhvr>
                                    </p:animRot>
                                  </p:childTnLst>
                                </p:cTn>
                              </p:par>
                            </p:childTnLst>
                          </p:cTn>
                        </p:par>
                        <p:par>
                          <p:cTn id="31" fill="hold">
                            <p:stCondLst>
                              <p:cond delay="5550"/>
                            </p:stCondLst>
                            <p:childTnLst>
                              <p:par>
                                <p:cTn id="32" presetID="12" presetClass="entr" presetSubtype="1" fill="hold" grpId="0" nodeType="afterEffect">
                                  <p:stCondLst>
                                    <p:cond delay="0"/>
                                  </p:stCondLst>
                                  <p:iterate type="lt">
                                    <p:tmPct val="10000"/>
                                  </p:iterate>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p:tgtEl>
                                          <p:spTgt spid="12"/>
                                        </p:tgtEl>
                                        <p:attrNameLst>
                                          <p:attrName>ppt_y</p:attrName>
                                        </p:attrNameLst>
                                      </p:cBhvr>
                                      <p:tavLst>
                                        <p:tav tm="0">
                                          <p:val>
                                            <p:strVal val="#ppt_y-#ppt_h*1.125000"/>
                                          </p:val>
                                        </p:tav>
                                        <p:tav tm="100000">
                                          <p:val>
                                            <p:strVal val="#ppt_y"/>
                                          </p:val>
                                        </p:tav>
                                      </p:tavLst>
                                    </p:anim>
                                    <p:animEffect transition="in" filter="wipe(down)">
                                      <p:cBhvr>
                                        <p:cTn id="35" dur="500"/>
                                        <p:tgtEl>
                                          <p:spTgt spid="12"/>
                                        </p:tgtEl>
                                      </p:cBhvr>
                                    </p:animEffect>
                                  </p:childTnLst>
                                </p:cTn>
                              </p:par>
                            </p:childTnLst>
                          </p:cTn>
                        </p:par>
                        <p:par>
                          <p:cTn id="36" fill="hold">
                            <p:stCondLst>
                              <p:cond delay="7349"/>
                            </p:stCondLst>
                            <p:childTnLst>
                              <p:par>
                                <p:cTn id="37" presetID="53" presetClass="entr" presetSubtype="16"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500" fill="hold"/>
                                        <p:tgtEl>
                                          <p:spTgt spid="27"/>
                                        </p:tgtEl>
                                        <p:attrNameLst>
                                          <p:attrName>ppt_w</p:attrName>
                                        </p:attrNameLst>
                                      </p:cBhvr>
                                      <p:tavLst>
                                        <p:tav tm="0">
                                          <p:val>
                                            <p:fltVal val="0"/>
                                          </p:val>
                                        </p:tav>
                                        <p:tav tm="100000">
                                          <p:val>
                                            <p:strVal val="#ppt_w"/>
                                          </p:val>
                                        </p:tav>
                                      </p:tavLst>
                                    </p:anim>
                                    <p:anim calcmode="lin" valueType="num">
                                      <p:cBhvr>
                                        <p:cTn id="40" dur="500" fill="hold"/>
                                        <p:tgtEl>
                                          <p:spTgt spid="27"/>
                                        </p:tgtEl>
                                        <p:attrNameLst>
                                          <p:attrName>ppt_h</p:attrName>
                                        </p:attrNameLst>
                                      </p:cBhvr>
                                      <p:tavLst>
                                        <p:tav tm="0">
                                          <p:val>
                                            <p:fltVal val="0"/>
                                          </p:val>
                                        </p:tav>
                                        <p:tav tm="100000">
                                          <p:val>
                                            <p:strVal val="#ppt_h"/>
                                          </p:val>
                                        </p:tav>
                                      </p:tavLst>
                                    </p:anim>
                                    <p:animEffect transition="in" filter="fade">
                                      <p:cBhvr>
                                        <p:cTn id="41" dur="500"/>
                                        <p:tgtEl>
                                          <p:spTgt spid="27"/>
                                        </p:tgtEl>
                                      </p:cBhvr>
                                    </p:animEffect>
                                  </p:childTnLst>
                                </p:cTn>
                              </p:par>
                            </p:childTnLst>
                          </p:cTn>
                        </p:par>
                        <p:par>
                          <p:cTn id="42" fill="hold">
                            <p:stCondLst>
                              <p:cond delay="7849"/>
                            </p:stCondLst>
                            <p:childTnLst>
                              <p:par>
                                <p:cTn id="43" presetID="12" presetClass="entr" presetSubtype="1" fill="hold" grpId="0" nodeType="afterEffect">
                                  <p:stCondLst>
                                    <p:cond delay="0"/>
                                  </p:stCondLst>
                                  <p:iterate type="lt">
                                    <p:tmPct val="10000"/>
                                  </p:iterate>
                                  <p:childTnLst>
                                    <p:set>
                                      <p:cBhvr>
                                        <p:cTn id="44" dur="1" fill="hold">
                                          <p:stCondLst>
                                            <p:cond delay="0"/>
                                          </p:stCondLst>
                                        </p:cTn>
                                        <p:tgtEl>
                                          <p:spTgt spid="34"/>
                                        </p:tgtEl>
                                        <p:attrNameLst>
                                          <p:attrName>style.visibility</p:attrName>
                                        </p:attrNameLst>
                                      </p:cBhvr>
                                      <p:to>
                                        <p:strVal val="visible"/>
                                      </p:to>
                                    </p:set>
                                    <p:anim calcmode="lin" valueType="num">
                                      <p:cBhvr additive="base">
                                        <p:cTn id="45" dur="500"/>
                                        <p:tgtEl>
                                          <p:spTgt spid="34"/>
                                        </p:tgtEl>
                                        <p:attrNameLst>
                                          <p:attrName>ppt_y</p:attrName>
                                        </p:attrNameLst>
                                      </p:cBhvr>
                                      <p:tavLst>
                                        <p:tav tm="0">
                                          <p:val>
                                            <p:strVal val="#ppt_y-#ppt_h*1.125000"/>
                                          </p:val>
                                        </p:tav>
                                        <p:tav tm="100000">
                                          <p:val>
                                            <p:strVal val="#ppt_y"/>
                                          </p:val>
                                        </p:tav>
                                      </p:tavLst>
                                    </p:anim>
                                    <p:animEffect transition="in" filter="wipe(down)">
                                      <p:cBhvr>
                                        <p:cTn id="4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bldLvl="0" animBg="1"/>
      <p:bldP spid="15" grpId="0" bldLvl="0" animBg="1"/>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cxnSp>
        <p:nvCxnSpPr>
          <p:cNvPr id="13" name="直接连接符 6"/>
          <p:cNvCxnSpPr>
            <a:cxnSpLocks noChangeShapeType="1"/>
          </p:cNvCxnSpPr>
          <p:nvPr/>
        </p:nvCxnSpPr>
        <p:spPr bwMode="auto">
          <a:xfrm>
            <a:off x="6241238" y="1961016"/>
            <a:ext cx="0" cy="3506012"/>
          </a:xfrm>
          <a:prstGeom prst="line">
            <a:avLst/>
          </a:prstGeom>
          <a:noFill/>
          <a:ln w="6350" cmpd="sng">
            <a:solidFill>
              <a:srgbClr val="ADBACA"/>
            </a:solidFill>
            <a:round/>
          </a:ln>
          <a:extLst>
            <a:ext uri="{909E8E84-426E-40DD-AFC4-6F175D3DCCD1}">
              <a14:hiddenFill xmlns:a14="http://schemas.microsoft.com/office/drawing/2010/main">
                <a:noFill/>
              </a14:hiddenFill>
            </a:ext>
          </a:extLst>
        </p:spPr>
      </p:cxnSp>
      <p:sp>
        <p:nvSpPr>
          <p:cNvPr id="23" name="圆角矩形 7"/>
          <p:cNvSpPr>
            <a:spLocks noChangeArrowheads="1"/>
          </p:cNvSpPr>
          <p:nvPr/>
        </p:nvSpPr>
        <p:spPr bwMode="auto">
          <a:xfrm>
            <a:off x="6868219" y="2194434"/>
            <a:ext cx="4590453" cy="1476717"/>
          </a:xfrm>
          <a:prstGeom prst="roundRect">
            <a:avLst>
              <a:gd name="adj" fmla="val 9083"/>
            </a:avLst>
          </a:prstGeom>
          <a:noFill/>
          <a:ln w="12700" cmpd="sng">
            <a:solidFill>
              <a:srgbClr val="969696"/>
            </a:solidFill>
            <a:round/>
          </a:ln>
          <a:extLst>
            <a:ext uri="{909E8E84-426E-40DD-AFC4-6F175D3DCCD1}">
              <a14:hiddenFill xmlns:a14="http://schemas.microsoft.com/office/drawing/2010/main">
                <a:solidFill>
                  <a:srgbClr val="FFFFFF"/>
                </a:solidFill>
              </a14:hiddenFill>
            </a:ext>
          </a:extLst>
        </p:spPr>
        <p:txBody>
          <a:bodyPr lIns="91438" tIns="45719" rIns="91438" bIns="45719"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4" name="矩形 8"/>
          <p:cNvSpPr>
            <a:spLocks noChangeArrowheads="1"/>
          </p:cNvSpPr>
          <p:nvPr/>
        </p:nvSpPr>
        <p:spPr bwMode="auto">
          <a:xfrm>
            <a:off x="7201551" y="2523122"/>
            <a:ext cx="3923789" cy="978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200" dirty="0">
                <a:solidFill>
                  <a:srgbClr val="445469"/>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200" dirty="0">
              <a:solidFill>
                <a:srgbClr val="445469"/>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2" name="组合 1"/>
          <p:cNvGrpSpPr/>
          <p:nvPr/>
        </p:nvGrpSpPr>
        <p:grpSpPr>
          <a:xfrm>
            <a:off x="7523772" y="1961016"/>
            <a:ext cx="3279348" cy="462070"/>
            <a:chOff x="5643563" y="1470422"/>
            <a:chExt cx="2459831" cy="346472"/>
          </a:xfrm>
        </p:grpSpPr>
        <p:sp>
          <p:nvSpPr>
            <p:cNvPr id="25" name="圆角矩形 10"/>
            <p:cNvSpPr>
              <a:spLocks noChangeArrowheads="1"/>
            </p:cNvSpPr>
            <p:nvPr/>
          </p:nvSpPr>
          <p:spPr bwMode="auto">
            <a:xfrm>
              <a:off x="5643563" y="1470422"/>
              <a:ext cx="2459831" cy="346472"/>
            </a:xfrm>
            <a:prstGeom prst="roundRect">
              <a:avLst>
                <a:gd name="adj" fmla="val 16667"/>
              </a:avLst>
            </a:prstGeom>
            <a:solidFill>
              <a:srgbClr val="FF006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6" name="文本框 11"/>
            <p:cNvSpPr txBox="1">
              <a:spLocks noChangeArrowheads="1"/>
            </p:cNvSpPr>
            <p:nvPr/>
          </p:nvSpPr>
          <p:spPr bwMode="auto">
            <a:xfrm>
              <a:off x="5816203" y="1507331"/>
              <a:ext cx="2099072" cy="23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a:solidFill>
                    <a:schemeClr val="bg1"/>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7" name="圆角矩形 12"/>
          <p:cNvSpPr>
            <a:spLocks noChangeArrowheads="1"/>
          </p:cNvSpPr>
          <p:nvPr/>
        </p:nvSpPr>
        <p:spPr bwMode="auto">
          <a:xfrm>
            <a:off x="6868219" y="4004603"/>
            <a:ext cx="4590453" cy="1476717"/>
          </a:xfrm>
          <a:prstGeom prst="roundRect">
            <a:avLst>
              <a:gd name="adj" fmla="val 9083"/>
            </a:avLst>
          </a:prstGeom>
          <a:noFill/>
          <a:ln w="12700" cmpd="sng">
            <a:solidFill>
              <a:srgbClr val="969696"/>
            </a:solidFill>
            <a:round/>
          </a:ln>
          <a:extLst>
            <a:ext uri="{909E8E84-426E-40DD-AFC4-6F175D3DCCD1}">
              <a14:hiddenFill xmlns:a14="http://schemas.microsoft.com/office/drawing/2010/main">
                <a:solidFill>
                  <a:srgbClr val="FFFFFF"/>
                </a:solidFill>
              </a14:hiddenFill>
            </a:ext>
          </a:extLst>
        </p:spPr>
        <p:txBody>
          <a:bodyPr lIns="91438" tIns="45719" rIns="91438" bIns="45719"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8" name="矩形 13"/>
          <p:cNvSpPr>
            <a:spLocks noChangeArrowheads="1"/>
          </p:cNvSpPr>
          <p:nvPr/>
        </p:nvSpPr>
        <p:spPr bwMode="auto">
          <a:xfrm>
            <a:off x="7201551" y="4331703"/>
            <a:ext cx="3923789" cy="978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200">
                <a:solidFill>
                  <a:srgbClr val="445469"/>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200">
              <a:solidFill>
                <a:srgbClr val="445469"/>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3" name="组合 2"/>
          <p:cNvGrpSpPr/>
          <p:nvPr/>
        </p:nvGrpSpPr>
        <p:grpSpPr>
          <a:xfrm>
            <a:off x="7523772" y="3769599"/>
            <a:ext cx="3279348" cy="463658"/>
            <a:chOff x="5643563" y="2826544"/>
            <a:chExt cx="2459831" cy="347663"/>
          </a:xfrm>
        </p:grpSpPr>
        <p:sp>
          <p:nvSpPr>
            <p:cNvPr id="29" name="圆角矩形 15"/>
            <p:cNvSpPr>
              <a:spLocks noChangeArrowheads="1"/>
            </p:cNvSpPr>
            <p:nvPr/>
          </p:nvSpPr>
          <p:spPr bwMode="auto">
            <a:xfrm>
              <a:off x="5643563" y="2826544"/>
              <a:ext cx="2459831" cy="347663"/>
            </a:xfrm>
            <a:prstGeom prst="roundRect">
              <a:avLst>
                <a:gd name="adj" fmla="val 16667"/>
              </a:avLst>
            </a:prstGeom>
            <a:solidFill>
              <a:srgbClr val="FF3399"/>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30" name="文本框 16"/>
            <p:cNvSpPr txBox="1">
              <a:spLocks noChangeArrowheads="1"/>
            </p:cNvSpPr>
            <p:nvPr/>
          </p:nvSpPr>
          <p:spPr bwMode="auto">
            <a:xfrm>
              <a:off x="5816203" y="2864644"/>
              <a:ext cx="2099072" cy="23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pic>
        <p:nvPicPr>
          <p:cNvPr id="31" name="图片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839679" y="1986423"/>
            <a:ext cx="4965054" cy="3466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cSld>
  <p:clrMapOvr>
    <a:masterClrMapping/>
  </p:clrMapOvr>
  <mc:AlternateContent xmlns:mc="http://schemas.openxmlformats.org/markup-compatibility/2006">
    <mc:Choice xmlns:p14="http://schemas.microsoft.com/office/powerpoint/2010/main" Requires="p14">
      <p:transition spd="slow" p14:dur="1100" advTm="15987">
        <p14:switch dir="r"/>
      </p:transition>
    </mc:Choice>
    <mc:Fallback>
      <p:transition spd="slow" advTm="159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4)">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heel(1)">
                                      <p:cBhvr>
                                        <p:cTn id="12" dur="20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up)">
                                      <p:cBhvr>
                                        <p:cTn id="34" dur="500"/>
                                        <p:tgtEl>
                                          <p:spTgt spid="23"/>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up)">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56" presetClass="entr" presetSubtype="0" fill="hold" grpId="0" nodeType="clickEffect">
                                  <p:stCondLst>
                                    <p:cond delay="0"/>
                                  </p:stCondLst>
                                  <p:iterate type="lt">
                                    <p:tmPct val="10000"/>
                                  </p:iterate>
                                  <p:childTnLst>
                                    <p:set>
                                      <p:cBhvr>
                                        <p:cTn id="41" dur="1" fill="hold">
                                          <p:stCondLst>
                                            <p:cond delay="0"/>
                                          </p:stCondLst>
                                        </p:cTn>
                                        <p:tgtEl>
                                          <p:spTgt spid="24"/>
                                        </p:tgtEl>
                                        <p:attrNameLst>
                                          <p:attrName>style.visibility</p:attrName>
                                        </p:attrNameLst>
                                      </p:cBhvr>
                                      <p:to>
                                        <p:strVal val="visible"/>
                                      </p:to>
                                    </p:set>
                                    <p:anim by="(-#ppt_w*2)" calcmode="lin" valueType="num">
                                      <p:cBhvr rctx="PPT">
                                        <p:cTn id="42" dur="500" autoRev="1" fill="hold">
                                          <p:stCondLst>
                                            <p:cond delay="0"/>
                                          </p:stCondLst>
                                        </p:cTn>
                                        <p:tgtEl>
                                          <p:spTgt spid="24"/>
                                        </p:tgtEl>
                                        <p:attrNameLst>
                                          <p:attrName>ppt_w</p:attrName>
                                        </p:attrNameLst>
                                      </p:cBhvr>
                                    </p:anim>
                                    <p:anim by="(#ppt_w*0.50)" calcmode="lin" valueType="num">
                                      <p:cBhvr>
                                        <p:cTn id="43" dur="500" decel="50000" autoRev="1" fill="hold">
                                          <p:stCondLst>
                                            <p:cond delay="0"/>
                                          </p:stCondLst>
                                        </p:cTn>
                                        <p:tgtEl>
                                          <p:spTgt spid="24"/>
                                        </p:tgtEl>
                                        <p:attrNameLst>
                                          <p:attrName>ppt_x</p:attrName>
                                        </p:attrNameLst>
                                      </p:cBhvr>
                                    </p:anim>
                                    <p:anim from="(-#ppt_h/2)" to="(#ppt_y)" calcmode="lin" valueType="num">
                                      <p:cBhvr>
                                        <p:cTn id="44" dur="1000" fill="hold">
                                          <p:stCondLst>
                                            <p:cond delay="0"/>
                                          </p:stCondLst>
                                        </p:cTn>
                                        <p:tgtEl>
                                          <p:spTgt spid="24"/>
                                        </p:tgtEl>
                                        <p:attrNameLst>
                                          <p:attrName>ppt_y</p:attrName>
                                        </p:attrNameLst>
                                      </p:cBhvr>
                                    </p:anim>
                                    <p:animRot by="21600000">
                                      <p:cBhvr>
                                        <p:cTn id="45" dur="1000" fill="hold">
                                          <p:stCondLst>
                                            <p:cond delay="0"/>
                                          </p:stCondLst>
                                        </p:cTn>
                                        <p:tgtEl>
                                          <p:spTgt spid="24"/>
                                        </p:tgtEl>
                                        <p:attrNameLst>
                                          <p:attrName>r</p:attrName>
                                        </p:attrNameLst>
                                      </p:cBhvr>
                                    </p:animRot>
                                  </p:childTnLst>
                                </p:cTn>
                              </p:par>
                              <p:par>
                                <p:cTn id="46" presetID="56" presetClass="entr" presetSubtype="0" fill="hold" grpId="0" nodeType="withEffect">
                                  <p:stCondLst>
                                    <p:cond delay="0"/>
                                  </p:stCondLst>
                                  <p:iterate type="lt">
                                    <p:tmPct val="10000"/>
                                  </p:iterate>
                                  <p:childTnLst>
                                    <p:set>
                                      <p:cBhvr>
                                        <p:cTn id="47" dur="1" fill="hold">
                                          <p:stCondLst>
                                            <p:cond delay="0"/>
                                          </p:stCondLst>
                                        </p:cTn>
                                        <p:tgtEl>
                                          <p:spTgt spid="28"/>
                                        </p:tgtEl>
                                        <p:attrNameLst>
                                          <p:attrName>style.visibility</p:attrName>
                                        </p:attrNameLst>
                                      </p:cBhvr>
                                      <p:to>
                                        <p:strVal val="visible"/>
                                      </p:to>
                                    </p:set>
                                    <p:anim by="(-#ppt_w*2)" calcmode="lin" valueType="num">
                                      <p:cBhvr rctx="PPT">
                                        <p:cTn id="48" dur="500" autoRev="1" fill="hold">
                                          <p:stCondLst>
                                            <p:cond delay="0"/>
                                          </p:stCondLst>
                                        </p:cTn>
                                        <p:tgtEl>
                                          <p:spTgt spid="28"/>
                                        </p:tgtEl>
                                        <p:attrNameLst>
                                          <p:attrName>ppt_w</p:attrName>
                                        </p:attrNameLst>
                                      </p:cBhvr>
                                    </p:anim>
                                    <p:anim by="(#ppt_w*0.50)" calcmode="lin" valueType="num">
                                      <p:cBhvr>
                                        <p:cTn id="49" dur="500" decel="50000" autoRev="1" fill="hold">
                                          <p:stCondLst>
                                            <p:cond delay="0"/>
                                          </p:stCondLst>
                                        </p:cTn>
                                        <p:tgtEl>
                                          <p:spTgt spid="28"/>
                                        </p:tgtEl>
                                        <p:attrNameLst>
                                          <p:attrName>ppt_x</p:attrName>
                                        </p:attrNameLst>
                                      </p:cBhvr>
                                    </p:anim>
                                    <p:anim from="(-#ppt_h/2)" to="(#ppt_y)" calcmode="lin" valueType="num">
                                      <p:cBhvr>
                                        <p:cTn id="50" dur="1000" fill="hold">
                                          <p:stCondLst>
                                            <p:cond delay="0"/>
                                          </p:stCondLst>
                                        </p:cTn>
                                        <p:tgtEl>
                                          <p:spTgt spid="28"/>
                                        </p:tgtEl>
                                        <p:attrNameLst>
                                          <p:attrName>ppt_y</p:attrName>
                                        </p:attrNameLst>
                                      </p:cBhvr>
                                    </p:anim>
                                    <p:animRot by="21600000">
                                      <p:cBhvr>
                                        <p:cTn id="51" dur="1000" fill="hold">
                                          <p:stCondLst>
                                            <p:cond delay="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3" grpId="0" animBg="1"/>
      <p:bldP spid="24" grpId="0"/>
      <p:bldP spid="27" grpId="0" animBg="1"/>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sp>
        <p:nvSpPr>
          <p:cNvPr id="54" name="TextBox 6"/>
          <p:cNvSpPr txBox="1"/>
          <p:nvPr/>
        </p:nvSpPr>
        <p:spPr>
          <a:xfrm>
            <a:off x="799261" y="2077377"/>
            <a:ext cx="5855887" cy="1219561"/>
          </a:xfrm>
          <a:prstGeom prst="rect">
            <a:avLst/>
          </a:prstGeom>
          <a:noFill/>
        </p:spPr>
        <p:txBody>
          <a:bodyPr wrap="square" lIns="121917" tIns="60958" rIns="121917" bIns="60958" rtlCol="0">
            <a:spAutoFit/>
          </a:bodyPr>
          <a:lstStyle/>
          <a:p>
            <a:pPr fontAlgn="auto">
              <a:lnSpc>
                <a:spcPct val="125000"/>
              </a:lnSpc>
              <a:spcBef>
                <a:spcPts val="0"/>
              </a:spcBef>
              <a:spcAft>
                <a:spcPts val="0"/>
              </a:spcAft>
            </a:pPr>
            <a:r>
              <a:rPr lang="zh-CN" altLang="en-US" sz="1900" dirty="0">
                <a:solidFill>
                  <a:schemeClr val="bg2">
                    <a:lumMod val="10000"/>
                  </a:schemeClr>
                </a:solidFill>
                <a:latin typeface="Calibri" panose="020F0502020204030204"/>
                <a:ea typeface="微软雅黑" panose="020B0503020204020204" pitchFamily="34" charset="-122"/>
              </a:rPr>
              <a:t>添加文本说明内容添加文本说明内容添加文本说明内容添加文本说明内容添加文本说明内容添加文本说明内容添加文本说明内容添加内容</a:t>
            </a:r>
            <a:endParaRPr lang="zh-CN" altLang="en-US" sz="1900" dirty="0">
              <a:solidFill>
                <a:schemeClr val="bg2">
                  <a:lumMod val="10000"/>
                </a:schemeClr>
              </a:solidFill>
              <a:latin typeface="Calibri" panose="020F0502020204030204"/>
              <a:ea typeface="微软雅黑" panose="020B0503020204020204" pitchFamily="34" charset="-122"/>
            </a:endParaRPr>
          </a:p>
        </p:txBody>
      </p:sp>
      <p:sp>
        <p:nvSpPr>
          <p:cNvPr id="55" name="TextBox 6"/>
          <p:cNvSpPr txBox="1"/>
          <p:nvPr/>
        </p:nvSpPr>
        <p:spPr>
          <a:xfrm>
            <a:off x="799261" y="3823434"/>
            <a:ext cx="5471896" cy="561688"/>
          </a:xfrm>
          <a:prstGeom prst="rect">
            <a:avLst/>
          </a:prstGeom>
          <a:noFill/>
        </p:spPr>
        <p:txBody>
          <a:bodyPr wrap="square" lIns="121917" tIns="60958" rIns="121917" bIns="60958" rtlCol="0">
            <a:spAutoFit/>
          </a:bodyPr>
          <a:lstStyle/>
          <a:p>
            <a:pPr fontAlgn="auto">
              <a:lnSpc>
                <a:spcPct val="150000"/>
              </a:lnSpc>
              <a:spcBef>
                <a:spcPts val="0"/>
              </a:spcBef>
              <a:spcAft>
                <a:spcPts val="0"/>
              </a:spcAft>
            </a:pPr>
            <a:r>
              <a:rPr lang="zh-CN" altLang="en-US" sz="1900" dirty="0">
                <a:solidFill>
                  <a:schemeClr val="bg2">
                    <a:lumMod val="10000"/>
                  </a:schemeClr>
                </a:solidFill>
                <a:latin typeface="Calibri" panose="020F0502020204030204"/>
                <a:ea typeface="微软雅黑" panose="020B0503020204020204" pitchFamily="34" charset="-122"/>
              </a:rPr>
              <a:t>添加文本说明内容添加文本说明内容添加文本</a:t>
            </a:r>
            <a:endParaRPr lang="zh-CN" altLang="en-US" sz="1900" dirty="0">
              <a:solidFill>
                <a:schemeClr val="bg2">
                  <a:lumMod val="10000"/>
                </a:schemeClr>
              </a:solidFill>
              <a:latin typeface="Calibri" panose="020F0502020204030204"/>
              <a:ea typeface="微软雅黑" panose="020B0503020204020204" pitchFamily="34" charset="-122"/>
            </a:endParaRPr>
          </a:p>
        </p:txBody>
      </p:sp>
      <p:sp>
        <p:nvSpPr>
          <p:cNvPr id="56" name="对角圆角矩形 55"/>
          <p:cNvSpPr/>
          <p:nvPr/>
        </p:nvSpPr>
        <p:spPr>
          <a:xfrm>
            <a:off x="895260" y="1597208"/>
            <a:ext cx="1900611" cy="508634"/>
          </a:xfrm>
          <a:prstGeom prst="round2DiagRect">
            <a:avLst>
              <a:gd name="adj1" fmla="val 30205"/>
              <a:gd name="adj2" fmla="val 0"/>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标题一</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57" name="对角圆角矩形 56"/>
          <p:cNvSpPr/>
          <p:nvPr/>
        </p:nvSpPr>
        <p:spPr>
          <a:xfrm>
            <a:off x="895260" y="3375165"/>
            <a:ext cx="1900611" cy="508634"/>
          </a:xfrm>
          <a:prstGeom prst="round2DiagRect">
            <a:avLst>
              <a:gd name="adj1" fmla="val 30205"/>
              <a:gd name="adj2" fmla="val 0"/>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zh-CN" altLang="en-US" b="1" dirty="0">
                <a:solidFill>
                  <a:schemeClr val="bg1"/>
                </a:solidFill>
                <a:latin typeface="微软雅黑" panose="020B0503020204020204" pitchFamily="34" charset="-122"/>
                <a:ea typeface="微软雅黑" panose="020B0503020204020204" pitchFamily="34" charset="-122"/>
              </a:rPr>
              <a:t>标题二</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58" name="对角圆角矩形 57"/>
          <p:cNvSpPr/>
          <p:nvPr/>
        </p:nvSpPr>
        <p:spPr>
          <a:xfrm>
            <a:off x="895260" y="4472969"/>
            <a:ext cx="1900611" cy="508634"/>
          </a:xfrm>
          <a:prstGeom prst="round2DiagRect">
            <a:avLst>
              <a:gd name="adj1" fmla="val 30205"/>
              <a:gd name="adj2" fmla="val 0"/>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zh-CN" altLang="en-US" b="1" dirty="0">
                <a:solidFill>
                  <a:schemeClr val="bg1"/>
                </a:solidFill>
                <a:latin typeface="微软雅黑" panose="020B0503020204020204" pitchFamily="34" charset="-122"/>
                <a:ea typeface="微软雅黑" panose="020B0503020204020204" pitchFamily="34" charset="-122"/>
              </a:rPr>
              <a:t>标题三</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59" name="TextBox 58"/>
          <p:cNvSpPr txBox="1"/>
          <p:nvPr/>
        </p:nvSpPr>
        <p:spPr>
          <a:xfrm>
            <a:off x="799261" y="4966386"/>
            <a:ext cx="5855887" cy="661716"/>
          </a:xfrm>
          <a:prstGeom prst="rect">
            <a:avLst/>
          </a:prstGeom>
          <a:noFill/>
        </p:spPr>
        <p:txBody>
          <a:bodyPr wrap="square" lIns="121917" tIns="60958" rIns="121917" bIns="60958" rtlCol="0">
            <a:spAutoFit/>
          </a:bodyPr>
          <a:lstStyle>
            <a:defPPr>
              <a:defRPr lang="zh-CN"/>
            </a:defPPr>
            <a:lvl1pPr fontAlgn="auto">
              <a:lnSpc>
                <a:spcPct val="125000"/>
              </a:lnSpc>
              <a:spcBef>
                <a:spcPts val="0"/>
              </a:spcBef>
              <a:spcAft>
                <a:spcPts val="0"/>
              </a:spcAft>
              <a:defRPr sz="1400">
                <a:solidFill>
                  <a:schemeClr val="bg1"/>
                </a:solidFill>
                <a:latin typeface="Calibri" panose="020F0502020204030204"/>
                <a:ea typeface="微软雅黑" panose="020B0503020204020204" pitchFamily="34" charset="-122"/>
              </a:defRPr>
            </a:lvl1pPr>
          </a:lstStyle>
          <a:p>
            <a:r>
              <a:rPr lang="zh-CN" altLang="en-US" dirty="0">
                <a:solidFill>
                  <a:schemeClr val="bg2">
                    <a:lumMod val="10000"/>
                  </a:schemeClr>
                </a:solidFill>
              </a:rPr>
              <a:t>添加文本说明内容添加文本说明内容添加文本说明内容添加文本说明内容添加内容</a:t>
            </a:r>
            <a:endParaRPr lang="zh-CN" altLang="en-US" dirty="0">
              <a:solidFill>
                <a:schemeClr val="bg2">
                  <a:lumMod val="10000"/>
                </a:schemeClr>
              </a:solidFill>
            </a:endParaRPr>
          </a:p>
        </p:txBody>
      </p:sp>
      <p:pic>
        <p:nvPicPr>
          <p:cNvPr id="60" name="Picture 2"/>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7180278" y="2213994"/>
            <a:ext cx="3447649" cy="2300414"/>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1" name="Picture 4"/>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rot="422593">
            <a:off x="7769176" y="2740990"/>
            <a:ext cx="3851425" cy="2569830"/>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2"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854817">
            <a:off x="7191323" y="3747325"/>
            <a:ext cx="3125144" cy="2430191"/>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mc:AlternateContent xmlns:mc="http://schemas.openxmlformats.org/markup-compatibility/2006">
    <mc:Choice xmlns:p14="http://schemas.microsoft.com/office/powerpoint/2010/main" Requires="p14">
      <p:transition spd="slow" p14:dur="1750" advTm="13221">
        <p14:gallery dir="l"/>
      </p:transition>
    </mc:Choice>
    <mc:Fallback>
      <p:transition spd="slow" advTm="132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4)">
                                      <p:cBhvr>
                                        <p:cTn id="7" dur="1000"/>
                                        <p:tgtEl>
                                          <p:spTgt spid="24"/>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grpId="0" nodeType="afterEffect">
                                  <p:stCondLst>
                                    <p:cond delay="25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1000"/>
                                        <p:tgtEl>
                                          <p:spTgt spid="54"/>
                                        </p:tgtEl>
                                      </p:cBhvr>
                                    </p:animEffect>
                                    <p:anim calcmode="lin" valueType="num">
                                      <p:cBhvr>
                                        <p:cTn id="18" dur="1000" fill="hold"/>
                                        <p:tgtEl>
                                          <p:spTgt spid="54"/>
                                        </p:tgtEl>
                                        <p:attrNameLst>
                                          <p:attrName>ppt_x</p:attrName>
                                        </p:attrNameLst>
                                      </p:cBhvr>
                                      <p:tavLst>
                                        <p:tav tm="0">
                                          <p:val>
                                            <p:strVal val="#ppt_x"/>
                                          </p:val>
                                        </p:tav>
                                        <p:tav tm="100000">
                                          <p:val>
                                            <p:strVal val="#ppt_x"/>
                                          </p:val>
                                        </p:tav>
                                      </p:tavLst>
                                    </p:anim>
                                    <p:anim calcmode="lin" valueType="num">
                                      <p:cBhvr>
                                        <p:cTn id="19" dur="1000" fill="hold"/>
                                        <p:tgtEl>
                                          <p:spTgt spid="54"/>
                                        </p:tgtEl>
                                        <p:attrNameLst>
                                          <p:attrName>ppt_y</p:attrName>
                                        </p:attrNameLst>
                                      </p:cBhvr>
                                      <p:tavLst>
                                        <p:tav tm="0">
                                          <p:val>
                                            <p:strVal val="#ppt_y+.1"/>
                                          </p:val>
                                        </p:tav>
                                        <p:tav tm="100000">
                                          <p:val>
                                            <p:strVal val="#ppt_y"/>
                                          </p:val>
                                        </p:tav>
                                      </p:tavLst>
                                    </p:anim>
                                  </p:childTnLst>
                                </p:cTn>
                              </p:par>
                            </p:childTnLst>
                          </p:cTn>
                        </p:par>
                        <p:par>
                          <p:cTn id="20" fill="hold">
                            <p:stCondLst>
                              <p:cond delay="3250"/>
                            </p:stCondLst>
                            <p:childTnLst>
                              <p:par>
                                <p:cTn id="21" presetID="49" presetClass="entr" presetSubtype="0" decel="100000" fill="hold" nodeType="afterEffect">
                                  <p:stCondLst>
                                    <p:cond delay="0"/>
                                  </p:stCondLst>
                                  <p:childTnLst>
                                    <p:set>
                                      <p:cBhvr>
                                        <p:cTn id="22" dur="1" fill="hold">
                                          <p:stCondLst>
                                            <p:cond delay="0"/>
                                          </p:stCondLst>
                                        </p:cTn>
                                        <p:tgtEl>
                                          <p:spTgt spid="60"/>
                                        </p:tgtEl>
                                        <p:attrNameLst>
                                          <p:attrName>style.visibility</p:attrName>
                                        </p:attrNameLst>
                                      </p:cBhvr>
                                      <p:to>
                                        <p:strVal val="visible"/>
                                      </p:to>
                                    </p:set>
                                    <p:anim calcmode="lin" valueType="num">
                                      <p:cBhvr>
                                        <p:cTn id="23" dur="500" fill="hold"/>
                                        <p:tgtEl>
                                          <p:spTgt spid="60"/>
                                        </p:tgtEl>
                                        <p:attrNameLst>
                                          <p:attrName>ppt_w</p:attrName>
                                        </p:attrNameLst>
                                      </p:cBhvr>
                                      <p:tavLst>
                                        <p:tav tm="0">
                                          <p:val>
                                            <p:fltVal val="0"/>
                                          </p:val>
                                        </p:tav>
                                        <p:tav tm="100000">
                                          <p:val>
                                            <p:strVal val="#ppt_w"/>
                                          </p:val>
                                        </p:tav>
                                      </p:tavLst>
                                    </p:anim>
                                    <p:anim calcmode="lin" valueType="num">
                                      <p:cBhvr>
                                        <p:cTn id="24" dur="500" fill="hold"/>
                                        <p:tgtEl>
                                          <p:spTgt spid="60"/>
                                        </p:tgtEl>
                                        <p:attrNameLst>
                                          <p:attrName>ppt_h</p:attrName>
                                        </p:attrNameLst>
                                      </p:cBhvr>
                                      <p:tavLst>
                                        <p:tav tm="0">
                                          <p:val>
                                            <p:fltVal val="0"/>
                                          </p:val>
                                        </p:tav>
                                        <p:tav tm="100000">
                                          <p:val>
                                            <p:strVal val="#ppt_h"/>
                                          </p:val>
                                        </p:tav>
                                      </p:tavLst>
                                    </p:anim>
                                    <p:anim calcmode="lin" valueType="num">
                                      <p:cBhvr>
                                        <p:cTn id="25" dur="500" fill="hold"/>
                                        <p:tgtEl>
                                          <p:spTgt spid="60"/>
                                        </p:tgtEl>
                                        <p:attrNameLst>
                                          <p:attrName>style.rotation</p:attrName>
                                        </p:attrNameLst>
                                      </p:cBhvr>
                                      <p:tavLst>
                                        <p:tav tm="0">
                                          <p:val>
                                            <p:fltVal val="360"/>
                                          </p:val>
                                        </p:tav>
                                        <p:tav tm="100000">
                                          <p:val>
                                            <p:fltVal val="0"/>
                                          </p:val>
                                        </p:tav>
                                      </p:tavLst>
                                    </p:anim>
                                    <p:animEffect transition="in" filter="fade">
                                      <p:cBhvr>
                                        <p:cTn id="26" dur="500"/>
                                        <p:tgtEl>
                                          <p:spTgt spid="60"/>
                                        </p:tgtEl>
                                      </p:cBhvr>
                                    </p:animEffect>
                                  </p:childTnLst>
                                </p:cTn>
                              </p:par>
                            </p:childTnLst>
                          </p:cTn>
                        </p:par>
                        <p:par>
                          <p:cTn id="27" fill="hold">
                            <p:stCondLst>
                              <p:cond delay="3750"/>
                            </p:stCondLst>
                            <p:childTnLst>
                              <p:par>
                                <p:cTn id="28" presetID="6" presetClass="emph" presetSubtype="0" fill="hold" nodeType="afterEffect">
                                  <p:stCondLst>
                                    <p:cond delay="0"/>
                                  </p:stCondLst>
                                  <p:childTnLst>
                                    <p:animScale>
                                      <p:cBhvr>
                                        <p:cTn id="29" dur="2000" fill="hold"/>
                                        <p:tgtEl>
                                          <p:spTgt spid="60"/>
                                        </p:tgtEl>
                                      </p:cBhvr>
                                      <p:by x="75000" y="75000"/>
                                    </p:animScale>
                                  </p:childTnLst>
                                </p:cTn>
                              </p:par>
                              <p:par>
                                <p:cTn id="30" presetID="56" presetClass="path" presetSubtype="0" accel="50000" decel="50000" fill="hold" nodeType="withEffect">
                                  <p:stCondLst>
                                    <p:cond delay="250"/>
                                  </p:stCondLst>
                                  <p:childTnLst>
                                    <p:animMotion origin="layout" path="M 3.88889E-6 -2.22222E-6 L -0.07848 -0.26611 " pathEditMode="relative" rAng="0" ptsTypes="AA">
                                      <p:cBhvr>
                                        <p:cTn id="31" dur="750" fill="hold"/>
                                        <p:tgtEl>
                                          <p:spTgt spid="60"/>
                                        </p:tgtEl>
                                        <p:attrNameLst>
                                          <p:attrName>ppt_x</p:attrName>
                                          <p:attrName>ppt_y</p:attrName>
                                        </p:attrNameLst>
                                      </p:cBhvr>
                                      <p:rCtr x="-3924" y="-13306"/>
                                    </p:animMotion>
                                  </p:childTnLst>
                                </p:cTn>
                              </p:par>
                            </p:childTnLst>
                          </p:cTn>
                        </p:par>
                        <p:par>
                          <p:cTn id="32" fill="hold">
                            <p:stCondLst>
                              <p:cond delay="5750"/>
                            </p:stCondLst>
                            <p:childTnLst>
                              <p:par>
                                <p:cTn id="33" presetID="42" presetClass="entr" presetSubtype="0" fill="hold" grpId="0" nodeType="after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fade">
                                      <p:cBhvr>
                                        <p:cTn id="35" dur="1000"/>
                                        <p:tgtEl>
                                          <p:spTgt spid="57"/>
                                        </p:tgtEl>
                                      </p:cBhvr>
                                    </p:animEffect>
                                    <p:anim calcmode="lin" valueType="num">
                                      <p:cBhvr>
                                        <p:cTn id="36" dur="1000" fill="hold"/>
                                        <p:tgtEl>
                                          <p:spTgt spid="57"/>
                                        </p:tgtEl>
                                        <p:attrNameLst>
                                          <p:attrName>ppt_x</p:attrName>
                                        </p:attrNameLst>
                                      </p:cBhvr>
                                      <p:tavLst>
                                        <p:tav tm="0">
                                          <p:val>
                                            <p:strVal val="#ppt_x"/>
                                          </p:val>
                                        </p:tav>
                                        <p:tav tm="100000">
                                          <p:val>
                                            <p:strVal val="#ppt_x"/>
                                          </p:val>
                                        </p:tav>
                                      </p:tavLst>
                                    </p:anim>
                                    <p:anim calcmode="lin" valueType="num">
                                      <p:cBhvr>
                                        <p:cTn id="37" dur="1000" fill="hold"/>
                                        <p:tgtEl>
                                          <p:spTgt spid="57"/>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50"/>
                                  </p:stCondLst>
                                  <p:childTnLst>
                                    <p:set>
                                      <p:cBhvr>
                                        <p:cTn id="39" dur="1" fill="hold">
                                          <p:stCondLst>
                                            <p:cond delay="0"/>
                                          </p:stCondLst>
                                        </p:cTn>
                                        <p:tgtEl>
                                          <p:spTgt spid="55"/>
                                        </p:tgtEl>
                                        <p:attrNameLst>
                                          <p:attrName>style.visibility</p:attrName>
                                        </p:attrNameLst>
                                      </p:cBhvr>
                                      <p:to>
                                        <p:strVal val="visible"/>
                                      </p:to>
                                    </p:set>
                                    <p:animEffect transition="in" filter="fade">
                                      <p:cBhvr>
                                        <p:cTn id="40" dur="1000"/>
                                        <p:tgtEl>
                                          <p:spTgt spid="55"/>
                                        </p:tgtEl>
                                      </p:cBhvr>
                                    </p:animEffect>
                                    <p:anim calcmode="lin" valueType="num">
                                      <p:cBhvr>
                                        <p:cTn id="41" dur="1000" fill="hold"/>
                                        <p:tgtEl>
                                          <p:spTgt spid="55"/>
                                        </p:tgtEl>
                                        <p:attrNameLst>
                                          <p:attrName>ppt_x</p:attrName>
                                        </p:attrNameLst>
                                      </p:cBhvr>
                                      <p:tavLst>
                                        <p:tav tm="0">
                                          <p:val>
                                            <p:strVal val="#ppt_x"/>
                                          </p:val>
                                        </p:tav>
                                        <p:tav tm="100000">
                                          <p:val>
                                            <p:strVal val="#ppt_x"/>
                                          </p:val>
                                        </p:tav>
                                      </p:tavLst>
                                    </p:anim>
                                    <p:anim calcmode="lin" valueType="num">
                                      <p:cBhvr>
                                        <p:cTn id="42" dur="1000" fill="hold"/>
                                        <p:tgtEl>
                                          <p:spTgt spid="55"/>
                                        </p:tgtEl>
                                        <p:attrNameLst>
                                          <p:attrName>ppt_y</p:attrName>
                                        </p:attrNameLst>
                                      </p:cBhvr>
                                      <p:tavLst>
                                        <p:tav tm="0">
                                          <p:val>
                                            <p:strVal val="#ppt_y+.1"/>
                                          </p:val>
                                        </p:tav>
                                        <p:tav tm="100000">
                                          <p:val>
                                            <p:strVal val="#ppt_y"/>
                                          </p:val>
                                        </p:tav>
                                      </p:tavLst>
                                    </p:anim>
                                  </p:childTnLst>
                                </p:cTn>
                              </p:par>
                            </p:childTnLst>
                          </p:cTn>
                        </p:par>
                        <p:par>
                          <p:cTn id="43" fill="hold">
                            <p:stCondLst>
                              <p:cond delay="6750"/>
                            </p:stCondLst>
                            <p:childTnLst>
                              <p:par>
                                <p:cTn id="44" presetID="49" presetClass="entr" presetSubtype="0" decel="100000" fill="hold" nodeType="afterEffect">
                                  <p:stCondLst>
                                    <p:cond delay="0"/>
                                  </p:stCondLst>
                                  <p:childTnLst>
                                    <p:set>
                                      <p:cBhvr>
                                        <p:cTn id="45" dur="1" fill="hold">
                                          <p:stCondLst>
                                            <p:cond delay="0"/>
                                          </p:stCondLst>
                                        </p:cTn>
                                        <p:tgtEl>
                                          <p:spTgt spid="61"/>
                                        </p:tgtEl>
                                        <p:attrNameLst>
                                          <p:attrName>style.visibility</p:attrName>
                                        </p:attrNameLst>
                                      </p:cBhvr>
                                      <p:to>
                                        <p:strVal val="visible"/>
                                      </p:to>
                                    </p:set>
                                    <p:anim calcmode="lin" valueType="num">
                                      <p:cBhvr>
                                        <p:cTn id="46" dur="500" fill="hold"/>
                                        <p:tgtEl>
                                          <p:spTgt spid="61"/>
                                        </p:tgtEl>
                                        <p:attrNameLst>
                                          <p:attrName>ppt_w</p:attrName>
                                        </p:attrNameLst>
                                      </p:cBhvr>
                                      <p:tavLst>
                                        <p:tav tm="0">
                                          <p:val>
                                            <p:fltVal val="0"/>
                                          </p:val>
                                        </p:tav>
                                        <p:tav tm="100000">
                                          <p:val>
                                            <p:strVal val="#ppt_w"/>
                                          </p:val>
                                        </p:tav>
                                      </p:tavLst>
                                    </p:anim>
                                    <p:anim calcmode="lin" valueType="num">
                                      <p:cBhvr>
                                        <p:cTn id="47" dur="500" fill="hold"/>
                                        <p:tgtEl>
                                          <p:spTgt spid="61"/>
                                        </p:tgtEl>
                                        <p:attrNameLst>
                                          <p:attrName>ppt_h</p:attrName>
                                        </p:attrNameLst>
                                      </p:cBhvr>
                                      <p:tavLst>
                                        <p:tav tm="0">
                                          <p:val>
                                            <p:fltVal val="0"/>
                                          </p:val>
                                        </p:tav>
                                        <p:tav tm="100000">
                                          <p:val>
                                            <p:strVal val="#ppt_h"/>
                                          </p:val>
                                        </p:tav>
                                      </p:tavLst>
                                    </p:anim>
                                    <p:anim calcmode="lin" valueType="num">
                                      <p:cBhvr>
                                        <p:cTn id="48" dur="500" fill="hold"/>
                                        <p:tgtEl>
                                          <p:spTgt spid="61"/>
                                        </p:tgtEl>
                                        <p:attrNameLst>
                                          <p:attrName>style.rotation</p:attrName>
                                        </p:attrNameLst>
                                      </p:cBhvr>
                                      <p:tavLst>
                                        <p:tav tm="0">
                                          <p:val>
                                            <p:fltVal val="360"/>
                                          </p:val>
                                        </p:tav>
                                        <p:tav tm="100000">
                                          <p:val>
                                            <p:fltVal val="0"/>
                                          </p:val>
                                        </p:tav>
                                      </p:tavLst>
                                    </p:anim>
                                    <p:animEffect transition="in" filter="fade">
                                      <p:cBhvr>
                                        <p:cTn id="49" dur="500"/>
                                        <p:tgtEl>
                                          <p:spTgt spid="61"/>
                                        </p:tgtEl>
                                      </p:cBhvr>
                                    </p:animEffect>
                                  </p:childTnLst>
                                </p:cTn>
                              </p:par>
                            </p:childTnLst>
                          </p:cTn>
                        </p:par>
                        <p:par>
                          <p:cTn id="50" fill="hold">
                            <p:stCondLst>
                              <p:cond delay="7250"/>
                            </p:stCondLst>
                            <p:childTnLst>
                              <p:par>
                                <p:cTn id="51" presetID="6" presetClass="emph" presetSubtype="0" fill="hold" nodeType="afterEffect">
                                  <p:stCondLst>
                                    <p:cond delay="0"/>
                                  </p:stCondLst>
                                  <p:childTnLst>
                                    <p:animScale>
                                      <p:cBhvr>
                                        <p:cTn id="52" dur="2000" fill="hold"/>
                                        <p:tgtEl>
                                          <p:spTgt spid="61"/>
                                        </p:tgtEl>
                                      </p:cBhvr>
                                      <p:by x="75000" y="75000"/>
                                    </p:animScale>
                                  </p:childTnLst>
                                </p:cTn>
                              </p:par>
                              <p:par>
                                <p:cTn id="53" presetID="56" presetClass="path" presetSubtype="0" accel="50000" decel="50000" fill="hold" nodeType="withEffect">
                                  <p:stCondLst>
                                    <p:cond delay="250"/>
                                  </p:stCondLst>
                                  <p:childTnLst>
                                    <p:animMotion origin="layout" path="M 3.05556E-6 0 L -0.00625 -0.16028 " pathEditMode="relative" rAng="0" ptsTypes="AA">
                                      <p:cBhvr>
                                        <p:cTn id="54" dur="750" fill="hold"/>
                                        <p:tgtEl>
                                          <p:spTgt spid="61"/>
                                        </p:tgtEl>
                                        <p:attrNameLst>
                                          <p:attrName>ppt_x</p:attrName>
                                          <p:attrName>ppt_y</p:attrName>
                                        </p:attrNameLst>
                                      </p:cBhvr>
                                      <p:rCtr x="-313" y="-8028"/>
                                    </p:animMotion>
                                  </p:childTnLst>
                                </p:cTn>
                              </p:par>
                            </p:childTnLst>
                          </p:cTn>
                        </p:par>
                        <p:par>
                          <p:cTn id="55" fill="hold">
                            <p:stCondLst>
                              <p:cond delay="9250"/>
                            </p:stCondLst>
                            <p:childTnLst>
                              <p:par>
                                <p:cTn id="56" presetID="42" presetClass="entr" presetSubtype="0" fill="hold" grpId="0" nodeType="afterEffect">
                                  <p:stCondLst>
                                    <p:cond delay="0"/>
                                  </p:stCondLst>
                                  <p:childTnLst>
                                    <p:set>
                                      <p:cBhvr>
                                        <p:cTn id="57" dur="1" fill="hold">
                                          <p:stCondLst>
                                            <p:cond delay="0"/>
                                          </p:stCondLst>
                                        </p:cTn>
                                        <p:tgtEl>
                                          <p:spTgt spid="58"/>
                                        </p:tgtEl>
                                        <p:attrNameLst>
                                          <p:attrName>style.visibility</p:attrName>
                                        </p:attrNameLst>
                                      </p:cBhvr>
                                      <p:to>
                                        <p:strVal val="visible"/>
                                      </p:to>
                                    </p:set>
                                    <p:animEffect transition="in" filter="fade">
                                      <p:cBhvr>
                                        <p:cTn id="58" dur="1000"/>
                                        <p:tgtEl>
                                          <p:spTgt spid="58"/>
                                        </p:tgtEl>
                                      </p:cBhvr>
                                    </p:animEffect>
                                    <p:anim calcmode="lin" valueType="num">
                                      <p:cBhvr>
                                        <p:cTn id="59" dur="1000" fill="hold"/>
                                        <p:tgtEl>
                                          <p:spTgt spid="58"/>
                                        </p:tgtEl>
                                        <p:attrNameLst>
                                          <p:attrName>ppt_x</p:attrName>
                                        </p:attrNameLst>
                                      </p:cBhvr>
                                      <p:tavLst>
                                        <p:tav tm="0">
                                          <p:val>
                                            <p:strVal val="#ppt_x"/>
                                          </p:val>
                                        </p:tav>
                                        <p:tav tm="100000">
                                          <p:val>
                                            <p:strVal val="#ppt_x"/>
                                          </p:val>
                                        </p:tav>
                                      </p:tavLst>
                                    </p:anim>
                                    <p:anim calcmode="lin" valueType="num">
                                      <p:cBhvr>
                                        <p:cTn id="60" dur="1000" fill="hold"/>
                                        <p:tgtEl>
                                          <p:spTgt spid="58"/>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250"/>
                                  </p:stCondLst>
                                  <p:childTnLst>
                                    <p:set>
                                      <p:cBhvr>
                                        <p:cTn id="62" dur="1" fill="hold">
                                          <p:stCondLst>
                                            <p:cond delay="0"/>
                                          </p:stCondLst>
                                        </p:cTn>
                                        <p:tgtEl>
                                          <p:spTgt spid="59"/>
                                        </p:tgtEl>
                                        <p:attrNameLst>
                                          <p:attrName>style.visibility</p:attrName>
                                        </p:attrNameLst>
                                      </p:cBhvr>
                                      <p:to>
                                        <p:strVal val="visible"/>
                                      </p:to>
                                    </p:set>
                                    <p:animEffect transition="in" filter="fade">
                                      <p:cBhvr>
                                        <p:cTn id="63" dur="1000"/>
                                        <p:tgtEl>
                                          <p:spTgt spid="59"/>
                                        </p:tgtEl>
                                      </p:cBhvr>
                                    </p:animEffect>
                                    <p:anim calcmode="lin" valueType="num">
                                      <p:cBhvr>
                                        <p:cTn id="64" dur="1000" fill="hold"/>
                                        <p:tgtEl>
                                          <p:spTgt spid="59"/>
                                        </p:tgtEl>
                                        <p:attrNameLst>
                                          <p:attrName>ppt_x</p:attrName>
                                        </p:attrNameLst>
                                      </p:cBhvr>
                                      <p:tavLst>
                                        <p:tav tm="0">
                                          <p:val>
                                            <p:strVal val="#ppt_x"/>
                                          </p:val>
                                        </p:tav>
                                        <p:tav tm="100000">
                                          <p:val>
                                            <p:strVal val="#ppt_x"/>
                                          </p:val>
                                        </p:tav>
                                      </p:tavLst>
                                    </p:anim>
                                    <p:anim calcmode="lin" valueType="num">
                                      <p:cBhvr>
                                        <p:cTn id="65" dur="1000" fill="hold"/>
                                        <p:tgtEl>
                                          <p:spTgt spid="59"/>
                                        </p:tgtEl>
                                        <p:attrNameLst>
                                          <p:attrName>ppt_y</p:attrName>
                                        </p:attrNameLst>
                                      </p:cBhvr>
                                      <p:tavLst>
                                        <p:tav tm="0">
                                          <p:val>
                                            <p:strVal val="#ppt_y+.1"/>
                                          </p:val>
                                        </p:tav>
                                        <p:tav tm="100000">
                                          <p:val>
                                            <p:strVal val="#ppt_y"/>
                                          </p:val>
                                        </p:tav>
                                      </p:tavLst>
                                    </p:anim>
                                  </p:childTnLst>
                                </p:cTn>
                              </p:par>
                            </p:childTnLst>
                          </p:cTn>
                        </p:par>
                        <p:par>
                          <p:cTn id="66" fill="hold">
                            <p:stCondLst>
                              <p:cond delay="10250"/>
                            </p:stCondLst>
                            <p:childTnLst>
                              <p:par>
                                <p:cTn id="67" presetID="49" presetClass="entr" presetSubtype="0" decel="100000" fill="hold" nodeType="afterEffect">
                                  <p:stCondLst>
                                    <p:cond delay="0"/>
                                  </p:stCondLst>
                                  <p:childTnLst>
                                    <p:set>
                                      <p:cBhvr>
                                        <p:cTn id="68" dur="1" fill="hold">
                                          <p:stCondLst>
                                            <p:cond delay="0"/>
                                          </p:stCondLst>
                                        </p:cTn>
                                        <p:tgtEl>
                                          <p:spTgt spid="62"/>
                                        </p:tgtEl>
                                        <p:attrNameLst>
                                          <p:attrName>style.visibility</p:attrName>
                                        </p:attrNameLst>
                                      </p:cBhvr>
                                      <p:to>
                                        <p:strVal val="visible"/>
                                      </p:to>
                                    </p:set>
                                    <p:anim calcmode="lin" valueType="num">
                                      <p:cBhvr>
                                        <p:cTn id="69" dur="500" fill="hold"/>
                                        <p:tgtEl>
                                          <p:spTgt spid="62"/>
                                        </p:tgtEl>
                                        <p:attrNameLst>
                                          <p:attrName>ppt_w</p:attrName>
                                        </p:attrNameLst>
                                      </p:cBhvr>
                                      <p:tavLst>
                                        <p:tav tm="0">
                                          <p:val>
                                            <p:fltVal val="0"/>
                                          </p:val>
                                        </p:tav>
                                        <p:tav tm="100000">
                                          <p:val>
                                            <p:strVal val="#ppt_w"/>
                                          </p:val>
                                        </p:tav>
                                      </p:tavLst>
                                    </p:anim>
                                    <p:anim calcmode="lin" valueType="num">
                                      <p:cBhvr>
                                        <p:cTn id="70" dur="500" fill="hold"/>
                                        <p:tgtEl>
                                          <p:spTgt spid="62"/>
                                        </p:tgtEl>
                                        <p:attrNameLst>
                                          <p:attrName>ppt_h</p:attrName>
                                        </p:attrNameLst>
                                      </p:cBhvr>
                                      <p:tavLst>
                                        <p:tav tm="0">
                                          <p:val>
                                            <p:fltVal val="0"/>
                                          </p:val>
                                        </p:tav>
                                        <p:tav tm="100000">
                                          <p:val>
                                            <p:strVal val="#ppt_h"/>
                                          </p:val>
                                        </p:tav>
                                      </p:tavLst>
                                    </p:anim>
                                    <p:anim calcmode="lin" valueType="num">
                                      <p:cBhvr>
                                        <p:cTn id="71" dur="500" fill="hold"/>
                                        <p:tgtEl>
                                          <p:spTgt spid="62"/>
                                        </p:tgtEl>
                                        <p:attrNameLst>
                                          <p:attrName>style.rotation</p:attrName>
                                        </p:attrNameLst>
                                      </p:cBhvr>
                                      <p:tavLst>
                                        <p:tav tm="0">
                                          <p:val>
                                            <p:fltVal val="360"/>
                                          </p:val>
                                        </p:tav>
                                        <p:tav tm="100000">
                                          <p:val>
                                            <p:fltVal val="0"/>
                                          </p:val>
                                        </p:tav>
                                      </p:tavLst>
                                    </p:anim>
                                    <p:animEffect transition="in" filter="fade">
                                      <p:cBhvr>
                                        <p:cTn id="7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54" grpId="0"/>
      <p:bldP spid="55" grpId="0"/>
      <p:bldP spid="56" grpId="0" animBg="1"/>
      <p:bldP spid="57" grpId="0" animBg="1"/>
      <p:bldP spid="58" grpId="0" animBg="1"/>
      <p:bldP spid="5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sp>
        <p:nvSpPr>
          <p:cNvPr id="28" name="Shape 2717"/>
          <p:cNvSpPr/>
          <p:nvPr/>
        </p:nvSpPr>
        <p:spPr>
          <a:xfrm rot="5400000">
            <a:off x="8101816" y="4013941"/>
            <a:ext cx="855605" cy="642966"/>
          </a:xfrm>
          <a:prstGeom prst="rightArrow">
            <a:avLst>
              <a:gd name="adj1" fmla="val 32000"/>
              <a:gd name="adj2" fmla="val 64000"/>
            </a:avLst>
          </a:prstGeom>
          <a:solidFill>
            <a:srgbClr val="FF0996"/>
          </a:solidFill>
          <a:ln w="12700">
            <a:miter lim="400000"/>
          </a:ln>
        </p:spPr>
        <p:txBody>
          <a:bodyPr lIns="53752" tIns="53752" rIns="53752" bIns="53752" anchor="ctr"/>
          <a:lstStyle/>
          <a:p>
            <a:pPr>
              <a:defRPr sz="3200">
                <a:solidFill>
                  <a:srgbClr val="FFFFFF"/>
                </a:solidFill>
                <a:latin typeface="Helvetica Light"/>
                <a:ea typeface="Helvetica Light"/>
                <a:cs typeface="Helvetica Light"/>
                <a:sym typeface="Helvetica Light"/>
              </a:defRPr>
            </a:pPr>
            <a:endParaRPr sz="3300">
              <a:solidFill>
                <a:srgbClr val="FFFFFF"/>
              </a:solidFill>
              <a:latin typeface="微软雅黑" panose="020B0503020204020204" pitchFamily="34" charset="-122"/>
              <a:ea typeface="Helvetica Light"/>
              <a:cs typeface="Helvetica Light"/>
              <a:sym typeface="Helvetica Light"/>
            </a:endParaRPr>
          </a:p>
        </p:txBody>
      </p:sp>
      <p:sp>
        <p:nvSpPr>
          <p:cNvPr id="29" name="Shape 2721"/>
          <p:cNvSpPr/>
          <p:nvPr/>
        </p:nvSpPr>
        <p:spPr>
          <a:xfrm rot="5400000">
            <a:off x="5644503" y="4013941"/>
            <a:ext cx="855605" cy="642966"/>
          </a:xfrm>
          <a:prstGeom prst="rightArrow">
            <a:avLst>
              <a:gd name="adj1" fmla="val 32000"/>
              <a:gd name="adj2" fmla="val 64000"/>
            </a:avLst>
          </a:prstGeom>
          <a:solidFill>
            <a:srgbClr val="FF0996"/>
          </a:solidFill>
          <a:ln w="12700">
            <a:miter lim="400000"/>
          </a:ln>
        </p:spPr>
        <p:txBody>
          <a:bodyPr lIns="53752" tIns="53752" rIns="53752" bIns="53752" anchor="ctr"/>
          <a:lstStyle/>
          <a:p>
            <a:pPr>
              <a:defRPr sz="3200">
                <a:solidFill>
                  <a:srgbClr val="FFFFFF"/>
                </a:solidFill>
                <a:latin typeface="Helvetica Light"/>
                <a:ea typeface="Helvetica Light"/>
                <a:cs typeface="Helvetica Light"/>
                <a:sym typeface="Helvetica Light"/>
              </a:defRPr>
            </a:pPr>
            <a:endParaRPr sz="3300">
              <a:solidFill>
                <a:srgbClr val="FFFFFF"/>
              </a:solidFill>
              <a:latin typeface="微软雅黑" panose="020B0503020204020204" pitchFamily="34" charset="-122"/>
              <a:ea typeface="Helvetica Light"/>
              <a:cs typeface="Helvetica Light"/>
              <a:sym typeface="Helvetica Light"/>
            </a:endParaRPr>
          </a:p>
        </p:txBody>
      </p:sp>
      <p:sp>
        <p:nvSpPr>
          <p:cNvPr id="30" name="Shape 2725"/>
          <p:cNvSpPr/>
          <p:nvPr/>
        </p:nvSpPr>
        <p:spPr>
          <a:xfrm rot="5400000">
            <a:off x="3173963" y="4013941"/>
            <a:ext cx="855605" cy="642966"/>
          </a:xfrm>
          <a:prstGeom prst="rightArrow">
            <a:avLst>
              <a:gd name="adj1" fmla="val 32000"/>
              <a:gd name="adj2" fmla="val 64000"/>
            </a:avLst>
          </a:prstGeom>
          <a:solidFill>
            <a:srgbClr val="FF0996"/>
          </a:solidFill>
          <a:ln w="12700">
            <a:miter lim="400000"/>
          </a:ln>
        </p:spPr>
        <p:txBody>
          <a:bodyPr lIns="53752" tIns="53752" rIns="53752" bIns="53752" anchor="ctr"/>
          <a:lstStyle/>
          <a:p>
            <a:pPr>
              <a:defRPr sz="3200">
                <a:solidFill>
                  <a:srgbClr val="FFFFFF"/>
                </a:solidFill>
                <a:latin typeface="Helvetica Light"/>
                <a:ea typeface="Helvetica Light"/>
                <a:cs typeface="Helvetica Light"/>
                <a:sym typeface="Helvetica Light"/>
              </a:defRPr>
            </a:pPr>
            <a:endParaRPr sz="3300">
              <a:solidFill>
                <a:srgbClr val="FFFFFF"/>
              </a:solidFill>
              <a:latin typeface="微软雅黑" panose="020B0503020204020204" pitchFamily="34" charset="-122"/>
              <a:ea typeface="Helvetica Light"/>
              <a:cs typeface="Helvetica Light"/>
              <a:sym typeface="Helvetica Light"/>
            </a:endParaRPr>
          </a:p>
        </p:txBody>
      </p:sp>
      <p:sp>
        <p:nvSpPr>
          <p:cNvPr id="31" name="Shape 2729"/>
          <p:cNvSpPr/>
          <p:nvPr/>
        </p:nvSpPr>
        <p:spPr>
          <a:xfrm>
            <a:off x="1223301" y="3220574"/>
            <a:ext cx="2272039" cy="1163208"/>
          </a:xfrm>
          <a:custGeom>
            <a:avLst/>
            <a:gdLst/>
            <a:ahLst/>
            <a:cxnLst>
              <a:cxn ang="0">
                <a:pos x="wd2" y="hd2"/>
              </a:cxn>
              <a:cxn ang="5400000">
                <a:pos x="wd2" y="hd2"/>
              </a:cxn>
              <a:cxn ang="10800000">
                <a:pos x="wd2" y="hd2"/>
              </a:cxn>
              <a:cxn ang="16200000">
                <a:pos x="wd2" y="hd2"/>
              </a:cxn>
            </a:cxnLst>
            <a:rect l="0" t="0" r="r" b="b"/>
            <a:pathLst>
              <a:path w="21600" h="21600" extrusionOk="0">
                <a:moveTo>
                  <a:pt x="5547" y="4050"/>
                </a:moveTo>
                <a:cubicBezTo>
                  <a:pt x="3642" y="4050"/>
                  <a:pt x="2093" y="7079"/>
                  <a:pt x="2093" y="10800"/>
                </a:cubicBezTo>
                <a:cubicBezTo>
                  <a:pt x="2093" y="14522"/>
                  <a:pt x="3642" y="17550"/>
                  <a:pt x="5547" y="17550"/>
                </a:cubicBezTo>
                <a:lnTo>
                  <a:pt x="16053" y="17550"/>
                </a:lnTo>
                <a:cubicBezTo>
                  <a:pt x="17958" y="17550"/>
                  <a:pt x="19507" y="14522"/>
                  <a:pt x="19507" y="10800"/>
                </a:cubicBezTo>
                <a:cubicBezTo>
                  <a:pt x="19507" y="7079"/>
                  <a:pt x="17958" y="4050"/>
                  <a:pt x="16053" y="4050"/>
                </a:cubicBezTo>
                <a:cubicBezTo>
                  <a:pt x="16053" y="4050"/>
                  <a:pt x="5547" y="4050"/>
                  <a:pt x="5547" y="4050"/>
                </a:cubicBezTo>
                <a:close/>
                <a:moveTo>
                  <a:pt x="16053" y="21600"/>
                </a:moveTo>
                <a:lnTo>
                  <a:pt x="5547" y="21600"/>
                </a:lnTo>
                <a:cubicBezTo>
                  <a:pt x="2488" y="21600"/>
                  <a:pt x="0" y="16777"/>
                  <a:pt x="0" y="10800"/>
                </a:cubicBezTo>
                <a:cubicBezTo>
                  <a:pt x="0" y="4823"/>
                  <a:pt x="2488" y="0"/>
                  <a:pt x="5547" y="0"/>
                </a:cubicBezTo>
                <a:lnTo>
                  <a:pt x="16053" y="0"/>
                </a:lnTo>
                <a:cubicBezTo>
                  <a:pt x="19112" y="0"/>
                  <a:pt x="21600" y="4823"/>
                  <a:pt x="21600" y="10800"/>
                </a:cubicBezTo>
                <a:cubicBezTo>
                  <a:pt x="21600" y="16777"/>
                  <a:pt x="19112" y="21600"/>
                  <a:pt x="16053" y="21600"/>
                </a:cubicBezTo>
                <a:close/>
              </a:path>
            </a:pathLst>
          </a:custGeom>
          <a:solidFill>
            <a:srgbClr val="FF0996"/>
          </a:solidFill>
          <a:ln w="63500">
            <a:solidFill>
              <a:srgbClr val="FFFFFF"/>
            </a:solidFill>
            <a:miter lim="400000"/>
          </a:ln>
        </p:spPr>
        <p:txBody>
          <a:bodyPr lIns="40314" tIns="40314" rIns="40314" bIns="40314" anchor="ctr"/>
          <a:lstStyle/>
          <a:p>
            <a:pPr>
              <a:defRPr sz="3200">
                <a:solidFill>
                  <a:srgbClr val="FFFFFF"/>
                </a:solidFill>
                <a:latin typeface="Helvetica Light"/>
                <a:ea typeface="Helvetica Light"/>
                <a:cs typeface="Helvetica Light"/>
                <a:sym typeface="Helvetica Light"/>
              </a:defRPr>
            </a:pPr>
            <a:endParaRPr sz="3300" kern="0">
              <a:solidFill>
                <a:srgbClr val="FFFFFF"/>
              </a:solidFill>
              <a:latin typeface="微软雅黑" panose="020B0503020204020204" pitchFamily="34" charset="-122"/>
              <a:ea typeface="Helvetica Light"/>
              <a:cs typeface="Helvetica Light"/>
              <a:sym typeface="Helvetica Light"/>
            </a:endParaRPr>
          </a:p>
        </p:txBody>
      </p:sp>
      <p:sp>
        <p:nvSpPr>
          <p:cNvPr id="32" name="Shape 2730"/>
          <p:cNvSpPr/>
          <p:nvPr/>
        </p:nvSpPr>
        <p:spPr>
          <a:xfrm>
            <a:off x="3693844" y="3220574"/>
            <a:ext cx="2272039" cy="1163208"/>
          </a:xfrm>
          <a:custGeom>
            <a:avLst/>
            <a:gdLst/>
            <a:ahLst/>
            <a:cxnLst>
              <a:cxn ang="0">
                <a:pos x="wd2" y="hd2"/>
              </a:cxn>
              <a:cxn ang="5400000">
                <a:pos x="wd2" y="hd2"/>
              </a:cxn>
              <a:cxn ang="10800000">
                <a:pos x="wd2" y="hd2"/>
              </a:cxn>
              <a:cxn ang="16200000">
                <a:pos x="wd2" y="hd2"/>
              </a:cxn>
            </a:cxnLst>
            <a:rect l="0" t="0" r="r" b="b"/>
            <a:pathLst>
              <a:path w="21600" h="21600" extrusionOk="0">
                <a:moveTo>
                  <a:pt x="5547" y="4050"/>
                </a:moveTo>
                <a:cubicBezTo>
                  <a:pt x="3642" y="4050"/>
                  <a:pt x="2093" y="7079"/>
                  <a:pt x="2093" y="10800"/>
                </a:cubicBezTo>
                <a:cubicBezTo>
                  <a:pt x="2093" y="14522"/>
                  <a:pt x="3642" y="17550"/>
                  <a:pt x="5547" y="17550"/>
                </a:cubicBezTo>
                <a:lnTo>
                  <a:pt x="16053" y="17550"/>
                </a:lnTo>
                <a:cubicBezTo>
                  <a:pt x="17958" y="17550"/>
                  <a:pt x="19507" y="14522"/>
                  <a:pt x="19507" y="10800"/>
                </a:cubicBezTo>
                <a:cubicBezTo>
                  <a:pt x="19507" y="7079"/>
                  <a:pt x="17958" y="4050"/>
                  <a:pt x="16053" y="4050"/>
                </a:cubicBezTo>
                <a:cubicBezTo>
                  <a:pt x="16053" y="4050"/>
                  <a:pt x="5547" y="4050"/>
                  <a:pt x="5547" y="4050"/>
                </a:cubicBezTo>
                <a:close/>
                <a:moveTo>
                  <a:pt x="16053" y="21600"/>
                </a:moveTo>
                <a:lnTo>
                  <a:pt x="5547" y="21600"/>
                </a:lnTo>
                <a:cubicBezTo>
                  <a:pt x="2488" y="21600"/>
                  <a:pt x="0" y="16777"/>
                  <a:pt x="0" y="10800"/>
                </a:cubicBezTo>
                <a:cubicBezTo>
                  <a:pt x="0" y="4823"/>
                  <a:pt x="2488" y="0"/>
                  <a:pt x="5547" y="0"/>
                </a:cubicBezTo>
                <a:lnTo>
                  <a:pt x="16053" y="0"/>
                </a:lnTo>
                <a:cubicBezTo>
                  <a:pt x="19112" y="0"/>
                  <a:pt x="21600" y="4823"/>
                  <a:pt x="21600" y="10800"/>
                </a:cubicBezTo>
                <a:cubicBezTo>
                  <a:pt x="21600" y="16777"/>
                  <a:pt x="19112" y="21600"/>
                  <a:pt x="16053" y="21600"/>
                </a:cubicBezTo>
                <a:close/>
              </a:path>
            </a:pathLst>
          </a:custGeom>
          <a:solidFill>
            <a:srgbClr val="FB5BE4"/>
          </a:solidFill>
          <a:ln w="63500">
            <a:solidFill>
              <a:srgbClr val="FFFFFF"/>
            </a:solidFill>
            <a:miter lim="400000"/>
          </a:ln>
        </p:spPr>
        <p:txBody>
          <a:bodyPr lIns="40314" tIns="40314" rIns="40314" bIns="40314" anchor="ctr"/>
          <a:lstStyle/>
          <a:p>
            <a:pPr>
              <a:defRPr sz="3200">
                <a:solidFill>
                  <a:srgbClr val="FFFFFF"/>
                </a:solidFill>
                <a:latin typeface="Helvetica Light"/>
                <a:ea typeface="Helvetica Light"/>
                <a:cs typeface="Helvetica Light"/>
                <a:sym typeface="Helvetica Light"/>
              </a:defRPr>
            </a:pPr>
            <a:endParaRPr sz="3300" kern="0">
              <a:solidFill>
                <a:srgbClr val="FFFFFF"/>
              </a:solidFill>
              <a:latin typeface="微软雅黑" panose="020B0503020204020204" pitchFamily="34" charset="-122"/>
              <a:ea typeface="Helvetica Light"/>
              <a:cs typeface="Helvetica Light"/>
              <a:sym typeface="Helvetica Light"/>
            </a:endParaRPr>
          </a:p>
        </p:txBody>
      </p:sp>
      <p:sp>
        <p:nvSpPr>
          <p:cNvPr id="33" name="Shape 2731"/>
          <p:cNvSpPr/>
          <p:nvPr/>
        </p:nvSpPr>
        <p:spPr>
          <a:xfrm>
            <a:off x="6164386" y="3220574"/>
            <a:ext cx="2272032" cy="1163208"/>
          </a:xfrm>
          <a:custGeom>
            <a:avLst/>
            <a:gdLst/>
            <a:ahLst/>
            <a:cxnLst>
              <a:cxn ang="0">
                <a:pos x="wd2" y="hd2"/>
              </a:cxn>
              <a:cxn ang="5400000">
                <a:pos x="wd2" y="hd2"/>
              </a:cxn>
              <a:cxn ang="10800000">
                <a:pos x="wd2" y="hd2"/>
              </a:cxn>
              <a:cxn ang="16200000">
                <a:pos x="wd2" y="hd2"/>
              </a:cxn>
            </a:cxnLst>
            <a:rect l="0" t="0" r="r" b="b"/>
            <a:pathLst>
              <a:path w="21600" h="21600" extrusionOk="0">
                <a:moveTo>
                  <a:pt x="5547" y="4050"/>
                </a:moveTo>
                <a:cubicBezTo>
                  <a:pt x="3642" y="4050"/>
                  <a:pt x="2093" y="7079"/>
                  <a:pt x="2093" y="10800"/>
                </a:cubicBezTo>
                <a:cubicBezTo>
                  <a:pt x="2093" y="14522"/>
                  <a:pt x="3642" y="17550"/>
                  <a:pt x="5547" y="17550"/>
                </a:cubicBezTo>
                <a:lnTo>
                  <a:pt x="16053" y="17550"/>
                </a:lnTo>
                <a:cubicBezTo>
                  <a:pt x="17958" y="17550"/>
                  <a:pt x="19507" y="14522"/>
                  <a:pt x="19507" y="10800"/>
                </a:cubicBezTo>
                <a:cubicBezTo>
                  <a:pt x="19507" y="7079"/>
                  <a:pt x="17958" y="4050"/>
                  <a:pt x="16053" y="4050"/>
                </a:cubicBezTo>
                <a:cubicBezTo>
                  <a:pt x="16053" y="4050"/>
                  <a:pt x="5547" y="4050"/>
                  <a:pt x="5547" y="4050"/>
                </a:cubicBezTo>
                <a:close/>
                <a:moveTo>
                  <a:pt x="16053" y="21600"/>
                </a:moveTo>
                <a:lnTo>
                  <a:pt x="5547" y="21600"/>
                </a:lnTo>
                <a:cubicBezTo>
                  <a:pt x="2488" y="21600"/>
                  <a:pt x="0" y="16777"/>
                  <a:pt x="0" y="10800"/>
                </a:cubicBezTo>
                <a:cubicBezTo>
                  <a:pt x="0" y="4823"/>
                  <a:pt x="2488" y="0"/>
                  <a:pt x="5547" y="0"/>
                </a:cubicBezTo>
                <a:lnTo>
                  <a:pt x="16053" y="0"/>
                </a:lnTo>
                <a:cubicBezTo>
                  <a:pt x="19112" y="0"/>
                  <a:pt x="21600" y="4823"/>
                  <a:pt x="21600" y="10800"/>
                </a:cubicBezTo>
                <a:cubicBezTo>
                  <a:pt x="21600" y="16777"/>
                  <a:pt x="19112" y="21600"/>
                  <a:pt x="16053" y="21600"/>
                </a:cubicBezTo>
                <a:close/>
              </a:path>
            </a:pathLst>
          </a:custGeom>
          <a:solidFill>
            <a:srgbClr val="FF0996"/>
          </a:solidFill>
          <a:ln w="63500">
            <a:solidFill>
              <a:srgbClr val="FFFFFF"/>
            </a:solidFill>
            <a:miter lim="400000"/>
          </a:ln>
        </p:spPr>
        <p:txBody>
          <a:bodyPr lIns="40314" tIns="40314" rIns="40314" bIns="40314" anchor="ctr"/>
          <a:lstStyle/>
          <a:p>
            <a:pPr>
              <a:defRPr sz="3200">
                <a:solidFill>
                  <a:srgbClr val="FFFFFF"/>
                </a:solidFill>
                <a:latin typeface="Helvetica Light"/>
                <a:ea typeface="Helvetica Light"/>
                <a:cs typeface="Helvetica Light"/>
                <a:sym typeface="Helvetica Light"/>
              </a:defRPr>
            </a:pPr>
            <a:endParaRPr sz="3300" kern="0">
              <a:solidFill>
                <a:srgbClr val="FFFFFF"/>
              </a:solidFill>
              <a:latin typeface="微软雅黑" panose="020B0503020204020204" pitchFamily="34" charset="-122"/>
              <a:ea typeface="Helvetica Light"/>
              <a:cs typeface="Helvetica Light"/>
              <a:sym typeface="Helvetica Light"/>
            </a:endParaRPr>
          </a:p>
        </p:txBody>
      </p:sp>
      <p:sp>
        <p:nvSpPr>
          <p:cNvPr id="34" name="Shape 2732"/>
          <p:cNvSpPr/>
          <p:nvPr/>
        </p:nvSpPr>
        <p:spPr>
          <a:xfrm>
            <a:off x="8622818" y="3220574"/>
            <a:ext cx="2272032" cy="1163208"/>
          </a:xfrm>
          <a:custGeom>
            <a:avLst/>
            <a:gdLst/>
            <a:ahLst/>
            <a:cxnLst>
              <a:cxn ang="0">
                <a:pos x="wd2" y="hd2"/>
              </a:cxn>
              <a:cxn ang="5400000">
                <a:pos x="wd2" y="hd2"/>
              </a:cxn>
              <a:cxn ang="10800000">
                <a:pos x="wd2" y="hd2"/>
              </a:cxn>
              <a:cxn ang="16200000">
                <a:pos x="wd2" y="hd2"/>
              </a:cxn>
            </a:cxnLst>
            <a:rect l="0" t="0" r="r" b="b"/>
            <a:pathLst>
              <a:path w="21600" h="21600" extrusionOk="0">
                <a:moveTo>
                  <a:pt x="5547" y="4050"/>
                </a:moveTo>
                <a:cubicBezTo>
                  <a:pt x="3642" y="4050"/>
                  <a:pt x="2093" y="7079"/>
                  <a:pt x="2093" y="10800"/>
                </a:cubicBezTo>
                <a:cubicBezTo>
                  <a:pt x="2093" y="14522"/>
                  <a:pt x="3642" y="17550"/>
                  <a:pt x="5547" y="17550"/>
                </a:cubicBezTo>
                <a:lnTo>
                  <a:pt x="16053" y="17550"/>
                </a:lnTo>
                <a:cubicBezTo>
                  <a:pt x="17958" y="17550"/>
                  <a:pt x="19507" y="14522"/>
                  <a:pt x="19507" y="10800"/>
                </a:cubicBezTo>
                <a:cubicBezTo>
                  <a:pt x="19507" y="7079"/>
                  <a:pt x="17958" y="4050"/>
                  <a:pt x="16053" y="4050"/>
                </a:cubicBezTo>
                <a:cubicBezTo>
                  <a:pt x="16053" y="4050"/>
                  <a:pt x="5547" y="4050"/>
                  <a:pt x="5547" y="4050"/>
                </a:cubicBezTo>
                <a:close/>
                <a:moveTo>
                  <a:pt x="16053" y="21600"/>
                </a:moveTo>
                <a:lnTo>
                  <a:pt x="5547" y="21600"/>
                </a:lnTo>
                <a:cubicBezTo>
                  <a:pt x="2488" y="21600"/>
                  <a:pt x="0" y="16777"/>
                  <a:pt x="0" y="10800"/>
                </a:cubicBezTo>
                <a:cubicBezTo>
                  <a:pt x="0" y="4823"/>
                  <a:pt x="2488" y="0"/>
                  <a:pt x="5547" y="0"/>
                </a:cubicBezTo>
                <a:lnTo>
                  <a:pt x="16053" y="0"/>
                </a:lnTo>
                <a:cubicBezTo>
                  <a:pt x="19112" y="0"/>
                  <a:pt x="21600" y="4823"/>
                  <a:pt x="21600" y="10800"/>
                </a:cubicBezTo>
                <a:cubicBezTo>
                  <a:pt x="21600" y="16777"/>
                  <a:pt x="19112" y="21600"/>
                  <a:pt x="16053" y="21600"/>
                </a:cubicBezTo>
                <a:close/>
              </a:path>
            </a:pathLst>
          </a:custGeom>
          <a:solidFill>
            <a:srgbClr val="FB5BE4"/>
          </a:solidFill>
          <a:ln w="63500">
            <a:solidFill>
              <a:srgbClr val="FFFFFF"/>
            </a:solidFill>
            <a:miter lim="400000"/>
          </a:ln>
        </p:spPr>
        <p:txBody>
          <a:bodyPr lIns="40314" tIns="40314" rIns="40314" bIns="40314" anchor="ctr"/>
          <a:lstStyle/>
          <a:p>
            <a:pPr>
              <a:defRPr sz="3200">
                <a:solidFill>
                  <a:srgbClr val="FFFFFF"/>
                </a:solidFill>
                <a:latin typeface="Helvetica Light"/>
                <a:ea typeface="Helvetica Light"/>
                <a:cs typeface="Helvetica Light"/>
                <a:sym typeface="Helvetica Light"/>
              </a:defRPr>
            </a:pPr>
            <a:endParaRPr sz="3300" kern="0">
              <a:solidFill>
                <a:srgbClr val="FFFFFF"/>
              </a:solidFill>
              <a:latin typeface="微软雅黑" panose="020B0503020204020204" pitchFamily="34" charset="-122"/>
              <a:ea typeface="Helvetica Light"/>
              <a:cs typeface="Helvetica Light"/>
              <a:sym typeface="Helvetica Light"/>
            </a:endParaRPr>
          </a:p>
        </p:txBody>
      </p:sp>
      <p:sp>
        <p:nvSpPr>
          <p:cNvPr id="35" name="Shape 2733"/>
          <p:cNvSpPr/>
          <p:nvPr/>
        </p:nvSpPr>
        <p:spPr>
          <a:xfrm>
            <a:off x="2700784" y="3644659"/>
            <a:ext cx="1801964" cy="302919"/>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7060"/>
                  <a:pt x="20794" y="21600"/>
                  <a:pt x="19800" y="21600"/>
                </a:cubicBezTo>
                <a:lnTo>
                  <a:pt x="1800" y="21600"/>
                </a:lnTo>
                <a:cubicBezTo>
                  <a:pt x="806" y="21600"/>
                  <a:pt x="0" y="17060"/>
                  <a:pt x="0" y="10800"/>
                </a:cubicBezTo>
                <a:lnTo>
                  <a:pt x="0" y="10800"/>
                </a:lnTo>
                <a:cubicBezTo>
                  <a:pt x="0" y="4540"/>
                  <a:pt x="806" y="0"/>
                  <a:pt x="1800" y="0"/>
                </a:cubicBezTo>
                <a:lnTo>
                  <a:pt x="19800" y="0"/>
                </a:lnTo>
                <a:cubicBezTo>
                  <a:pt x="20794" y="0"/>
                  <a:pt x="21600" y="4540"/>
                  <a:pt x="21600" y="10800"/>
                </a:cubicBezTo>
                <a:cubicBezTo>
                  <a:pt x="21600" y="10800"/>
                  <a:pt x="21600" y="10800"/>
                  <a:pt x="21600" y="10800"/>
                </a:cubicBezTo>
                <a:close/>
              </a:path>
            </a:pathLst>
          </a:custGeom>
          <a:solidFill>
            <a:srgbClr val="FB5BE4">
              <a:alpha val="50000"/>
            </a:srgbClr>
          </a:solidFill>
          <a:ln w="63500">
            <a:solidFill>
              <a:srgbClr val="FFFFFF">
                <a:alpha val="50000"/>
              </a:srgbClr>
            </a:solidFill>
            <a:miter lim="400000"/>
          </a:ln>
        </p:spPr>
        <p:txBody>
          <a:bodyPr lIns="0" tIns="0" rIns="0" bIns="0" anchor="ctr"/>
          <a:lstStyle/>
          <a:p>
            <a:pPr>
              <a:defRPr sz="3200">
                <a:solidFill>
                  <a:srgbClr val="FFFFFF"/>
                </a:solidFill>
                <a:latin typeface="Helvetica Light"/>
                <a:ea typeface="Helvetica Light"/>
                <a:cs typeface="Helvetica Light"/>
                <a:sym typeface="Helvetica Light"/>
              </a:defRPr>
            </a:pPr>
            <a:endParaRPr sz="3300" kern="0">
              <a:solidFill>
                <a:srgbClr val="FFFFFF"/>
              </a:solidFill>
              <a:latin typeface="微软雅黑" panose="020B0503020204020204" pitchFamily="34" charset="-122"/>
              <a:ea typeface="Helvetica Light"/>
              <a:cs typeface="Helvetica Light"/>
              <a:sym typeface="Helvetica Light"/>
            </a:endParaRPr>
          </a:p>
        </p:txBody>
      </p:sp>
      <p:sp>
        <p:nvSpPr>
          <p:cNvPr id="36" name="Shape 2734"/>
          <p:cNvSpPr/>
          <p:nvPr/>
        </p:nvSpPr>
        <p:spPr>
          <a:xfrm>
            <a:off x="5171326" y="3644659"/>
            <a:ext cx="1801959" cy="302919"/>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7060"/>
                  <a:pt x="20794" y="21600"/>
                  <a:pt x="19800" y="21600"/>
                </a:cubicBezTo>
                <a:lnTo>
                  <a:pt x="1800" y="21600"/>
                </a:lnTo>
                <a:cubicBezTo>
                  <a:pt x="806" y="21600"/>
                  <a:pt x="0" y="17060"/>
                  <a:pt x="0" y="10800"/>
                </a:cubicBezTo>
                <a:lnTo>
                  <a:pt x="0" y="10800"/>
                </a:lnTo>
                <a:cubicBezTo>
                  <a:pt x="0" y="4540"/>
                  <a:pt x="806" y="0"/>
                  <a:pt x="1800" y="0"/>
                </a:cubicBezTo>
                <a:lnTo>
                  <a:pt x="19800" y="0"/>
                </a:lnTo>
                <a:cubicBezTo>
                  <a:pt x="20794" y="0"/>
                  <a:pt x="21600" y="4540"/>
                  <a:pt x="21600" y="10800"/>
                </a:cubicBezTo>
                <a:cubicBezTo>
                  <a:pt x="21600" y="10800"/>
                  <a:pt x="21600" y="10800"/>
                  <a:pt x="21600" y="10800"/>
                </a:cubicBezTo>
                <a:close/>
              </a:path>
            </a:pathLst>
          </a:custGeom>
          <a:solidFill>
            <a:srgbClr val="FB5BE4">
              <a:alpha val="50000"/>
            </a:srgbClr>
          </a:solidFill>
          <a:ln w="63500">
            <a:solidFill>
              <a:srgbClr val="FFFFFF">
                <a:alpha val="50000"/>
              </a:srgbClr>
            </a:solidFill>
            <a:miter lim="400000"/>
          </a:ln>
        </p:spPr>
        <p:txBody>
          <a:bodyPr lIns="0" tIns="0" rIns="0" bIns="0" anchor="ctr"/>
          <a:lstStyle/>
          <a:p>
            <a:pPr>
              <a:defRPr sz="3200">
                <a:solidFill>
                  <a:srgbClr val="FFFFFF"/>
                </a:solidFill>
                <a:latin typeface="Helvetica Light"/>
                <a:ea typeface="Helvetica Light"/>
                <a:cs typeface="Helvetica Light"/>
                <a:sym typeface="Helvetica Light"/>
              </a:defRPr>
            </a:pPr>
            <a:endParaRPr sz="3300" kern="0">
              <a:solidFill>
                <a:srgbClr val="FFFFFF"/>
              </a:solidFill>
              <a:latin typeface="微软雅黑" panose="020B0503020204020204" pitchFamily="34" charset="-122"/>
              <a:ea typeface="Helvetica Light"/>
              <a:cs typeface="Helvetica Light"/>
              <a:sym typeface="Helvetica Light"/>
            </a:endParaRPr>
          </a:p>
        </p:txBody>
      </p:sp>
      <p:sp>
        <p:nvSpPr>
          <p:cNvPr id="37" name="Shape 2735"/>
          <p:cNvSpPr/>
          <p:nvPr/>
        </p:nvSpPr>
        <p:spPr>
          <a:xfrm>
            <a:off x="7629758" y="3644659"/>
            <a:ext cx="1801959" cy="302919"/>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7060"/>
                  <a:pt x="20794" y="21600"/>
                  <a:pt x="19800" y="21600"/>
                </a:cubicBezTo>
                <a:lnTo>
                  <a:pt x="1800" y="21600"/>
                </a:lnTo>
                <a:cubicBezTo>
                  <a:pt x="806" y="21600"/>
                  <a:pt x="0" y="17060"/>
                  <a:pt x="0" y="10800"/>
                </a:cubicBezTo>
                <a:lnTo>
                  <a:pt x="0" y="10800"/>
                </a:lnTo>
                <a:cubicBezTo>
                  <a:pt x="0" y="4540"/>
                  <a:pt x="806" y="0"/>
                  <a:pt x="1800" y="0"/>
                </a:cubicBezTo>
                <a:lnTo>
                  <a:pt x="19800" y="0"/>
                </a:lnTo>
                <a:cubicBezTo>
                  <a:pt x="20794" y="0"/>
                  <a:pt x="21600" y="4540"/>
                  <a:pt x="21600" y="10800"/>
                </a:cubicBezTo>
                <a:cubicBezTo>
                  <a:pt x="21600" y="10800"/>
                  <a:pt x="21600" y="10800"/>
                  <a:pt x="21600" y="10800"/>
                </a:cubicBezTo>
                <a:close/>
              </a:path>
            </a:pathLst>
          </a:custGeom>
          <a:solidFill>
            <a:srgbClr val="FB5BE4">
              <a:alpha val="50000"/>
            </a:srgbClr>
          </a:solidFill>
          <a:ln w="63500">
            <a:solidFill>
              <a:srgbClr val="FFFFFF">
                <a:alpha val="50000"/>
              </a:srgbClr>
            </a:solidFill>
            <a:miter lim="400000"/>
          </a:ln>
        </p:spPr>
        <p:txBody>
          <a:bodyPr lIns="0" tIns="0" rIns="0" bIns="0" anchor="ctr"/>
          <a:lstStyle/>
          <a:p>
            <a:pPr>
              <a:defRPr sz="3200">
                <a:solidFill>
                  <a:srgbClr val="FFFFFF"/>
                </a:solidFill>
                <a:latin typeface="Helvetica Light"/>
                <a:ea typeface="Helvetica Light"/>
                <a:cs typeface="Helvetica Light"/>
                <a:sym typeface="Helvetica Light"/>
              </a:defRPr>
            </a:pPr>
            <a:endParaRPr sz="3300" kern="0">
              <a:solidFill>
                <a:srgbClr val="FFFFFF"/>
              </a:solidFill>
              <a:latin typeface="微软雅黑" panose="020B0503020204020204" pitchFamily="34" charset="-122"/>
              <a:ea typeface="Helvetica Light"/>
              <a:cs typeface="Helvetica Light"/>
              <a:sym typeface="Helvetica Light"/>
            </a:endParaRPr>
          </a:p>
        </p:txBody>
      </p:sp>
      <p:sp>
        <p:nvSpPr>
          <p:cNvPr id="38" name="TextBox 37"/>
          <p:cNvSpPr txBox="1"/>
          <p:nvPr/>
        </p:nvSpPr>
        <p:spPr>
          <a:xfrm>
            <a:off x="1338844" y="2280717"/>
            <a:ext cx="1960679" cy="507831"/>
          </a:xfrm>
          <a:prstGeom prst="rect">
            <a:avLst/>
          </a:prstGeom>
          <a:noFill/>
        </p:spPr>
        <p:txBody>
          <a:bodyPr wrap="square" lIns="0" tIns="0" rIns="0" bIns="0" rtlCol="0">
            <a:spAutoFit/>
          </a:bodyPr>
          <a:lstStyle/>
          <a:p>
            <a:pPr algn="ctr"/>
            <a:r>
              <a:rPr lang="zh-CN" altLang="en-US" sz="1100" dirty="0">
                <a:solidFill>
                  <a:srgbClr val="474747"/>
                </a:solidFill>
                <a:latin typeface="微软雅黑" panose="020B0503020204020204" pitchFamily="34" charset="-122"/>
                <a:ea typeface="微软雅黑" panose="020B0503020204020204" pitchFamily="34" charset="-122"/>
              </a:rPr>
              <a:t>此处添加详细文本描述，建议与标题相关并符合整体语言风格，语言描述尽量简洁生动</a:t>
            </a:r>
            <a:endParaRPr lang="en-GB" altLang="zh-CN" sz="1100" dirty="0">
              <a:solidFill>
                <a:srgbClr val="474747"/>
              </a:solidFill>
              <a:latin typeface="微软雅黑" panose="020B0503020204020204" pitchFamily="34" charset="-122"/>
              <a:ea typeface="微软雅黑" panose="020B0503020204020204" pitchFamily="34" charset="-122"/>
            </a:endParaRPr>
          </a:p>
        </p:txBody>
      </p:sp>
      <p:sp>
        <p:nvSpPr>
          <p:cNvPr id="39" name="Text Placeholder 2"/>
          <p:cNvSpPr txBox="1"/>
          <p:nvPr/>
        </p:nvSpPr>
        <p:spPr>
          <a:xfrm>
            <a:off x="1219377" y="1897494"/>
            <a:ext cx="2085107" cy="312563"/>
          </a:xfrm>
          <a:prstGeom prst="rect">
            <a:avLst/>
          </a:prstGeom>
          <a:noFill/>
        </p:spPr>
        <p:txBody>
          <a:bodyPr vert="horz" lIns="0" tIns="48376" rIns="0" bIns="48376"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1"/>
                </a:solidFill>
                <a:latin typeface="+mn-ea"/>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500" dirty="0">
                <a:solidFill>
                  <a:srgbClr val="FF0996"/>
                </a:solidFill>
                <a:latin typeface="微软雅黑" panose="020B0503020204020204" pitchFamily="34" charset="-122"/>
                <a:ea typeface="微软雅黑" panose="020B0503020204020204" pitchFamily="34" charset="-122"/>
              </a:rPr>
              <a:t>添加标题</a:t>
            </a:r>
            <a:endParaRPr lang="en-GB" altLang="zh-CN" sz="1500" dirty="0">
              <a:solidFill>
                <a:srgbClr val="FF0996"/>
              </a:solidFill>
              <a:latin typeface="微软雅黑" panose="020B0503020204020204" pitchFamily="34" charset="-122"/>
              <a:ea typeface="微软雅黑" panose="020B0503020204020204" pitchFamily="34" charset="-122"/>
            </a:endParaRPr>
          </a:p>
        </p:txBody>
      </p:sp>
      <p:sp>
        <p:nvSpPr>
          <p:cNvPr id="40" name="TextBox 39"/>
          <p:cNvSpPr txBox="1"/>
          <p:nvPr/>
        </p:nvSpPr>
        <p:spPr>
          <a:xfrm>
            <a:off x="3880776" y="2280717"/>
            <a:ext cx="1960679" cy="507831"/>
          </a:xfrm>
          <a:prstGeom prst="rect">
            <a:avLst/>
          </a:prstGeom>
          <a:noFill/>
        </p:spPr>
        <p:txBody>
          <a:bodyPr wrap="square" lIns="0" tIns="0" rIns="0" bIns="0" rtlCol="0">
            <a:spAutoFit/>
          </a:bodyPr>
          <a:lstStyle/>
          <a:p>
            <a:pPr algn="ctr"/>
            <a:r>
              <a:rPr lang="zh-CN" altLang="en-US" sz="1100" dirty="0">
                <a:solidFill>
                  <a:srgbClr val="474747"/>
                </a:solidFill>
                <a:latin typeface="微软雅黑" panose="020B0503020204020204" pitchFamily="34" charset="-122"/>
                <a:ea typeface="微软雅黑" panose="020B0503020204020204" pitchFamily="34" charset="-122"/>
              </a:rPr>
              <a:t>此处添加详细文本描述，建议与标题相关并符合整体语言风格，语言描述尽量简洁生动</a:t>
            </a:r>
            <a:endParaRPr lang="en-GB" altLang="zh-CN" sz="1100" dirty="0">
              <a:solidFill>
                <a:srgbClr val="474747"/>
              </a:solidFill>
              <a:latin typeface="微软雅黑" panose="020B0503020204020204" pitchFamily="34" charset="-122"/>
              <a:ea typeface="微软雅黑" panose="020B0503020204020204" pitchFamily="34" charset="-122"/>
            </a:endParaRPr>
          </a:p>
        </p:txBody>
      </p:sp>
      <p:sp>
        <p:nvSpPr>
          <p:cNvPr id="43" name="Text Placeholder 2"/>
          <p:cNvSpPr txBox="1"/>
          <p:nvPr/>
        </p:nvSpPr>
        <p:spPr>
          <a:xfrm>
            <a:off x="3761309" y="1897494"/>
            <a:ext cx="2085107" cy="312563"/>
          </a:xfrm>
          <a:prstGeom prst="rect">
            <a:avLst/>
          </a:prstGeom>
          <a:noFill/>
        </p:spPr>
        <p:txBody>
          <a:bodyPr vert="horz" lIns="0" tIns="48376" rIns="0" bIns="48376"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1"/>
                </a:solidFill>
                <a:latin typeface="+mn-ea"/>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500" dirty="0">
                <a:solidFill>
                  <a:srgbClr val="FF0996"/>
                </a:solidFill>
                <a:latin typeface="微软雅黑" panose="020B0503020204020204" pitchFamily="34" charset="-122"/>
                <a:ea typeface="微软雅黑" panose="020B0503020204020204" pitchFamily="34" charset="-122"/>
              </a:rPr>
              <a:t>添加标题</a:t>
            </a:r>
            <a:endParaRPr lang="en-GB" altLang="zh-CN" sz="1500" dirty="0">
              <a:solidFill>
                <a:srgbClr val="FF0996"/>
              </a:solidFill>
              <a:latin typeface="微软雅黑" panose="020B0503020204020204" pitchFamily="34" charset="-122"/>
              <a:ea typeface="微软雅黑" panose="020B0503020204020204" pitchFamily="34" charset="-122"/>
            </a:endParaRPr>
          </a:p>
        </p:txBody>
      </p:sp>
      <p:sp>
        <p:nvSpPr>
          <p:cNvPr id="44" name="TextBox 43"/>
          <p:cNvSpPr txBox="1"/>
          <p:nvPr/>
        </p:nvSpPr>
        <p:spPr>
          <a:xfrm>
            <a:off x="6296886" y="2276492"/>
            <a:ext cx="1960679" cy="507831"/>
          </a:xfrm>
          <a:prstGeom prst="rect">
            <a:avLst/>
          </a:prstGeom>
          <a:noFill/>
        </p:spPr>
        <p:txBody>
          <a:bodyPr wrap="square" lIns="0" tIns="0" rIns="0" bIns="0" rtlCol="0">
            <a:spAutoFit/>
          </a:bodyPr>
          <a:lstStyle/>
          <a:p>
            <a:pPr algn="ctr"/>
            <a:r>
              <a:rPr lang="zh-CN" altLang="en-US" sz="1100" dirty="0">
                <a:solidFill>
                  <a:srgbClr val="474747"/>
                </a:solidFill>
                <a:latin typeface="微软雅黑" panose="020B0503020204020204" pitchFamily="34" charset="-122"/>
                <a:ea typeface="微软雅黑" panose="020B0503020204020204" pitchFamily="34" charset="-122"/>
              </a:rPr>
              <a:t>此处添加详细文本描述，建议与标题相关并符合整体语言风格，语言描述尽量简洁生动</a:t>
            </a:r>
            <a:endParaRPr lang="en-GB" altLang="zh-CN" sz="1100" dirty="0">
              <a:solidFill>
                <a:srgbClr val="474747"/>
              </a:solidFill>
              <a:latin typeface="微软雅黑" panose="020B0503020204020204" pitchFamily="34" charset="-122"/>
              <a:ea typeface="微软雅黑" panose="020B0503020204020204" pitchFamily="34" charset="-122"/>
            </a:endParaRPr>
          </a:p>
        </p:txBody>
      </p:sp>
      <p:sp>
        <p:nvSpPr>
          <p:cNvPr id="45" name="Text Placeholder 2"/>
          <p:cNvSpPr txBox="1"/>
          <p:nvPr/>
        </p:nvSpPr>
        <p:spPr>
          <a:xfrm>
            <a:off x="6177420" y="1893268"/>
            <a:ext cx="2085107" cy="312563"/>
          </a:xfrm>
          <a:prstGeom prst="rect">
            <a:avLst/>
          </a:prstGeom>
          <a:noFill/>
        </p:spPr>
        <p:txBody>
          <a:bodyPr vert="horz" lIns="0" tIns="48376" rIns="0" bIns="48376"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1"/>
                </a:solidFill>
                <a:latin typeface="+mn-ea"/>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500" dirty="0">
                <a:solidFill>
                  <a:srgbClr val="FF0996"/>
                </a:solidFill>
                <a:latin typeface="微软雅黑" panose="020B0503020204020204" pitchFamily="34" charset="-122"/>
                <a:ea typeface="微软雅黑" panose="020B0503020204020204" pitchFamily="34" charset="-122"/>
              </a:rPr>
              <a:t>添加标题</a:t>
            </a:r>
            <a:endParaRPr lang="en-GB" altLang="zh-CN" sz="1500" dirty="0">
              <a:solidFill>
                <a:srgbClr val="FF0996"/>
              </a:solidFill>
              <a:latin typeface="微软雅黑" panose="020B0503020204020204" pitchFamily="34" charset="-122"/>
              <a:ea typeface="微软雅黑" panose="020B0503020204020204" pitchFamily="34" charset="-122"/>
            </a:endParaRPr>
          </a:p>
        </p:txBody>
      </p:sp>
      <p:sp>
        <p:nvSpPr>
          <p:cNvPr id="46" name="TextBox 45"/>
          <p:cNvSpPr txBox="1"/>
          <p:nvPr/>
        </p:nvSpPr>
        <p:spPr>
          <a:xfrm>
            <a:off x="8848896" y="2276492"/>
            <a:ext cx="1960679" cy="507831"/>
          </a:xfrm>
          <a:prstGeom prst="rect">
            <a:avLst/>
          </a:prstGeom>
          <a:noFill/>
        </p:spPr>
        <p:txBody>
          <a:bodyPr wrap="square" lIns="0" tIns="0" rIns="0" bIns="0" rtlCol="0">
            <a:spAutoFit/>
          </a:bodyPr>
          <a:lstStyle/>
          <a:p>
            <a:pPr algn="ctr"/>
            <a:r>
              <a:rPr lang="zh-CN" altLang="en-US" sz="1100" dirty="0">
                <a:solidFill>
                  <a:srgbClr val="474747"/>
                </a:solidFill>
                <a:latin typeface="微软雅黑" panose="020B0503020204020204" pitchFamily="34" charset="-122"/>
                <a:ea typeface="微软雅黑" panose="020B0503020204020204" pitchFamily="34" charset="-122"/>
              </a:rPr>
              <a:t>此处添加详细文本描述，建议与标题相关并符合整体语言风格，语言描述尽量简洁生动</a:t>
            </a:r>
            <a:endParaRPr lang="en-GB" altLang="zh-CN" sz="1100" dirty="0">
              <a:solidFill>
                <a:srgbClr val="474747"/>
              </a:solidFill>
              <a:latin typeface="微软雅黑" panose="020B0503020204020204" pitchFamily="34" charset="-122"/>
              <a:ea typeface="微软雅黑" panose="020B0503020204020204" pitchFamily="34" charset="-122"/>
            </a:endParaRPr>
          </a:p>
        </p:txBody>
      </p:sp>
      <p:sp>
        <p:nvSpPr>
          <p:cNvPr id="47" name="Text Placeholder 2"/>
          <p:cNvSpPr txBox="1"/>
          <p:nvPr/>
        </p:nvSpPr>
        <p:spPr>
          <a:xfrm>
            <a:off x="8729429" y="1893268"/>
            <a:ext cx="2085107" cy="312563"/>
          </a:xfrm>
          <a:prstGeom prst="rect">
            <a:avLst/>
          </a:prstGeom>
          <a:noFill/>
        </p:spPr>
        <p:txBody>
          <a:bodyPr vert="horz" lIns="0" tIns="48376" rIns="0" bIns="48376"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1"/>
                </a:solidFill>
                <a:latin typeface="+mn-ea"/>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500" dirty="0">
                <a:solidFill>
                  <a:srgbClr val="FF0996"/>
                </a:solidFill>
                <a:latin typeface="微软雅黑" panose="020B0503020204020204" pitchFamily="34" charset="-122"/>
                <a:ea typeface="微软雅黑" panose="020B0503020204020204" pitchFamily="34" charset="-122"/>
              </a:rPr>
              <a:t>添加标题</a:t>
            </a:r>
            <a:endParaRPr lang="en-GB" altLang="zh-CN" sz="1500" dirty="0">
              <a:solidFill>
                <a:srgbClr val="FF0996"/>
              </a:solidFill>
              <a:latin typeface="微软雅黑" panose="020B0503020204020204" pitchFamily="34" charset="-122"/>
              <a:ea typeface="微软雅黑" panose="020B0503020204020204" pitchFamily="34" charset="-122"/>
            </a:endParaRPr>
          </a:p>
        </p:txBody>
      </p:sp>
      <p:sp>
        <p:nvSpPr>
          <p:cNvPr id="48" name="TextBox 47"/>
          <p:cNvSpPr txBox="1"/>
          <p:nvPr/>
        </p:nvSpPr>
        <p:spPr>
          <a:xfrm>
            <a:off x="2830148" y="4956351"/>
            <a:ext cx="1566152" cy="169277"/>
          </a:xfrm>
          <a:prstGeom prst="rect">
            <a:avLst/>
          </a:prstGeom>
          <a:noFill/>
        </p:spPr>
        <p:txBody>
          <a:bodyPr wrap="square" lIns="0" tIns="0" rIns="0" bIns="0" rtlCol="0">
            <a:spAutoFit/>
          </a:bodyPr>
          <a:lstStyle/>
          <a:p>
            <a:pPr algn="ctr" defTabSz="1245235"/>
            <a:r>
              <a:rPr lang="zh-CN" altLang="en-US" sz="1100" dirty="0">
                <a:solidFill>
                  <a:srgbClr val="FF0996"/>
                </a:solidFill>
                <a:latin typeface="微软雅黑" panose="020B0503020204020204" pitchFamily="34" charset="-122"/>
                <a:ea typeface="微软雅黑" panose="020B0503020204020204" pitchFamily="34" charset="-122"/>
              </a:rPr>
              <a:t>添加标题</a:t>
            </a:r>
            <a:endParaRPr lang="en-GB" altLang="zh-CN" sz="1100" dirty="0">
              <a:solidFill>
                <a:srgbClr val="FF0996"/>
              </a:solidFill>
              <a:latin typeface="微软雅黑" panose="020B0503020204020204" pitchFamily="34" charset="-122"/>
              <a:ea typeface="微软雅黑" panose="020B0503020204020204" pitchFamily="34" charset="-122"/>
            </a:endParaRPr>
          </a:p>
        </p:txBody>
      </p:sp>
      <p:sp>
        <p:nvSpPr>
          <p:cNvPr id="49" name="TextBox 48"/>
          <p:cNvSpPr txBox="1"/>
          <p:nvPr/>
        </p:nvSpPr>
        <p:spPr>
          <a:xfrm>
            <a:off x="2632885" y="5234968"/>
            <a:ext cx="1960679" cy="507831"/>
          </a:xfrm>
          <a:prstGeom prst="rect">
            <a:avLst/>
          </a:prstGeom>
          <a:noFill/>
        </p:spPr>
        <p:txBody>
          <a:bodyPr wrap="square" lIns="0" tIns="0" rIns="0" bIns="0" rtlCol="0">
            <a:spAutoFit/>
          </a:bodyPr>
          <a:lstStyle/>
          <a:p>
            <a:pPr algn="ctr"/>
            <a:r>
              <a:rPr lang="zh-CN" altLang="en-US" sz="1100" dirty="0">
                <a:solidFill>
                  <a:srgbClr val="474747"/>
                </a:solidFill>
                <a:latin typeface="微软雅黑" panose="020B0503020204020204" pitchFamily="34" charset="-122"/>
                <a:ea typeface="微软雅黑" panose="020B0503020204020204" pitchFamily="34" charset="-122"/>
              </a:rPr>
              <a:t>此处添加详细文本描述，建议与标题相关并符合整体语言风格，语言描述尽量简洁生动</a:t>
            </a:r>
            <a:endParaRPr lang="en-GB" altLang="zh-CN" sz="1100" dirty="0">
              <a:solidFill>
                <a:srgbClr val="474747"/>
              </a:solidFill>
              <a:latin typeface="微软雅黑" panose="020B0503020204020204" pitchFamily="34" charset="-122"/>
              <a:ea typeface="微软雅黑" panose="020B0503020204020204" pitchFamily="34" charset="-122"/>
            </a:endParaRPr>
          </a:p>
        </p:txBody>
      </p:sp>
      <p:sp>
        <p:nvSpPr>
          <p:cNvPr id="50" name="TextBox 49"/>
          <p:cNvSpPr txBox="1"/>
          <p:nvPr/>
        </p:nvSpPr>
        <p:spPr>
          <a:xfrm>
            <a:off x="5291115" y="4956351"/>
            <a:ext cx="1566152" cy="169277"/>
          </a:xfrm>
          <a:prstGeom prst="rect">
            <a:avLst/>
          </a:prstGeom>
          <a:noFill/>
        </p:spPr>
        <p:txBody>
          <a:bodyPr wrap="square" lIns="0" tIns="0" rIns="0" bIns="0" rtlCol="0">
            <a:spAutoFit/>
          </a:bodyPr>
          <a:lstStyle/>
          <a:p>
            <a:pPr algn="ctr" defTabSz="1245235"/>
            <a:r>
              <a:rPr lang="zh-CN" altLang="en-US" sz="1100" dirty="0">
                <a:solidFill>
                  <a:srgbClr val="FF0996"/>
                </a:solidFill>
                <a:latin typeface="微软雅黑" panose="020B0503020204020204" pitchFamily="34" charset="-122"/>
                <a:ea typeface="微软雅黑" panose="020B0503020204020204" pitchFamily="34" charset="-122"/>
              </a:rPr>
              <a:t>添加标题</a:t>
            </a:r>
            <a:endParaRPr lang="en-GB" altLang="zh-CN" sz="1100" dirty="0">
              <a:solidFill>
                <a:srgbClr val="FF0996"/>
              </a:solidFill>
              <a:latin typeface="微软雅黑" panose="020B0503020204020204" pitchFamily="34" charset="-122"/>
              <a:ea typeface="微软雅黑" panose="020B0503020204020204" pitchFamily="34" charset="-122"/>
            </a:endParaRPr>
          </a:p>
        </p:txBody>
      </p:sp>
      <p:sp>
        <p:nvSpPr>
          <p:cNvPr id="51" name="TextBox 50"/>
          <p:cNvSpPr txBox="1"/>
          <p:nvPr/>
        </p:nvSpPr>
        <p:spPr>
          <a:xfrm>
            <a:off x="5093851" y="5234968"/>
            <a:ext cx="1960679" cy="507831"/>
          </a:xfrm>
          <a:prstGeom prst="rect">
            <a:avLst/>
          </a:prstGeom>
          <a:noFill/>
        </p:spPr>
        <p:txBody>
          <a:bodyPr wrap="square" lIns="0" tIns="0" rIns="0" bIns="0" rtlCol="0">
            <a:spAutoFit/>
          </a:bodyPr>
          <a:lstStyle/>
          <a:p>
            <a:pPr algn="ctr"/>
            <a:r>
              <a:rPr lang="zh-CN" altLang="en-US" sz="1100" dirty="0">
                <a:solidFill>
                  <a:srgbClr val="474747"/>
                </a:solidFill>
                <a:latin typeface="微软雅黑" panose="020B0503020204020204" pitchFamily="34" charset="-122"/>
                <a:ea typeface="微软雅黑" panose="020B0503020204020204" pitchFamily="34" charset="-122"/>
              </a:rPr>
              <a:t>此处添加详细文本描述，建议与标题相关并符合整体语言风格，语言描述尽量简洁生动</a:t>
            </a:r>
            <a:endParaRPr lang="en-GB" altLang="zh-CN" sz="1100" dirty="0">
              <a:solidFill>
                <a:srgbClr val="474747"/>
              </a:solidFill>
              <a:latin typeface="微软雅黑" panose="020B0503020204020204" pitchFamily="34" charset="-122"/>
              <a:ea typeface="微软雅黑" panose="020B0503020204020204" pitchFamily="34" charset="-122"/>
            </a:endParaRPr>
          </a:p>
        </p:txBody>
      </p:sp>
      <p:sp>
        <p:nvSpPr>
          <p:cNvPr id="52" name="TextBox 51"/>
          <p:cNvSpPr txBox="1"/>
          <p:nvPr/>
        </p:nvSpPr>
        <p:spPr>
          <a:xfrm>
            <a:off x="7758999" y="4956351"/>
            <a:ext cx="1566152" cy="169277"/>
          </a:xfrm>
          <a:prstGeom prst="rect">
            <a:avLst/>
          </a:prstGeom>
          <a:noFill/>
        </p:spPr>
        <p:txBody>
          <a:bodyPr wrap="square" lIns="0" tIns="0" rIns="0" bIns="0" rtlCol="0">
            <a:spAutoFit/>
          </a:bodyPr>
          <a:lstStyle/>
          <a:p>
            <a:pPr algn="ctr" defTabSz="1245235"/>
            <a:r>
              <a:rPr lang="zh-CN" altLang="en-US" sz="1100" dirty="0">
                <a:solidFill>
                  <a:srgbClr val="FF0996"/>
                </a:solidFill>
                <a:latin typeface="微软雅黑" panose="020B0503020204020204" pitchFamily="34" charset="-122"/>
                <a:ea typeface="微软雅黑" panose="020B0503020204020204" pitchFamily="34" charset="-122"/>
              </a:rPr>
              <a:t>添加标题</a:t>
            </a:r>
            <a:endParaRPr lang="en-GB" altLang="zh-CN" sz="1100" dirty="0">
              <a:solidFill>
                <a:srgbClr val="FF0996"/>
              </a:solidFill>
              <a:latin typeface="微软雅黑" panose="020B0503020204020204" pitchFamily="34" charset="-122"/>
              <a:ea typeface="微软雅黑" panose="020B0503020204020204" pitchFamily="34" charset="-122"/>
            </a:endParaRPr>
          </a:p>
        </p:txBody>
      </p:sp>
      <p:sp>
        <p:nvSpPr>
          <p:cNvPr id="53" name="TextBox 52"/>
          <p:cNvSpPr txBox="1"/>
          <p:nvPr/>
        </p:nvSpPr>
        <p:spPr>
          <a:xfrm>
            <a:off x="7561735" y="5234968"/>
            <a:ext cx="1960679" cy="507831"/>
          </a:xfrm>
          <a:prstGeom prst="rect">
            <a:avLst/>
          </a:prstGeom>
          <a:noFill/>
        </p:spPr>
        <p:txBody>
          <a:bodyPr wrap="square" lIns="0" tIns="0" rIns="0" bIns="0" rtlCol="0">
            <a:spAutoFit/>
          </a:bodyPr>
          <a:lstStyle/>
          <a:p>
            <a:pPr algn="ctr"/>
            <a:r>
              <a:rPr lang="zh-CN" altLang="en-US" sz="1100" dirty="0">
                <a:solidFill>
                  <a:srgbClr val="474747"/>
                </a:solidFill>
                <a:latin typeface="微软雅黑" panose="020B0503020204020204" pitchFamily="34" charset="-122"/>
                <a:ea typeface="微软雅黑" panose="020B0503020204020204" pitchFamily="34" charset="-122"/>
              </a:rPr>
              <a:t>此处添加详细文本描述，建议与标题相关并符合整体语言风格，语言描述尽量简洁生动</a:t>
            </a:r>
            <a:endParaRPr lang="en-GB" altLang="zh-CN" sz="1100" dirty="0">
              <a:solidFill>
                <a:srgbClr val="474747"/>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7671">
        <p14:prism/>
      </p:transition>
    </mc:Choice>
    <mc:Fallback>
      <p:transition spd="slow" advTm="76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heel(4)">
                                      <p:cBhvr>
                                        <p:cTn id="7" dur="1000"/>
                                        <p:tgtEl>
                                          <p:spTgt spid="27"/>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200"/>
                                        <p:tgtEl>
                                          <p:spTgt spid="31"/>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39">
                                            <p:txEl>
                                              <p:pRg st="0" end="0"/>
                                            </p:txEl>
                                          </p:spTgt>
                                        </p:tgtEl>
                                        <p:attrNameLst>
                                          <p:attrName>style.visibility</p:attrName>
                                        </p:attrNameLst>
                                      </p:cBhvr>
                                      <p:to>
                                        <p:strVal val="visible"/>
                                      </p:to>
                                    </p:set>
                                    <p:animEffect transition="in" filter="fade">
                                      <p:cBhvr>
                                        <p:cTn id="15" dur="200"/>
                                        <p:tgtEl>
                                          <p:spTgt spid="39">
                                            <p:txEl>
                                              <p:pRg st="0" end="0"/>
                                            </p:txEl>
                                          </p:spTgt>
                                        </p:tgtEl>
                                      </p:cBhvr>
                                    </p:animEffect>
                                  </p:childTnLst>
                                </p:cTn>
                              </p:par>
                            </p:childTnLst>
                          </p:cTn>
                        </p:par>
                        <p:par>
                          <p:cTn id="16" fill="hold">
                            <p:stCondLst>
                              <p:cond delay="2000"/>
                            </p:stCondLst>
                            <p:childTnLst>
                              <p:par>
                                <p:cTn id="17" presetID="22" presetClass="entr" presetSubtype="1"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up)">
                                      <p:cBhvr>
                                        <p:cTn id="19" dur="200"/>
                                        <p:tgtEl>
                                          <p:spTgt spid="38"/>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left)">
                                      <p:cBhvr>
                                        <p:cTn id="23" dur="200"/>
                                        <p:tgtEl>
                                          <p:spTgt spid="35"/>
                                        </p:tgtEl>
                                      </p:cBhvr>
                                    </p:animEffect>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200"/>
                                        <p:tgtEl>
                                          <p:spTgt spid="32"/>
                                        </p:tgtEl>
                                      </p:cBhvr>
                                    </p:animEffect>
                                  </p:childTnLst>
                                </p:cTn>
                              </p:par>
                            </p:childTnLst>
                          </p:cTn>
                        </p:par>
                        <p:par>
                          <p:cTn id="28" fill="hold">
                            <p:stCondLst>
                              <p:cond delay="3500"/>
                            </p:stCondLst>
                            <p:childTnLst>
                              <p:par>
                                <p:cTn id="29" presetID="10" presetClass="entr" presetSubtype="0" fill="hold" grpId="0" nodeType="afterEffect">
                                  <p:stCondLst>
                                    <p:cond delay="0"/>
                                  </p:stCondLst>
                                  <p:childTnLst>
                                    <p:set>
                                      <p:cBhvr>
                                        <p:cTn id="30" dur="1" fill="hold">
                                          <p:stCondLst>
                                            <p:cond delay="0"/>
                                          </p:stCondLst>
                                        </p:cTn>
                                        <p:tgtEl>
                                          <p:spTgt spid="43">
                                            <p:txEl>
                                              <p:pRg st="0" end="0"/>
                                            </p:txEl>
                                          </p:spTgt>
                                        </p:tgtEl>
                                        <p:attrNameLst>
                                          <p:attrName>style.visibility</p:attrName>
                                        </p:attrNameLst>
                                      </p:cBhvr>
                                      <p:to>
                                        <p:strVal val="visible"/>
                                      </p:to>
                                    </p:set>
                                    <p:animEffect transition="in" filter="fade">
                                      <p:cBhvr>
                                        <p:cTn id="31" dur="200"/>
                                        <p:tgtEl>
                                          <p:spTgt spid="43">
                                            <p:txEl>
                                              <p:pRg st="0" end="0"/>
                                            </p:txEl>
                                          </p:spTgt>
                                        </p:tgtEl>
                                      </p:cBhvr>
                                    </p:animEffect>
                                  </p:childTnLst>
                                </p:cTn>
                              </p:par>
                            </p:childTnLst>
                          </p:cTn>
                        </p:par>
                        <p:par>
                          <p:cTn id="32" fill="hold">
                            <p:stCondLst>
                              <p:cond delay="4000"/>
                            </p:stCondLst>
                            <p:childTnLst>
                              <p:par>
                                <p:cTn id="33" presetID="22" presetClass="entr" presetSubtype="1" fill="hold" grpId="0" nodeType="after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wipe(up)">
                                      <p:cBhvr>
                                        <p:cTn id="35" dur="200"/>
                                        <p:tgtEl>
                                          <p:spTgt spid="40"/>
                                        </p:tgtEl>
                                      </p:cBhvr>
                                    </p:animEffect>
                                  </p:childTnLst>
                                </p:cTn>
                              </p:par>
                            </p:childTnLst>
                          </p:cTn>
                        </p:par>
                        <p:par>
                          <p:cTn id="36" fill="hold">
                            <p:stCondLst>
                              <p:cond delay="4500"/>
                            </p:stCondLst>
                            <p:childTnLst>
                              <p:par>
                                <p:cTn id="37" presetID="22" presetClass="entr" presetSubtype="1"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up)">
                                      <p:cBhvr>
                                        <p:cTn id="39" dur="200"/>
                                        <p:tgtEl>
                                          <p:spTgt spid="30"/>
                                        </p:tgtEl>
                                      </p:cBhvr>
                                    </p:animEffect>
                                  </p:childTnLst>
                                </p:cTn>
                              </p:par>
                            </p:childTnLst>
                          </p:cTn>
                        </p:par>
                        <p:par>
                          <p:cTn id="40" fill="hold">
                            <p:stCondLst>
                              <p:cond delay="5000"/>
                            </p:stCondLst>
                            <p:childTnLst>
                              <p:par>
                                <p:cTn id="41" presetID="10" presetClass="entr" presetSubtype="0" fill="hold" grpId="0" nodeType="after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fade">
                                      <p:cBhvr>
                                        <p:cTn id="43" dur="200"/>
                                        <p:tgtEl>
                                          <p:spTgt spid="48"/>
                                        </p:tgtEl>
                                      </p:cBhvr>
                                    </p:animEffect>
                                  </p:childTnLst>
                                </p:cTn>
                              </p:par>
                            </p:childTnLst>
                          </p:cTn>
                        </p:par>
                        <p:par>
                          <p:cTn id="44" fill="hold">
                            <p:stCondLst>
                              <p:cond delay="5500"/>
                            </p:stCondLst>
                            <p:childTnLst>
                              <p:par>
                                <p:cTn id="45" presetID="22" presetClass="entr" presetSubtype="1" fill="hold" grpId="0" nodeType="after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wipe(up)">
                                      <p:cBhvr>
                                        <p:cTn id="47" dur="200"/>
                                        <p:tgtEl>
                                          <p:spTgt spid="49"/>
                                        </p:tgtEl>
                                      </p:cBhvr>
                                    </p:animEffect>
                                  </p:childTnLst>
                                </p:cTn>
                              </p:par>
                            </p:childTnLst>
                          </p:cTn>
                        </p:par>
                        <p:par>
                          <p:cTn id="48" fill="hold">
                            <p:stCondLst>
                              <p:cond delay="6000"/>
                            </p:stCondLst>
                            <p:childTnLst>
                              <p:par>
                                <p:cTn id="49" presetID="22" presetClass="entr" presetSubtype="8" fill="hold" grpId="0" nodeType="after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wipe(left)">
                                      <p:cBhvr>
                                        <p:cTn id="51" dur="200"/>
                                        <p:tgtEl>
                                          <p:spTgt spid="36"/>
                                        </p:tgtEl>
                                      </p:cBhvr>
                                    </p:animEffect>
                                  </p:childTnLst>
                                </p:cTn>
                              </p:par>
                            </p:childTnLst>
                          </p:cTn>
                        </p:par>
                        <p:par>
                          <p:cTn id="52" fill="hold">
                            <p:stCondLst>
                              <p:cond delay="6500"/>
                            </p:stCondLst>
                            <p:childTnLst>
                              <p:par>
                                <p:cTn id="53" presetID="22" presetClass="entr" presetSubtype="8" fill="hold" grpId="0" nodeType="after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left)">
                                      <p:cBhvr>
                                        <p:cTn id="55" dur="200"/>
                                        <p:tgtEl>
                                          <p:spTgt spid="33"/>
                                        </p:tgtEl>
                                      </p:cBhvr>
                                    </p:animEffect>
                                  </p:childTnLst>
                                </p:cTn>
                              </p:par>
                            </p:childTnLst>
                          </p:cTn>
                        </p:par>
                        <p:par>
                          <p:cTn id="56" fill="hold">
                            <p:stCondLst>
                              <p:cond delay="7000"/>
                            </p:stCondLst>
                            <p:childTnLst>
                              <p:par>
                                <p:cTn id="57" presetID="10" presetClass="entr" presetSubtype="0" fill="hold" grpId="0" nodeType="afterEffect">
                                  <p:stCondLst>
                                    <p:cond delay="0"/>
                                  </p:stCondLst>
                                  <p:childTnLst>
                                    <p:set>
                                      <p:cBhvr>
                                        <p:cTn id="58" dur="1" fill="hold">
                                          <p:stCondLst>
                                            <p:cond delay="0"/>
                                          </p:stCondLst>
                                        </p:cTn>
                                        <p:tgtEl>
                                          <p:spTgt spid="45">
                                            <p:txEl>
                                              <p:pRg st="0" end="0"/>
                                            </p:txEl>
                                          </p:spTgt>
                                        </p:tgtEl>
                                        <p:attrNameLst>
                                          <p:attrName>style.visibility</p:attrName>
                                        </p:attrNameLst>
                                      </p:cBhvr>
                                      <p:to>
                                        <p:strVal val="visible"/>
                                      </p:to>
                                    </p:set>
                                    <p:animEffect transition="in" filter="fade">
                                      <p:cBhvr>
                                        <p:cTn id="59" dur="200"/>
                                        <p:tgtEl>
                                          <p:spTgt spid="45">
                                            <p:txEl>
                                              <p:pRg st="0" end="0"/>
                                            </p:txEl>
                                          </p:spTgt>
                                        </p:tgtEl>
                                      </p:cBhvr>
                                    </p:animEffect>
                                  </p:childTnLst>
                                </p:cTn>
                              </p:par>
                            </p:childTnLst>
                          </p:cTn>
                        </p:par>
                        <p:par>
                          <p:cTn id="60" fill="hold">
                            <p:stCondLst>
                              <p:cond delay="7500"/>
                            </p:stCondLst>
                            <p:childTnLst>
                              <p:par>
                                <p:cTn id="61" presetID="22" presetClass="entr" presetSubtype="1" fill="hold" grpId="0" nodeType="afterEffect">
                                  <p:stCondLst>
                                    <p:cond delay="0"/>
                                  </p:stCondLst>
                                  <p:childTnLst>
                                    <p:set>
                                      <p:cBhvr>
                                        <p:cTn id="62" dur="1" fill="hold">
                                          <p:stCondLst>
                                            <p:cond delay="0"/>
                                          </p:stCondLst>
                                        </p:cTn>
                                        <p:tgtEl>
                                          <p:spTgt spid="44"/>
                                        </p:tgtEl>
                                        <p:attrNameLst>
                                          <p:attrName>style.visibility</p:attrName>
                                        </p:attrNameLst>
                                      </p:cBhvr>
                                      <p:to>
                                        <p:strVal val="visible"/>
                                      </p:to>
                                    </p:set>
                                    <p:animEffect transition="in" filter="wipe(up)">
                                      <p:cBhvr>
                                        <p:cTn id="63" dur="200"/>
                                        <p:tgtEl>
                                          <p:spTgt spid="44"/>
                                        </p:tgtEl>
                                      </p:cBhvr>
                                    </p:animEffect>
                                  </p:childTnLst>
                                </p:cTn>
                              </p:par>
                            </p:childTnLst>
                          </p:cTn>
                        </p:par>
                        <p:par>
                          <p:cTn id="64" fill="hold">
                            <p:stCondLst>
                              <p:cond delay="8000"/>
                            </p:stCondLst>
                            <p:childTnLst>
                              <p:par>
                                <p:cTn id="65" presetID="22" presetClass="entr" presetSubtype="1" fill="hold" grpId="0" nodeType="after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wipe(up)">
                                      <p:cBhvr>
                                        <p:cTn id="67" dur="200"/>
                                        <p:tgtEl>
                                          <p:spTgt spid="29"/>
                                        </p:tgtEl>
                                      </p:cBhvr>
                                    </p:animEffect>
                                  </p:childTnLst>
                                </p:cTn>
                              </p:par>
                            </p:childTnLst>
                          </p:cTn>
                        </p:par>
                        <p:par>
                          <p:cTn id="68" fill="hold">
                            <p:stCondLst>
                              <p:cond delay="8500"/>
                            </p:stCondLst>
                            <p:childTnLst>
                              <p:par>
                                <p:cTn id="69" presetID="10" presetClass="entr" presetSubtype="0" fill="hold" grpId="0" nodeType="afterEffect">
                                  <p:stCondLst>
                                    <p:cond delay="0"/>
                                  </p:stCondLst>
                                  <p:childTnLst>
                                    <p:set>
                                      <p:cBhvr>
                                        <p:cTn id="70" dur="1" fill="hold">
                                          <p:stCondLst>
                                            <p:cond delay="0"/>
                                          </p:stCondLst>
                                        </p:cTn>
                                        <p:tgtEl>
                                          <p:spTgt spid="50"/>
                                        </p:tgtEl>
                                        <p:attrNameLst>
                                          <p:attrName>style.visibility</p:attrName>
                                        </p:attrNameLst>
                                      </p:cBhvr>
                                      <p:to>
                                        <p:strVal val="visible"/>
                                      </p:to>
                                    </p:set>
                                    <p:animEffect transition="in" filter="fade">
                                      <p:cBhvr>
                                        <p:cTn id="71" dur="200"/>
                                        <p:tgtEl>
                                          <p:spTgt spid="50"/>
                                        </p:tgtEl>
                                      </p:cBhvr>
                                    </p:animEffect>
                                  </p:childTnLst>
                                </p:cTn>
                              </p:par>
                            </p:childTnLst>
                          </p:cTn>
                        </p:par>
                        <p:par>
                          <p:cTn id="72" fill="hold">
                            <p:stCondLst>
                              <p:cond delay="9000"/>
                            </p:stCondLst>
                            <p:childTnLst>
                              <p:par>
                                <p:cTn id="73" presetID="22" presetClass="entr" presetSubtype="1" fill="hold" grpId="0" nodeType="afterEffect">
                                  <p:stCondLst>
                                    <p:cond delay="0"/>
                                  </p:stCondLst>
                                  <p:childTnLst>
                                    <p:set>
                                      <p:cBhvr>
                                        <p:cTn id="74" dur="1" fill="hold">
                                          <p:stCondLst>
                                            <p:cond delay="0"/>
                                          </p:stCondLst>
                                        </p:cTn>
                                        <p:tgtEl>
                                          <p:spTgt spid="51"/>
                                        </p:tgtEl>
                                        <p:attrNameLst>
                                          <p:attrName>style.visibility</p:attrName>
                                        </p:attrNameLst>
                                      </p:cBhvr>
                                      <p:to>
                                        <p:strVal val="visible"/>
                                      </p:to>
                                    </p:set>
                                    <p:animEffect transition="in" filter="wipe(up)">
                                      <p:cBhvr>
                                        <p:cTn id="75" dur="200"/>
                                        <p:tgtEl>
                                          <p:spTgt spid="51"/>
                                        </p:tgtEl>
                                      </p:cBhvr>
                                    </p:animEffect>
                                  </p:childTnLst>
                                </p:cTn>
                              </p:par>
                            </p:childTnLst>
                          </p:cTn>
                        </p:par>
                        <p:par>
                          <p:cTn id="76" fill="hold">
                            <p:stCondLst>
                              <p:cond delay="9500"/>
                            </p:stCondLst>
                            <p:childTnLst>
                              <p:par>
                                <p:cTn id="77" presetID="22" presetClass="entr" presetSubtype="8" fill="hold" grpId="0" nodeType="after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wipe(left)">
                                      <p:cBhvr>
                                        <p:cTn id="79" dur="200"/>
                                        <p:tgtEl>
                                          <p:spTgt spid="37"/>
                                        </p:tgtEl>
                                      </p:cBhvr>
                                    </p:animEffect>
                                  </p:childTnLst>
                                </p:cTn>
                              </p:par>
                            </p:childTnLst>
                          </p:cTn>
                        </p:par>
                        <p:par>
                          <p:cTn id="80" fill="hold">
                            <p:stCondLst>
                              <p:cond delay="10000"/>
                            </p:stCondLst>
                            <p:childTnLst>
                              <p:par>
                                <p:cTn id="81" presetID="22" presetClass="entr" presetSubtype="8" fill="hold" grpId="0" nodeType="after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wipe(left)">
                                      <p:cBhvr>
                                        <p:cTn id="83" dur="200"/>
                                        <p:tgtEl>
                                          <p:spTgt spid="34"/>
                                        </p:tgtEl>
                                      </p:cBhvr>
                                    </p:animEffect>
                                  </p:childTnLst>
                                </p:cTn>
                              </p:par>
                            </p:childTnLst>
                          </p:cTn>
                        </p:par>
                        <p:par>
                          <p:cTn id="84" fill="hold">
                            <p:stCondLst>
                              <p:cond delay="10500"/>
                            </p:stCondLst>
                            <p:childTnLst>
                              <p:par>
                                <p:cTn id="85" presetID="10" presetClass="entr" presetSubtype="0" fill="hold" grpId="0" nodeType="afterEffect">
                                  <p:stCondLst>
                                    <p:cond delay="0"/>
                                  </p:stCondLst>
                                  <p:childTnLst>
                                    <p:set>
                                      <p:cBhvr>
                                        <p:cTn id="86" dur="1" fill="hold">
                                          <p:stCondLst>
                                            <p:cond delay="0"/>
                                          </p:stCondLst>
                                        </p:cTn>
                                        <p:tgtEl>
                                          <p:spTgt spid="47">
                                            <p:txEl>
                                              <p:pRg st="0" end="0"/>
                                            </p:txEl>
                                          </p:spTgt>
                                        </p:tgtEl>
                                        <p:attrNameLst>
                                          <p:attrName>style.visibility</p:attrName>
                                        </p:attrNameLst>
                                      </p:cBhvr>
                                      <p:to>
                                        <p:strVal val="visible"/>
                                      </p:to>
                                    </p:set>
                                    <p:animEffect transition="in" filter="fade">
                                      <p:cBhvr>
                                        <p:cTn id="87" dur="200"/>
                                        <p:tgtEl>
                                          <p:spTgt spid="47">
                                            <p:txEl>
                                              <p:pRg st="0" end="0"/>
                                            </p:txEl>
                                          </p:spTgt>
                                        </p:tgtEl>
                                      </p:cBhvr>
                                    </p:animEffect>
                                  </p:childTnLst>
                                </p:cTn>
                              </p:par>
                            </p:childTnLst>
                          </p:cTn>
                        </p:par>
                        <p:par>
                          <p:cTn id="88" fill="hold">
                            <p:stCondLst>
                              <p:cond delay="11000"/>
                            </p:stCondLst>
                            <p:childTnLst>
                              <p:par>
                                <p:cTn id="89" presetID="22" presetClass="entr" presetSubtype="1" fill="hold" grpId="0" nodeType="afterEffect">
                                  <p:stCondLst>
                                    <p:cond delay="0"/>
                                  </p:stCondLst>
                                  <p:childTnLst>
                                    <p:set>
                                      <p:cBhvr>
                                        <p:cTn id="90" dur="1" fill="hold">
                                          <p:stCondLst>
                                            <p:cond delay="0"/>
                                          </p:stCondLst>
                                        </p:cTn>
                                        <p:tgtEl>
                                          <p:spTgt spid="46"/>
                                        </p:tgtEl>
                                        <p:attrNameLst>
                                          <p:attrName>style.visibility</p:attrName>
                                        </p:attrNameLst>
                                      </p:cBhvr>
                                      <p:to>
                                        <p:strVal val="visible"/>
                                      </p:to>
                                    </p:set>
                                    <p:animEffect transition="in" filter="wipe(up)">
                                      <p:cBhvr>
                                        <p:cTn id="91" dur="200"/>
                                        <p:tgtEl>
                                          <p:spTgt spid="46"/>
                                        </p:tgtEl>
                                      </p:cBhvr>
                                    </p:animEffect>
                                  </p:childTnLst>
                                </p:cTn>
                              </p:par>
                            </p:childTnLst>
                          </p:cTn>
                        </p:par>
                        <p:par>
                          <p:cTn id="92" fill="hold">
                            <p:stCondLst>
                              <p:cond delay="11500"/>
                            </p:stCondLst>
                            <p:childTnLst>
                              <p:par>
                                <p:cTn id="93" presetID="22" presetClass="entr" presetSubtype="1" fill="hold" grpId="0" nodeType="afterEffect">
                                  <p:stCondLst>
                                    <p:cond delay="0"/>
                                  </p:stCondLst>
                                  <p:childTnLst>
                                    <p:set>
                                      <p:cBhvr>
                                        <p:cTn id="94" dur="1" fill="hold">
                                          <p:stCondLst>
                                            <p:cond delay="0"/>
                                          </p:stCondLst>
                                        </p:cTn>
                                        <p:tgtEl>
                                          <p:spTgt spid="28"/>
                                        </p:tgtEl>
                                        <p:attrNameLst>
                                          <p:attrName>style.visibility</p:attrName>
                                        </p:attrNameLst>
                                      </p:cBhvr>
                                      <p:to>
                                        <p:strVal val="visible"/>
                                      </p:to>
                                    </p:set>
                                    <p:animEffect transition="in" filter="wipe(up)">
                                      <p:cBhvr>
                                        <p:cTn id="95" dur="200"/>
                                        <p:tgtEl>
                                          <p:spTgt spid="28"/>
                                        </p:tgtEl>
                                      </p:cBhvr>
                                    </p:animEffect>
                                  </p:childTnLst>
                                </p:cTn>
                              </p:par>
                            </p:childTnLst>
                          </p:cTn>
                        </p:par>
                        <p:par>
                          <p:cTn id="96" fill="hold">
                            <p:stCondLst>
                              <p:cond delay="12000"/>
                            </p:stCondLst>
                            <p:childTnLst>
                              <p:par>
                                <p:cTn id="97" presetID="10" presetClass="entr" presetSubtype="0" fill="hold" grpId="0" nodeType="afterEffect">
                                  <p:stCondLst>
                                    <p:cond delay="0"/>
                                  </p:stCondLst>
                                  <p:childTnLst>
                                    <p:set>
                                      <p:cBhvr>
                                        <p:cTn id="98" dur="1" fill="hold">
                                          <p:stCondLst>
                                            <p:cond delay="0"/>
                                          </p:stCondLst>
                                        </p:cTn>
                                        <p:tgtEl>
                                          <p:spTgt spid="52"/>
                                        </p:tgtEl>
                                        <p:attrNameLst>
                                          <p:attrName>style.visibility</p:attrName>
                                        </p:attrNameLst>
                                      </p:cBhvr>
                                      <p:to>
                                        <p:strVal val="visible"/>
                                      </p:to>
                                    </p:set>
                                    <p:animEffect transition="in" filter="fade">
                                      <p:cBhvr>
                                        <p:cTn id="99" dur="200"/>
                                        <p:tgtEl>
                                          <p:spTgt spid="52"/>
                                        </p:tgtEl>
                                      </p:cBhvr>
                                    </p:animEffect>
                                  </p:childTnLst>
                                </p:cTn>
                              </p:par>
                            </p:childTnLst>
                          </p:cTn>
                        </p:par>
                        <p:par>
                          <p:cTn id="100" fill="hold">
                            <p:stCondLst>
                              <p:cond delay="12500"/>
                            </p:stCondLst>
                            <p:childTnLst>
                              <p:par>
                                <p:cTn id="101" presetID="22" presetClass="entr" presetSubtype="1" fill="hold" grpId="0" nodeType="afterEffect">
                                  <p:stCondLst>
                                    <p:cond delay="0"/>
                                  </p:stCondLst>
                                  <p:childTnLst>
                                    <p:set>
                                      <p:cBhvr>
                                        <p:cTn id="102" dur="1" fill="hold">
                                          <p:stCondLst>
                                            <p:cond delay="0"/>
                                          </p:stCondLst>
                                        </p:cTn>
                                        <p:tgtEl>
                                          <p:spTgt spid="53"/>
                                        </p:tgtEl>
                                        <p:attrNameLst>
                                          <p:attrName>style.visibility</p:attrName>
                                        </p:attrNameLst>
                                      </p:cBhvr>
                                      <p:to>
                                        <p:strVal val="visible"/>
                                      </p:to>
                                    </p:set>
                                    <p:animEffect transition="in" filter="wipe(up)">
                                      <p:cBhvr>
                                        <p:cTn id="103" dur="2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p:bldP spid="39" grpId="0" build="p"/>
      <p:bldP spid="40" grpId="0"/>
      <p:bldP spid="43" grpId="0" build="p"/>
      <p:bldP spid="44" grpId="0"/>
      <p:bldP spid="45" grpId="0" build="p"/>
      <p:bldP spid="46" grpId="0"/>
      <p:bldP spid="47" grpId="0" build="p"/>
      <p:bldP spid="48" grpId="0"/>
      <p:bldP spid="49" grpId="0"/>
      <p:bldP spid="50" grpId="0"/>
      <p:bldP spid="51" grpId="0"/>
      <p:bldP spid="52" grpId="0"/>
      <p:bldP spid="5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sp>
        <p:nvSpPr>
          <p:cNvPr id="19" name="矩形 18"/>
          <p:cNvSpPr/>
          <p:nvPr/>
        </p:nvSpPr>
        <p:spPr>
          <a:xfrm>
            <a:off x="-144675" y="1609847"/>
            <a:ext cx="12479762" cy="4260218"/>
          </a:xfrm>
          <a:prstGeom prst="rect">
            <a:avLst/>
          </a:prstGeom>
          <a:solidFill>
            <a:srgbClr val="FF6699"/>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20" name="Line 2"/>
          <p:cNvSpPr>
            <a:spLocks noChangeShapeType="1"/>
          </p:cNvSpPr>
          <p:nvPr/>
        </p:nvSpPr>
        <p:spPr bwMode="auto">
          <a:xfrm flipV="1">
            <a:off x="0" y="3763114"/>
            <a:ext cx="14933256" cy="0"/>
          </a:xfrm>
          <a:prstGeom prst="line">
            <a:avLst/>
          </a:prstGeom>
          <a:noFill/>
          <a:ln w="152400">
            <a:solidFill>
              <a:srgbClr val="FF6699"/>
            </a:solidFill>
            <a:round/>
            <a:tailEnd type="stealth" w="lg" len="lg"/>
          </a:ln>
          <a:extLst>
            <a:ext uri="{909E8E84-426E-40DD-AFC4-6F175D3DCCD1}">
              <a14:hiddenFill xmlns:a14="http://schemas.microsoft.com/office/drawing/2010/main">
                <a:noFill/>
              </a14:hiddenFill>
            </a:ext>
          </a:extLst>
        </p:spPr>
        <p:txBody>
          <a:bodyPr lIns="121917" tIns="60958" rIns="121917" bIns="60958"/>
          <a:lstStyle/>
          <a:p>
            <a:endParaRPr lang="zh-CN" altLang="en-US"/>
          </a:p>
        </p:txBody>
      </p:sp>
      <p:sp>
        <p:nvSpPr>
          <p:cNvPr id="21" name="AutoShape 4"/>
          <p:cNvSpPr>
            <a:spLocks noChangeAspect="1" noChangeArrowheads="1"/>
          </p:cNvSpPr>
          <p:nvPr/>
        </p:nvSpPr>
        <p:spPr bwMode="auto">
          <a:xfrm>
            <a:off x="8736463" y="3378981"/>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22" name="AutoShape 5"/>
          <p:cNvSpPr>
            <a:spLocks noChangeAspect="1" noChangeArrowheads="1"/>
          </p:cNvSpPr>
          <p:nvPr/>
        </p:nvSpPr>
        <p:spPr bwMode="auto">
          <a:xfrm>
            <a:off x="6603140" y="4496840"/>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23" name="AutoShape 6"/>
          <p:cNvSpPr>
            <a:spLocks noChangeAspect="1" noChangeArrowheads="1"/>
          </p:cNvSpPr>
          <p:nvPr/>
        </p:nvSpPr>
        <p:spPr bwMode="auto">
          <a:xfrm>
            <a:off x="8124827" y="2961902"/>
            <a:ext cx="408463" cy="315456"/>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24" name="AutoShape 7"/>
          <p:cNvSpPr>
            <a:spLocks noChangeAspect="1" noChangeArrowheads="1"/>
          </p:cNvSpPr>
          <p:nvPr/>
        </p:nvSpPr>
        <p:spPr bwMode="auto">
          <a:xfrm>
            <a:off x="7314248" y="3683851"/>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25" name="AutoShape 8"/>
          <p:cNvSpPr>
            <a:spLocks noChangeAspect="1" noChangeArrowheads="1"/>
          </p:cNvSpPr>
          <p:nvPr/>
        </p:nvSpPr>
        <p:spPr bwMode="auto">
          <a:xfrm>
            <a:off x="6603140" y="3683851"/>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26" name="AutoShape 9"/>
          <p:cNvSpPr>
            <a:spLocks noChangeAspect="1" noChangeArrowheads="1"/>
          </p:cNvSpPr>
          <p:nvPr/>
        </p:nvSpPr>
        <p:spPr bwMode="auto">
          <a:xfrm>
            <a:off x="7314248" y="3277357"/>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27" name="AutoShape 10"/>
          <p:cNvSpPr>
            <a:spLocks noChangeAspect="1" noChangeArrowheads="1"/>
          </p:cNvSpPr>
          <p:nvPr/>
        </p:nvSpPr>
        <p:spPr bwMode="auto">
          <a:xfrm>
            <a:off x="8126942" y="3582228"/>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28" name="AutoShape 11"/>
          <p:cNvSpPr>
            <a:spLocks noChangeAspect="1" noChangeArrowheads="1"/>
          </p:cNvSpPr>
          <p:nvPr/>
        </p:nvSpPr>
        <p:spPr bwMode="auto">
          <a:xfrm>
            <a:off x="8736463" y="3165149"/>
            <a:ext cx="408464" cy="315456"/>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29" name="AutoShape 12"/>
          <p:cNvSpPr>
            <a:spLocks noChangeAspect="1" noChangeArrowheads="1"/>
          </p:cNvSpPr>
          <p:nvPr/>
        </p:nvSpPr>
        <p:spPr bwMode="auto">
          <a:xfrm>
            <a:off x="8126942" y="3277357"/>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30" name="AutoShape 13"/>
          <p:cNvSpPr>
            <a:spLocks noChangeAspect="1" noChangeArrowheads="1"/>
          </p:cNvSpPr>
          <p:nvPr/>
        </p:nvSpPr>
        <p:spPr bwMode="auto">
          <a:xfrm>
            <a:off x="9447570" y="3470020"/>
            <a:ext cx="408464" cy="315456"/>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31" name="AutoShape 14"/>
          <p:cNvSpPr>
            <a:spLocks noChangeAspect="1" noChangeArrowheads="1"/>
          </p:cNvSpPr>
          <p:nvPr/>
        </p:nvSpPr>
        <p:spPr bwMode="auto">
          <a:xfrm>
            <a:off x="8736463" y="3673267"/>
            <a:ext cx="408464" cy="315456"/>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32" name="AutoShape 15"/>
          <p:cNvSpPr>
            <a:spLocks noChangeAspect="1" noChangeArrowheads="1"/>
          </p:cNvSpPr>
          <p:nvPr/>
        </p:nvSpPr>
        <p:spPr bwMode="auto">
          <a:xfrm rot="21280522">
            <a:off x="8126942" y="3887099"/>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33" name="AutoShape 16"/>
          <p:cNvSpPr>
            <a:spLocks noChangeAspect="1" noChangeArrowheads="1"/>
          </p:cNvSpPr>
          <p:nvPr/>
        </p:nvSpPr>
        <p:spPr bwMode="auto">
          <a:xfrm>
            <a:off x="9447570" y="3175734"/>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34" name="AutoShape 17"/>
          <p:cNvSpPr>
            <a:spLocks noChangeAspect="1" noChangeArrowheads="1"/>
          </p:cNvSpPr>
          <p:nvPr/>
        </p:nvSpPr>
        <p:spPr bwMode="auto">
          <a:xfrm>
            <a:off x="9955504" y="3368396"/>
            <a:ext cx="408464" cy="315456"/>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35" name="AutoShape 18"/>
          <p:cNvSpPr>
            <a:spLocks noChangeAspect="1" noChangeArrowheads="1"/>
          </p:cNvSpPr>
          <p:nvPr/>
        </p:nvSpPr>
        <p:spPr bwMode="auto">
          <a:xfrm>
            <a:off x="5892033" y="2565993"/>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36" name="AutoShape 19"/>
          <p:cNvSpPr>
            <a:spLocks noChangeAspect="1" noChangeArrowheads="1"/>
          </p:cNvSpPr>
          <p:nvPr/>
        </p:nvSpPr>
        <p:spPr bwMode="auto">
          <a:xfrm>
            <a:off x="5892033" y="4191969"/>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37" name="AutoShape 20"/>
          <p:cNvSpPr>
            <a:spLocks noChangeAspect="1" noChangeArrowheads="1"/>
          </p:cNvSpPr>
          <p:nvPr/>
        </p:nvSpPr>
        <p:spPr bwMode="auto">
          <a:xfrm>
            <a:off x="5688859" y="4395216"/>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38" name="AutoShape 21"/>
          <p:cNvSpPr>
            <a:spLocks noChangeAspect="1" noChangeArrowheads="1"/>
          </p:cNvSpPr>
          <p:nvPr/>
        </p:nvSpPr>
        <p:spPr bwMode="auto">
          <a:xfrm>
            <a:off x="6603140" y="4090346"/>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39" name="AutoShape 22"/>
          <p:cNvSpPr>
            <a:spLocks noChangeAspect="1" noChangeArrowheads="1"/>
          </p:cNvSpPr>
          <p:nvPr/>
        </p:nvSpPr>
        <p:spPr bwMode="auto">
          <a:xfrm>
            <a:off x="5892033" y="3582228"/>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40" name="AutoShape 23"/>
          <p:cNvSpPr>
            <a:spLocks noChangeAspect="1" noChangeArrowheads="1"/>
          </p:cNvSpPr>
          <p:nvPr/>
        </p:nvSpPr>
        <p:spPr bwMode="auto">
          <a:xfrm>
            <a:off x="5688859" y="3683851"/>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41" name="AutoShape 24"/>
          <p:cNvSpPr>
            <a:spLocks noChangeAspect="1" noChangeArrowheads="1"/>
          </p:cNvSpPr>
          <p:nvPr/>
        </p:nvSpPr>
        <p:spPr bwMode="auto">
          <a:xfrm>
            <a:off x="5892033" y="2972487"/>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42" name="AutoShape 25"/>
          <p:cNvSpPr>
            <a:spLocks noChangeAspect="1" noChangeArrowheads="1"/>
          </p:cNvSpPr>
          <p:nvPr/>
        </p:nvSpPr>
        <p:spPr bwMode="auto">
          <a:xfrm>
            <a:off x="7314248" y="4090346"/>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43" name="AutoShape 26"/>
          <p:cNvSpPr>
            <a:spLocks noChangeAspect="1" noChangeArrowheads="1"/>
          </p:cNvSpPr>
          <p:nvPr/>
        </p:nvSpPr>
        <p:spPr bwMode="auto">
          <a:xfrm>
            <a:off x="5282512" y="4700087"/>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44" name="AutoShape 27"/>
          <p:cNvSpPr>
            <a:spLocks noChangeAspect="1" noChangeArrowheads="1"/>
          </p:cNvSpPr>
          <p:nvPr/>
        </p:nvSpPr>
        <p:spPr bwMode="auto">
          <a:xfrm>
            <a:off x="6603140" y="2565993"/>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45" name="AutoShape 28"/>
          <p:cNvSpPr>
            <a:spLocks noChangeAspect="1" noChangeArrowheads="1"/>
          </p:cNvSpPr>
          <p:nvPr/>
        </p:nvSpPr>
        <p:spPr bwMode="auto">
          <a:xfrm>
            <a:off x="6603140" y="3074110"/>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46" name="AutoShape 30"/>
          <p:cNvSpPr>
            <a:spLocks noChangeAspect="1" noChangeArrowheads="1"/>
          </p:cNvSpPr>
          <p:nvPr/>
        </p:nvSpPr>
        <p:spPr bwMode="auto">
          <a:xfrm>
            <a:off x="5688859" y="2362746"/>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47" name="AutoShape 31"/>
          <p:cNvSpPr>
            <a:spLocks noChangeAspect="1" noChangeArrowheads="1"/>
          </p:cNvSpPr>
          <p:nvPr/>
        </p:nvSpPr>
        <p:spPr bwMode="auto">
          <a:xfrm>
            <a:off x="7314248" y="2769240"/>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48" name="AutoShape 34"/>
          <p:cNvSpPr>
            <a:spLocks noChangeAspect="1" noChangeArrowheads="1"/>
          </p:cNvSpPr>
          <p:nvPr/>
        </p:nvSpPr>
        <p:spPr bwMode="auto">
          <a:xfrm>
            <a:off x="5384099" y="3785475"/>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49" name="AutoShape 35"/>
          <p:cNvSpPr>
            <a:spLocks noChangeAspect="1" noChangeArrowheads="1"/>
          </p:cNvSpPr>
          <p:nvPr/>
        </p:nvSpPr>
        <p:spPr bwMode="auto">
          <a:xfrm>
            <a:off x="5180926" y="2362746"/>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50" name="AutoShape 36"/>
          <p:cNvSpPr>
            <a:spLocks noChangeAspect="1" noChangeArrowheads="1"/>
          </p:cNvSpPr>
          <p:nvPr/>
        </p:nvSpPr>
        <p:spPr bwMode="auto">
          <a:xfrm>
            <a:off x="5282512" y="4293593"/>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51" name="AutoShape 37"/>
          <p:cNvSpPr>
            <a:spLocks noChangeAspect="1" noChangeArrowheads="1"/>
          </p:cNvSpPr>
          <p:nvPr/>
        </p:nvSpPr>
        <p:spPr bwMode="auto">
          <a:xfrm>
            <a:off x="4774579" y="2667616"/>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52" name="AutoShape 38"/>
          <p:cNvSpPr>
            <a:spLocks noChangeAspect="1" noChangeArrowheads="1"/>
          </p:cNvSpPr>
          <p:nvPr/>
        </p:nvSpPr>
        <p:spPr bwMode="auto">
          <a:xfrm>
            <a:off x="4977752" y="4191969"/>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53" name="AutoShape 39"/>
          <p:cNvSpPr>
            <a:spLocks noChangeAspect="1" noChangeArrowheads="1"/>
          </p:cNvSpPr>
          <p:nvPr/>
        </p:nvSpPr>
        <p:spPr bwMode="auto">
          <a:xfrm>
            <a:off x="5282512" y="3074110"/>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54" name="AutoShape 41"/>
          <p:cNvSpPr>
            <a:spLocks noChangeAspect="1" noChangeArrowheads="1"/>
          </p:cNvSpPr>
          <p:nvPr/>
        </p:nvSpPr>
        <p:spPr bwMode="auto">
          <a:xfrm>
            <a:off x="5384099" y="2667616"/>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55" name="AutoShape 42"/>
          <p:cNvSpPr>
            <a:spLocks noChangeAspect="1" noChangeArrowheads="1"/>
          </p:cNvSpPr>
          <p:nvPr/>
        </p:nvSpPr>
        <p:spPr bwMode="auto">
          <a:xfrm>
            <a:off x="4774579" y="3582228"/>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56" name="AutoShape 43"/>
          <p:cNvSpPr>
            <a:spLocks noChangeAspect="1" noChangeArrowheads="1"/>
          </p:cNvSpPr>
          <p:nvPr/>
        </p:nvSpPr>
        <p:spPr bwMode="auto">
          <a:xfrm>
            <a:off x="4774579" y="2159499"/>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57" name="AutoShape 44"/>
          <p:cNvSpPr>
            <a:spLocks noChangeAspect="1" noChangeArrowheads="1"/>
          </p:cNvSpPr>
          <p:nvPr/>
        </p:nvSpPr>
        <p:spPr bwMode="auto">
          <a:xfrm>
            <a:off x="5587273" y="2972487"/>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58" name="AutoShape 45"/>
          <p:cNvSpPr>
            <a:spLocks noChangeAspect="1" noChangeArrowheads="1"/>
          </p:cNvSpPr>
          <p:nvPr/>
        </p:nvSpPr>
        <p:spPr bwMode="auto">
          <a:xfrm>
            <a:off x="4672992" y="4496840"/>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59" name="AutoShape 46"/>
          <p:cNvSpPr>
            <a:spLocks noChangeAspect="1" noChangeArrowheads="1"/>
          </p:cNvSpPr>
          <p:nvPr/>
        </p:nvSpPr>
        <p:spPr bwMode="auto">
          <a:xfrm>
            <a:off x="4368231" y="3074110"/>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grpSp>
        <p:nvGrpSpPr>
          <p:cNvPr id="60" name="文本1"/>
          <p:cNvGrpSpPr/>
          <p:nvPr/>
        </p:nvGrpSpPr>
        <p:grpSpPr>
          <a:xfrm>
            <a:off x="711108" y="2276442"/>
            <a:ext cx="3449718" cy="3330287"/>
            <a:chOff x="533400" y="2305844"/>
            <a:chExt cx="2587625" cy="2497137"/>
          </a:xfrm>
        </p:grpSpPr>
        <p:sp>
          <p:nvSpPr>
            <p:cNvPr id="61" name="AutoShape 13"/>
            <p:cNvSpPr>
              <a:spLocks noChangeArrowheads="1"/>
            </p:cNvSpPr>
            <p:nvPr/>
          </p:nvSpPr>
          <p:spPr bwMode="gray">
            <a:xfrm>
              <a:off x="533400" y="2305844"/>
              <a:ext cx="2587625" cy="2497137"/>
            </a:xfrm>
            <a:prstGeom prst="roundRect">
              <a:avLst>
                <a:gd name="adj" fmla="val 4639"/>
              </a:avLst>
            </a:prstGeom>
            <a:gradFill>
              <a:gsLst>
                <a:gs pos="33000">
                  <a:srgbClr val="F9F9F9"/>
                </a:gs>
                <a:gs pos="100000">
                  <a:srgbClr val="D7D7D7"/>
                </a:gs>
              </a:gsLst>
              <a:lin ang="5400000" scaled="0"/>
            </a:gradFill>
            <a:ln w="3175" cap="flat" cmpd="sng" algn="ctr">
              <a:solidFill>
                <a:srgbClr val="EAEAEA"/>
              </a:solidFill>
              <a:prstDash val="solid"/>
            </a:ln>
            <a:effectLst>
              <a:outerShdw blurRad="50800" dist="38100" dir="2700000" algn="tl" rotWithShape="0">
                <a:prstClr val="black">
                  <a:alpha val="40000"/>
                </a:prstClr>
              </a:outerShdw>
            </a:effectLst>
          </p:spPr>
          <p:txBody>
            <a:bodyPr anchor="ctr"/>
            <a:lstStyle/>
            <a:p>
              <a:pPr algn="ctr" defTabSz="1218565">
                <a:lnSpc>
                  <a:spcPct val="120000"/>
                </a:lnSpc>
                <a:defRPr/>
              </a:pPr>
              <a:endParaRPr lang="zh-CN" altLang="en-US" sz="2700" b="0" kern="0">
                <a:solidFill>
                  <a:srgbClr val="4D4D4D"/>
                </a:solidFill>
                <a:latin typeface="微软雅黑" panose="020B0503020204020204" pitchFamily="34" charset="-122"/>
                <a:ea typeface="微软雅黑" panose="020B0503020204020204" pitchFamily="34" charset="-122"/>
              </a:endParaRPr>
            </a:p>
          </p:txBody>
        </p:sp>
        <p:sp>
          <p:nvSpPr>
            <p:cNvPr id="62" name="TextBox 20"/>
            <p:cNvSpPr txBox="1"/>
            <p:nvPr/>
          </p:nvSpPr>
          <p:spPr bwMode="auto">
            <a:xfrm>
              <a:off x="919904" y="2711831"/>
              <a:ext cx="1728788" cy="1033296"/>
            </a:xfrm>
            <a:prstGeom prst="rect">
              <a:avLst/>
            </a:prstGeom>
            <a:noFill/>
          </p:spPr>
          <p:txBody>
            <a:bodyPr vert="horz" wrap="square" lIns="91440" tIns="45720" rIns="91440" bIns="45720" numCol="1" anchor="t" anchorCtr="0" compatLnSpc="1">
              <a:spAutoFit/>
            </a:bodyPr>
            <a:lstStyle/>
            <a:p>
              <a:pPr algn="ctr" defTabSz="1218565">
                <a:lnSpc>
                  <a:spcPct val="150000"/>
                </a:lnSpc>
                <a:defRPr/>
              </a:pPr>
              <a:r>
                <a:rPr lang="zh-CN" altLang="en-US" sz="1400" b="0" kern="0" dirty="0">
                  <a:solidFill>
                    <a:srgbClr val="4D4D4D"/>
                  </a:solidFill>
                  <a:latin typeface="微软雅黑" panose="020B0503020204020204" pitchFamily="34" charset="-122"/>
                  <a:ea typeface="微软雅黑" panose="020B0503020204020204" pitchFamily="34" charset="-122"/>
                </a:rPr>
                <a:t>单击此处添加段落文本单击此处添加段落文本单击此处添加段落文本单击此处添加段落文本</a:t>
              </a:r>
              <a:endParaRPr lang="zh-CN" altLang="en-US" sz="1400" b="0" kern="0" dirty="0">
                <a:solidFill>
                  <a:srgbClr val="4D4D4D"/>
                </a:solidFill>
                <a:latin typeface="微软雅黑" panose="020B0503020204020204" pitchFamily="34" charset="-122"/>
                <a:ea typeface="微软雅黑" panose="020B0503020204020204" pitchFamily="34" charset="-122"/>
              </a:endParaRPr>
            </a:p>
          </p:txBody>
        </p:sp>
      </p:grpSp>
      <p:grpSp>
        <p:nvGrpSpPr>
          <p:cNvPr id="63" name="深色1"/>
          <p:cNvGrpSpPr/>
          <p:nvPr/>
        </p:nvGrpSpPr>
        <p:grpSpPr>
          <a:xfrm>
            <a:off x="842324" y="1941931"/>
            <a:ext cx="3140724" cy="698662"/>
            <a:chOff x="631825" y="2055019"/>
            <a:chExt cx="2355850" cy="523875"/>
          </a:xfrm>
        </p:grpSpPr>
        <p:sp>
          <p:nvSpPr>
            <p:cNvPr id="64" name="AutoShape 14"/>
            <p:cNvSpPr>
              <a:spLocks noChangeArrowheads="1"/>
            </p:cNvSpPr>
            <p:nvPr/>
          </p:nvSpPr>
          <p:spPr bwMode="ltGray">
            <a:xfrm>
              <a:off x="631825" y="2055019"/>
              <a:ext cx="2355850" cy="523875"/>
            </a:xfrm>
            <a:prstGeom prst="roundRect">
              <a:avLst>
                <a:gd name="adj" fmla="val 16667"/>
              </a:avLst>
            </a:prstGeom>
            <a:solidFill>
              <a:srgbClr val="FF6699"/>
            </a:solidFill>
            <a:ln w="3175" cap="flat" cmpd="sng" algn="ctr">
              <a:solidFill>
                <a:srgbClr val="D7D7D7"/>
              </a:solidFill>
              <a:prstDash val="solid"/>
            </a:ln>
            <a:effectLst>
              <a:outerShdw blurRad="50800" dist="38100" dir="2700000" algn="tl" rotWithShape="0">
                <a:prstClr val="black">
                  <a:alpha val="40000"/>
                </a:prstClr>
              </a:outerShdw>
            </a:effectLst>
          </p:spPr>
          <p:txBody>
            <a:bodyPr lIns="93296" tIns="46648" rIns="93296" bIns="46648" anchor="ctr"/>
            <a:lstStyle/>
            <a:p>
              <a:pPr>
                <a:lnSpc>
                  <a:spcPct val="120000"/>
                </a:lnSpc>
              </a:pPr>
              <a:endParaRPr lang="zh-CN" altLang="en-US" sz="1600" kern="0">
                <a:solidFill>
                  <a:srgbClr val="F9F9F9"/>
                </a:solidFill>
                <a:latin typeface="微软雅黑" panose="020B0503020204020204" pitchFamily="34" charset="-122"/>
                <a:ea typeface="微软雅黑" panose="020B0503020204020204" pitchFamily="34" charset="-122"/>
              </a:endParaRPr>
            </a:p>
          </p:txBody>
        </p:sp>
        <p:sp>
          <p:nvSpPr>
            <p:cNvPr id="65" name="TextBox 19"/>
            <p:cNvSpPr txBox="1">
              <a:spLocks noChangeArrowheads="1"/>
            </p:cNvSpPr>
            <p:nvPr/>
          </p:nvSpPr>
          <p:spPr bwMode="auto">
            <a:xfrm>
              <a:off x="944562" y="2167344"/>
              <a:ext cx="1728787" cy="276999"/>
            </a:xfrm>
            <a:prstGeom prst="rect">
              <a:avLst/>
            </a:prstGeom>
            <a:solidFill>
              <a:srgbClr val="FF6699"/>
            </a:solidFill>
            <a:ln w="3175" cap="flat" cmpd="sng" algn="ctr">
              <a:solidFill>
                <a:srgbClr val="D7D7D7"/>
              </a:solidFill>
              <a:prstDash val="solid"/>
            </a:ln>
            <a:effectLst>
              <a:outerShdw blurRad="50800" dist="38100" dir="2700000" algn="tl" rotWithShape="0">
                <a:prstClr val="black">
                  <a:alpha val="40000"/>
                </a:prstClr>
              </a:outerShdw>
            </a:effectLst>
          </p:spPr>
          <p:txBody>
            <a:bodyPr lIns="93296" tIns="46648" rIns="93296" bIns="46648" anchor="ctr"/>
            <a:lstStyle>
              <a:defPPr>
                <a:defRPr lang="zh-CN"/>
              </a:defPPr>
              <a:lvl1pPr marR="0" lvl="0" indent="0" fontAlgn="auto">
                <a:lnSpc>
                  <a:spcPct val="120000"/>
                </a:lnSpc>
                <a:spcBef>
                  <a:spcPts val="0"/>
                </a:spcBef>
                <a:spcAft>
                  <a:spcPts val="0"/>
                </a:spcAft>
                <a:buClrTx/>
                <a:buSzTx/>
                <a:buFontTx/>
                <a:buNone/>
                <a:defRPr kumimoji="0" sz="1200" b="0" i="0" u="none" strike="noStrike" kern="0" cap="none" spc="0" normalizeH="0" baseline="0">
                  <a:ln>
                    <a:noFill/>
                  </a:ln>
                  <a:solidFill>
                    <a:srgbClr val="F9F9F9"/>
                  </a:solidFill>
                  <a:effectLst/>
                  <a:uLnTx/>
                  <a:uFillTx/>
                  <a:latin typeface="微软雅黑" panose="020B0503020204020204" pitchFamily="34" charset="-122"/>
                  <a:ea typeface="微软雅黑" panose="020B0503020204020204" pitchFamily="34" charset="-122"/>
                </a:defRPr>
              </a:lvl1pPr>
            </a:lstStyle>
            <a:p>
              <a:r>
                <a:rPr lang="zh-CN" altLang="zh-CN" dirty="0"/>
                <a:t>单击此处添加标题</a:t>
              </a:r>
              <a:endParaRPr lang="zh-CN" altLang="zh-CN" dirty="0"/>
            </a:p>
          </p:txBody>
        </p:sp>
      </p:grpSp>
      <p:grpSp>
        <p:nvGrpSpPr>
          <p:cNvPr id="66" name="文本1"/>
          <p:cNvGrpSpPr/>
          <p:nvPr/>
        </p:nvGrpSpPr>
        <p:grpSpPr>
          <a:xfrm>
            <a:off x="4469455" y="2276442"/>
            <a:ext cx="3449718" cy="3330287"/>
            <a:chOff x="533400" y="2305844"/>
            <a:chExt cx="2587625" cy="2497137"/>
          </a:xfrm>
        </p:grpSpPr>
        <p:sp>
          <p:nvSpPr>
            <p:cNvPr id="67" name="AutoShape 13"/>
            <p:cNvSpPr>
              <a:spLocks noChangeArrowheads="1"/>
            </p:cNvSpPr>
            <p:nvPr/>
          </p:nvSpPr>
          <p:spPr bwMode="gray">
            <a:xfrm>
              <a:off x="533400" y="2305844"/>
              <a:ext cx="2587625" cy="2497137"/>
            </a:xfrm>
            <a:prstGeom prst="roundRect">
              <a:avLst>
                <a:gd name="adj" fmla="val 4639"/>
              </a:avLst>
            </a:prstGeom>
            <a:gradFill>
              <a:gsLst>
                <a:gs pos="33000">
                  <a:srgbClr val="F9F9F9"/>
                </a:gs>
                <a:gs pos="100000">
                  <a:srgbClr val="D7D7D7"/>
                </a:gs>
              </a:gsLst>
              <a:lin ang="5400000" scaled="0"/>
            </a:gradFill>
            <a:ln w="3175" cap="flat" cmpd="sng" algn="ctr">
              <a:solidFill>
                <a:srgbClr val="EAEAEA"/>
              </a:solidFill>
              <a:prstDash val="solid"/>
            </a:ln>
            <a:effectLst>
              <a:outerShdw blurRad="50800" dist="38100" dir="2700000" algn="tl" rotWithShape="0">
                <a:prstClr val="black">
                  <a:alpha val="40000"/>
                </a:prstClr>
              </a:outerShdw>
            </a:effectLst>
          </p:spPr>
          <p:txBody>
            <a:bodyPr anchor="ctr"/>
            <a:lstStyle/>
            <a:p>
              <a:pPr algn="ctr" defTabSz="1218565">
                <a:lnSpc>
                  <a:spcPct val="120000"/>
                </a:lnSpc>
                <a:defRPr/>
              </a:pPr>
              <a:endParaRPr lang="zh-CN" altLang="en-US" sz="2700" b="0" kern="0">
                <a:solidFill>
                  <a:srgbClr val="4D4D4D"/>
                </a:solidFill>
                <a:latin typeface="微软雅黑" panose="020B0503020204020204" pitchFamily="34" charset="-122"/>
                <a:ea typeface="微软雅黑" panose="020B0503020204020204" pitchFamily="34" charset="-122"/>
              </a:endParaRPr>
            </a:p>
          </p:txBody>
        </p:sp>
        <p:sp>
          <p:nvSpPr>
            <p:cNvPr id="68" name="TextBox 20"/>
            <p:cNvSpPr txBox="1"/>
            <p:nvPr/>
          </p:nvSpPr>
          <p:spPr bwMode="auto">
            <a:xfrm>
              <a:off x="919904" y="2711831"/>
              <a:ext cx="1728788" cy="1033296"/>
            </a:xfrm>
            <a:prstGeom prst="rect">
              <a:avLst/>
            </a:prstGeom>
            <a:noFill/>
          </p:spPr>
          <p:txBody>
            <a:bodyPr vert="horz" wrap="square" lIns="91440" tIns="45720" rIns="91440" bIns="45720" numCol="1" anchor="t" anchorCtr="0" compatLnSpc="1">
              <a:spAutoFit/>
            </a:bodyPr>
            <a:lstStyle/>
            <a:p>
              <a:pPr algn="ctr" defTabSz="1218565">
                <a:lnSpc>
                  <a:spcPct val="150000"/>
                </a:lnSpc>
                <a:defRPr/>
              </a:pPr>
              <a:r>
                <a:rPr lang="zh-CN" altLang="en-US" sz="1400" b="0" kern="0" dirty="0">
                  <a:solidFill>
                    <a:srgbClr val="4D4D4D"/>
                  </a:solidFill>
                  <a:latin typeface="微软雅黑" panose="020B0503020204020204" pitchFamily="34" charset="-122"/>
                  <a:ea typeface="微软雅黑" panose="020B0503020204020204" pitchFamily="34" charset="-122"/>
                </a:rPr>
                <a:t>单击此处添加段落文本单击此处添加段落文本单击此处添加段落文本单击此处添加段落文本</a:t>
              </a:r>
              <a:endParaRPr lang="zh-CN" altLang="en-US" sz="1400" b="0" kern="0" dirty="0">
                <a:solidFill>
                  <a:srgbClr val="4D4D4D"/>
                </a:solidFill>
                <a:latin typeface="微软雅黑" panose="020B0503020204020204" pitchFamily="34" charset="-122"/>
                <a:ea typeface="微软雅黑" panose="020B0503020204020204" pitchFamily="34" charset="-122"/>
              </a:endParaRPr>
            </a:p>
          </p:txBody>
        </p:sp>
      </p:grpSp>
      <p:grpSp>
        <p:nvGrpSpPr>
          <p:cNvPr id="69" name="深色1"/>
          <p:cNvGrpSpPr/>
          <p:nvPr/>
        </p:nvGrpSpPr>
        <p:grpSpPr>
          <a:xfrm>
            <a:off x="4600671" y="1941931"/>
            <a:ext cx="3140724" cy="698662"/>
            <a:chOff x="631825" y="2055019"/>
            <a:chExt cx="2355850" cy="523875"/>
          </a:xfrm>
        </p:grpSpPr>
        <p:sp>
          <p:nvSpPr>
            <p:cNvPr id="70" name="AutoShape 14"/>
            <p:cNvSpPr>
              <a:spLocks noChangeArrowheads="1"/>
            </p:cNvSpPr>
            <p:nvPr/>
          </p:nvSpPr>
          <p:spPr bwMode="ltGray">
            <a:xfrm>
              <a:off x="631825" y="2055019"/>
              <a:ext cx="2355850" cy="523875"/>
            </a:xfrm>
            <a:prstGeom prst="roundRect">
              <a:avLst>
                <a:gd name="adj" fmla="val 16667"/>
              </a:avLst>
            </a:prstGeom>
            <a:solidFill>
              <a:srgbClr val="FF6699"/>
            </a:solidFill>
            <a:ln w="3175" cap="flat" cmpd="sng" algn="ctr">
              <a:solidFill>
                <a:srgbClr val="D7D7D7"/>
              </a:solidFill>
              <a:prstDash val="solid"/>
            </a:ln>
            <a:effectLst>
              <a:outerShdw blurRad="50800" dist="38100" dir="2700000" algn="tl" rotWithShape="0">
                <a:prstClr val="black">
                  <a:alpha val="40000"/>
                </a:prstClr>
              </a:outerShdw>
            </a:effectLst>
          </p:spPr>
          <p:txBody>
            <a:bodyPr lIns="93296" tIns="46648" rIns="93296" bIns="46648" anchor="ctr"/>
            <a:lstStyle/>
            <a:p>
              <a:pPr>
                <a:lnSpc>
                  <a:spcPct val="120000"/>
                </a:lnSpc>
              </a:pPr>
              <a:endParaRPr lang="zh-CN" altLang="en-US" sz="1600" kern="0">
                <a:solidFill>
                  <a:srgbClr val="F9F9F9"/>
                </a:solidFill>
                <a:latin typeface="微软雅黑" panose="020B0503020204020204" pitchFamily="34" charset="-122"/>
                <a:ea typeface="微软雅黑" panose="020B0503020204020204" pitchFamily="34" charset="-122"/>
              </a:endParaRPr>
            </a:p>
          </p:txBody>
        </p:sp>
        <p:sp>
          <p:nvSpPr>
            <p:cNvPr id="71" name="TextBox 19"/>
            <p:cNvSpPr txBox="1">
              <a:spLocks noChangeArrowheads="1"/>
            </p:cNvSpPr>
            <p:nvPr/>
          </p:nvSpPr>
          <p:spPr bwMode="auto">
            <a:xfrm>
              <a:off x="944562" y="2167344"/>
              <a:ext cx="1728787" cy="276999"/>
            </a:xfrm>
            <a:prstGeom prst="rect">
              <a:avLst/>
            </a:prstGeom>
            <a:solidFill>
              <a:srgbClr val="FF6699"/>
            </a:solidFill>
            <a:ln w="3175" cap="flat" cmpd="sng" algn="ctr">
              <a:solidFill>
                <a:srgbClr val="D7D7D7"/>
              </a:solidFill>
              <a:prstDash val="solid"/>
            </a:ln>
            <a:effectLst>
              <a:outerShdw blurRad="50800" dist="38100" dir="2700000" algn="tl" rotWithShape="0">
                <a:prstClr val="black">
                  <a:alpha val="40000"/>
                </a:prstClr>
              </a:outerShdw>
            </a:effectLst>
          </p:spPr>
          <p:txBody>
            <a:bodyPr lIns="93296" tIns="46648" rIns="93296" bIns="46648" anchor="ctr"/>
            <a:lstStyle>
              <a:defPPr>
                <a:defRPr lang="zh-CN"/>
              </a:defPPr>
              <a:lvl1pPr>
                <a:lnSpc>
                  <a:spcPct val="120000"/>
                </a:lnSpc>
                <a:defRPr sz="1200" kern="0">
                  <a:solidFill>
                    <a:srgbClr val="F9F9F9"/>
                  </a:solidFill>
                  <a:latin typeface="微软雅黑" panose="020B0503020204020204" pitchFamily="34" charset="-122"/>
                  <a:ea typeface="微软雅黑" panose="020B0503020204020204" pitchFamily="34" charset="-122"/>
                </a:defRPr>
              </a:lvl1pPr>
            </a:lstStyle>
            <a:p>
              <a:r>
                <a:rPr lang="zh-CN" altLang="zh-CN" dirty="0"/>
                <a:t>单击此处添加标题</a:t>
              </a:r>
              <a:endParaRPr lang="zh-CN" altLang="zh-CN" dirty="0"/>
            </a:p>
          </p:txBody>
        </p:sp>
      </p:grpSp>
      <p:grpSp>
        <p:nvGrpSpPr>
          <p:cNvPr id="72" name="文本1"/>
          <p:cNvGrpSpPr/>
          <p:nvPr/>
        </p:nvGrpSpPr>
        <p:grpSpPr>
          <a:xfrm>
            <a:off x="8207167" y="2276442"/>
            <a:ext cx="3449718" cy="3330287"/>
            <a:chOff x="533400" y="2305844"/>
            <a:chExt cx="2587625" cy="2497137"/>
          </a:xfrm>
        </p:grpSpPr>
        <p:sp>
          <p:nvSpPr>
            <p:cNvPr id="73" name="AutoShape 13"/>
            <p:cNvSpPr>
              <a:spLocks noChangeArrowheads="1"/>
            </p:cNvSpPr>
            <p:nvPr/>
          </p:nvSpPr>
          <p:spPr bwMode="gray">
            <a:xfrm>
              <a:off x="533400" y="2305844"/>
              <a:ext cx="2587625" cy="2497137"/>
            </a:xfrm>
            <a:prstGeom prst="roundRect">
              <a:avLst>
                <a:gd name="adj" fmla="val 4639"/>
              </a:avLst>
            </a:prstGeom>
            <a:gradFill>
              <a:gsLst>
                <a:gs pos="33000">
                  <a:srgbClr val="F9F9F9"/>
                </a:gs>
                <a:gs pos="100000">
                  <a:srgbClr val="D7D7D7"/>
                </a:gs>
              </a:gsLst>
              <a:lin ang="5400000" scaled="0"/>
            </a:gradFill>
            <a:ln w="3175" cap="flat" cmpd="sng" algn="ctr">
              <a:solidFill>
                <a:srgbClr val="EAEAEA"/>
              </a:solidFill>
              <a:prstDash val="solid"/>
            </a:ln>
            <a:effectLst>
              <a:outerShdw blurRad="50800" dist="38100" dir="2700000" algn="tl" rotWithShape="0">
                <a:prstClr val="black">
                  <a:alpha val="40000"/>
                </a:prstClr>
              </a:outerShdw>
            </a:effectLst>
          </p:spPr>
          <p:txBody>
            <a:bodyPr anchor="ctr"/>
            <a:lstStyle/>
            <a:p>
              <a:pPr algn="ctr" defTabSz="1218565">
                <a:lnSpc>
                  <a:spcPct val="120000"/>
                </a:lnSpc>
                <a:defRPr/>
              </a:pPr>
              <a:endParaRPr lang="zh-CN" altLang="en-US" sz="2700" b="0" kern="0">
                <a:solidFill>
                  <a:srgbClr val="4D4D4D"/>
                </a:solidFill>
                <a:latin typeface="微软雅黑" panose="020B0503020204020204" pitchFamily="34" charset="-122"/>
                <a:ea typeface="微软雅黑" panose="020B0503020204020204" pitchFamily="34" charset="-122"/>
              </a:endParaRPr>
            </a:p>
          </p:txBody>
        </p:sp>
        <p:sp>
          <p:nvSpPr>
            <p:cNvPr id="74" name="TextBox 20"/>
            <p:cNvSpPr txBox="1"/>
            <p:nvPr/>
          </p:nvSpPr>
          <p:spPr bwMode="auto">
            <a:xfrm>
              <a:off x="919904" y="2711831"/>
              <a:ext cx="1728788" cy="1033296"/>
            </a:xfrm>
            <a:prstGeom prst="rect">
              <a:avLst/>
            </a:prstGeom>
            <a:noFill/>
          </p:spPr>
          <p:txBody>
            <a:bodyPr vert="horz" wrap="square" lIns="91440" tIns="45720" rIns="91440" bIns="45720" numCol="1" anchor="t" anchorCtr="0" compatLnSpc="1">
              <a:spAutoFit/>
            </a:bodyPr>
            <a:lstStyle/>
            <a:p>
              <a:pPr algn="ctr" defTabSz="1218565">
                <a:lnSpc>
                  <a:spcPct val="150000"/>
                </a:lnSpc>
                <a:defRPr/>
              </a:pPr>
              <a:r>
                <a:rPr lang="zh-CN" altLang="en-US" sz="1400" b="0" kern="0" dirty="0">
                  <a:solidFill>
                    <a:srgbClr val="4D4D4D"/>
                  </a:solidFill>
                  <a:latin typeface="微软雅黑" panose="020B0503020204020204" pitchFamily="34" charset="-122"/>
                  <a:ea typeface="微软雅黑" panose="020B0503020204020204" pitchFamily="34" charset="-122"/>
                </a:rPr>
                <a:t>单击此处添加段落文本单击此处添加段落文本单击此处添加段落文本单击此处添加段落文本</a:t>
              </a:r>
              <a:endParaRPr lang="zh-CN" altLang="en-US" sz="1400" b="0" kern="0" dirty="0">
                <a:solidFill>
                  <a:srgbClr val="4D4D4D"/>
                </a:solidFill>
                <a:latin typeface="微软雅黑" panose="020B0503020204020204" pitchFamily="34" charset="-122"/>
                <a:ea typeface="微软雅黑" panose="020B0503020204020204" pitchFamily="34" charset="-122"/>
              </a:endParaRPr>
            </a:p>
          </p:txBody>
        </p:sp>
      </p:grpSp>
      <p:grpSp>
        <p:nvGrpSpPr>
          <p:cNvPr id="75" name="深色1"/>
          <p:cNvGrpSpPr/>
          <p:nvPr/>
        </p:nvGrpSpPr>
        <p:grpSpPr>
          <a:xfrm>
            <a:off x="8338383" y="1941931"/>
            <a:ext cx="3140724" cy="698662"/>
            <a:chOff x="631825" y="2055019"/>
            <a:chExt cx="2355850" cy="523875"/>
          </a:xfrm>
        </p:grpSpPr>
        <p:sp>
          <p:nvSpPr>
            <p:cNvPr id="76" name="AutoShape 14"/>
            <p:cNvSpPr>
              <a:spLocks noChangeArrowheads="1"/>
            </p:cNvSpPr>
            <p:nvPr/>
          </p:nvSpPr>
          <p:spPr bwMode="ltGray">
            <a:xfrm>
              <a:off x="631825" y="2055019"/>
              <a:ext cx="2355850" cy="523875"/>
            </a:xfrm>
            <a:prstGeom prst="roundRect">
              <a:avLst>
                <a:gd name="adj" fmla="val 16667"/>
              </a:avLst>
            </a:prstGeom>
            <a:solidFill>
              <a:srgbClr val="FF6699"/>
            </a:solidFill>
            <a:ln w="3175" cap="flat" cmpd="sng" algn="ctr">
              <a:solidFill>
                <a:srgbClr val="D7D7D7"/>
              </a:solidFill>
              <a:prstDash val="solid"/>
            </a:ln>
            <a:effectLst>
              <a:outerShdw blurRad="50800" dist="38100" dir="2700000" algn="tl" rotWithShape="0">
                <a:prstClr val="black">
                  <a:alpha val="40000"/>
                </a:prstClr>
              </a:outerShdw>
            </a:effectLst>
          </p:spPr>
          <p:txBody>
            <a:bodyPr lIns="93296" tIns="46648" rIns="93296" bIns="46648" anchor="ctr"/>
            <a:lstStyle/>
            <a:p>
              <a:pPr>
                <a:lnSpc>
                  <a:spcPct val="120000"/>
                </a:lnSpc>
              </a:pPr>
              <a:endParaRPr lang="zh-CN" altLang="en-US" sz="1600" kern="0">
                <a:solidFill>
                  <a:srgbClr val="F9F9F9"/>
                </a:solidFill>
                <a:latin typeface="微软雅黑" panose="020B0503020204020204" pitchFamily="34" charset="-122"/>
                <a:ea typeface="微软雅黑" panose="020B0503020204020204" pitchFamily="34" charset="-122"/>
              </a:endParaRPr>
            </a:p>
          </p:txBody>
        </p:sp>
        <p:sp>
          <p:nvSpPr>
            <p:cNvPr id="77" name="TextBox 19"/>
            <p:cNvSpPr txBox="1">
              <a:spLocks noChangeArrowheads="1"/>
            </p:cNvSpPr>
            <p:nvPr/>
          </p:nvSpPr>
          <p:spPr bwMode="auto">
            <a:xfrm>
              <a:off x="944562" y="2167344"/>
              <a:ext cx="1728787" cy="276999"/>
            </a:xfrm>
            <a:prstGeom prst="rect">
              <a:avLst/>
            </a:prstGeom>
            <a:solidFill>
              <a:srgbClr val="FF6699"/>
            </a:solidFill>
            <a:ln w="3175" cap="flat" cmpd="sng" algn="ctr">
              <a:solidFill>
                <a:srgbClr val="D7D7D7"/>
              </a:solidFill>
              <a:prstDash val="solid"/>
            </a:ln>
            <a:effectLst>
              <a:outerShdw blurRad="50800" dist="38100" dir="2700000" algn="tl" rotWithShape="0">
                <a:prstClr val="black">
                  <a:alpha val="40000"/>
                </a:prstClr>
              </a:outerShdw>
            </a:effectLst>
          </p:spPr>
          <p:txBody>
            <a:bodyPr lIns="93296" tIns="46648" rIns="93296" bIns="46648" anchor="ctr"/>
            <a:lstStyle>
              <a:defPPr>
                <a:defRPr lang="zh-CN"/>
              </a:defPPr>
              <a:lvl1pPr>
                <a:lnSpc>
                  <a:spcPct val="120000"/>
                </a:lnSpc>
                <a:defRPr sz="1200" kern="0">
                  <a:solidFill>
                    <a:srgbClr val="F9F9F9"/>
                  </a:solidFill>
                  <a:latin typeface="微软雅黑" panose="020B0503020204020204" pitchFamily="34" charset="-122"/>
                  <a:ea typeface="微软雅黑" panose="020B0503020204020204" pitchFamily="34" charset="-122"/>
                </a:defRPr>
              </a:lvl1pPr>
            </a:lstStyle>
            <a:p>
              <a:r>
                <a:rPr lang="zh-CN" altLang="zh-CN" dirty="0"/>
                <a:t>单击此处添加标题</a:t>
              </a:r>
              <a:endParaRPr lang="zh-CN" altLang="zh-CN" dirty="0"/>
            </a:p>
          </p:txBody>
        </p:sp>
      </p:grpSp>
    </p:spTree>
  </p:cSld>
  <p:clrMapOvr>
    <a:masterClrMapping/>
  </p:clrMapOvr>
  <mc:AlternateContent xmlns:mc="http://schemas.openxmlformats.org/markup-compatibility/2006">
    <mc:Choice xmlns:p14="http://schemas.microsoft.com/office/powerpoint/2010/main" Requires="p14">
      <p:transition spd="slow" p14:dur="1400" advTm="5147">
        <p14:doors dir="vert"/>
      </p:transition>
    </mc:Choice>
    <mc:Fallback>
      <p:transition spd="slow" advTm="51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wheel(4)">
                                      <p:cBhvr>
                                        <p:cTn id="7" dur="1000"/>
                                        <p:tgtEl>
                                          <p:spTgt spid="155"/>
                                        </p:tgtEl>
                                      </p:cBhvr>
                                    </p:animEffect>
                                  </p:childTnLst>
                                </p:cTn>
                              </p:par>
                              <p:par>
                                <p:cTn id="8" presetID="2" presetClass="entr" presetSubtype="8"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additive="base">
                                        <p:cTn id="10" dur="300" fill="hold"/>
                                        <p:tgtEl>
                                          <p:spTgt spid="20"/>
                                        </p:tgtEl>
                                        <p:attrNameLst>
                                          <p:attrName>ppt_x</p:attrName>
                                        </p:attrNameLst>
                                      </p:cBhvr>
                                      <p:tavLst>
                                        <p:tav tm="0">
                                          <p:val>
                                            <p:strVal val="0-#ppt_w/2"/>
                                          </p:val>
                                        </p:tav>
                                        <p:tav tm="100000">
                                          <p:val>
                                            <p:strVal val="#ppt_x"/>
                                          </p:val>
                                        </p:tav>
                                      </p:tavLst>
                                    </p:anim>
                                    <p:anim calcmode="lin" valueType="num">
                                      <p:cBhvr additive="base">
                                        <p:cTn id="11" dur="300" fill="hold"/>
                                        <p:tgtEl>
                                          <p:spTgt spid="20"/>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39" presetClass="entr" presetSubtype="0" accel="10000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9"/>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9"/>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9"/>
                                        </p:tgtEl>
                                        <p:attrNameLst>
                                          <p:attrName>ppt_y</p:attrName>
                                        </p:attrNameLst>
                                      </p:cBhvr>
                                      <p:tavLst>
                                        <p:tav tm="0">
                                          <p:val>
                                            <p:strVal val="#ppt_y"/>
                                          </p:val>
                                        </p:tav>
                                        <p:tav tm="100000">
                                          <p:val>
                                            <p:strVal val="#ppt_y"/>
                                          </p:val>
                                        </p:tav>
                                      </p:tavLst>
                                    </p:anim>
                                  </p:childTnLst>
                                </p:cTn>
                              </p:par>
                              <p:par>
                                <p:cTn id="19" presetID="1" presetClass="exit" presetSubtype="0" fill="hold" grpId="1" nodeType="withEffect">
                                  <p:stCondLst>
                                    <p:cond delay="200"/>
                                  </p:stCondLst>
                                  <p:childTnLst>
                                    <p:set>
                                      <p:cBhvr>
                                        <p:cTn id="20" dur="1" fill="hold">
                                          <p:stCondLst>
                                            <p:cond delay="0"/>
                                          </p:stCondLst>
                                        </p:cTn>
                                        <p:tgtEl>
                                          <p:spTgt spid="20"/>
                                        </p:tgtEl>
                                        <p:attrNameLst>
                                          <p:attrName>style.visibility</p:attrName>
                                        </p:attrNameLst>
                                      </p:cBhvr>
                                      <p:to>
                                        <p:strVal val="hidden"/>
                                      </p:to>
                                    </p:set>
                                  </p:childTnLst>
                                </p:cTn>
                              </p:par>
                              <p:par>
                                <p:cTn id="21" presetID="2" presetClass="entr" presetSubtype="8"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300" fill="hold"/>
                                        <p:tgtEl>
                                          <p:spTgt spid="21"/>
                                        </p:tgtEl>
                                        <p:attrNameLst>
                                          <p:attrName>ppt_x</p:attrName>
                                        </p:attrNameLst>
                                      </p:cBhvr>
                                      <p:tavLst>
                                        <p:tav tm="0">
                                          <p:val>
                                            <p:strVal val="0-#ppt_w/2"/>
                                          </p:val>
                                        </p:tav>
                                        <p:tav tm="100000">
                                          <p:val>
                                            <p:strVal val="#ppt_x"/>
                                          </p:val>
                                        </p:tav>
                                      </p:tavLst>
                                    </p:anim>
                                    <p:anim calcmode="lin" valueType="num">
                                      <p:cBhvr additive="base">
                                        <p:cTn id="24" dur="300" fill="hold"/>
                                        <p:tgtEl>
                                          <p:spTgt spid="21"/>
                                        </p:tgtEl>
                                        <p:attrNameLst>
                                          <p:attrName>ppt_y</p:attrName>
                                        </p:attrNameLst>
                                      </p:cBhvr>
                                      <p:tavLst>
                                        <p:tav tm="0">
                                          <p:val>
                                            <p:strVal val="#ppt_y"/>
                                          </p:val>
                                        </p:tav>
                                        <p:tav tm="100000">
                                          <p:val>
                                            <p:strVal val="#ppt_y"/>
                                          </p:val>
                                        </p:tav>
                                      </p:tavLst>
                                    </p:anim>
                                  </p:childTnLst>
                                </p:cTn>
                              </p:par>
                              <p:par>
                                <p:cTn id="25" presetID="29" presetClass="exit" presetSubtype="0" fill="hold" grpId="1" nodeType="withEffect">
                                  <p:stCondLst>
                                    <p:cond delay="200"/>
                                  </p:stCondLst>
                                  <p:childTnLst>
                                    <p:anim calcmode="lin" valueType="num">
                                      <p:cBhvr>
                                        <p:cTn id="26" dur="1000"/>
                                        <p:tgtEl>
                                          <p:spTgt spid="21"/>
                                        </p:tgtEl>
                                        <p:attrNameLst>
                                          <p:attrName>ppt_x</p:attrName>
                                        </p:attrNameLst>
                                      </p:cBhvr>
                                      <p:tavLst>
                                        <p:tav tm="0">
                                          <p:val>
                                            <p:strVal val="ppt_x"/>
                                          </p:val>
                                        </p:tav>
                                        <p:tav tm="100000">
                                          <p:val>
                                            <p:strVal val="ppt_x-.2"/>
                                          </p:val>
                                        </p:tav>
                                      </p:tavLst>
                                    </p:anim>
                                    <p:anim calcmode="lin" valueType="num">
                                      <p:cBhvr>
                                        <p:cTn id="27" dur="1000"/>
                                        <p:tgtEl>
                                          <p:spTgt spid="21"/>
                                        </p:tgtEl>
                                        <p:attrNameLst>
                                          <p:attrName>ppt_y</p:attrName>
                                        </p:attrNameLst>
                                      </p:cBhvr>
                                      <p:tavLst>
                                        <p:tav tm="0">
                                          <p:val>
                                            <p:strVal val="ppt_y"/>
                                          </p:val>
                                        </p:tav>
                                        <p:tav tm="100000">
                                          <p:val>
                                            <p:strVal val="ppt_y"/>
                                          </p:val>
                                        </p:tav>
                                      </p:tavLst>
                                    </p:anim>
                                    <p:animEffect transition="out" filter="fade">
                                      <p:cBhvr>
                                        <p:cTn id="28" dur="1000"/>
                                        <p:tgtEl>
                                          <p:spTgt spid="21"/>
                                        </p:tgtEl>
                                      </p:cBhvr>
                                    </p:animEffect>
                                    <p:set>
                                      <p:cBhvr>
                                        <p:cTn id="29" dur="1" fill="hold">
                                          <p:stCondLst>
                                            <p:cond delay="999"/>
                                          </p:stCondLst>
                                        </p:cTn>
                                        <p:tgtEl>
                                          <p:spTgt spid="21"/>
                                        </p:tgtEl>
                                        <p:attrNameLst>
                                          <p:attrName>style.visibility</p:attrName>
                                        </p:attrNameLst>
                                      </p:cBhvr>
                                      <p:to>
                                        <p:strVal val="hidden"/>
                                      </p:to>
                                    </p:set>
                                  </p:childTnLst>
                                </p:cTn>
                              </p:par>
                              <p:par>
                                <p:cTn id="30" presetID="2" presetClass="entr" presetSubtype="8" fill="hold" grpId="0" nodeType="withEffect">
                                  <p:stCondLst>
                                    <p:cond delay="10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300" fill="hold"/>
                                        <p:tgtEl>
                                          <p:spTgt spid="22"/>
                                        </p:tgtEl>
                                        <p:attrNameLst>
                                          <p:attrName>ppt_x</p:attrName>
                                        </p:attrNameLst>
                                      </p:cBhvr>
                                      <p:tavLst>
                                        <p:tav tm="0">
                                          <p:val>
                                            <p:strVal val="0-#ppt_w/2"/>
                                          </p:val>
                                        </p:tav>
                                        <p:tav tm="100000">
                                          <p:val>
                                            <p:strVal val="#ppt_x"/>
                                          </p:val>
                                        </p:tav>
                                      </p:tavLst>
                                    </p:anim>
                                    <p:anim calcmode="lin" valueType="num">
                                      <p:cBhvr additive="base">
                                        <p:cTn id="33" dur="300" fill="hold"/>
                                        <p:tgtEl>
                                          <p:spTgt spid="22"/>
                                        </p:tgtEl>
                                        <p:attrNameLst>
                                          <p:attrName>ppt_y</p:attrName>
                                        </p:attrNameLst>
                                      </p:cBhvr>
                                      <p:tavLst>
                                        <p:tav tm="0">
                                          <p:val>
                                            <p:strVal val="#ppt_y"/>
                                          </p:val>
                                        </p:tav>
                                        <p:tav tm="100000">
                                          <p:val>
                                            <p:strVal val="#ppt_y"/>
                                          </p:val>
                                        </p:tav>
                                      </p:tavLst>
                                    </p:anim>
                                  </p:childTnLst>
                                </p:cTn>
                              </p:par>
                              <p:par>
                                <p:cTn id="34" presetID="29" presetClass="exit" presetSubtype="0" fill="hold" grpId="1" nodeType="withEffect">
                                  <p:stCondLst>
                                    <p:cond delay="100"/>
                                  </p:stCondLst>
                                  <p:childTnLst>
                                    <p:anim calcmode="lin" valueType="num">
                                      <p:cBhvr>
                                        <p:cTn id="35" dur="1000"/>
                                        <p:tgtEl>
                                          <p:spTgt spid="22"/>
                                        </p:tgtEl>
                                        <p:attrNameLst>
                                          <p:attrName>ppt_x</p:attrName>
                                        </p:attrNameLst>
                                      </p:cBhvr>
                                      <p:tavLst>
                                        <p:tav tm="0">
                                          <p:val>
                                            <p:strVal val="ppt_x"/>
                                          </p:val>
                                        </p:tav>
                                        <p:tav tm="100000">
                                          <p:val>
                                            <p:strVal val="ppt_x-.2"/>
                                          </p:val>
                                        </p:tav>
                                      </p:tavLst>
                                    </p:anim>
                                    <p:anim calcmode="lin" valueType="num">
                                      <p:cBhvr>
                                        <p:cTn id="36" dur="1000"/>
                                        <p:tgtEl>
                                          <p:spTgt spid="22"/>
                                        </p:tgtEl>
                                        <p:attrNameLst>
                                          <p:attrName>ppt_y</p:attrName>
                                        </p:attrNameLst>
                                      </p:cBhvr>
                                      <p:tavLst>
                                        <p:tav tm="0">
                                          <p:val>
                                            <p:strVal val="ppt_y"/>
                                          </p:val>
                                        </p:tav>
                                        <p:tav tm="100000">
                                          <p:val>
                                            <p:strVal val="ppt_y"/>
                                          </p:val>
                                        </p:tav>
                                      </p:tavLst>
                                    </p:anim>
                                    <p:animEffect transition="out" filter="fade">
                                      <p:cBhvr>
                                        <p:cTn id="37" dur="1000"/>
                                        <p:tgtEl>
                                          <p:spTgt spid="22"/>
                                        </p:tgtEl>
                                      </p:cBhvr>
                                    </p:animEffect>
                                    <p:set>
                                      <p:cBhvr>
                                        <p:cTn id="38" dur="1" fill="hold">
                                          <p:stCondLst>
                                            <p:cond delay="999"/>
                                          </p:stCondLst>
                                        </p:cTn>
                                        <p:tgtEl>
                                          <p:spTgt spid="22"/>
                                        </p:tgtEl>
                                        <p:attrNameLst>
                                          <p:attrName>style.visibility</p:attrName>
                                        </p:attrNameLst>
                                      </p:cBhvr>
                                      <p:to>
                                        <p:strVal val="hidden"/>
                                      </p:to>
                                    </p:set>
                                  </p:childTnLst>
                                </p:cTn>
                              </p:par>
                              <p:par>
                                <p:cTn id="39" presetID="2" presetClass="entr" presetSubtype="8"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300" fill="hold"/>
                                        <p:tgtEl>
                                          <p:spTgt spid="23"/>
                                        </p:tgtEl>
                                        <p:attrNameLst>
                                          <p:attrName>ppt_x</p:attrName>
                                        </p:attrNameLst>
                                      </p:cBhvr>
                                      <p:tavLst>
                                        <p:tav tm="0">
                                          <p:val>
                                            <p:strVal val="0-#ppt_w/2"/>
                                          </p:val>
                                        </p:tav>
                                        <p:tav tm="100000">
                                          <p:val>
                                            <p:strVal val="#ppt_x"/>
                                          </p:val>
                                        </p:tav>
                                      </p:tavLst>
                                    </p:anim>
                                    <p:anim calcmode="lin" valueType="num">
                                      <p:cBhvr additive="base">
                                        <p:cTn id="42" dur="300" fill="hold"/>
                                        <p:tgtEl>
                                          <p:spTgt spid="23"/>
                                        </p:tgtEl>
                                        <p:attrNameLst>
                                          <p:attrName>ppt_y</p:attrName>
                                        </p:attrNameLst>
                                      </p:cBhvr>
                                      <p:tavLst>
                                        <p:tav tm="0">
                                          <p:val>
                                            <p:strVal val="#ppt_y"/>
                                          </p:val>
                                        </p:tav>
                                        <p:tav tm="100000">
                                          <p:val>
                                            <p:strVal val="#ppt_y"/>
                                          </p:val>
                                        </p:tav>
                                      </p:tavLst>
                                    </p:anim>
                                  </p:childTnLst>
                                </p:cTn>
                              </p:par>
                              <p:par>
                                <p:cTn id="43" presetID="29" presetClass="exit" presetSubtype="0" fill="hold" grpId="1" nodeType="withEffect">
                                  <p:stCondLst>
                                    <p:cond delay="200"/>
                                  </p:stCondLst>
                                  <p:childTnLst>
                                    <p:anim calcmode="lin" valueType="num">
                                      <p:cBhvr>
                                        <p:cTn id="44" dur="1000"/>
                                        <p:tgtEl>
                                          <p:spTgt spid="23"/>
                                        </p:tgtEl>
                                        <p:attrNameLst>
                                          <p:attrName>ppt_x</p:attrName>
                                        </p:attrNameLst>
                                      </p:cBhvr>
                                      <p:tavLst>
                                        <p:tav tm="0">
                                          <p:val>
                                            <p:strVal val="ppt_x"/>
                                          </p:val>
                                        </p:tav>
                                        <p:tav tm="100000">
                                          <p:val>
                                            <p:strVal val="ppt_x-.2"/>
                                          </p:val>
                                        </p:tav>
                                      </p:tavLst>
                                    </p:anim>
                                    <p:anim calcmode="lin" valueType="num">
                                      <p:cBhvr>
                                        <p:cTn id="45" dur="1000"/>
                                        <p:tgtEl>
                                          <p:spTgt spid="23"/>
                                        </p:tgtEl>
                                        <p:attrNameLst>
                                          <p:attrName>ppt_y</p:attrName>
                                        </p:attrNameLst>
                                      </p:cBhvr>
                                      <p:tavLst>
                                        <p:tav tm="0">
                                          <p:val>
                                            <p:strVal val="ppt_y"/>
                                          </p:val>
                                        </p:tav>
                                        <p:tav tm="100000">
                                          <p:val>
                                            <p:strVal val="ppt_y"/>
                                          </p:val>
                                        </p:tav>
                                      </p:tavLst>
                                    </p:anim>
                                    <p:animEffect transition="out" filter="fade">
                                      <p:cBhvr>
                                        <p:cTn id="46" dur="1000"/>
                                        <p:tgtEl>
                                          <p:spTgt spid="23"/>
                                        </p:tgtEl>
                                      </p:cBhvr>
                                    </p:animEffect>
                                    <p:set>
                                      <p:cBhvr>
                                        <p:cTn id="47" dur="1" fill="hold">
                                          <p:stCondLst>
                                            <p:cond delay="999"/>
                                          </p:stCondLst>
                                        </p:cTn>
                                        <p:tgtEl>
                                          <p:spTgt spid="23"/>
                                        </p:tgtEl>
                                        <p:attrNameLst>
                                          <p:attrName>style.visibility</p:attrName>
                                        </p:attrNameLst>
                                      </p:cBhvr>
                                      <p:to>
                                        <p:strVal val="hidden"/>
                                      </p:to>
                                    </p:set>
                                  </p:childTnLst>
                                </p:cTn>
                              </p:par>
                              <p:par>
                                <p:cTn id="48" presetID="2" presetClass="entr" presetSubtype="8" fill="hold" grpId="0" nodeType="withEffect">
                                  <p:stCondLst>
                                    <p:cond delay="200"/>
                                  </p:stCondLst>
                                  <p:childTnLst>
                                    <p:set>
                                      <p:cBhvr>
                                        <p:cTn id="49" dur="1" fill="hold">
                                          <p:stCondLst>
                                            <p:cond delay="0"/>
                                          </p:stCondLst>
                                        </p:cTn>
                                        <p:tgtEl>
                                          <p:spTgt spid="24"/>
                                        </p:tgtEl>
                                        <p:attrNameLst>
                                          <p:attrName>style.visibility</p:attrName>
                                        </p:attrNameLst>
                                      </p:cBhvr>
                                      <p:to>
                                        <p:strVal val="visible"/>
                                      </p:to>
                                    </p:set>
                                    <p:anim calcmode="lin" valueType="num">
                                      <p:cBhvr additive="base">
                                        <p:cTn id="50" dur="300" fill="hold"/>
                                        <p:tgtEl>
                                          <p:spTgt spid="24"/>
                                        </p:tgtEl>
                                        <p:attrNameLst>
                                          <p:attrName>ppt_x</p:attrName>
                                        </p:attrNameLst>
                                      </p:cBhvr>
                                      <p:tavLst>
                                        <p:tav tm="0">
                                          <p:val>
                                            <p:strVal val="0-#ppt_w/2"/>
                                          </p:val>
                                        </p:tav>
                                        <p:tav tm="100000">
                                          <p:val>
                                            <p:strVal val="#ppt_x"/>
                                          </p:val>
                                        </p:tav>
                                      </p:tavLst>
                                    </p:anim>
                                    <p:anim calcmode="lin" valueType="num">
                                      <p:cBhvr additive="base">
                                        <p:cTn id="51" dur="300" fill="hold"/>
                                        <p:tgtEl>
                                          <p:spTgt spid="24"/>
                                        </p:tgtEl>
                                        <p:attrNameLst>
                                          <p:attrName>ppt_y</p:attrName>
                                        </p:attrNameLst>
                                      </p:cBhvr>
                                      <p:tavLst>
                                        <p:tav tm="0">
                                          <p:val>
                                            <p:strVal val="#ppt_y"/>
                                          </p:val>
                                        </p:tav>
                                        <p:tav tm="100000">
                                          <p:val>
                                            <p:strVal val="#ppt_y"/>
                                          </p:val>
                                        </p:tav>
                                      </p:tavLst>
                                    </p:anim>
                                  </p:childTnLst>
                                </p:cTn>
                              </p:par>
                              <p:par>
                                <p:cTn id="52" presetID="29" presetClass="exit" presetSubtype="0" fill="hold" grpId="1" nodeType="withEffect">
                                  <p:stCondLst>
                                    <p:cond delay="200"/>
                                  </p:stCondLst>
                                  <p:childTnLst>
                                    <p:anim calcmode="lin" valueType="num">
                                      <p:cBhvr>
                                        <p:cTn id="53" dur="1000"/>
                                        <p:tgtEl>
                                          <p:spTgt spid="24"/>
                                        </p:tgtEl>
                                        <p:attrNameLst>
                                          <p:attrName>ppt_x</p:attrName>
                                        </p:attrNameLst>
                                      </p:cBhvr>
                                      <p:tavLst>
                                        <p:tav tm="0">
                                          <p:val>
                                            <p:strVal val="ppt_x"/>
                                          </p:val>
                                        </p:tav>
                                        <p:tav tm="100000">
                                          <p:val>
                                            <p:strVal val="ppt_x-.2"/>
                                          </p:val>
                                        </p:tav>
                                      </p:tavLst>
                                    </p:anim>
                                    <p:anim calcmode="lin" valueType="num">
                                      <p:cBhvr>
                                        <p:cTn id="54" dur="1000"/>
                                        <p:tgtEl>
                                          <p:spTgt spid="24"/>
                                        </p:tgtEl>
                                        <p:attrNameLst>
                                          <p:attrName>ppt_y</p:attrName>
                                        </p:attrNameLst>
                                      </p:cBhvr>
                                      <p:tavLst>
                                        <p:tav tm="0">
                                          <p:val>
                                            <p:strVal val="ppt_y"/>
                                          </p:val>
                                        </p:tav>
                                        <p:tav tm="100000">
                                          <p:val>
                                            <p:strVal val="ppt_y"/>
                                          </p:val>
                                        </p:tav>
                                      </p:tavLst>
                                    </p:anim>
                                    <p:animEffect transition="out" filter="fade">
                                      <p:cBhvr>
                                        <p:cTn id="55" dur="1000"/>
                                        <p:tgtEl>
                                          <p:spTgt spid="24"/>
                                        </p:tgtEl>
                                      </p:cBhvr>
                                    </p:animEffect>
                                    <p:set>
                                      <p:cBhvr>
                                        <p:cTn id="56" dur="1" fill="hold">
                                          <p:stCondLst>
                                            <p:cond delay="999"/>
                                          </p:stCondLst>
                                        </p:cTn>
                                        <p:tgtEl>
                                          <p:spTgt spid="24"/>
                                        </p:tgtEl>
                                        <p:attrNameLst>
                                          <p:attrName>style.visibility</p:attrName>
                                        </p:attrNameLst>
                                      </p:cBhvr>
                                      <p:to>
                                        <p:strVal val="hidden"/>
                                      </p:to>
                                    </p:set>
                                  </p:childTnLst>
                                </p:cTn>
                              </p:par>
                              <p:par>
                                <p:cTn id="57" presetID="2" presetClass="entr" presetSubtype="8" fill="hold" grpId="0" nodeType="withEffect">
                                  <p:stCondLst>
                                    <p:cond delay="300"/>
                                  </p:stCondLst>
                                  <p:childTnLst>
                                    <p:set>
                                      <p:cBhvr>
                                        <p:cTn id="58" dur="1" fill="hold">
                                          <p:stCondLst>
                                            <p:cond delay="0"/>
                                          </p:stCondLst>
                                        </p:cTn>
                                        <p:tgtEl>
                                          <p:spTgt spid="25"/>
                                        </p:tgtEl>
                                        <p:attrNameLst>
                                          <p:attrName>style.visibility</p:attrName>
                                        </p:attrNameLst>
                                      </p:cBhvr>
                                      <p:to>
                                        <p:strVal val="visible"/>
                                      </p:to>
                                    </p:set>
                                    <p:anim calcmode="lin" valueType="num">
                                      <p:cBhvr additive="base">
                                        <p:cTn id="59" dur="300" fill="hold"/>
                                        <p:tgtEl>
                                          <p:spTgt spid="25"/>
                                        </p:tgtEl>
                                        <p:attrNameLst>
                                          <p:attrName>ppt_x</p:attrName>
                                        </p:attrNameLst>
                                      </p:cBhvr>
                                      <p:tavLst>
                                        <p:tav tm="0">
                                          <p:val>
                                            <p:strVal val="0-#ppt_w/2"/>
                                          </p:val>
                                        </p:tav>
                                        <p:tav tm="100000">
                                          <p:val>
                                            <p:strVal val="#ppt_x"/>
                                          </p:val>
                                        </p:tav>
                                      </p:tavLst>
                                    </p:anim>
                                    <p:anim calcmode="lin" valueType="num">
                                      <p:cBhvr additive="base">
                                        <p:cTn id="60" dur="300" fill="hold"/>
                                        <p:tgtEl>
                                          <p:spTgt spid="25"/>
                                        </p:tgtEl>
                                        <p:attrNameLst>
                                          <p:attrName>ppt_y</p:attrName>
                                        </p:attrNameLst>
                                      </p:cBhvr>
                                      <p:tavLst>
                                        <p:tav tm="0">
                                          <p:val>
                                            <p:strVal val="#ppt_y"/>
                                          </p:val>
                                        </p:tav>
                                        <p:tav tm="100000">
                                          <p:val>
                                            <p:strVal val="#ppt_y"/>
                                          </p:val>
                                        </p:tav>
                                      </p:tavLst>
                                    </p:anim>
                                  </p:childTnLst>
                                </p:cTn>
                              </p:par>
                              <p:par>
                                <p:cTn id="61" presetID="29" presetClass="exit" presetSubtype="0" fill="hold" grpId="1" nodeType="withEffect">
                                  <p:stCondLst>
                                    <p:cond delay="300"/>
                                  </p:stCondLst>
                                  <p:childTnLst>
                                    <p:anim calcmode="lin" valueType="num">
                                      <p:cBhvr>
                                        <p:cTn id="62" dur="1000"/>
                                        <p:tgtEl>
                                          <p:spTgt spid="25"/>
                                        </p:tgtEl>
                                        <p:attrNameLst>
                                          <p:attrName>ppt_x</p:attrName>
                                        </p:attrNameLst>
                                      </p:cBhvr>
                                      <p:tavLst>
                                        <p:tav tm="0">
                                          <p:val>
                                            <p:strVal val="ppt_x"/>
                                          </p:val>
                                        </p:tav>
                                        <p:tav tm="100000">
                                          <p:val>
                                            <p:strVal val="ppt_x-.2"/>
                                          </p:val>
                                        </p:tav>
                                      </p:tavLst>
                                    </p:anim>
                                    <p:anim calcmode="lin" valueType="num">
                                      <p:cBhvr>
                                        <p:cTn id="63" dur="1000"/>
                                        <p:tgtEl>
                                          <p:spTgt spid="25"/>
                                        </p:tgtEl>
                                        <p:attrNameLst>
                                          <p:attrName>ppt_y</p:attrName>
                                        </p:attrNameLst>
                                      </p:cBhvr>
                                      <p:tavLst>
                                        <p:tav tm="0">
                                          <p:val>
                                            <p:strVal val="ppt_y"/>
                                          </p:val>
                                        </p:tav>
                                        <p:tav tm="100000">
                                          <p:val>
                                            <p:strVal val="ppt_y"/>
                                          </p:val>
                                        </p:tav>
                                      </p:tavLst>
                                    </p:anim>
                                    <p:animEffect transition="out" filter="fade">
                                      <p:cBhvr>
                                        <p:cTn id="64" dur="1000"/>
                                        <p:tgtEl>
                                          <p:spTgt spid="25"/>
                                        </p:tgtEl>
                                      </p:cBhvr>
                                    </p:animEffect>
                                    <p:set>
                                      <p:cBhvr>
                                        <p:cTn id="65" dur="1" fill="hold">
                                          <p:stCondLst>
                                            <p:cond delay="999"/>
                                          </p:stCondLst>
                                        </p:cTn>
                                        <p:tgtEl>
                                          <p:spTgt spid="25"/>
                                        </p:tgtEl>
                                        <p:attrNameLst>
                                          <p:attrName>style.visibility</p:attrName>
                                        </p:attrNameLst>
                                      </p:cBhvr>
                                      <p:to>
                                        <p:strVal val="hidden"/>
                                      </p:to>
                                    </p:set>
                                  </p:childTnLst>
                                </p:cTn>
                              </p:par>
                              <p:par>
                                <p:cTn id="66" presetID="2" presetClass="entr" presetSubtype="8" fill="hold" grpId="0" nodeType="withEffect">
                                  <p:stCondLst>
                                    <p:cond delay="400"/>
                                  </p:stCondLst>
                                  <p:childTnLst>
                                    <p:set>
                                      <p:cBhvr>
                                        <p:cTn id="67" dur="1" fill="hold">
                                          <p:stCondLst>
                                            <p:cond delay="0"/>
                                          </p:stCondLst>
                                        </p:cTn>
                                        <p:tgtEl>
                                          <p:spTgt spid="26"/>
                                        </p:tgtEl>
                                        <p:attrNameLst>
                                          <p:attrName>style.visibility</p:attrName>
                                        </p:attrNameLst>
                                      </p:cBhvr>
                                      <p:to>
                                        <p:strVal val="visible"/>
                                      </p:to>
                                    </p:set>
                                    <p:anim calcmode="lin" valueType="num">
                                      <p:cBhvr additive="base">
                                        <p:cTn id="68" dur="300" fill="hold"/>
                                        <p:tgtEl>
                                          <p:spTgt spid="26"/>
                                        </p:tgtEl>
                                        <p:attrNameLst>
                                          <p:attrName>ppt_x</p:attrName>
                                        </p:attrNameLst>
                                      </p:cBhvr>
                                      <p:tavLst>
                                        <p:tav tm="0">
                                          <p:val>
                                            <p:strVal val="0-#ppt_w/2"/>
                                          </p:val>
                                        </p:tav>
                                        <p:tav tm="100000">
                                          <p:val>
                                            <p:strVal val="#ppt_x"/>
                                          </p:val>
                                        </p:tav>
                                      </p:tavLst>
                                    </p:anim>
                                    <p:anim calcmode="lin" valueType="num">
                                      <p:cBhvr additive="base">
                                        <p:cTn id="69" dur="300" fill="hold"/>
                                        <p:tgtEl>
                                          <p:spTgt spid="26"/>
                                        </p:tgtEl>
                                        <p:attrNameLst>
                                          <p:attrName>ppt_y</p:attrName>
                                        </p:attrNameLst>
                                      </p:cBhvr>
                                      <p:tavLst>
                                        <p:tav tm="0">
                                          <p:val>
                                            <p:strVal val="#ppt_y"/>
                                          </p:val>
                                        </p:tav>
                                        <p:tav tm="100000">
                                          <p:val>
                                            <p:strVal val="#ppt_y"/>
                                          </p:val>
                                        </p:tav>
                                      </p:tavLst>
                                    </p:anim>
                                  </p:childTnLst>
                                </p:cTn>
                              </p:par>
                              <p:par>
                                <p:cTn id="70" presetID="29" presetClass="exit" presetSubtype="0" fill="hold" grpId="1" nodeType="withEffect">
                                  <p:stCondLst>
                                    <p:cond delay="400"/>
                                  </p:stCondLst>
                                  <p:childTnLst>
                                    <p:anim calcmode="lin" valueType="num">
                                      <p:cBhvr>
                                        <p:cTn id="71" dur="1000"/>
                                        <p:tgtEl>
                                          <p:spTgt spid="26"/>
                                        </p:tgtEl>
                                        <p:attrNameLst>
                                          <p:attrName>ppt_x</p:attrName>
                                        </p:attrNameLst>
                                      </p:cBhvr>
                                      <p:tavLst>
                                        <p:tav tm="0">
                                          <p:val>
                                            <p:strVal val="ppt_x"/>
                                          </p:val>
                                        </p:tav>
                                        <p:tav tm="100000">
                                          <p:val>
                                            <p:strVal val="ppt_x-.2"/>
                                          </p:val>
                                        </p:tav>
                                      </p:tavLst>
                                    </p:anim>
                                    <p:anim calcmode="lin" valueType="num">
                                      <p:cBhvr>
                                        <p:cTn id="72" dur="1000"/>
                                        <p:tgtEl>
                                          <p:spTgt spid="26"/>
                                        </p:tgtEl>
                                        <p:attrNameLst>
                                          <p:attrName>ppt_y</p:attrName>
                                        </p:attrNameLst>
                                      </p:cBhvr>
                                      <p:tavLst>
                                        <p:tav tm="0">
                                          <p:val>
                                            <p:strVal val="ppt_y"/>
                                          </p:val>
                                        </p:tav>
                                        <p:tav tm="100000">
                                          <p:val>
                                            <p:strVal val="ppt_y"/>
                                          </p:val>
                                        </p:tav>
                                      </p:tavLst>
                                    </p:anim>
                                    <p:animEffect transition="out" filter="fade">
                                      <p:cBhvr>
                                        <p:cTn id="73" dur="1000"/>
                                        <p:tgtEl>
                                          <p:spTgt spid="26"/>
                                        </p:tgtEl>
                                      </p:cBhvr>
                                    </p:animEffect>
                                    <p:set>
                                      <p:cBhvr>
                                        <p:cTn id="74" dur="1" fill="hold">
                                          <p:stCondLst>
                                            <p:cond delay="999"/>
                                          </p:stCondLst>
                                        </p:cTn>
                                        <p:tgtEl>
                                          <p:spTgt spid="26"/>
                                        </p:tgtEl>
                                        <p:attrNameLst>
                                          <p:attrName>style.visibility</p:attrName>
                                        </p:attrNameLst>
                                      </p:cBhvr>
                                      <p:to>
                                        <p:strVal val="hidden"/>
                                      </p:to>
                                    </p:set>
                                  </p:childTnLst>
                                </p:cTn>
                              </p:par>
                              <p:par>
                                <p:cTn id="75" presetID="2" presetClass="entr" presetSubtype="8" fill="hold" grpId="0" nodeType="withEffect">
                                  <p:stCondLst>
                                    <p:cond delay="0"/>
                                  </p:stCondLst>
                                  <p:childTnLst>
                                    <p:set>
                                      <p:cBhvr>
                                        <p:cTn id="76" dur="1" fill="hold">
                                          <p:stCondLst>
                                            <p:cond delay="0"/>
                                          </p:stCondLst>
                                        </p:cTn>
                                        <p:tgtEl>
                                          <p:spTgt spid="27"/>
                                        </p:tgtEl>
                                        <p:attrNameLst>
                                          <p:attrName>style.visibility</p:attrName>
                                        </p:attrNameLst>
                                      </p:cBhvr>
                                      <p:to>
                                        <p:strVal val="visible"/>
                                      </p:to>
                                    </p:set>
                                    <p:anim calcmode="lin" valueType="num">
                                      <p:cBhvr additive="base">
                                        <p:cTn id="77" dur="300" fill="hold"/>
                                        <p:tgtEl>
                                          <p:spTgt spid="27"/>
                                        </p:tgtEl>
                                        <p:attrNameLst>
                                          <p:attrName>ppt_x</p:attrName>
                                        </p:attrNameLst>
                                      </p:cBhvr>
                                      <p:tavLst>
                                        <p:tav tm="0">
                                          <p:val>
                                            <p:strVal val="0-#ppt_w/2"/>
                                          </p:val>
                                        </p:tav>
                                        <p:tav tm="100000">
                                          <p:val>
                                            <p:strVal val="#ppt_x"/>
                                          </p:val>
                                        </p:tav>
                                      </p:tavLst>
                                    </p:anim>
                                    <p:anim calcmode="lin" valueType="num">
                                      <p:cBhvr additive="base">
                                        <p:cTn id="78" dur="300" fill="hold"/>
                                        <p:tgtEl>
                                          <p:spTgt spid="27"/>
                                        </p:tgtEl>
                                        <p:attrNameLst>
                                          <p:attrName>ppt_y</p:attrName>
                                        </p:attrNameLst>
                                      </p:cBhvr>
                                      <p:tavLst>
                                        <p:tav tm="0">
                                          <p:val>
                                            <p:strVal val="#ppt_y"/>
                                          </p:val>
                                        </p:tav>
                                        <p:tav tm="100000">
                                          <p:val>
                                            <p:strVal val="#ppt_y"/>
                                          </p:val>
                                        </p:tav>
                                      </p:tavLst>
                                    </p:anim>
                                  </p:childTnLst>
                                </p:cTn>
                              </p:par>
                              <p:par>
                                <p:cTn id="79" presetID="29" presetClass="exit" presetSubtype="0" fill="hold" grpId="1" nodeType="withEffect">
                                  <p:stCondLst>
                                    <p:cond delay="200"/>
                                  </p:stCondLst>
                                  <p:childTnLst>
                                    <p:anim calcmode="lin" valueType="num">
                                      <p:cBhvr>
                                        <p:cTn id="80" dur="1000"/>
                                        <p:tgtEl>
                                          <p:spTgt spid="27"/>
                                        </p:tgtEl>
                                        <p:attrNameLst>
                                          <p:attrName>ppt_x</p:attrName>
                                        </p:attrNameLst>
                                      </p:cBhvr>
                                      <p:tavLst>
                                        <p:tav tm="0">
                                          <p:val>
                                            <p:strVal val="ppt_x"/>
                                          </p:val>
                                        </p:tav>
                                        <p:tav tm="100000">
                                          <p:val>
                                            <p:strVal val="ppt_x-.2"/>
                                          </p:val>
                                        </p:tav>
                                      </p:tavLst>
                                    </p:anim>
                                    <p:anim calcmode="lin" valueType="num">
                                      <p:cBhvr>
                                        <p:cTn id="81" dur="1000"/>
                                        <p:tgtEl>
                                          <p:spTgt spid="27"/>
                                        </p:tgtEl>
                                        <p:attrNameLst>
                                          <p:attrName>ppt_y</p:attrName>
                                        </p:attrNameLst>
                                      </p:cBhvr>
                                      <p:tavLst>
                                        <p:tav tm="0">
                                          <p:val>
                                            <p:strVal val="ppt_y"/>
                                          </p:val>
                                        </p:tav>
                                        <p:tav tm="100000">
                                          <p:val>
                                            <p:strVal val="ppt_y"/>
                                          </p:val>
                                        </p:tav>
                                      </p:tavLst>
                                    </p:anim>
                                    <p:animEffect transition="out" filter="fade">
                                      <p:cBhvr>
                                        <p:cTn id="82" dur="1000"/>
                                        <p:tgtEl>
                                          <p:spTgt spid="27"/>
                                        </p:tgtEl>
                                      </p:cBhvr>
                                    </p:animEffect>
                                    <p:set>
                                      <p:cBhvr>
                                        <p:cTn id="83" dur="1" fill="hold">
                                          <p:stCondLst>
                                            <p:cond delay="999"/>
                                          </p:stCondLst>
                                        </p:cTn>
                                        <p:tgtEl>
                                          <p:spTgt spid="27"/>
                                        </p:tgtEl>
                                        <p:attrNameLst>
                                          <p:attrName>style.visibility</p:attrName>
                                        </p:attrNameLst>
                                      </p:cBhvr>
                                      <p:to>
                                        <p:strVal val="hidden"/>
                                      </p:to>
                                    </p:set>
                                  </p:childTnLst>
                                </p:cTn>
                              </p:par>
                              <p:par>
                                <p:cTn id="84" presetID="2" presetClass="entr" presetSubtype="8" fill="hold" grpId="0" nodeType="withEffect">
                                  <p:stCondLst>
                                    <p:cond delay="0"/>
                                  </p:stCondLst>
                                  <p:childTnLst>
                                    <p:set>
                                      <p:cBhvr>
                                        <p:cTn id="85" dur="1" fill="hold">
                                          <p:stCondLst>
                                            <p:cond delay="0"/>
                                          </p:stCondLst>
                                        </p:cTn>
                                        <p:tgtEl>
                                          <p:spTgt spid="28"/>
                                        </p:tgtEl>
                                        <p:attrNameLst>
                                          <p:attrName>style.visibility</p:attrName>
                                        </p:attrNameLst>
                                      </p:cBhvr>
                                      <p:to>
                                        <p:strVal val="visible"/>
                                      </p:to>
                                    </p:set>
                                    <p:anim calcmode="lin" valueType="num">
                                      <p:cBhvr additive="base">
                                        <p:cTn id="86" dur="300" fill="hold"/>
                                        <p:tgtEl>
                                          <p:spTgt spid="28"/>
                                        </p:tgtEl>
                                        <p:attrNameLst>
                                          <p:attrName>ppt_x</p:attrName>
                                        </p:attrNameLst>
                                      </p:cBhvr>
                                      <p:tavLst>
                                        <p:tav tm="0">
                                          <p:val>
                                            <p:strVal val="0-#ppt_w/2"/>
                                          </p:val>
                                        </p:tav>
                                        <p:tav tm="100000">
                                          <p:val>
                                            <p:strVal val="#ppt_x"/>
                                          </p:val>
                                        </p:tav>
                                      </p:tavLst>
                                    </p:anim>
                                    <p:anim calcmode="lin" valueType="num">
                                      <p:cBhvr additive="base">
                                        <p:cTn id="87" dur="300" fill="hold"/>
                                        <p:tgtEl>
                                          <p:spTgt spid="28"/>
                                        </p:tgtEl>
                                        <p:attrNameLst>
                                          <p:attrName>ppt_y</p:attrName>
                                        </p:attrNameLst>
                                      </p:cBhvr>
                                      <p:tavLst>
                                        <p:tav tm="0">
                                          <p:val>
                                            <p:strVal val="#ppt_y"/>
                                          </p:val>
                                        </p:tav>
                                        <p:tav tm="100000">
                                          <p:val>
                                            <p:strVal val="#ppt_y"/>
                                          </p:val>
                                        </p:tav>
                                      </p:tavLst>
                                    </p:anim>
                                  </p:childTnLst>
                                </p:cTn>
                              </p:par>
                              <p:par>
                                <p:cTn id="88" presetID="29" presetClass="exit" presetSubtype="0" fill="hold" grpId="1" nodeType="withEffect">
                                  <p:stCondLst>
                                    <p:cond delay="200"/>
                                  </p:stCondLst>
                                  <p:childTnLst>
                                    <p:anim calcmode="lin" valueType="num">
                                      <p:cBhvr>
                                        <p:cTn id="89" dur="1000"/>
                                        <p:tgtEl>
                                          <p:spTgt spid="28"/>
                                        </p:tgtEl>
                                        <p:attrNameLst>
                                          <p:attrName>ppt_x</p:attrName>
                                        </p:attrNameLst>
                                      </p:cBhvr>
                                      <p:tavLst>
                                        <p:tav tm="0">
                                          <p:val>
                                            <p:strVal val="ppt_x"/>
                                          </p:val>
                                        </p:tav>
                                        <p:tav tm="100000">
                                          <p:val>
                                            <p:strVal val="ppt_x-.2"/>
                                          </p:val>
                                        </p:tav>
                                      </p:tavLst>
                                    </p:anim>
                                    <p:anim calcmode="lin" valueType="num">
                                      <p:cBhvr>
                                        <p:cTn id="90" dur="1000"/>
                                        <p:tgtEl>
                                          <p:spTgt spid="28"/>
                                        </p:tgtEl>
                                        <p:attrNameLst>
                                          <p:attrName>ppt_y</p:attrName>
                                        </p:attrNameLst>
                                      </p:cBhvr>
                                      <p:tavLst>
                                        <p:tav tm="0">
                                          <p:val>
                                            <p:strVal val="ppt_y"/>
                                          </p:val>
                                        </p:tav>
                                        <p:tav tm="100000">
                                          <p:val>
                                            <p:strVal val="ppt_y"/>
                                          </p:val>
                                        </p:tav>
                                      </p:tavLst>
                                    </p:anim>
                                    <p:animEffect transition="out" filter="fade">
                                      <p:cBhvr>
                                        <p:cTn id="91" dur="1000"/>
                                        <p:tgtEl>
                                          <p:spTgt spid="28"/>
                                        </p:tgtEl>
                                      </p:cBhvr>
                                    </p:animEffect>
                                    <p:set>
                                      <p:cBhvr>
                                        <p:cTn id="92" dur="1" fill="hold">
                                          <p:stCondLst>
                                            <p:cond delay="999"/>
                                          </p:stCondLst>
                                        </p:cTn>
                                        <p:tgtEl>
                                          <p:spTgt spid="28"/>
                                        </p:tgtEl>
                                        <p:attrNameLst>
                                          <p:attrName>style.visibility</p:attrName>
                                        </p:attrNameLst>
                                      </p:cBhvr>
                                      <p:to>
                                        <p:strVal val="hidden"/>
                                      </p:to>
                                    </p:set>
                                  </p:childTnLst>
                                </p:cTn>
                              </p:par>
                              <p:par>
                                <p:cTn id="93" presetID="2" presetClass="entr" presetSubtype="8" fill="hold" grpId="0" nodeType="withEffect">
                                  <p:stCondLst>
                                    <p:cond delay="100"/>
                                  </p:stCondLst>
                                  <p:childTnLst>
                                    <p:set>
                                      <p:cBhvr>
                                        <p:cTn id="94" dur="1" fill="hold">
                                          <p:stCondLst>
                                            <p:cond delay="0"/>
                                          </p:stCondLst>
                                        </p:cTn>
                                        <p:tgtEl>
                                          <p:spTgt spid="29"/>
                                        </p:tgtEl>
                                        <p:attrNameLst>
                                          <p:attrName>style.visibility</p:attrName>
                                        </p:attrNameLst>
                                      </p:cBhvr>
                                      <p:to>
                                        <p:strVal val="visible"/>
                                      </p:to>
                                    </p:set>
                                    <p:anim calcmode="lin" valueType="num">
                                      <p:cBhvr additive="base">
                                        <p:cTn id="95" dur="300" fill="hold"/>
                                        <p:tgtEl>
                                          <p:spTgt spid="29"/>
                                        </p:tgtEl>
                                        <p:attrNameLst>
                                          <p:attrName>ppt_x</p:attrName>
                                        </p:attrNameLst>
                                      </p:cBhvr>
                                      <p:tavLst>
                                        <p:tav tm="0">
                                          <p:val>
                                            <p:strVal val="0-#ppt_w/2"/>
                                          </p:val>
                                        </p:tav>
                                        <p:tav tm="100000">
                                          <p:val>
                                            <p:strVal val="#ppt_x"/>
                                          </p:val>
                                        </p:tav>
                                      </p:tavLst>
                                    </p:anim>
                                    <p:anim calcmode="lin" valueType="num">
                                      <p:cBhvr additive="base">
                                        <p:cTn id="96" dur="300" fill="hold"/>
                                        <p:tgtEl>
                                          <p:spTgt spid="29"/>
                                        </p:tgtEl>
                                        <p:attrNameLst>
                                          <p:attrName>ppt_y</p:attrName>
                                        </p:attrNameLst>
                                      </p:cBhvr>
                                      <p:tavLst>
                                        <p:tav tm="0">
                                          <p:val>
                                            <p:strVal val="#ppt_y"/>
                                          </p:val>
                                        </p:tav>
                                        <p:tav tm="100000">
                                          <p:val>
                                            <p:strVal val="#ppt_y"/>
                                          </p:val>
                                        </p:tav>
                                      </p:tavLst>
                                    </p:anim>
                                  </p:childTnLst>
                                </p:cTn>
                              </p:par>
                              <p:par>
                                <p:cTn id="97" presetID="29" presetClass="exit" presetSubtype="0" fill="hold" grpId="1" nodeType="withEffect">
                                  <p:stCondLst>
                                    <p:cond delay="100"/>
                                  </p:stCondLst>
                                  <p:childTnLst>
                                    <p:anim calcmode="lin" valueType="num">
                                      <p:cBhvr>
                                        <p:cTn id="98" dur="1000"/>
                                        <p:tgtEl>
                                          <p:spTgt spid="29"/>
                                        </p:tgtEl>
                                        <p:attrNameLst>
                                          <p:attrName>ppt_x</p:attrName>
                                        </p:attrNameLst>
                                      </p:cBhvr>
                                      <p:tavLst>
                                        <p:tav tm="0">
                                          <p:val>
                                            <p:strVal val="ppt_x"/>
                                          </p:val>
                                        </p:tav>
                                        <p:tav tm="100000">
                                          <p:val>
                                            <p:strVal val="ppt_x-.2"/>
                                          </p:val>
                                        </p:tav>
                                      </p:tavLst>
                                    </p:anim>
                                    <p:anim calcmode="lin" valueType="num">
                                      <p:cBhvr>
                                        <p:cTn id="99" dur="1000"/>
                                        <p:tgtEl>
                                          <p:spTgt spid="29"/>
                                        </p:tgtEl>
                                        <p:attrNameLst>
                                          <p:attrName>ppt_y</p:attrName>
                                        </p:attrNameLst>
                                      </p:cBhvr>
                                      <p:tavLst>
                                        <p:tav tm="0">
                                          <p:val>
                                            <p:strVal val="ppt_y"/>
                                          </p:val>
                                        </p:tav>
                                        <p:tav tm="100000">
                                          <p:val>
                                            <p:strVal val="ppt_y"/>
                                          </p:val>
                                        </p:tav>
                                      </p:tavLst>
                                    </p:anim>
                                    <p:animEffect transition="out" filter="fade">
                                      <p:cBhvr>
                                        <p:cTn id="100" dur="1000"/>
                                        <p:tgtEl>
                                          <p:spTgt spid="29"/>
                                        </p:tgtEl>
                                      </p:cBhvr>
                                    </p:animEffect>
                                    <p:set>
                                      <p:cBhvr>
                                        <p:cTn id="101" dur="1" fill="hold">
                                          <p:stCondLst>
                                            <p:cond delay="999"/>
                                          </p:stCondLst>
                                        </p:cTn>
                                        <p:tgtEl>
                                          <p:spTgt spid="29"/>
                                        </p:tgtEl>
                                        <p:attrNameLst>
                                          <p:attrName>style.visibility</p:attrName>
                                        </p:attrNameLst>
                                      </p:cBhvr>
                                      <p:to>
                                        <p:strVal val="hidden"/>
                                      </p:to>
                                    </p:set>
                                  </p:childTnLst>
                                </p:cTn>
                              </p:par>
                              <p:par>
                                <p:cTn id="102" presetID="2" presetClass="entr" presetSubtype="8" fill="hold" grpId="0" nodeType="withEffect">
                                  <p:stCondLst>
                                    <p:cond delay="0"/>
                                  </p:stCondLst>
                                  <p:childTnLst>
                                    <p:set>
                                      <p:cBhvr>
                                        <p:cTn id="103" dur="1" fill="hold">
                                          <p:stCondLst>
                                            <p:cond delay="0"/>
                                          </p:stCondLst>
                                        </p:cTn>
                                        <p:tgtEl>
                                          <p:spTgt spid="30"/>
                                        </p:tgtEl>
                                        <p:attrNameLst>
                                          <p:attrName>style.visibility</p:attrName>
                                        </p:attrNameLst>
                                      </p:cBhvr>
                                      <p:to>
                                        <p:strVal val="visible"/>
                                      </p:to>
                                    </p:set>
                                    <p:anim calcmode="lin" valueType="num">
                                      <p:cBhvr additive="base">
                                        <p:cTn id="104" dur="300" fill="hold"/>
                                        <p:tgtEl>
                                          <p:spTgt spid="30"/>
                                        </p:tgtEl>
                                        <p:attrNameLst>
                                          <p:attrName>ppt_x</p:attrName>
                                        </p:attrNameLst>
                                      </p:cBhvr>
                                      <p:tavLst>
                                        <p:tav tm="0">
                                          <p:val>
                                            <p:strVal val="0-#ppt_w/2"/>
                                          </p:val>
                                        </p:tav>
                                        <p:tav tm="100000">
                                          <p:val>
                                            <p:strVal val="#ppt_x"/>
                                          </p:val>
                                        </p:tav>
                                      </p:tavLst>
                                    </p:anim>
                                    <p:anim calcmode="lin" valueType="num">
                                      <p:cBhvr additive="base">
                                        <p:cTn id="105" dur="300" fill="hold"/>
                                        <p:tgtEl>
                                          <p:spTgt spid="30"/>
                                        </p:tgtEl>
                                        <p:attrNameLst>
                                          <p:attrName>ppt_y</p:attrName>
                                        </p:attrNameLst>
                                      </p:cBhvr>
                                      <p:tavLst>
                                        <p:tav tm="0">
                                          <p:val>
                                            <p:strVal val="#ppt_y"/>
                                          </p:val>
                                        </p:tav>
                                        <p:tav tm="100000">
                                          <p:val>
                                            <p:strVal val="#ppt_y"/>
                                          </p:val>
                                        </p:tav>
                                      </p:tavLst>
                                    </p:anim>
                                  </p:childTnLst>
                                </p:cTn>
                              </p:par>
                              <p:par>
                                <p:cTn id="106" presetID="29" presetClass="exit" presetSubtype="0" fill="hold" grpId="1" nodeType="withEffect">
                                  <p:stCondLst>
                                    <p:cond delay="200"/>
                                  </p:stCondLst>
                                  <p:childTnLst>
                                    <p:anim calcmode="lin" valueType="num">
                                      <p:cBhvr>
                                        <p:cTn id="107" dur="1000"/>
                                        <p:tgtEl>
                                          <p:spTgt spid="30"/>
                                        </p:tgtEl>
                                        <p:attrNameLst>
                                          <p:attrName>ppt_x</p:attrName>
                                        </p:attrNameLst>
                                      </p:cBhvr>
                                      <p:tavLst>
                                        <p:tav tm="0">
                                          <p:val>
                                            <p:strVal val="ppt_x"/>
                                          </p:val>
                                        </p:tav>
                                        <p:tav tm="100000">
                                          <p:val>
                                            <p:strVal val="ppt_x-.2"/>
                                          </p:val>
                                        </p:tav>
                                      </p:tavLst>
                                    </p:anim>
                                    <p:anim calcmode="lin" valueType="num">
                                      <p:cBhvr>
                                        <p:cTn id="108" dur="1000"/>
                                        <p:tgtEl>
                                          <p:spTgt spid="30"/>
                                        </p:tgtEl>
                                        <p:attrNameLst>
                                          <p:attrName>ppt_y</p:attrName>
                                        </p:attrNameLst>
                                      </p:cBhvr>
                                      <p:tavLst>
                                        <p:tav tm="0">
                                          <p:val>
                                            <p:strVal val="ppt_y"/>
                                          </p:val>
                                        </p:tav>
                                        <p:tav tm="100000">
                                          <p:val>
                                            <p:strVal val="ppt_y"/>
                                          </p:val>
                                        </p:tav>
                                      </p:tavLst>
                                    </p:anim>
                                    <p:animEffect transition="out" filter="fade">
                                      <p:cBhvr>
                                        <p:cTn id="109" dur="1000"/>
                                        <p:tgtEl>
                                          <p:spTgt spid="30"/>
                                        </p:tgtEl>
                                      </p:cBhvr>
                                    </p:animEffect>
                                    <p:set>
                                      <p:cBhvr>
                                        <p:cTn id="110" dur="1" fill="hold">
                                          <p:stCondLst>
                                            <p:cond delay="999"/>
                                          </p:stCondLst>
                                        </p:cTn>
                                        <p:tgtEl>
                                          <p:spTgt spid="30"/>
                                        </p:tgtEl>
                                        <p:attrNameLst>
                                          <p:attrName>style.visibility</p:attrName>
                                        </p:attrNameLst>
                                      </p:cBhvr>
                                      <p:to>
                                        <p:strVal val="hidden"/>
                                      </p:to>
                                    </p:set>
                                  </p:childTnLst>
                                </p:cTn>
                              </p:par>
                              <p:par>
                                <p:cTn id="111" presetID="2" presetClass="entr" presetSubtype="8" fill="hold" grpId="0" nodeType="withEffect">
                                  <p:stCondLst>
                                    <p:cond delay="200"/>
                                  </p:stCondLst>
                                  <p:childTnLst>
                                    <p:set>
                                      <p:cBhvr>
                                        <p:cTn id="112" dur="1" fill="hold">
                                          <p:stCondLst>
                                            <p:cond delay="0"/>
                                          </p:stCondLst>
                                        </p:cTn>
                                        <p:tgtEl>
                                          <p:spTgt spid="31"/>
                                        </p:tgtEl>
                                        <p:attrNameLst>
                                          <p:attrName>style.visibility</p:attrName>
                                        </p:attrNameLst>
                                      </p:cBhvr>
                                      <p:to>
                                        <p:strVal val="visible"/>
                                      </p:to>
                                    </p:set>
                                    <p:anim calcmode="lin" valueType="num">
                                      <p:cBhvr additive="base">
                                        <p:cTn id="113" dur="300" fill="hold"/>
                                        <p:tgtEl>
                                          <p:spTgt spid="31"/>
                                        </p:tgtEl>
                                        <p:attrNameLst>
                                          <p:attrName>ppt_x</p:attrName>
                                        </p:attrNameLst>
                                      </p:cBhvr>
                                      <p:tavLst>
                                        <p:tav tm="0">
                                          <p:val>
                                            <p:strVal val="0-#ppt_w/2"/>
                                          </p:val>
                                        </p:tav>
                                        <p:tav tm="100000">
                                          <p:val>
                                            <p:strVal val="#ppt_x"/>
                                          </p:val>
                                        </p:tav>
                                      </p:tavLst>
                                    </p:anim>
                                    <p:anim calcmode="lin" valueType="num">
                                      <p:cBhvr additive="base">
                                        <p:cTn id="114" dur="300" fill="hold"/>
                                        <p:tgtEl>
                                          <p:spTgt spid="31"/>
                                        </p:tgtEl>
                                        <p:attrNameLst>
                                          <p:attrName>ppt_y</p:attrName>
                                        </p:attrNameLst>
                                      </p:cBhvr>
                                      <p:tavLst>
                                        <p:tav tm="0">
                                          <p:val>
                                            <p:strVal val="#ppt_y"/>
                                          </p:val>
                                        </p:tav>
                                        <p:tav tm="100000">
                                          <p:val>
                                            <p:strVal val="#ppt_y"/>
                                          </p:val>
                                        </p:tav>
                                      </p:tavLst>
                                    </p:anim>
                                  </p:childTnLst>
                                </p:cTn>
                              </p:par>
                              <p:par>
                                <p:cTn id="115" presetID="29" presetClass="exit" presetSubtype="0" fill="hold" grpId="1" nodeType="withEffect">
                                  <p:stCondLst>
                                    <p:cond delay="200"/>
                                  </p:stCondLst>
                                  <p:childTnLst>
                                    <p:anim calcmode="lin" valueType="num">
                                      <p:cBhvr>
                                        <p:cTn id="116" dur="1000"/>
                                        <p:tgtEl>
                                          <p:spTgt spid="31"/>
                                        </p:tgtEl>
                                        <p:attrNameLst>
                                          <p:attrName>ppt_x</p:attrName>
                                        </p:attrNameLst>
                                      </p:cBhvr>
                                      <p:tavLst>
                                        <p:tav tm="0">
                                          <p:val>
                                            <p:strVal val="ppt_x"/>
                                          </p:val>
                                        </p:tav>
                                        <p:tav tm="100000">
                                          <p:val>
                                            <p:strVal val="ppt_x-.2"/>
                                          </p:val>
                                        </p:tav>
                                      </p:tavLst>
                                    </p:anim>
                                    <p:anim calcmode="lin" valueType="num">
                                      <p:cBhvr>
                                        <p:cTn id="117" dur="1000"/>
                                        <p:tgtEl>
                                          <p:spTgt spid="31"/>
                                        </p:tgtEl>
                                        <p:attrNameLst>
                                          <p:attrName>ppt_y</p:attrName>
                                        </p:attrNameLst>
                                      </p:cBhvr>
                                      <p:tavLst>
                                        <p:tav tm="0">
                                          <p:val>
                                            <p:strVal val="ppt_y"/>
                                          </p:val>
                                        </p:tav>
                                        <p:tav tm="100000">
                                          <p:val>
                                            <p:strVal val="ppt_y"/>
                                          </p:val>
                                        </p:tav>
                                      </p:tavLst>
                                    </p:anim>
                                    <p:animEffect transition="out" filter="fade">
                                      <p:cBhvr>
                                        <p:cTn id="118" dur="1000"/>
                                        <p:tgtEl>
                                          <p:spTgt spid="31"/>
                                        </p:tgtEl>
                                      </p:cBhvr>
                                    </p:animEffect>
                                    <p:set>
                                      <p:cBhvr>
                                        <p:cTn id="119" dur="1" fill="hold">
                                          <p:stCondLst>
                                            <p:cond delay="999"/>
                                          </p:stCondLst>
                                        </p:cTn>
                                        <p:tgtEl>
                                          <p:spTgt spid="31"/>
                                        </p:tgtEl>
                                        <p:attrNameLst>
                                          <p:attrName>style.visibility</p:attrName>
                                        </p:attrNameLst>
                                      </p:cBhvr>
                                      <p:to>
                                        <p:strVal val="hidden"/>
                                      </p:to>
                                    </p:set>
                                  </p:childTnLst>
                                </p:cTn>
                              </p:par>
                              <p:par>
                                <p:cTn id="120" presetID="2" presetClass="entr" presetSubtype="8" fill="hold" grpId="0" nodeType="withEffect">
                                  <p:stCondLst>
                                    <p:cond delay="300"/>
                                  </p:stCondLst>
                                  <p:childTnLst>
                                    <p:set>
                                      <p:cBhvr>
                                        <p:cTn id="121" dur="1" fill="hold">
                                          <p:stCondLst>
                                            <p:cond delay="0"/>
                                          </p:stCondLst>
                                        </p:cTn>
                                        <p:tgtEl>
                                          <p:spTgt spid="32"/>
                                        </p:tgtEl>
                                        <p:attrNameLst>
                                          <p:attrName>style.visibility</p:attrName>
                                        </p:attrNameLst>
                                      </p:cBhvr>
                                      <p:to>
                                        <p:strVal val="visible"/>
                                      </p:to>
                                    </p:set>
                                    <p:anim calcmode="lin" valueType="num">
                                      <p:cBhvr additive="base">
                                        <p:cTn id="122" dur="300" fill="hold"/>
                                        <p:tgtEl>
                                          <p:spTgt spid="32"/>
                                        </p:tgtEl>
                                        <p:attrNameLst>
                                          <p:attrName>ppt_x</p:attrName>
                                        </p:attrNameLst>
                                      </p:cBhvr>
                                      <p:tavLst>
                                        <p:tav tm="0">
                                          <p:val>
                                            <p:strVal val="0-#ppt_w/2"/>
                                          </p:val>
                                        </p:tav>
                                        <p:tav tm="100000">
                                          <p:val>
                                            <p:strVal val="#ppt_x"/>
                                          </p:val>
                                        </p:tav>
                                      </p:tavLst>
                                    </p:anim>
                                    <p:anim calcmode="lin" valueType="num">
                                      <p:cBhvr additive="base">
                                        <p:cTn id="123" dur="300" fill="hold"/>
                                        <p:tgtEl>
                                          <p:spTgt spid="32"/>
                                        </p:tgtEl>
                                        <p:attrNameLst>
                                          <p:attrName>ppt_y</p:attrName>
                                        </p:attrNameLst>
                                      </p:cBhvr>
                                      <p:tavLst>
                                        <p:tav tm="0">
                                          <p:val>
                                            <p:strVal val="#ppt_y"/>
                                          </p:val>
                                        </p:tav>
                                        <p:tav tm="100000">
                                          <p:val>
                                            <p:strVal val="#ppt_y"/>
                                          </p:val>
                                        </p:tav>
                                      </p:tavLst>
                                    </p:anim>
                                  </p:childTnLst>
                                </p:cTn>
                              </p:par>
                              <p:par>
                                <p:cTn id="124" presetID="29" presetClass="exit" presetSubtype="0" fill="hold" grpId="1" nodeType="withEffect">
                                  <p:stCondLst>
                                    <p:cond delay="300"/>
                                  </p:stCondLst>
                                  <p:childTnLst>
                                    <p:anim calcmode="lin" valueType="num">
                                      <p:cBhvr>
                                        <p:cTn id="125" dur="1000"/>
                                        <p:tgtEl>
                                          <p:spTgt spid="32"/>
                                        </p:tgtEl>
                                        <p:attrNameLst>
                                          <p:attrName>ppt_x</p:attrName>
                                        </p:attrNameLst>
                                      </p:cBhvr>
                                      <p:tavLst>
                                        <p:tav tm="0">
                                          <p:val>
                                            <p:strVal val="ppt_x"/>
                                          </p:val>
                                        </p:tav>
                                        <p:tav tm="100000">
                                          <p:val>
                                            <p:strVal val="ppt_x-.2"/>
                                          </p:val>
                                        </p:tav>
                                      </p:tavLst>
                                    </p:anim>
                                    <p:anim calcmode="lin" valueType="num">
                                      <p:cBhvr>
                                        <p:cTn id="126" dur="1000"/>
                                        <p:tgtEl>
                                          <p:spTgt spid="32"/>
                                        </p:tgtEl>
                                        <p:attrNameLst>
                                          <p:attrName>ppt_y</p:attrName>
                                        </p:attrNameLst>
                                      </p:cBhvr>
                                      <p:tavLst>
                                        <p:tav tm="0">
                                          <p:val>
                                            <p:strVal val="ppt_y"/>
                                          </p:val>
                                        </p:tav>
                                        <p:tav tm="100000">
                                          <p:val>
                                            <p:strVal val="ppt_y"/>
                                          </p:val>
                                        </p:tav>
                                      </p:tavLst>
                                    </p:anim>
                                    <p:animEffect transition="out" filter="fade">
                                      <p:cBhvr>
                                        <p:cTn id="127" dur="1000"/>
                                        <p:tgtEl>
                                          <p:spTgt spid="32"/>
                                        </p:tgtEl>
                                      </p:cBhvr>
                                    </p:animEffect>
                                    <p:set>
                                      <p:cBhvr>
                                        <p:cTn id="128" dur="1" fill="hold">
                                          <p:stCondLst>
                                            <p:cond delay="999"/>
                                          </p:stCondLst>
                                        </p:cTn>
                                        <p:tgtEl>
                                          <p:spTgt spid="32"/>
                                        </p:tgtEl>
                                        <p:attrNameLst>
                                          <p:attrName>style.visibility</p:attrName>
                                        </p:attrNameLst>
                                      </p:cBhvr>
                                      <p:to>
                                        <p:strVal val="hidden"/>
                                      </p:to>
                                    </p:set>
                                  </p:childTnLst>
                                </p:cTn>
                              </p:par>
                              <p:par>
                                <p:cTn id="129" presetID="2" presetClass="entr" presetSubtype="8" fill="hold" grpId="0" nodeType="withEffect">
                                  <p:stCondLst>
                                    <p:cond delay="400"/>
                                  </p:stCondLst>
                                  <p:childTnLst>
                                    <p:set>
                                      <p:cBhvr>
                                        <p:cTn id="130" dur="1" fill="hold">
                                          <p:stCondLst>
                                            <p:cond delay="0"/>
                                          </p:stCondLst>
                                        </p:cTn>
                                        <p:tgtEl>
                                          <p:spTgt spid="33"/>
                                        </p:tgtEl>
                                        <p:attrNameLst>
                                          <p:attrName>style.visibility</p:attrName>
                                        </p:attrNameLst>
                                      </p:cBhvr>
                                      <p:to>
                                        <p:strVal val="visible"/>
                                      </p:to>
                                    </p:set>
                                    <p:anim calcmode="lin" valueType="num">
                                      <p:cBhvr additive="base">
                                        <p:cTn id="131" dur="300" fill="hold"/>
                                        <p:tgtEl>
                                          <p:spTgt spid="33"/>
                                        </p:tgtEl>
                                        <p:attrNameLst>
                                          <p:attrName>ppt_x</p:attrName>
                                        </p:attrNameLst>
                                      </p:cBhvr>
                                      <p:tavLst>
                                        <p:tav tm="0">
                                          <p:val>
                                            <p:strVal val="0-#ppt_w/2"/>
                                          </p:val>
                                        </p:tav>
                                        <p:tav tm="100000">
                                          <p:val>
                                            <p:strVal val="#ppt_x"/>
                                          </p:val>
                                        </p:tav>
                                      </p:tavLst>
                                    </p:anim>
                                    <p:anim calcmode="lin" valueType="num">
                                      <p:cBhvr additive="base">
                                        <p:cTn id="132" dur="300" fill="hold"/>
                                        <p:tgtEl>
                                          <p:spTgt spid="33"/>
                                        </p:tgtEl>
                                        <p:attrNameLst>
                                          <p:attrName>ppt_y</p:attrName>
                                        </p:attrNameLst>
                                      </p:cBhvr>
                                      <p:tavLst>
                                        <p:tav tm="0">
                                          <p:val>
                                            <p:strVal val="#ppt_y"/>
                                          </p:val>
                                        </p:tav>
                                        <p:tav tm="100000">
                                          <p:val>
                                            <p:strVal val="#ppt_y"/>
                                          </p:val>
                                        </p:tav>
                                      </p:tavLst>
                                    </p:anim>
                                  </p:childTnLst>
                                </p:cTn>
                              </p:par>
                              <p:par>
                                <p:cTn id="133" presetID="29" presetClass="exit" presetSubtype="0" fill="hold" grpId="1" nodeType="withEffect">
                                  <p:stCondLst>
                                    <p:cond delay="400"/>
                                  </p:stCondLst>
                                  <p:childTnLst>
                                    <p:anim calcmode="lin" valueType="num">
                                      <p:cBhvr>
                                        <p:cTn id="134" dur="1000"/>
                                        <p:tgtEl>
                                          <p:spTgt spid="33"/>
                                        </p:tgtEl>
                                        <p:attrNameLst>
                                          <p:attrName>ppt_x</p:attrName>
                                        </p:attrNameLst>
                                      </p:cBhvr>
                                      <p:tavLst>
                                        <p:tav tm="0">
                                          <p:val>
                                            <p:strVal val="ppt_x"/>
                                          </p:val>
                                        </p:tav>
                                        <p:tav tm="100000">
                                          <p:val>
                                            <p:strVal val="ppt_x-.2"/>
                                          </p:val>
                                        </p:tav>
                                      </p:tavLst>
                                    </p:anim>
                                    <p:anim calcmode="lin" valueType="num">
                                      <p:cBhvr>
                                        <p:cTn id="135" dur="1000"/>
                                        <p:tgtEl>
                                          <p:spTgt spid="33"/>
                                        </p:tgtEl>
                                        <p:attrNameLst>
                                          <p:attrName>ppt_y</p:attrName>
                                        </p:attrNameLst>
                                      </p:cBhvr>
                                      <p:tavLst>
                                        <p:tav tm="0">
                                          <p:val>
                                            <p:strVal val="ppt_y"/>
                                          </p:val>
                                        </p:tav>
                                        <p:tav tm="100000">
                                          <p:val>
                                            <p:strVal val="ppt_y"/>
                                          </p:val>
                                        </p:tav>
                                      </p:tavLst>
                                    </p:anim>
                                    <p:animEffect transition="out" filter="fade">
                                      <p:cBhvr>
                                        <p:cTn id="136" dur="1000"/>
                                        <p:tgtEl>
                                          <p:spTgt spid="33"/>
                                        </p:tgtEl>
                                      </p:cBhvr>
                                    </p:animEffect>
                                    <p:set>
                                      <p:cBhvr>
                                        <p:cTn id="137" dur="1" fill="hold">
                                          <p:stCondLst>
                                            <p:cond delay="999"/>
                                          </p:stCondLst>
                                        </p:cTn>
                                        <p:tgtEl>
                                          <p:spTgt spid="33"/>
                                        </p:tgtEl>
                                        <p:attrNameLst>
                                          <p:attrName>style.visibility</p:attrName>
                                        </p:attrNameLst>
                                      </p:cBhvr>
                                      <p:to>
                                        <p:strVal val="hidden"/>
                                      </p:to>
                                    </p:set>
                                  </p:childTnLst>
                                </p:cTn>
                              </p:par>
                              <p:par>
                                <p:cTn id="138" presetID="2" presetClass="entr" presetSubtype="8" fill="hold" grpId="0" nodeType="withEffect">
                                  <p:stCondLst>
                                    <p:cond delay="0"/>
                                  </p:stCondLst>
                                  <p:childTnLst>
                                    <p:set>
                                      <p:cBhvr>
                                        <p:cTn id="139" dur="1" fill="hold">
                                          <p:stCondLst>
                                            <p:cond delay="0"/>
                                          </p:stCondLst>
                                        </p:cTn>
                                        <p:tgtEl>
                                          <p:spTgt spid="34"/>
                                        </p:tgtEl>
                                        <p:attrNameLst>
                                          <p:attrName>style.visibility</p:attrName>
                                        </p:attrNameLst>
                                      </p:cBhvr>
                                      <p:to>
                                        <p:strVal val="visible"/>
                                      </p:to>
                                    </p:set>
                                    <p:anim calcmode="lin" valueType="num">
                                      <p:cBhvr additive="base">
                                        <p:cTn id="140" dur="300" fill="hold"/>
                                        <p:tgtEl>
                                          <p:spTgt spid="34"/>
                                        </p:tgtEl>
                                        <p:attrNameLst>
                                          <p:attrName>ppt_x</p:attrName>
                                        </p:attrNameLst>
                                      </p:cBhvr>
                                      <p:tavLst>
                                        <p:tav tm="0">
                                          <p:val>
                                            <p:strVal val="0-#ppt_w/2"/>
                                          </p:val>
                                        </p:tav>
                                        <p:tav tm="100000">
                                          <p:val>
                                            <p:strVal val="#ppt_x"/>
                                          </p:val>
                                        </p:tav>
                                      </p:tavLst>
                                    </p:anim>
                                    <p:anim calcmode="lin" valueType="num">
                                      <p:cBhvr additive="base">
                                        <p:cTn id="141" dur="300" fill="hold"/>
                                        <p:tgtEl>
                                          <p:spTgt spid="34"/>
                                        </p:tgtEl>
                                        <p:attrNameLst>
                                          <p:attrName>ppt_y</p:attrName>
                                        </p:attrNameLst>
                                      </p:cBhvr>
                                      <p:tavLst>
                                        <p:tav tm="0">
                                          <p:val>
                                            <p:strVal val="#ppt_y"/>
                                          </p:val>
                                        </p:tav>
                                        <p:tav tm="100000">
                                          <p:val>
                                            <p:strVal val="#ppt_y"/>
                                          </p:val>
                                        </p:tav>
                                      </p:tavLst>
                                    </p:anim>
                                  </p:childTnLst>
                                </p:cTn>
                              </p:par>
                              <p:par>
                                <p:cTn id="142" presetID="29" presetClass="exit" presetSubtype="0" fill="hold" grpId="1" nodeType="withEffect">
                                  <p:stCondLst>
                                    <p:cond delay="200"/>
                                  </p:stCondLst>
                                  <p:childTnLst>
                                    <p:anim calcmode="lin" valueType="num">
                                      <p:cBhvr>
                                        <p:cTn id="143" dur="1000"/>
                                        <p:tgtEl>
                                          <p:spTgt spid="34"/>
                                        </p:tgtEl>
                                        <p:attrNameLst>
                                          <p:attrName>ppt_x</p:attrName>
                                        </p:attrNameLst>
                                      </p:cBhvr>
                                      <p:tavLst>
                                        <p:tav tm="0">
                                          <p:val>
                                            <p:strVal val="ppt_x"/>
                                          </p:val>
                                        </p:tav>
                                        <p:tav tm="100000">
                                          <p:val>
                                            <p:strVal val="ppt_x-.2"/>
                                          </p:val>
                                        </p:tav>
                                      </p:tavLst>
                                    </p:anim>
                                    <p:anim calcmode="lin" valueType="num">
                                      <p:cBhvr>
                                        <p:cTn id="144" dur="1000"/>
                                        <p:tgtEl>
                                          <p:spTgt spid="34"/>
                                        </p:tgtEl>
                                        <p:attrNameLst>
                                          <p:attrName>ppt_y</p:attrName>
                                        </p:attrNameLst>
                                      </p:cBhvr>
                                      <p:tavLst>
                                        <p:tav tm="0">
                                          <p:val>
                                            <p:strVal val="ppt_y"/>
                                          </p:val>
                                        </p:tav>
                                        <p:tav tm="100000">
                                          <p:val>
                                            <p:strVal val="ppt_y"/>
                                          </p:val>
                                        </p:tav>
                                      </p:tavLst>
                                    </p:anim>
                                    <p:animEffect transition="out" filter="fade">
                                      <p:cBhvr>
                                        <p:cTn id="145" dur="1000"/>
                                        <p:tgtEl>
                                          <p:spTgt spid="34"/>
                                        </p:tgtEl>
                                      </p:cBhvr>
                                    </p:animEffect>
                                    <p:set>
                                      <p:cBhvr>
                                        <p:cTn id="146" dur="1" fill="hold">
                                          <p:stCondLst>
                                            <p:cond delay="999"/>
                                          </p:stCondLst>
                                        </p:cTn>
                                        <p:tgtEl>
                                          <p:spTgt spid="34"/>
                                        </p:tgtEl>
                                        <p:attrNameLst>
                                          <p:attrName>style.visibility</p:attrName>
                                        </p:attrNameLst>
                                      </p:cBhvr>
                                      <p:to>
                                        <p:strVal val="hidden"/>
                                      </p:to>
                                    </p:set>
                                  </p:childTnLst>
                                </p:cTn>
                              </p:par>
                              <p:par>
                                <p:cTn id="147" presetID="2" presetClass="entr" presetSubtype="8" fill="hold" grpId="0" nodeType="withEffect">
                                  <p:stCondLst>
                                    <p:cond delay="0"/>
                                  </p:stCondLst>
                                  <p:childTnLst>
                                    <p:set>
                                      <p:cBhvr>
                                        <p:cTn id="148" dur="1" fill="hold">
                                          <p:stCondLst>
                                            <p:cond delay="0"/>
                                          </p:stCondLst>
                                        </p:cTn>
                                        <p:tgtEl>
                                          <p:spTgt spid="35"/>
                                        </p:tgtEl>
                                        <p:attrNameLst>
                                          <p:attrName>style.visibility</p:attrName>
                                        </p:attrNameLst>
                                      </p:cBhvr>
                                      <p:to>
                                        <p:strVal val="visible"/>
                                      </p:to>
                                    </p:set>
                                    <p:anim calcmode="lin" valueType="num">
                                      <p:cBhvr additive="base">
                                        <p:cTn id="149" dur="300" fill="hold"/>
                                        <p:tgtEl>
                                          <p:spTgt spid="35"/>
                                        </p:tgtEl>
                                        <p:attrNameLst>
                                          <p:attrName>ppt_x</p:attrName>
                                        </p:attrNameLst>
                                      </p:cBhvr>
                                      <p:tavLst>
                                        <p:tav tm="0">
                                          <p:val>
                                            <p:strVal val="0-#ppt_w/2"/>
                                          </p:val>
                                        </p:tav>
                                        <p:tav tm="100000">
                                          <p:val>
                                            <p:strVal val="#ppt_x"/>
                                          </p:val>
                                        </p:tav>
                                      </p:tavLst>
                                    </p:anim>
                                    <p:anim calcmode="lin" valueType="num">
                                      <p:cBhvr additive="base">
                                        <p:cTn id="150" dur="300" fill="hold"/>
                                        <p:tgtEl>
                                          <p:spTgt spid="35"/>
                                        </p:tgtEl>
                                        <p:attrNameLst>
                                          <p:attrName>ppt_y</p:attrName>
                                        </p:attrNameLst>
                                      </p:cBhvr>
                                      <p:tavLst>
                                        <p:tav tm="0">
                                          <p:val>
                                            <p:strVal val="#ppt_y"/>
                                          </p:val>
                                        </p:tav>
                                        <p:tav tm="100000">
                                          <p:val>
                                            <p:strVal val="#ppt_y"/>
                                          </p:val>
                                        </p:tav>
                                      </p:tavLst>
                                    </p:anim>
                                  </p:childTnLst>
                                </p:cTn>
                              </p:par>
                              <p:par>
                                <p:cTn id="151" presetID="29" presetClass="exit" presetSubtype="0" fill="hold" grpId="1" nodeType="withEffect">
                                  <p:stCondLst>
                                    <p:cond delay="200"/>
                                  </p:stCondLst>
                                  <p:childTnLst>
                                    <p:anim calcmode="lin" valueType="num">
                                      <p:cBhvr>
                                        <p:cTn id="152" dur="1000"/>
                                        <p:tgtEl>
                                          <p:spTgt spid="35"/>
                                        </p:tgtEl>
                                        <p:attrNameLst>
                                          <p:attrName>ppt_x</p:attrName>
                                        </p:attrNameLst>
                                      </p:cBhvr>
                                      <p:tavLst>
                                        <p:tav tm="0">
                                          <p:val>
                                            <p:strVal val="ppt_x"/>
                                          </p:val>
                                        </p:tav>
                                        <p:tav tm="100000">
                                          <p:val>
                                            <p:strVal val="ppt_x-.2"/>
                                          </p:val>
                                        </p:tav>
                                      </p:tavLst>
                                    </p:anim>
                                    <p:anim calcmode="lin" valueType="num">
                                      <p:cBhvr>
                                        <p:cTn id="153" dur="1000"/>
                                        <p:tgtEl>
                                          <p:spTgt spid="35"/>
                                        </p:tgtEl>
                                        <p:attrNameLst>
                                          <p:attrName>ppt_y</p:attrName>
                                        </p:attrNameLst>
                                      </p:cBhvr>
                                      <p:tavLst>
                                        <p:tav tm="0">
                                          <p:val>
                                            <p:strVal val="ppt_y"/>
                                          </p:val>
                                        </p:tav>
                                        <p:tav tm="100000">
                                          <p:val>
                                            <p:strVal val="ppt_y"/>
                                          </p:val>
                                        </p:tav>
                                      </p:tavLst>
                                    </p:anim>
                                    <p:animEffect transition="out" filter="fade">
                                      <p:cBhvr>
                                        <p:cTn id="154" dur="1000"/>
                                        <p:tgtEl>
                                          <p:spTgt spid="35"/>
                                        </p:tgtEl>
                                      </p:cBhvr>
                                    </p:animEffect>
                                    <p:set>
                                      <p:cBhvr>
                                        <p:cTn id="155" dur="1" fill="hold">
                                          <p:stCondLst>
                                            <p:cond delay="999"/>
                                          </p:stCondLst>
                                        </p:cTn>
                                        <p:tgtEl>
                                          <p:spTgt spid="35"/>
                                        </p:tgtEl>
                                        <p:attrNameLst>
                                          <p:attrName>style.visibility</p:attrName>
                                        </p:attrNameLst>
                                      </p:cBhvr>
                                      <p:to>
                                        <p:strVal val="hidden"/>
                                      </p:to>
                                    </p:set>
                                  </p:childTnLst>
                                </p:cTn>
                              </p:par>
                              <p:par>
                                <p:cTn id="156" presetID="2" presetClass="entr" presetSubtype="8" fill="hold" grpId="0" nodeType="withEffect">
                                  <p:stCondLst>
                                    <p:cond delay="100"/>
                                  </p:stCondLst>
                                  <p:childTnLst>
                                    <p:set>
                                      <p:cBhvr>
                                        <p:cTn id="157" dur="1" fill="hold">
                                          <p:stCondLst>
                                            <p:cond delay="0"/>
                                          </p:stCondLst>
                                        </p:cTn>
                                        <p:tgtEl>
                                          <p:spTgt spid="36"/>
                                        </p:tgtEl>
                                        <p:attrNameLst>
                                          <p:attrName>style.visibility</p:attrName>
                                        </p:attrNameLst>
                                      </p:cBhvr>
                                      <p:to>
                                        <p:strVal val="visible"/>
                                      </p:to>
                                    </p:set>
                                    <p:anim calcmode="lin" valueType="num">
                                      <p:cBhvr additive="base">
                                        <p:cTn id="158" dur="300" fill="hold"/>
                                        <p:tgtEl>
                                          <p:spTgt spid="36"/>
                                        </p:tgtEl>
                                        <p:attrNameLst>
                                          <p:attrName>ppt_x</p:attrName>
                                        </p:attrNameLst>
                                      </p:cBhvr>
                                      <p:tavLst>
                                        <p:tav tm="0">
                                          <p:val>
                                            <p:strVal val="0-#ppt_w/2"/>
                                          </p:val>
                                        </p:tav>
                                        <p:tav tm="100000">
                                          <p:val>
                                            <p:strVal val="#ppt_x"/>
                                          </p:val>
                                        </p:tav>
                                      </p:tavLst>
                                    </p:anim>
                                    <p:anim calcmode="lin" valueType="num">
                                      <p:cBhvr additive="base">
                                        <p:cTn id="159" dur="300" fill="hold"/>
                                        <p:tgtEl>
                                          <p:spTgt spid="36"/>
                                        </p:tgtEl>
                                        <p:attrNameLst>
                                          <p:attrName>ppt_y</p:attrName>
                                        </p:attrNameLst>
                                      </p:cBhvr>
                                      <p:tavLst>
                                        <p:tav tm="0">
                                          <p:val>
                                            <p:strVal val="#ppt_y"/>
                                          </p:val>
                                        </p:tav>
                                        <p:tav tm="100000">
                                          <p:val>
                                            <p:strVal val="#ppt_y"/>
                                          </p:val>
                                        </p:tav>
                                      </p:tavLst>
                                    </p:anim>
                                  </p:childTnLst>
                                </p:cTn>
                              </p:par>
                              <p:par>
                                <p:cTn id="160" presetID="29" presetClass="exit" presetSubtype="0" fill="hold" grpId="1" nodeType="withEffect">
                                  <p:stCondLst>
                                    <p:cond delay="100"/>
                                  </p:stCondLst>
                                  <p:childTnLst>
                                    <p:anim calcmode="lin" valueType="num">
                                      <p:cBhvr>
                                        <p:cTn id="161" dur="1000"/>
                                        <p:tgtEl>
                                          <p:spTgt spid="36"/>
                                        </p:tgtEl>
                                        <p:attrNameLst>
                                          <p:attrName>ppt_x</p:attrName>
                                        </p:attrNameLst>
                                      </p:cBhvr>
                                      <p:tavLst>
                                        <p:tav tm="0">
                                          <p:val>
                                            <p:strVal val="ppt_x"/>
                                          </p:val>
                                        </p:tav>
                                        <p:tav tm="100000">
                                          <p:val>
                                            <p:strVal val="ppt_x-.2"/>
                                          </p:val>
                                        </p:tav>
                                      </p:tavLst>
                                    </p:anim>
                                    <p:anim calcmode="lin" valueType="num">
                                      <p:cBhvr>
                                        <p:cTn id="162" dur="1000"/>
                                        <p:tgtEl>
                                          <p:spTgt spid="36"/>
                                        </p:tgtEl>
                                        <p:attrNameLst>
                                          <p:attrName>ppt_y</p:attrName>
                                        </p:attrNameLst>
                                      </p:cBhvr>
                                      <p:tavLst>
                                        <p:tav tm="0">
                                          <p:val>
                                            <p:strVal val="ppt_y"/>
                                          </p:val>
                                        </p:tav>
                                        <p:tav tm="100000">
                                          <p:val>
                                            <p:strVal val="ppt_y"/>
                                          </p:val>
                                        </p:tav>
                                      </p:tavLst>
                                    </p:anim>
                                    <p:animEffect transition="out" filter="fade">
                                      <p:cBhvr>
                                        <p:cTn id="163" dur="1000"/>
                                        <p:tgtEl>
                                          <p:spTgt spid="36"/>
                                        </p:tgtEl>
                                      </p:cBhvr>
                                    </p:animEffect>
                                    <p:set>
                                      <p:cBhvr>
                                        <p:cTn id="164" dur="1" fill="hold">
                                          <p:stCondLst>
                                            <p:cond delay="999"/>
                                          </p:stCondLst>
                                        </p:cTn>
                                        <p:tgtEl>
                                          <p:spTgt spid="36"/>
                                        </p:tgtEl>
                                        <p:attrNameLst>
                                          <p:attrName>style.visibility</p:attrName>
                                        </p:attrNameLst>
                                      </p:cBhvr>
                                      <p:to>
                                        <p:strVal val="hidden"/>
                                      </p:to>
                                    </p:set>
                                  </p:childTnLst>
                                </p:cTn>
                              </p:par>
                              <p:par>
                                <p:cTn id="165" presetID="2" presetClass="entr" presetSubtype="8" fill="hold" grpId="0" nodeType="withEffect">
                                  <p:stCondLst>
                                    <p:cond delay="0"/>
                                  </p:stCondLst>
                                  <p:childTnLst>
                                    <p:set>
                                      <p:cBhvr>
                                        <p:cTn id="166" dur="1" fill="hold">
                                          <p:stCondLst>
                                            <p:cond delay="0"/>
                                          </p:stCondLst>
                                        </p:cTn>
                                        <p:tgtEl>
                                          <p:spTgt spid="37"/>
                                        </p:tgtEl>
                                        <p:attrNameLst>
                                          <p:attrName>style.visibility</p:attrName>
                                        </p:attrNameLst>
                                      </p:cBhvr>
                                      <p:to>
                                        <p:strVal val="visible"/>
                                      </p:to>
                                    </p:set>
                                    <p:anim calcmode="lin" valueType="num">
                                      <p:cBhvr additive="base">
                                        <p:cTn id="167" dur="300" fill="hold"/>
                                        <p:tgtEl>
                                          <p:spTgt spid="37"/>
                                        </p:tgtEl>
                                        <p:attrNameLst>
                                          <p:attrName>ppt_x</p:attrName>
                                        </p:attrNameLst>
                                      </p:cBhvr>
                                      <p:tavLst>
                                        <p:tav tm="0">
                                          <p:val>
                                            <p:strVal val="0-#ppt_w/2"/>
                                          </p:val>
                                        </p:tav>
                                        <p:tav tm="100000">
                                          <p:val>
                                            <p:strVal val="#ppt_x"/>
                                          </p:val>
                                        </p:tav>
                                      </p:tavLst>
                                    </p:anim>
                                    <p:anim calcmode="lin" valueType="num">
                                      <p:cBhvr additive="base">
                                        <p:cTn id="168" dur="300" fill="hold"/>
                                        <p:tgtEl>
                                          <p:spTgt spid="37"/>
                                        </p:tgtEl>
                                        <p:attrNameLst>
                                          <p:attrName>ppt_y</p:attrName>
                                        </p:attrNameLst>
                                      </p:cBhvr>
                                      <p:tavLst>
                                        <p:tav tm="0">
                                          <p:val>
                                            <p:strVal val="#ppt_y"/>
                                          </p:val>
                                        </p:tav>
                                        <p:tav tm="100000">
                                          <p:val>
                                            <p:strVal val="#ppt_y"/>
                                          </p:val>
                                        </p:tav>
                                      </p:tavLst>
                                    </p:anim>
                                  </p:childTnLst>
                                </p:cTn>
                              </p:par>
                              <p:par>
                                <p:cTn id="169" presetID="29" presetClass="exit" presetSubtype="0" fill="hold" grpId="1" nodeType="withEffect">
                                  <p:stCondLst>
                                    <p:cond delay="200"/>
                                  </p:stCondLst>
                                  <p:childTnLst>
                                    <p:anim calcmode="lin" valueType="num">
                                      <p:cBhvr>
                                        <p:cTn id="170" dur="1000"/>
                                        <p:tgtEl>
                                          <p:spTgt spid="37"/>
                                        </p:tgtEl>
                                        <p:attrNameLst>
                                          <p:attrName>ppt_x</p:attrName>
                                        </p:attrNameLst>
                                      </p:cBhvr>
                                      <p:tavLst>
                                        <p:tav tm="0">
                                          <p:val>
                                            <p:strVal val="ppt_x"/>
                                          </p:val>
                                        </p:tav>
                                        <p:tav tm="100000">
                                          <p:val>
                                            <p:strVal val="ppt_x-.2"/>
                                          </p:val>
                                        </p:tav>
                                      </p:tavLst>
                                    </p:anim>
                                    <p:anim calcmode="lin" valueType="num">
                                      <p:cBhvr>
                                        <p:cTn id="171" dur="1000"/>
                                        <p:tgtEl>
                                          <p:spTgt spid="37"/>
                                        </p:tgtEl>
                                        <p:attrNameLst>
                                          <p:attrName>ppt_y</p:attrName>
                                        </p:attrNameLst>
                                      </p:cBhvr>
                                      <p:tavLst>
                                        <p:tav tm="0">
                                          <p:val>
                                            <p:strVal val="ppt_y"/>
                                          </p:val>
                                        </p:tav>
                                        <p:tav tm="100000">
                                          <p:val>
                                            <p:strVal val="ppt_y"/>
                                          </p:val>
                                        </p:tav>
                                      </p:tavLst>
                                    </p:anim>
                                    <p:animEffect transition="out" filter="fade">
                                      <p:cBhvr>
                                        <p:cTn id="172" dur="1000"/>
                                        <p:tgtEl>
                                          <p:spTgt spid="37"/>
                                        </p:tgtEl>
                                      </p:cBhvr>
                                    </p:animEffect>
                                    <p:set>
                                      <p:cBhvr>
                                        <p:cTn id="173" dur="1" fill="hold">
                                          <p:stCondLst>
                                            <p:cond delay="999"/>
                                          </p:stCondLst>
                                        </p:cTn>
                                        <p:tgtEl>
                                          <p:spTgt spid="37"/>
                                        </p:tgtEl>
                                        <p:attrNameLst>
                                          <p:attrName>style.visibility</p:attrName>
                                        </p:attrNameLst>
                                      </p:cBhvr>
                                      <p:to>
                                        <p:strVal val="hidden"/>
                                      </p:to>
                                    </p:set>
                                  </p:childTnLst>
                                </p:cTn>
                              </p:par>
                              <p:par>
                                <p:cTn id="174" presetID="2" presetClass="entr" presetSubtype="8" fill="hold" grpId="0" nodeType="withEffect">
                                  <p:stCondLst>
                                    <p:cond delay="200"/>
                                  </p:stCondLst>
                                  <p:childTnLst>
                                    <p:set>
                                      <p:cBhvr>
                                        <p:cTn id="175" dur="1" fill="hold">
                                          <p:stCondLst>
                                            <p:cond delay="0"/>
                                          </p:stCondLst>
                                        </p:cTn>
                                        <p:tgtEl>
                                          <p:spTgt spid="38"/>
                                        </p:tgtEl>
                                        <p:attrNameLst>
                                          <p:attrName>style.visibility</p:attrName>
                                        </p:attrNameLst>
                                      </p:cBhvr>
                                      <p:to>
                                        <p:strVal val="visible"/>
                                      </p:to>
                                    </p:set>
                                    <p:anim calcmode="lin" valueType="num">
                                      <p:cBhvr additive="base">
                                        <p:cTn id="176" dur="300" fill="hold"/>
                                        <p:tgtEl>
                                          <p:spTgt spid="38"/>
                                        </p:tgtEl>
                                        <p:attrNameLst>
                                          <p:attrName>ppt_x</p:attrName>
                                        </p:attrNameLst>
                                      </p:cBhvr>
                                      <p:tavLst>
                                        <p:tav tm="0">
                                          <p:val>
                                            <p:strVal val="0-#ppt_w/2"/>
                                          </p:val>
                                        </p:tav>
                                        <p:tav tm="100000">
                                          <p:val>
                                            <p:strVal val="#ppt_x"/>
                                          </p:val>
                                        </p:tav>
                                      </p:tavLst>
                                    </p:anim>
                                    <p:anim calcmode="lin" valueType="num">
                                      <p:cBhvr additive="base">
                                        <p:cTn id="177" dur="300" fill="hold"/>
                                        <p:tgtEl>
                                          <p:spTgt spid="38"/>
                                        </p:tgtEl>
                                        <p:attrNameLst>
                                          <p:attrName>ppt_y</p:attrName>
                                        </p:attrNameLst>
                                      </p:cBhvr>
                                      <p:tavLst>
                                        <p:tav tm="0">
                                          <p:val>
                                            <p:strVal val="#ppt_y"/>
                                          </p:val>
                                        </p:tav>
                                        <p:tav tm="100000">
                                          <p:val>
                                            <p:strVal val="#ppt_y"/>
                                          </p:val>
                                        </p:tav>
                                      </p:tavLst>
                                    </p:anim>
                                  </p:childTnLst>
                                </p:cTn>
                              </p:par>
                              <p:par>
                                <p:cTn id="178" presetID="29" presetClass="exit" presetSubtype="0" fill="hold" grpId="1" nodeType="withEffect">
                                  <p:stCondLst>
                                    <p:cond delay="200"/>
                                  </p:stCondLst>
                                  <p:childTnLst>
                                    <p:anim calcmode="lin" valueType="num">
                                      <p:cBhvr>
                                        <p:cTn id="179" dur="1000"/>
                                        <p:tgtEl>
                                          <p:spTgt spid="38"/>
                                        </p:tgtEl>
                                        <p:attrNameLst>
                                          <p:attrName>ppt_x</p:attrName>
                                        </p:attrNameLst>
                                      </p:cBhvr>
                                      <p:tavLst>
                                        <p:tav tm="0">
                                          <p:val>
                                            <p:strVal val="ppt_x"/>
                                          </p:val>
                                        </p:tav>
                                        <p:tav tm="100000">
                                          <p:val>
                                            <p:strVal val="ppt_x-.2"/>
                                          </p:val>
                                        </p:tav>
                                      </p:tavLst>
                                    </p:anim>
                                    <p:anim calcmode="lin" valueType="num">
                                      <p:cBhvr>
                                        <p:cTn id="180" dur="1000"/>
                                        <p:tgtEl>
                                          <p:spTgt spid="38"/>
                                        </p:tgtEl>
                                        <p:attrNameLst>
                                          <p:attrName>ppt_y</p:attrName>
                                        </p:attrNameLst>
                                      </p:cBhvr>
                                      <p:tavLst>
                                        <p:tav tm="0">
                                          <p:val>
                                            <p:strVal val="ppt_y"/>
                                          </p:val>
                                        </p:tav>
                                        <p:tav tm="100000">
                                          <p:val>
                                            <p:strVal val="ppt_y"/>
                                          </p:val>
                                        </p:tav>
                                      </p:tavLst>
                                    </p:anim>
                                    <p:animEffect transition="out" filter="fade">
                                      <p:cBhvr>
                                        <p:cTn id="181" dur="1000"/>
                                        <p:tgtEl>
                                          <p:spTgt spid="38"/>
                                        </p:tgtEl>
                                      </p:cBhvr>
                                    </p:animEffect>
                                    <p:set>
                                      <p:cBhvr>
                                        <p:cTn id="182" dur="1" fill="hold">
                                          <p:stCondLst>
                                            <p:cond delay="999"/>
                                          </p:stCondLst>
                                        </p:cTn>
                                        <p:tgtEl>
                                          <p:spTgt spid="38"/>
                                        </p:tgtEl>
                                        <p:attrNameLst>
                                          <p:attrName>style.visibility</p:attrName>
                                        </p:attrNameLst>
                                      </p:cBhvr>
                                      <p:to>
                                        <p:strVal val="hidden"/>
                                      </p:to>
                                    </p:set>
                                  </p:childTnLst>
                                </p:cTn>
                              </p:par>
                              <p:par>
                                <p:cTn id="183" presetID="2" presetClass="entr" presetSubtype="8" fill="hold" grpId="0" nodeType="withEffect">
                                  <p:stCondLst>
                                    <p:cond delay="300"/>
                                  </p:stCondLst>
                                  <p:childTnLst>
                                    <p:set>
                                      <p:cBhvr>
                                        <p:cTn id="184" dur="1" fill="hold">
                                          <p:stCondLst>
                                            <p:cond delay="0"/>
                                          </p:stCondLst>
                                        </p:cTn>
                                        <p:tgtEl>
                                          <p:spTgt spid="39"/>
                                        </p:tgtEl>
                                        <p:attrNameLst>
                                          <p:attrName>style.visibility</p:attrName>
                                        </p:attrNameLst>
                                      </p:cBhvr>
                                      <p:to>
                                        <p:strVal val="visible"/>
                                      </p:to>
                                    </p:set>
                                    <p:anim calcmode="lin" valueType="num">
                                      <p:cBhvr additive="base">
                                        <p:cTn id="185" dur="300" fill="hold"/>
                                        <p:tgtEl>
                                          <p:spTgt spid="39"/>
                                        </p:tgtEl>
                                        <p:attrNameLst>
                                          <p:attrName>ppt_x</p:attrName>
                                        </p:attrNameLst>
                                      </p:cBhvr>
                                      <p:tavLst>
                                        <p:tav tm="0">
                                          <p:val>
                                            <p:strVal val="0-#ppt_w/2"/>
                                          </p:val>
                                        </p:tav>
                                        <p:tav tm="100000">
                                          <p:val>
                                            <p:strVal val="#ppt_x"/>
                                          </p:val>
                                        </p:tav>
                                      </p:tavLst>
                                    </p:anim>
                                    <p:anim calcmode="lin" valueType="num">
                                      <p:cBhvr additive="base">
                                        <p:cTn id="186" dur="300" fill="hold"/>
                                        <p:tgtEl>
                                          <p:spTgt spid="39"/>
                                        </p:tgtEl>
                                        <p:attrNameLst>
                                          <p:attrName>ppt_y</p:attrName>
                                        </p:attrNameLst>
                                      </p:cBhvr>
                                      <p:tavLst>
                                        <p:tav tm="0">
                                          <p:val>
                                            <p:strVal val="#ppt_y"/>
                                          </p:val>
                                        </p:tav>
                                        <p:tav tm="100000">
                                          <p:val>
                                            <p:strVal val="#ppt_y"/>
                                          </p:val>
                                        </p:tav>
                                      </p:tavLst>
                                    </p:anim>
                                  </p:childTnLst>
                                </p:cTn>
                              </p:par>
                              <p:par>
                                <p:cTn id="187" presetID="29" presetClass="exit" presetSubtype="0" fill="hold" grpId="1" nodeType="withEffect">
                                  <p:stCondLst>
                                    <p:cond delay="300"/>
                                  </p:stCondLst>
                                  <p:childTnLst>
                                    <p:anim calcmode="lin" valueType="num">
                                      <p:cBhvr>
                                        <p:cTn id="188" dur="1000"/>
                                        <p:tgtEl>
                                          <p:spTgt spid="39"/>
                                        </p:tgtEl>
                                        <p:attrNameLst>
                                          <p:attrName>ppt_x</p:attrName>
                                        </p:attrNameLst>
                                      </p:cBhvr>
                                      <p:tavLst>
                                        <p:tav tm="0">
                                          <p:val>
                                            <p:strVal val="ppt_x"/>
                                          </p:val>
                                        </p:tav>
                                        <p:tav tm="100000">
                                          <p:val>
                                            <p:strVal val="ppt_x-.2"/>
                                          </p:val>
                                        </p:tav>
                                      </p:tavLst>
                                    </p:anim>
                                    <p:anim calcmode="lin" valueType="num">
                                      <p:cBhvr>
                                        <p:cTn id="189" dur="1000"/>
                                        <p:tgtEl>
                                          <p:spTgt spid="39"/>
                                        </p:tgtEl>
                                        <p:attrNameLst>
                                          <p:attrName>ppt_y</p:attrName>
                                        </p:attrNameLst>
                                      </p:cBhvr>
                                      <p:tavLst>
                                        <p:tav tm="0">
                                          <p:val>
                                            <p:strVal val="ppt_y"/>
                                          </p:val>
                                        </p:tav>
                                        <p:tav tm="100000">
                                          <p:val>
                                            <p:strVal val="ppt_y"/>
                                          </p:val>
                                        </p:tav>
                                      </p:tavLst>
                                    </p:anim>
                                    <p:animEffect transition="out" filter="fade">
                                      <p:cBhvr>
                                        <p:cTn id="190" dur="1000"/>
                                        <p:tgtEl>
                                          <p:spTgt spid="39"/>
                                        </p:tgtEl>
                                      </p:cBhvr>
                                    </p:animEffect>
                                    <p:set>
                                      <p:cBhvr>
                                        <p:cTn id="191" dur="1" fill="hold">
                                          <p:stCondLst>
                                            <p:cond delay="999"/>
                                          </p:stCondLst>
                                        </p:cTn>
                                        <p:tgtEl>
                                          <p:spTgt spid="39"/>
                                        </p:tgtEl>
                                        <p:attrNameLst>
                                          <p:attrName>style.visibility</p:attrName>
                                        </p:attrNameLst>
                                      </p:cBhvr>
                                      <p:to>
                                        <p:strVal val="hidden"/>
                                      </p:to>
                                    </p:set>
                                  </p:childTnLst>
                                </p:cTn>
                              </p:par>
                              <p:par>
                                <p:cTn id="192" presetID="2" presetClass="entr" presetSubtype="8" fill="hold" grpId="0" nodeType="withEffect">
                                  <p:stCondLst>
                                    <p:cond delay="400"/>
                                  </p:stCondLst>
                                  <p:childTnLst>
                                    <p:set>
                                      <p:cBhvr>
                                        <p:cTn id="193" dur="1" fill="hold">
                                          <p:stCondLst>
                                            <p:cond delay="0"/>
                                          </p:stCondLst>
                                        </p:cTn>
                                        <p:tgtEl>
                                          <p:spTgt spid="40"/>
                                        </p:tgtEl>
                                        <p:attrNameLst>
                                          <p:attrName>style.visibility</p:attrName>
                                        </p:attrNameLst>
                                      </p:cBhvr>
                                      <p:to>
                                        <p:strVal val="visible"/>
                                      </p:to>
                                    </p:set>
                                    <p:anim calcmode="lin" valueType="num">
                                      <p:cBhvr additive="base">
                                        <p:cTn id="194" dur="300" fill="hold"/>
                                        <p:tgtEl>
                                          <p:spTgt spid="40"/>
                                        </p:tgtEl>
                                        <p:attrNameLst>
                                          <p:attrName>ppt_x</p:attrName>
                                        </p:attrNameLst>
                                      </p:cBhvr>
                                      <p:tavLst>
                                        <p:tav tm="0">
                                          <p:val>
                                            <p:strVal val="0-#ppt_w/2"/>
                                          </p:val>
                                        </p:tav>
                                        <p:tav tm="100000">
                                          <p:val>
                                            <p:strVal val="#ppt_x"/>
                                          </p:val>
                                        </p:tav>
                                      </p:tavLst>
                                    </p:anim>
                                    <p:anim calcmode="lin" valueType="num">
                                      <p:cBhvr additive="base">
                                        <p:cTn id="195" dur="300" fill="hold"/>
                                        <p:tgtEl>
                                          <p:spTgt spid="40"/>
                                        </p:tgtEl>
                                        <p:attrNameLst>
                                          <p:attrName>ppt_y</p:attrName>
                                        </p:attrNameLst>
                                      </p:cBhvr>
                                      <p:tavLst>
                                        <p:tav tm="0">
                                          <p:val>
                                            <p:strVal val="#ppt_y"/>
                                          </p:val>
                                        </p:tav>
                                        <p:tav tm="100000">
                                          <p:val>
                                            <p:strVal val="#ppt_y"/>
                                          </p:val>
                                        </p:tav>
                                      </p:tavLst>
                                    </p:anim>
                                  </p:childTnLst>
                                </p:cTn>
                              </p:par>
                              <p:par>
                                <p:cTn id="196" presetID="29" presetClass="exit" presetSubtype="0" fill="hold" grpId="1" nodeType="withEffect">
                                  <p:stCondLst>
                                    <p:cond delay="400"/>
                                  </p:stCondLst>
                                  <p:childTnLst>
                                    <p:anim calcmode="lin" valueType="num">
                                      <p:cBhvr>
                                        <p:cTn id="197" dur="1000"/>
                                        <p:tgtEl>
                                          <p:spTgt spid="40"/>
                                        </p:tgtEl>
                                        <p:attrNameLst>
                                          <p:attrName>ppt_x</p:attrName>
                                        </p:attrNameLst>
                                      </p:cBhvr>
                                      <p:tavLst>
                                        <p:tav tm="0">
                                          <p:val>
                                            <p:strVal val="ppt_x"/>
                                          </p:val>
                                        </p:tav>
                                        <p:tav tm="100000">
                                          <p:val>
                                            <p:strVal val="ppt_x-.2"/>
                                          </p:val>
                                        </p:tav>
                                      </p:tavLst>
                                    </p:anim>
                                    <p:anim calcmode="lin" valueType="num">
                                      <p:cBhvr>
                                        <p:cTn id="198" dur="1000"/>
                                        <p:tgtEl>
                                          <p:spTgt spid="40"/>
                                        </p:tgtEl>
                                        <p:attrNameLst>
                                          <p:attrName>ppt_y</p:attrName>
                                        </p:attrNameLst>
                                      </p:cBhvr>
                                      <p:tavLst>
                                        <p:tav tm="0">
                                          <p:val>
                                            <p:strVal val="ppt_y"/>
                                          </p:val>
                                        </p:tav>
                                        <p:tav tm="100000">
                                          <p:val>
                                            <p:strVal val="ppt_y"/>
                                          </p:val>
                                        </p:tav>
                                      </p:tavLst>
                                    </p:anim>
                                    <p:animEffect transition="out" filter="fade">
                                      <p:cBhvr>
                                        <p:cTn id="199" dur="1000"/>
                                        <p:tgtEl>
                                          <p:spTgt spid="40"/>
                                        </p:tgtEl>
                                      </p:cBhvr>
                                    </p:animEffect>
                                    <p:set>
                                      <p:cBhvr>
                                        <p:cTn id="200" dur="1" fill="hold">
                                          <p:stCondLst>
                                            <p:cond delay="999"/>
                                          </p:stCondLst>
                                        </p:cTn>
                                        <p:tgtEl>
                                          <p:spTgt spid="40"/>
                                        </p:tgtEl>
                                        <p:attrNameLst>
                                          <p:attrName>style.visibility</p:attrName>
                                        </p:attrNameLst>
                                      </p:cBhvr>
                                      <p:to>
                                        <p:strVal val="hidden"/>
                                      </p:to>
                                    </p:set>
                                  </p:childTnLst>
                                </p:cTn>
                              </p:par>
                              <p:par>
                                <p:cTn id="201" presetID="2" presetClass="entr" presetSubtype="8" fill="hold" grpId="0" nodeType="withEffect">
                                  <p:stCondLst>
                                    <p:cond delay="0"/>
                                  </p:stCondLst>
                                  <p:childTnLst>
                                    <p:set>
                                      <p:cBhvr>
                                        <p:cTn id="202" dur="1" fill="hold">
                                          <p:stCondLst>
                                            <p:cond delay="0"/>
                                          </p:stCondLst>
                                        </p:cTn>
                                        <p:tgtEl>
                                          <p:spTgt spid="41"/>
                                        </p:tgtEl>
                                        <p:attrNameLst>
                                          <p:attrName>style.visibility</p:attrName>
                                        </p:attrNameLst>
                                      </p:cBhvr>
                                      <p:to>
                                        <p:strVal val="visible"/>
                                      </p:to>
                                    </p:set>
                                    <p:anim calcmode="lin" valueType="num">
                                      <p:cBhvr additive="base">
                                        <p:cTn id="203" dur="300" fill="hold"/>
                                        <p:tgtEl>
                                          <p:spTgt spid="41"/>
                                        </p:tgtEl>
                                        <p:attrNameLst>
                                          <p:attrName>ppt_x</p:attrName>
                                        </p:attrNameLst>
                                      </p:cBhvr>
                                      <p:tavLst>
                                        <p:tav tm="0">
                                          <p:val>
                                            <p:strVal val="0-#ppt_w/2"/>
                                          </p:val>
                                        </p:tav>
                                        <p:tav tm="100000">
                                          <p:val>
                                            <p:strVal val="#ppt_x"/>
                                          </p:val>
                                        </p:tav>
                                      </p:tavLst>
                                    </p:anim>
                                    <p:anim calcmode="lin" valueType="num">
                                      <p:cBhvr additive="base">
                                        <p:cTn id="204" dur="300" fill="hold"/>
                                        <p:tgtEl>
                                          <p:spTgt spid="41"/>
                                        </p:tgtEl>
                                        <p:attrNameLst>
                                          <p:attrName>ppt_y</p:attrName>
                                        </p:attrNameLst>
                                      </p:cBhvr>
                                      <p:tavLst>
                                        <p:tav tm="0">
                                          <p:val>
                                            <p:strVal val="#ppt_y"/>
                                          </p:val>
                                        </p:tav>
                                        <p:tav tm="100000">
                                          <p:val>
                                            <p:strVal val="#ppt_y"/>
                                          </p:val>
                                        </p:tav>
                                      </p:tavLst>
                                    </p:anim>
                                  </p:childTnLst>
                                </p:cTn>
                              </p:par>
                              <p:par>
                                <p:cTn id="205" presetID="29" presetClass="exit" presetSubtype="0" fill="hold" grpId="1" nodeType="withEffect">
                                  <p:stCondLst>
                                    <p:cond delay="200"/>
                                  </p:stCondLst>
                                  <p:childTnLst>
                                    <p:anim calcmode="lin" valueType="num">
                                      <p:cBhvr>
                                        <p:cTn id="206" dur="1000"/>
                                        <p:tgtEl>
                                          <p:spTgt spid="41"/>
                                        </p:tgtEl>
                                        <p:attrNameLst>
                                          <p:attrName>ppt_x</p:attrName>
                                        </p:attrNameLst>
                                      </p:cBhvr>
                                      <p:tavLst>
                                        <p:tav tm="0">
                                          <p:val>
                                            <p:strVal val="ppt_x"/>
                                          </p:val>
                                        </p:tav>
                                        <p:tav tm="100000">
                                          <p:val>
                                            <p:strVal val="ppt_x-.2"/>
                                          </p:val>
                                        </p:tav>
                                      </p:tavLst>
                                    </p:anim>
                                    <p:anim calcmode="lin" valueType="num">
                                      <p:cBhvr>
                                        <p:cTn id="207" dur="1000"/>
                                        <p:tgtEl>
                                          <p:spTgt spid="41"/>
                                        </p:tgtEl>
                                        <p:attrNameLst>
                                          <p:attrName>ppt_y</p:attrName>
                                        </p:attrNameLst>
                                      </p:cBhvr>
                                      <p:tavLst>
                                        <p:tav tm="0">
                                          <p:val>
                                            <p:strVal val="ppt_y"/>
                                          </p:val>
                                        </p:tav>
                                        <p:tav tm="100000">
                                          <p:val>
                                            <p:strVal val="ppt_y"/>
                                          </p:val>
                                        </p:tav>
                                      </p:tavLst>
                                    </p:anim>
                                    <p:animEffect transition="out" filter="fade">
                                      <p:cBhvr>
                                        <p:cTn id="208" dur="1000"/>
                                        <p:tgtEl>
                                          <p:spTgt spid="41"/>
                                        </p:tgtEl>
                                      </p:cBhvr>
                                    </p:animEffect>
                                    <p:set>
                                      <p:cBhvr>
                                        <p:cTn id="209" dur="1" fill="hold">
                                          <p:stCondLst>
                                            <p:cond delay="999"/>
                                          </p:stCondLst>
                                        </p:cTn>
                                        <p:tgtEl>
                                          <p:spTgt spid="41"/>
                                        </p:tgtEl>
                                        <p:attrNameLst>
                                          <p:attrName>style.visibility</p:attrName>
                                        </p:attrNameLst>
                                      </p:cBhvr>
                                      <p:to>
                                        <p:strVal val="hidden"/>
                                      </p:to>
                                    </p:set>
                                  </p:childTnLst>
                                </p:cTn>
                              </p:par>
                              <p:par>
                                <p:cTn id="210" presetID="2" presetClass="entr" presetSubtype="8" fill="hold" grpId="0" nodeType="withEffect">
                                  <p:stCondLst>
                                    <p:cond delay="0"/>
                                  </p:stCondLst>
                                  <p:childTnLst>
                                    <p:set>
                                      <p:cBhvr>
                                        <p:cTn id="211" dur="1" fill="hold">
                                          <p:stCondLst>
                                            <p:cond delay="0"/>
                                          </p:stCondLst>
                                        </p:cTn>
                                        <p:tgtEl>
                                          <p:spTgt spid="42"/>
                                        </p:tgtEl>
                                        <p:attrNameLst>
                                          <p:attrName>style.visibility</p:attrName>
                                        </p:attrNameLst>
                                      </p:cBhvr>
                                      <p:to>
                                        <p:strVal val="visible"/>
                                      </p:to>
                                    </p:set>
                                    <p:anim calcmode="lin" valueType="num">
                                      <p:cBhvr additive="base">
                                        <p:cTn id="212" dur="300" fill="hold"/>
                                        <p:tgtEl>
                                          <p:spTgt spid="42"/>
                                        </p:tgtEl>
                                        <p:attrNameLst>
                                          <p:attrName>ppt_x</p:attrName>
                                        </p:attrNameLst>
                                      </p:cBhvr>
                                      <p:tavLst>
                                        <p:tav tm="0">
                                          <p:val>
                                            <p:strVal val="0-#ppt_w/2"/>
                                          </p:val>
                                        </p:tav>
                                        <p:tav tm="100000">
                                          <p:val>
                                            <p:strVal val="#ppt_x"/>
                                          </p:val>
                                        </p:tav>
                                      </p:tavLst>
                                    </p:anim>
                                    <p:anim calcmode="lin" valueType="num">
                                      <p:cBhvr additive="base">
                                        <p:cTn id="213" dur="300" fill="hold"/>
                                        <p:tgtEl>
                                          <p:spTgt spid="42"/>
                                        </p:tgtEl>
                                        <p:attrNameLst>
                                          <p:attrName>ppt_y</p:attrName>
                                        </p:attrNameLst>
                                      </p:cBhvr>
                                      <p:tavLst>
                                        <p:tav tm="0">
                                          <p:val>
                                            <p:strVal val="#ppt_y"/>
                                          </p:val>
                                        </p:tav>
                                        <p:tav tm="100000">
                                          <p:val>
                                            <p:strVal val="#ppt_y"/>
                                          </p:val>
                                        </p:tav>
                                      </p:tavLst>
                                    </p:anim>
                                  </p:childTnLst>
                                </p:cTn>
                              </p:par>
                              <p:par>
                                <p:cTn id="214" presetID="29" presetClass="exit" presetSubtype="0" fill="hold" grpId="1" nodeType="withEffect">
                                  <p:stCondLst>
                                    <p:cond delay="200"/>
                                  </p:stCondLst>
                                  <p:childTnLst>
                                    <p:anim calcmode="lin" valueType="num">
                                      <p:cBhvr>
                                        <p:cTn id="215" dur="1000"/>
                                        <p:tgtEl>
                                          <p:spTgt spid="42"/>
                                        </p:tgtEl>
                                        <p:attrNameLst>
                                          <p:attrName>ppt_x</p:attrName>
                                        </p:attrNameLst>
                                      </p:cBhvr>
                                      <p:tavLst>
                                        <p:tav tm="0">
                                          <p:val>
                                            <p:strVal val="ppt_x"/>
                                          </p:val>
                                        </p:tav>
                                        <p:tav tm="100000">
                                          <p:val>
                                            <p:strVal val="ppt_x-.2"/>
                                          </p:val>
                                        </p:tav>
                                      </p:tavLst>
                                    </p:anim>
                                    <p:anim calcmode="lin" valueType="num">
                                      <p:cBhvr>
                                        <p:cTn id="216" dur="1000"/>
                                        <p:tgtEl>
                                          <p:spTgt spid="42"/>
                                        </p:tgtEl>
                                        <p:attrNameLst>
                                          <p:attrName>ppt_y</p:attrName>
                                        </p:attrNameLst>
                                      </p:cBhvr>
                                      <p:tavLst>
                                        <p:tav tm="0">
                                          <p:val>
                                            <p:strVal val="ppt_y"/>
                                          </p:val>
                                        </p:tav>
                                        <p:tav tm="100000">
                                          <p:val>
                                            <p:strVal val="ppt_y"/>
                                          </p:val>
                                        </p:tav>
                                      </p:tavLst>
                                    </p:anim>
                                    <p:animEffect transition="out" filter="fade">
                                      <p:cBhvr>
                                        <p:cTn id="217" dur="1000"/>
                                        <p:tgtEl>
                                          <p:spTgt spid="42"/>
                                        </p:tgtEl>
                                      </p:cBhvr>
                                    </p:animEffect>
                                    <p:set>
                                      <p:cBhvr>
                                        <p:cTn id="218" dur="1" fill="hold">
                                          <p:stCondLst>
                                            <p:cond delay="999"/>
                                          </p:stCondLst>
                                        </p:cTn>
                                        <p:tgtEl>
                                          <p:spTgt spid="42"/>
                                        </p:tgtEl>
                                        <p:attrNameLst>
                                          <p:attrName>style.visibility</p:attrName>
                                        </p:attrNameLst>
                                      </p:cBhvr>
                                      <p:to>
                                        <p:strVal val="hidden"/>
                                      </p:to>
                                    </p:set>
                                  </p:childTnLst>
                                </p:cTn>
                              </p:par>
                              <p:par>
                                <p:cTn id="219" presetID="2" presetClass="entr" presetSubtype="8" fill="hold" grpId="0" nodeType="withEffect">
                                  <p:stCondLst>
                                    <p:cond delay="100"/>
                                  </p:stCondLst>
                                  <p:childTnLst>
                                    <p:set>
                                      <p:cBhvr>
                                        <p:cTn id="220" dur="1" fill="hold">
                                          <p:stCondLst>
                                            <p:cond delay="0"/>
                                          </p:stCondLst>
                                        </p:cTn>
                                        <p:tgtEl>
                                          <p:spTgt spid="43"/>
                                        </p:tgtEl>
                                        <p:attrNameLst>
                                          <p:attrName>style.visibility</p:attrName>
                                        </p:attrNameLst>
                                      </p:cBhvr>
                                      <p:to>
                                        <p:strVal val="visible"/>
                                      </p:to>
                                    </p:set>
                                    <p:anim calcmode="lin" valueType="num">
                                      <p:cBhvr additive="base">
                                        <p:cTn id="221" dur="300" fill="hold"/>
                                        <p:tgtEl>
                                          <p:spTgt spid="43"/>
                                        </p:tgtEl>
                                        <p:attrNameLst>
                                          <p:attrName>ppt_x</p:attrName>
                                        </p:attrNameLst>
                                      </p:cBhvr>
                                      <p:tavLst>
                                        <p:tav tm="0">
                                          <p:val>
                                            <p:strVal val="0-#ppt_w/2"/>
                                          </p:val>
                                        </p:tav>
                                        <p:tav tm="100000">
                                          <p:val>
                                            <p:strVal val="#ppt_x"/>
                                          </p:val>
                                        </p:tav>
                                      </p:tavLst>
                                    </p:anim>
                                    <p:anim calcmode="lin" valueType="num">
                                      <p:cBhvr additive="base">
                                        <p:cTn id="222" dur="300" fill="hold"/>
                                        <p:tgtEl>
                                          <p:spTgt spid="43"/>
                                        </p:tgtEl>
                                        <p:attrNameLst>
                                          <p:attrName>ppt_y</p:attrName>
                                        </p:attrNameLst>
                                      </p:cBhvr>
                                      <p:tavLst>
                                        <p:tav tm="0">
                                          <p:val>
                                            <p:strVal val="#ppt_y"/>
                                          </p:val>
                                        </p:tav>
                                        <p:tav tm="100000">
                                          <p:val>
                                            <p:strVal val="#ppt_y"/>
                                          </p:val>
                                        </p:tav>
                                      </p:tavLst>
                                    </p:anim>
                                  </p:childTnLst>
                                </p:cTn>
                              </p:par>
                              <p:par>
                                <p:cTn id="223" presetID="29" presetClass="exit" presetSubtype="0" fill="hold" grpId="1" nodeType="withEffect">
                                  <p:stCondLst>
                                    <p:cond delay="100"/>
                                  </p:stCondLst>
                                  <p:childTnLst>
                                    <p:anim calcmode="lin" valueType="num">
                                      <p:cBhvr>
                                        <p:cTn id="224" dur="1000"/>
                                        <p:tgtEl>
                                          <p:spTgt spid="43"/>
                                        </p:tgtEl>
                                        <p:attrNameLst>
                                          <p:attrName>ppt_x</p:attrName>
                                        </p:attrNameLst>
                                      </p:cBhvr>
                                      <p:tavLst>
                                        <p:tav tm="0">
                                          <p:val>
                                            <p:strVal val="ppt_x"/>
                                          </p:val>
                                        </p:tav>
                                        <p:tav tm="100000">
                                          <p:val>
                                            <p:strVal val="ppt_x-.2"/>
                                          </p:val>
                                        </p:tav>
                                      </p:tavLst>
                                    </p:anim>
                                    <p:anim calcmode="lin" valueType="num">
                                      <p:cBhvr>
                                        <p:cTn id="225" dur="1000"/>
                                        <p:tgtEl>
                                          <p:spTgt spid="43"/>
                                        </p:tgtEl>
                                        <p:attrNameLst>
                                          <p:attrName>ppt_y</p:attrName>
                                        </p:attrNameLst>
                                      </p:cBhvr>
                                      <p:tavLst>
                                        <p:tav tm="0">
                                          <p:val>
                                            <p:strVal val="ppt_y"/>
                                          </p:val>
                                        </p:tav>
                                        <p:tav tm="100000">
                                          <p:val>
                                            <p:strVal val="ppt_y"/>
                                          </p:val>
                                        </p:tav>
                                      </p:tavLst>
                                    </p:anim>
                                    <p:animEffect transition="out" filter="fade">
                                      <p:cBhvr>
                                        <p:cTn id="226" dur="1000"/>
                                        <p:tgtEl>
                                          <p:spTgt spid="43"/>
                                        </p:tgtEl>
                                      </p:cBhvr>
                                    </p:animEffect>
                                    <p:set>
                                      <p:cBhvr>
                                        <p:cTn id="227" dur="1" fill="hold">
                                          <p:stCondLst>
                                            <p:cond delay="999"/>
                                          </p:stCondLst>
                                        </p:cTn>
                                        <p:tgtEl>
                                          <p:spTgt spid="43"/>
                                        </p:tgtEl>
                                        <p:attrNameLst>
                                          <p:attrName>style.visibility</p:attrName>
                                        </p:attrNameLst>
                                      </p:cBhvr>
                                      <p:to>
                                        <p:strVal val="hidden"/>
                                      </p:to>
                                    </p:set>
                                  </p:childTnLst>
                                </p:cTn>
                              </p:par>
                              <p:par>
                                <p:cTn id="228" presetID="2" presetClass="entr" presetSubtype="8" fill="hold" grpId="0" nodeType="withEffect">
                                  <p:stCondLst>
                                    <p:cond delay="0"/>
                                  </p:stCondLst>
                                  <p:childTnLst>
                                    <p:set>
                                      <p:cBhvr>
                                        <p:cTn id="229" dur="1" fill="hold">
                                          <p:stCondLst>
                                            <p:cond delay="0"/>
                                          </p:stCondLst>
                                        </p:cTn>
                                        <p:tgtEl>
                                          <p:spTgt spid="44"/>
                                        </p:tgtEl>
                                        <p:attrNameLst>
                                          <p:attrName>style.visibility</p:attrName>
                                        </p:attrNameLst>
                                      </p:cBhvr>
                                      <p:to>
                                        <p:strVal val="visible"/>
                                      </p:to>
                                    </p:set>
                                    <p:anim calcmode="lin" valueType="num">
                                      <p:cBhvr additive="base">
                                        <p:cTn id="230" dur="300" fill="hold"/>
                                        <p:tgtEl>
                                          <p:spTgt spid="44"/>
                                        </p:tgtEl>
                                        <p:attrNameLst>
                                          <p:attrName>ppt_x</p:attrName>
                                        </p:attrNameLst>
                                      </p:cBhvr>
                                      <p:tavLst>
                                        <p:tav tm="0">
                                          <p:val>
                                            <p:strVal val="0-#ppt_w/2"/>
                                          </p:val>
                                        </p:tav>
                                        <p:tav tm="100000">
                                          <p:val>
                                            <p:strVal val="#ppt_x"/>
                                          </p:val>
                                        </p:tav>
                                      </p:tavLst>
                                    </p:anim>
                                    <p:anim calcmode="lin" valueType="num">
                                      <p:cBhvr additive="base">
                                        <p:cTn id="231" dur="300" fill="hold"/>
                                        <p:tgtEl>
                                          <p:spTgt spid="44"/>
                                        </p:tgtEl>
                                        <p:attrNameLst>
                                          <p:attrName>ppt_y</p:attrName>
                                        </p:attrNameLst>
                                      </p:cBhvr>
                                      <p:tavLst>
                                        <p:tav tm="0">
                                          <p:val>
                                            <p:strVal val="#ppt_y"/>
                                          </p:val>
                                        </p:tav>
                                        <p:tav tm="100000">
                                          <p:val>
                                            <p:strVal val="#ppt_y"/>
                                          </p:val>
                                        </p:tav>
                                      </p:tavLst>
                                    </p:anim>
                                  </p:childTnLst>
                                </p:cTn>
                              </p:par>
                              <p:par>
                                <p:cTn id="232" presetID="29" presetClass="exit" presetSubtype="0" fill="hold" grpId="1" nodeType="withEffect">
                                  <p:stCondLst>
                                    <p:cond delay="200"/>
                                  </p:stCondLst>
                                  <p:childTnLst>
                                    <p:anim calcmode="lin" valueType="num">
                                      <p:cBhvr>
                                        <p:cTn id="233" dur="1000"/>
                                        <p:tgtEl>
                                          <p:spTgt spid="44"/>
                                        </p:tgtEl>
                                        <p:attrNameLst>
                                          <p:attrName>ppt_x</p:attrName>
                                        </p:attrNameLst>
                                      </p:cBhvr>
                                      <p:tavLst>
                                        <p:tav tm="0">
                                          <p:val>
                                            <p:strVal val="ppt_x"/>
                                          </p:val>
                                        </p:tav>
                                        <p:tav tm="100000">
                                          <p:val>
                                            <p:strVal val="ppt_x-.2"/>
                                          </p:val>
                                        </p:tav>
                                      </p:tavLst>
                                    </p:anim>
                                    <p:anim calcmode="lin" valueType="num">
                                      <p:cBhvr>
                                        <p:cTn id="234" dur="1000"/>
                                        <p:tgtEl>
                                          <p:spTgt spid="44"/>
                                        </p:tgtEl>
                                        <p:attrNameLst>
                                          <p:attrName>ppt_y</p:attrName>
                                        </p:attrNameLst>
                                      </p:cBhvr>
                                      <p:tavLst>
                                        <p:tav tm="0">
                                          <p:val>
                                            <p:strVal val="ppt_y"/>
                                          </p:val>
                                        </p:tav>
                                        <p:tav tm="100000">
                                          <p:val>
                                            <p:strVal val="ppt_y"/>
                                          </p:val>
                                        </p:tav>
                                      </p:tavLst>
                                    </p:anim>
                                    <p:animEffect transition="out" filter="fade">
                                      <p:cBhvr>
                                        <p:cTn id="235" dur="1000"/>
                                        <p:tgtEl>
                                          <p:spTgt spid="44"/>
                                        </p:tgtEl>
                                      </p:cBhvr>
                                    </p:animEffect>
                                    <p:set>
                                      <p:cBhvr>
                                        <p:cTn id="236" dur="1" fill="hold">
                                          <p:stCondLst>
                                            <p:cond delay="999"/>
                                          </p:stCondLst>
                                        </p:cTn>
                                        <p:tgtEl>
                                          <p:spTgt spid="44"/>
                                        </p:tgtEl>
                                        <p:attrNameLst>
                                          <p:attrName>style.visibility</p:attrName>
                                        </p:attrNameLst>
                                      </p:cBhvr>
                                      <p:to>
                                        <p:strVal val="hidden"/>
                                      </p:to>
                                    </p:set>
                                  </p:childTnLst>
                                </p:cTn>
                              </p:par>
                              <p:par>
                                <p:cTn id="237" presetID="2" presetClass="entr" presetSubtype="8" fill="hold" grpId="0" nodeType="withEffect">
                                  <p:stCondLst>
                                    <p:cond delay="200"/>
                                  </p:stCondLst>
                                  <p:childTnLst>
                                    <p:set>
                                      <p:cBhvr>
                                        <p:cTn id="238" dur="1" fill="hold">
                                          <p:stCondLst>
                                            <p:cond delay="0"/>
                                          </p:stCondLst>
                                        </p:cTn>
                                        <p:tgtEl>
                                          <p:spTgt spid="45"/>
                                        </p:tgtEl>
                                        <p:attrNameLst>
                                          <p:attrName>style.visibility</p:attrName>
                                        </p:attrNameLst>
                                      </p:cBhvr>
                                      <p:to>
                                        <p:strVal val="visible"/>
                                      </p:to>
                                    </p:set>
                                    <p:anim calcmode="lin" valueType="num">
                                      <p:cBhvr additive="base">
                                        <p:cTn id="239" dur="300" fill="hold"/>
                                        <p:tgtEl>
                                          <p:spTgt spid="45"/>
                                        </p:tgtEl>
                                        <p:attrNameLst>
                                          <p:attrName>ppt_x</p:attrName>
                                        </p:attrNameLst>
                                      </p:cBhvr>
                                      <p:tavLst>
                                        <p:tav tm="0">
                                          <p:val>
                                            <p:strVal val="0-#ppt_w/2"/>
                                          </p:val>
                                        </p:tav>
                                        <p:tav tm="100000">
                                          <p:val>
                                            <p:strVal val="#ppt_x"/>
                                          </p:val>
                                        </p:tav>
                                      </p:tavLst>
                                    </p:anim>
                                    <p:anim calcmode="lin" valueType="num">
                                      <p:cBhvr additive="base">
                                        <p:cTn id="240" dur="300" fill="hold"/>
                                        <p:tgtEl>
                                          <p:spTgt spid="45"/>
                                        </p:tgtEl>
                                        <p:attrNameLst>
                                          <p:attrName>ppt_y</p:attrName>
                                        </p:attrNameLst>
                                      </p:cBhvr>
                                      <p:tavLst>
                                        <p:tav tm="0">
                                          <p:val>
                                            <p:strVal val="#ppt_y"/>
                                          </p:val>
                                        </p:tav>
                                        <p:tav tm="100000">
                                          <p:val>
                                            <p:strVal val="#ppt_y"/>
                                          </p:val>
                                        </p:tav>
                                      </p:tavLst>
                                    </p:anim>
                                  </p:childTnLst>
                                </p:cTn>
                              </p:par>
                              <p:par>
                                <p:cTn id="241" presetID="29" presetClass="exit" presetSubtype="0" fill="hold" grpId="1" nodeType="withEffect">
                                  <p:stCondLst>
                                    <p:cond delay="200"/>
                                  </p:stCondLst>
                                  <p:childTnLst>
                                    <p:anim calcmode="lin" valueType="num">
                                      <p:cBhvr>
                                        <p:cTn id="242" dur="1000"/>
                                        <p:tgtEl>
                                          <p:spTgt spid="45"/>
                                        </p:tgtEl>
                                        <p:attrNameLst>
                                          <p:attrName>ppt_x</p:attrName>
                                        </p:attrNameLst>
                                      </p:cBhvr>
                                      <p:tavLst>
                                        <p:tav tm="0">
                                          <p:val>
                                            <p:strVal val="ppt_x"/>
                                          </p:val>
                                        </p:tav>
                                        <p:tav tm="100000">
                                          <p:val>
                                            <p:strVal val="ppt_x-.2"/>
                                          </p:val>
                                        </p:tav>
                                      </p:tavLst>
                                    </p:anim>
                                    <p:anim calcmode="lin" valueType="num">
                                      <p:cBhvr>
                                        <p:cTn id="243" dur="1000"/>
                                        <p:tgtEl>
                                          <p:spTgt spid="45"/>
                                        </p:tgtEl>
                                        <p:attrNameLst>
                                          <p:attrName>ppt_y</p:attrName>
                                        </p:attrNameLst>
                                      </p:cBhvr>
                                      <p:tavLst>
                                        <p:tav tm="0">
                                          <p:val>
                                            <p:strVal val="ppt_y"/>
                                          </p:val>
                                        </p:tav>
                                        <p:tav tm="100000">
                                          <p:val>
                                            <p:strVal val="ppt_y"/>
                                          </p:val>
                                        </p:tav>
                                      </p:tavLst>
                                    </p:anim>
                                    <p:animEffect transition="out" filter="fade">
                                      <p:cBhvr>
                                        <p:cTn id="244" dur="1000"/>
                                        <p:tgtEl>
                                          <p:spTgt spid="45"/>
                                        </p:tgtEl>
                                      </p:cBhvr>
                                    </p:animEffect>
                                    <p:set>
                                      <p:cBhvr>
                                        <p:cTn id="245" dur="1" fill="hold">
                                          <p:stCondLst>
                                            <p:cond delay="999"/>
                                          </p:stCondLst>
                                        </p:cTn>
                                        <p:tgtEl>
                                          <p:spTgt spid="45"/>
                                        </p:tgtEl>
                                        <p:attrNameLst>
                                          <p:attrName>style.visibility</p:attrName>
                                        </p:attrNameLst>
                                      </p:cBhvr>
                                      <p:to>
                                        <p:strVal val="hidden"/>
                                      </p:to>
                                    </p:set>
                                  </p:childTnLst>
                                </p:cTn>
                              </p:par>
                              <p:par>
                                <p:cTn id="246" presetID="2" presetClass="entr" presetSubtype="8" fill="hold" grpId="0" nodeType="withEffect">
                                  <p:stCondLst>
                                    <p:cond delay="400"/>
                                  </p:stCondLst>
                                  <p:childTnLst>
                                    <p:set>
                                      <p:cBhvr>
                                        <p:cTn id="247" dur="1" fill="hold">
                                          <p:stCondLst>
                                            <p:cond delay="0"/>
                                          </p:stCondLst>
                                        </p:cTn>
                                        <p:tgtEl>
                                          <p:spTgt spid="46"/>
                                        </p:tgtEl>
                                        <p:attrNameLst>
                                          <p:attrName>style.visibility</p:attrName>
                                        </p:attrNameLst>
                                      </p:cBhvr>
                                      <p:to>
                                        <p:strVal val="visible"/>
                                      </p:to>
                                    </p:set>
                                    <p:anim calcmode="lin" valueType="num">
                                      <p:cBhvr additive="base">
                                        <p:cTn id="248" dur="300" fill="hold"/>
                                        <p:tgtEl>
                                          <p:spTgt spid="46"/>
                                        </p:tgtEl>
                                        <p:attrNameLst>
                                          <p:attrName>ppt_x</p:attrName>
                                        </p:attrNameLst>
                                      </p:cBhvr>
                                      <p:tavLst>
                                        <p:tav tm="0">
                                          <p:val>
                                            <p:strVal val="0-#ppt_w/2"/>
                                          </p:val>
                                        </p:tav>
                                        <p:tav tm="100000">
                                          <p:val>
                                            <p:strVal val="#ppt_x"/>
                                          </p:val>
                                        </p:tav>
                                      </p:tavLst>
                                    </p:anim>
                                    <p:anim calcmode="lin" valueType="num">
                                      <p:cBhvr additive="base">
                                        <p:cTn id="249" dur="300" fill="hold"/>
                                        <p:tgtEl>
                                          <p:spTgt spid="46"/>
                                        </p:tgtEl>
                                        <p:attrNameLst>
                                          <p:attrName>ppt_y</p:attrName>
                                        </p:attrNameLst>
                                      </p:cBhvr>
                                      <p:tavLst>
                                        <p:tav tm="0">
                                          <p:val>
                                            <p:strVal val="#ppt_y"/>
                                          </p:val>
                                        </p:tav>
                                        <p:tav tm="100000">
                                          <p:val>
                                            <p:strVal val="#ppt_y"/>
                                          </p:val>
                                        </p:tav>
                                      </p:tavLst>
                                    </p:anim>
                                  </p:childTnLst>
                                </p:cTn>
                              </p:par>
                              <p:par>
                                <p:cTn id="250" presetID="29" presetClass="exit" presetSubtype="0" fill="hold" grpId="1" nodeType="withEffect">
                                  <p:stCondLst>
                                    <p:cond delay="400"/>
                                  </p:stCondLst>
                                  <p:childTnLst>
                                    <p:anim calcmode="lin" valueType="num">
                                      <p:cBhvr>
                                        <p:cTn id="251" dur="1000"/>
                                        <p:tgtEl>
                                          <p:spTgt spid="46"/>
                                        </p:tgtEl>
                                        <p:attrNameLst>
                                          <p:attrName>ppt_x</p:attrName>
                                        </p:attrNameLst>
                                      </p:cBhvr>
                                      <p:tavLst>
                                        <p:tav tm="0">
                                          <p:val>
                                            <p:strVal val="ppt_x"/>
                                          </p:val>
                                        </p:tav>
                                        <p:tav tm="100000">
                                          <p:val>
                                            <p:strVal val="ppt_x-.2"/>
                                          </p:val>
                                        </p:tav>
                                      </p:tavLst>
                                    </p:anim>
                                    <p:anim calcmode="lin" valueType="num">
                                      <p:cBhvr>
                                        <p:cTn id="252" dur="1000"/>
                                        <p:tgtEl>
                                          <p:spTgt spid="46"/>
                                        </p:tgtEl>
                                        <p:attrNameLst>
                                          <p:attrName>ppt_y</p:attrName>
                                        </p:attrNameLst>
                                      </p:cBhvr>
                                      <p:tavLst>
                                        <p:tav tm="0">
                                          <p:val>
                                            <p:strVal val="ppt_y"/>
                                          </p:val>
                                        </p:tav>
                                        <p:tav tm="100000">
                                          <p:val>
                                            <p:strVal val="ppt_y"/>
                                          </p:val>
                                        </p:tav>
                                      </p:tavLst>
                                    </p:anim>
                                    <p:animEffect transition="out" filter="fade">
                                      <p:cBhvr>
                                        <p:cTn id="253" dur="1000"/>
                                        <p:tgtEl>
                                          <p:spTgt spid="46"/>
                                        </p:tgtEl>
                                      </p:cBhvr>
                                    </p:animEffect>
                                    <p:set>
                                      <p:cBhvr>
                                        <p:cTn id="254" dur="1" fill="hold">
                                          <p:stCondLst>
                                            <p:cond delay="999"/>
                                          </p:stCondLst>
                                        </p:cTn>
                                        <p:tgtEl>
                                          <p:spTgt spid="46"/>
                                        </p:tgtEl>
                                        <p:attrNameLst>
                                          <p:attrName>style.visibility</p:attrName>
                                        </p:attrNameLst>
                                      </p:cBhvr>
                                      <p:to>
                                        <p:strVal val="hidden"/>
                                      </p:to>
                                    </p:set>
                                  </p:childTnLst>
                                </p:cTn>
                              </p:par>
                              <p:par>
                                <p:cTn id="255" presetID="2" presetClass="entr" presetSubtype="8" fill="hold" grpId="0" nodeType="withEffect">
                                  <p:stCondLst>
                                    <p:cond delay="0"/>
                                  </p:stCondLst>
                                  <p:childTnLst>
                                    <p:set>
                                      <p:cBhvr>
                                        <p:cTn id="256" dur="1" fill="hold">
                                          <p:stCondLst>
                                            <p:cond delay="0"/>
                                          </p:stCondLst>
                                        </p:cTn>
                                        <p:tgtEl>
                                          <p:spTgt spid="47"/>
                                        </p:tgtEl>
                                        <p:attrNameLst>
                                          <p:attrName>style.visibility</p:attrName>
                                        </p:attrNameLst>
                                      </p:cBhvr>
                                      <p:to>
                                        <p:strVal val="visible"/>
                                      </p:to>
                                    </p:set>
                                    <p:anim calcmode="lin" valueType="num">
                                      <p:cBhvr additive="base">
                                        <p:cTn id="257" dur="300" fill="hold"/>
                                        <p:tgtEl>
                                          <p:spTgt spid="47"/>
                                        </p:tgtEl>
                                        <p:attrNameLst>
                                          <p:attrName>ppt_x</p:attrName>
                                        </p:attrNameLst>
                                      </p:cBhvr>
                                      <p:tavLst>
                                        <p:tav tm="0">
                                          <p:val>
                                            <p:strVal val="0-#ppt_w/2"/>
                                          </p:val>
                                        </p:tav>
                                        <p:tav tm="100000">
                                          <p:val>
                                            <p:strVal val="#ppt_x"/>
                                          </p:val>
                                        </p:tav>
                                      </p:tavLst>
                                    </p:anim>
                                    <p:anim calcmode="lin" valueType="num">
                                      <p:cBhvr additive="base">
                                        <p:cTn id="258" dur="300" fill="hold"/>
                                        <p:tgtEl>
                                          <p:spTgt spid="47"/>
                                        </p:tgtEl>
                                        <p:attrNameLst>
                                          <p:attrName>ppt_y</p:attrName>
                                        </p:attrNameLst>
                                      </p:cBhvr>
                                      <p:tavLst>
                                        <p:tav tm="0">
                                          <p:val>
                                            <p:strVal val="#ppt_y"/>
                                          </p:val>
                                        </p:tav>
                                        <p:tav tm="100000">
                                          <p:val>
                                            <p:strVal val="#ppt_y"/>
                                          </p:val>
                                        </p:tav>
                                      </p:tavLst>
                                    </p:anim>
                                  </p:childTnLst>
                                </p:cTn>
                              </p:par>
                              <p:par>
                                <p:cTn id="259" presetID="29" presetClass="exit" presetSubtype="0" fill="hold" grpId="1" nodeType="withEffect">
                                  <p:stCondLst>
                                    <p:cond delay="200"/>
                                  </p:stCondLst>
                                  <p:childTnLst>
                                    <p:anim calcmode="lin" valueType="num">
                                      <p:cBhvr>
                                        <p:cTn id="260" dur="1000"/>
                                        <p:tgtEl>
                                          <p:spTgt spid="47"/>
                                        </p:tgtEl>
                                        <p:attrNameLst>
                                          <p:attrName>ppt_x</p:attrName>
                                        </p:attrNameLst>
                                      </p:cBhvr>
                                      <p:tavLst>
                                        <p:tav tm="0">
                                          <p:val>
                                            <p:strVal val="ppt_x"/>
                                          </p:val>
                                        </p:tav>
                                        <p:tav tm="100000">
                                          <p:val>
                                            <p:strVal val="ppt_x-.2"/>
                                          </p:val>
                                        </p:tav>
                                      </p:tavLst>
                                    </p:anim>
                                    <p:anim calcmode="lin" valueType="num">
                                      <p:cBhvr>
                                        <p:cTn id="261" dur="1000"/>
                                        <p:tgtEl>
                                          <p:spTgt spid="47"/>
                                        </p:tgtEl>
                                        <p:attrNameLst>
                                          <p:attrName>ppt_y</p:attrName>
                                        </p:attrNameLst>
                                      </p:cBhvr>
                                      <p:tavLst>
                                        <p:tav tm="0">
                                          <p:val>
                                            <p:strVal val="ppt_y"/>
                                          </p:val>
                                        </p:tav>
                                        <p:tav tm="100000">
                                          <p:val>
                                            <p:strVal val="ppt_y"/>
                                          </p:val>
                                        </p:tav>
                                      </p:tavLst>
                                    </p:anim>
                                    <p:animEffect transition="out" filter="fade">
                                      <p:cBhvr>
                                        <p:cTn id="262" dur="1000"/>
                                        <p:tgtEl>
                                          <p:spTgt spid="47"/>
                                        </p:tgtEl>
                                      </p:cBhvr>
                                    </p:animEffect>
                                    <p:set>
                                      <p:cBhvr>
                                        <p:cTn id="263" dur="1" fill="hold">
                                          <p:stCondLst>
                                            <p:cond delay="999"/>
                                          </p:stCondLst>
                                        </p:cTn>
                                        <p:tgtEl>
                                          <p:spTgt spid="47"/>
                                        </p:tgtEl>
                                        <p:attrNameLst>
                                          <p:attrName>style.visibility</p:attrName>
                                        </p:attrNameLst>
                                      </p:cBhvr>
                                      <p:to>
                                        <p:strVal val="hidden"/>
                                      </p:to>
                                    </p:set>
                                  </p:childTnLst>
                                </p:cTn>
                              </p:par>
                              <p:par>
                                <p:cTn id="264" presetID="2" presetClass="entr" presetSubtype="8" fill="hold" grpId="0" nodeType="withEffect">
                                  <p:stCondLst>
                                    <p:cond delay="300"/>
                                  </p:stCondLst>
                                  <p:childTnLst>
                                    <p:set>
                                      <p:cBhvr>
                                        <p:cTn id="265" dur="1" fill="hold">
                                          <p:stCondLst>
                                            <p:cond delay="0"/>
                                          </p:stCondLst>
                                        </p:cTn>
                                        <p:tgtEl>
                                          <p:spTgt spid="48"/>
                                        </p:tgtEl>
                                        <p:attrNameLst>
                                          <p:attrName>style.visibility</p:attrName>
                                        </p:attrNameLst>
                                      </p:cBhvr>
                                      <p:to>
                                        <p:strVal val="visible"/>
                                      </p:to>
                                    </p:set>
                                    <p:anim calcmode="lin" valueType="num">
                                      <p:cBhvr additive="base">
                                        <p:cTn id="266" dur="300" fill="hold"/>
                                        <p:tgtEl>
                                          <p:spTgt spid="48"/>
                                        </p:tgtEl>
                                        <p:attrNameLst>
                                          <p:attrName>ppt_x</p:attrName>
                                        </p:attrNameLst>
                                      </p:cBhvr>
                                      <p:tavLst>
                                        <p:tav tm="0">
                                          <p:val>
                                            <p:strVal val="0-#ppt_w/2"/>
                                          </p:val>
                                        </p:tav>
                                        <p:tav tm="100000">
                                          <p:val>
                                            <p:strVal val="#ppt_x"/>
                                          </p:val>
                                        </p:tav>
                                      </p:tavLst>
                                    </p:anim>
                                    <p:anim calcmode="lin" valueType="num">
                                      <p:cBhvr additive="base">
                                        <p:cTn id="267" dur="300" fill="hold"/>
                                        <p:tgtEl>
                                          <p:spTgt spid="48"/>
                                        </p:tgtEl>
                                        <p:attrNameLst>
                                          <p:attrName>ppt_y</p:attrName>
                                        </p:attrNameLst>
                                      </p:cBhvr>
                                      <p:tavLst>
                                        <p:tav tm="0">
                                          <p:val>
                                            <p:strVal val="#ppt_y"/>
                                          </p:val>
                                        </p:tav>
                                        <p:tav tm="100000">
                                          <p:val>
                                            <p:strVal val="#ppt_y"/>
                                          </p:val>
                                        </p:tav>
                                      </p:tavLst>
                                    </p:anim>
                                  </p:childTnLst>
                                </p:cTn>
                              </p:par>
                              <p:par>
                                <p:cTn id="268" presetID="29" presetClass="exit" presetSubtype="0" fill="hold" grpId="1" nodeType="withEffect">
                                  <p:stCondLst>
                                    <p:cond delay="300"/>
                                  </p:stCondLst>
                                  <p:childTnLst>
                                    <p:anim calcmode="lin" valueType="num">
                                      <p:cBhvr>
                                        <p:cTn id="269" dur="1000"/>
                                        <p:tgtEl>
                                          <p:spTgt spid="48"/>
                                        </p:tgtEl>
                                        <p:attrNameLst>
                                          <p:attrName>ppt_x</p:attrName>
                                        </p:attrNameLst>
                                      </p:cBhvr>
                                      <p:tavLst>
                                        <p:tav tm="0">
                                          <p:val>
                                            <p:strVal val="ppt_x"/>
                                          </p:val>
                                        </p:tav>
                                        <p:tav tm="100000">
                                          <p:val>
                                            <p:strVal val="ppt_x-.2"/>
                                          </p:val>
                                        </p:tav>
                                      </p:tavLst>
                                    </p:anim>
                                    <p:anim calcmode="lin" valueType="num">
                                      <p:cBhvr>
                                        <p:cTn id="270" dur="1000"/>
                                        <p:tgtEl>
                                          <p:spTgt spid="48"/>
                                        </p:tgtEl>
                                        <p:attrNameLst>
                                          <p:attrName>ppt_y</p:attrName>
                                        </p:attrNameLst>
                                      </p:cBhvr>
                                      <p:tavLst>
                                        <p:tav tm="0">
                                          <p:val>
                                            <p:strVal val="ppt_y"/>
                                          </p:val>
                                        </p:tav>
                                        <p:tav tm="100000">
                                          <p:val>
                                            <p:strVal val="ppt_y"/>
                                          </p:val>
                                        </p:tav>
                                      </p:tavLst>
                                    </p:anim>
                                    <p:animEffect transition="out" filter="fade">
                                      <p:cBhvr>
                                        <p:cTn id="271" dur="1000"/>
                                        <p:tgtEl>
                                          <p:spTgt spid="48"/>
                                        </p:tgtEl>
                                      </p:cBhvr>
                                    </p:animEffect>
                                    <p:set>
                                      <p:cBhvr>
                                        <p:cTn id="272" dur="1" fill="hold">
                                          <p:stCondLst>
                                            <p:cond delay="999"/>
                                          </p:stCondLst>
                                        </p:cTn>
                                        <p:tgtEl>
                                          <p:spTgt spid="48"/>
                                        </p:tgtEl>
                                        <p:attrNameLst>
                                          <p:attrName>style.visibility</p:attrName>
                                        </p:attrNameLst>
                                      </p:cBhvr>
                                      <p:to>
                                        <p:strVal val="hidden"/>
                                      </p:to>
                                    </p:set>
                                  </p:childTnLst>
                                </p:cTn>
                              </p:par>
                              <p:par>
                                <p:cTn id="273" presetID="2" presetClass="entr" presetSubtype="8" fill="hold" grpId="0" nodeType="withEffect">
                                  <p:stCondLst>
                                    <p:cond delay="0"/>
                                  </p:stCondLst>
                                  <p:childTnLst>
                                    <p:set>
                                      <p:cBhvr>
                                        <p:cTn id="274" dur="1" fill="hold">
                                          <p:stCondLst>
                                            <p:cond delay="0"/>
                                          </p:stCondLst>
                                        </p:cTn>
                                        <p:tgtEl>
                                          <p:spTgt spid="49"/>
                                        </p:tgtEl>
                                        <p:attrNameLst>
                                          <p:attrName>style.visibility</p:attrName>
                                        </p:attrNameLst>
                                      </p:cBhvr>
                                      <p:to>
                                        <p:strVal val="visible"/>
                                      </p:to>
                                    </p:set>
                                    <p:anim calcmode="lin" valueType="num">
                                      <p:cBhvr additive="base">
                                        <p:cTn id="275" dur="300" fill="hold"/>
                                        <p:tgtEl>
                                          <p:spTgt spid="49"/>
                                        </p:tgtEl>
                                        <p:attrNameLst>
                                          <p:attrName>ppt_x</p:attrName>
                                        </p:attrNameLst>
                                      </p:cBhvr>
                                      <p:tavLst>
                                        <p:tav tm="0">
                                          <p:val>
                                            <p:strVal val="0-#ppt_w/2"/>
                                          </p:val>
                                        </p:tav>
                                        <p:tav tm="100000">
                                          <p:val>
                                            <p:strVal val="#ppt_x"/>
                                          </p:val>
                                        </p:tav>
                                      </p:tavLst>
                                    </p:anim>
                                    <p:anim calcmode="lin" valueType="num">
                                      <p:cBhvr additive="base">
                                        <p:cTn id="276" dur="300" fill="hold"/>
                                        <p:tgtEl>
                                          <p:spTgt spid="49"/>
                                        </p:tgtEl>
                                        <p:attrNameLst>
                                          <p:attrName>ppt_y</p:attrName>
                                        </p:attrNameLst>
                                      </p:cBhvr>
                                      <p:tavLst>
                                        <p:tav tm="0">
                                          <p:val>
                                            <p:strVal val="#ppt_y"/>
                                          </p:val>
                                        </p:tav>
                                        <p:tav tm="100000">
                                          <p:val>
                                            <p:strVal val="#ppt_y"/>
                                          </p:val>
                                        </p:tav>
                                      </p:tavLst>
                                    </p:anim>
                                  </p:childTnLst>
                                </p:cTn>
                              </p:par>
                              <p:par>
                                <p:cTn id="277" presetID="29" presetClass="exit" presetSubtype="0" fill="hold" grpId="1" nodeType="withEffect">
                                  <p:stCondLst>
                                    <p:cond delay="200"/>
                                  </p:stCondLst>
                                  <p:childTnLst>
                                    <p:anim calcmode="lin" valueType="num">
                                      <p:cBhvr>
                                        <p:cTn id="278" dur="1000"/>
                                        <p:tgtEl>
                                          <p:spTgt spid="49"/>
                                        </p:tgtEl>
                                        <p:attrNameLst>
                                          <p:attrName>ppt_x</p:attrName>
                                        </p:attrNameLst>
                                      </p:cBhvr>
                                      <p:tavLst>
                                        <p:tav tm="0">
                                          <p:val>
                                            <p:strVal val="ppt_x"/>
                                          </p:val>
                                        </p:tav>
                                        <p:tav tm="100000">
                                          <p:val>
                                            <p:strVal val="ppt_x-.2"/>
                                          </p:val>
                                        </p:tav>
                                      </p:tavLst>
                                    </p:anim>
                                    <p:anim calcmode="lin" valueType="num">
                                      <p:cBhvr>
                                        <p:cTn id="279" dur="1000"/>
                                        <p:tgtEl>
                                          <p:spTgt spid="49"/>
                                        </p:tgtEl>
                                        <p:attrNameLst>
                                          <p:attrName>ppt_y</p:attrName>
                                        </p:attrNameLst>
                                      </p:cBhvr>
                                      <p:tavLst>
                                        <p:tav tm="0">
                                          <p:val>
                                            <p:strVal val="ppt_y"/>
                                          </p:val>
                                        </p:tav>
                                        <p:tav tm="100000">
                                          <p:val>
                                            <p:strVal val="ppt_y"/>
                                          </p:val>
                                        </p:tav>
                                      </p:tavLst>
                                    </p:anim>
                                    <p:animEffect transition="out" filter="fade">
                                      <p:cBhvr>
                                        <p:cTn id="280" dur="1000"/>
                                        <p:tgtEl>
                                          <p:spTgt spid="49"/>
                                        </p:tgtEl>
                                      </p:cBhvr>
                                    </p:animEffect>
                                    <p:set>
                                      <p:cBhvr>
                                        <p:cTn id="281" dur="1" fill="hold">
                                          <p:stCondLst>
                                            <p:cond delay="999"/>
                                          </p:stCondLst>
                                        </p:cTn>
                                        <p:tgtEl>
                                          <p:spTgt spid="49"/>
                                        </p:tgtEl>
                                        <p:attrNameLst>
                                          <p:attrName>style.visibility</p:attrName>
                                        </p:attrNameLst>
                                      </p:cBhvr>
                                      <p:to>
                                        <p:strVal val="hidden"/>
                                      </p:to>
                                    </p:set>
                                  </p:childTnLst>
                                </p:cTn>
                              </p:par>
                              <p:par>
                                <p:cTn id="282" presetID="2" presetClass="entr" presetSubtype="8" fill="hold" grpId="0" nodeType="withEffect">
                                  <p:stCondLst>
                                    <p:cond delay="100"/>
                                  </p:stCondLst>
                                  <p:childTnLst>
                                    <p:set>
                                      <p:cBhvr>
                                        <p:cTn id="283" dur="1" fill="hold">
                                          <p:stCondLst>
                                            <p:cond delay="0"/>
                                          </p:stCondLst>
                                        </p:cTn>
                                        <p:tgtEl>
                                          <p:spTgt spid="50"/>
                                        </p:tgtEl>
                                        <p:attrNameLst>
                                          <p:attrName>style.visibility</p:attrName>
                                        </p:attrNameLst>
                                      </p:cBhvr>
                                      <p:to>
                                        <p:strVal val="visible"/>
                                      </p:to>
                                    </p:set>
                                    <p:anim calcmode="lin" valueType="num">
                                      <p:cBhvr additive="base">
                                        <p:cTn id="284" dur="300" fill="hold"/>
                                        <p:tgtEl>
                                          <p:spTgt spid="50"/>
                                        </p:tgtEl>
                                        <p:attrNameLst>
                                          <p:attrName>ppt_x</p:attrName>
                                        </p:attrNameLst>
                                      </p:cBhvr>
                                      <p:tavLst>
                                        <p:tav tm="0">
                                          <p:val>
                                            <p:strVal val="0-#ppt_w/2"/>
                                          </p:val>
                                        </p:tav>
                                        <p:tav tm="100000">
                                          <p:val>
                                            <p:strVal val="#ppt_x"/>
                                          </p:val>
                                        </p:tav>
                                      </p:tavLst>
                                    </p:anim>
                                    <p:anim calcmode="lin" valueType="num">
                                      <p:cBhvr additive="base">
                                        <p:cTn id="285" dur="300" fill="hold"/>
                                        <p:tgtEl>
                                          <p:spTgt spid="50"/>
                                        </p:tgtEl>
                                        <p:attrNameLst>
                                          <p:attrName>ppt_y</p:attrName>
                                        </p:attrNameLst>
                                      </p:cBhvr>
                                      <p:tavLst>
                                        <p:tav tm="0">
                                          <p:val>
                                            <p:strVal val="#ppt_y"/>
                                          </p:val>
                                        </p:tav>
                                        <p:tav tm="100000">
                                          <p:val>
                                            <p:strVal val="#ppt_y"/>
                                          </p:val>
                                        </p:tav>
                                      </p:tavLst>
                                    </p:anim>
                                  </p:childTnLst>
                                </p:cTn>
                              </p:par>
                              <p:par>
                                <p:cTn id="286" presetID="29" presetClass="exit" presetSubtype="0" fill="hold" grpId="1" nodeType="withEffect">
                                  <p:stCondLst>
                                    <p:cond delay="100"/>
                                  </p:stCondLst>
                                  <p:childTnLst>
                                    <p:anim calcmode="lin" valueType="num">
                                      <p:cBhvr>
                                        <p:cTn id="287" dur="1000"/>
                                        <p:tgtEl>
                                          <p:spTgt spid="50"/>
                                        </p:tgtEl>
                                        <p:attrNameLst>
                                          <p:attrName>ppt_x</p:attrName>
                                        </p:attrNameLst>
                                      </p:cBhvr>
                                      <p:tavLst>
                                        <p:tav tm="0">
                                          <p:val>
                                            <p:strVal val="ppt_x"/>
                                          </p:val>
                                        </p:tav>
                                        <p:tav tm="100000">
                                          <p:val>
                                            <p:strVal val="ppt_x-.2"/>
                                          </p:val>
                                        </p:tav>
                                      </p:tavLst>
                                    </p:anim>
                                    <p:anim calcmode="lin" valueType="num">
                                      <p:cBhvr>
                                        <p:cTn id="288" dur="1000"/>
                                        <p:tgtEl>
                                          <p:spTgt spid="50"/>
                                        </p:tgtEl>
                                        <p:attrNameLst>
                                          <p:attrName>ppt_y</p:attrName>
                                        </p:attrNameLst>
                                      </p:cBhvr>
                                      <p:tavLst>
                                        <p:tav tm="0">
                                          <p:val>
                                            <p:strVal val="ppt_y"/>
                                          </p:val>
                                        </p:tav>
                                        <p:tav tm="100000">
                                          <p:val>
                                            <p:strVal val="ppt_y"/>
                                          </p:val>
                                        </p:tav>
                                      </p:tavLst>
                                    </p:anim>
                                    <p:animEffect transition="out" filter="fade">
                                      <p:cBhvr>
                                        <p:cTn id="289" dur="1000"/>
                                        <p:tgtEl>
                                          <p:spTgt spid="50"/>
                                        </p:tgtEl>
                                      </p:cBhvr>
                                    </p:animEffect>
                                    <p:set>
                                      <p:cBhvr>
                                        <p:cTn id="290" dur="1" fill="hold">
                                          <p:stCondLst>
                                            <p:cond delay="999"/>
                                          </p:stCondLst>
                                        </p:cTn>
                                        <p:tgtEl>
                                          <p:spTgt spid="50"/>
                                        </p:tgtEl>
                                        <p:attrNameLst>
                                          <p:attrName>style.visibility</p:attrName>
                                        </p:attrNameLst>
                                      </p:cBhvr>
                                      <p:to>
                                        <p:strVal val="hidden"/>
                                      </p:to>
                                    </p:set>
                                  </p:childTnLst>
                                </p:cTn>
                              </p:par>
                              <p:par>
                                <p:cTn id="291" presetID="2" presetClass="entr" presetSubtype="8" fill="hold" grpId="0" nodeType="withEffect">
                                  <p:stCondLst>
                                    <p:cond delay="0"/>
                                  </p:stCondLst>
                                  <p:childTnLst>
                                    <p:set>
                                      <p:cBhvr>
                                        <p:cTn id="292" dur="1" fill="hold">
                                          <p:stCondLst>
                                            <p:cond delay="0"/>
                                          </p:stCondLst>
                                        </p:cTn>
                                        <p:tgtEl>
                                          <p:spTgt spid="51"/>
                                        </p:tgtEl>
                                        <p:attrNameLst>
                                          <p:attrName>style.visibility</p:attrName>
                                        </p:attrNameLst>
                                      </p:cBhvr>
                                      <p:to>
                                        <p:strVal val="visible"/>
                                      </p:to>
                                    </p:set>
                                    <p:anim calcmode="lin" valueType="num">
                                      <p:cBhvr additive="base">
                                        <p:cTn id="293" dur="300" fill="hold"/>
                                        <p:tgtEl>
                                          <p:spTgt spid="51"/>
                                        </p:tgtEl>
                                        <p:attrNameLst>
                                          <p:attrName>ppt_x</p:attrName>
                                        </p:attrNameLst>
                                      </p:cBhvr>
                                      <p:tavLst>
                                        <p:tav tm="0">
                                          <p:val>
                                            <p:strVal val="0-#ppt_w/2"/>
                                          </p:val>
                                        </p:tav>
                                        <p:tav tm="100000">
                                          <p:val>
                                            <p:strVal val="#ppt_x"/>
                                          </p:val>
                                        </p:tav>
                                      </p:tavLst>
                                    </p:anim>
                                    <p:anim calcmode="lin" valueType="num">
                                      <p:cBhvr additive="base">
                                        <p:cTn id="294" dur="300" fill="hold"/>
                                        <p:tgtEl>
                                          <p:spTgt spid="51"/>
                                        </p:tgtEl>
                                        <p:attrNameLst>
                                          <p:attrName>ppt_y</p:attrName>
                                        </p:attrNameLst>
                                      </p:cBhvr>
                                      <p:tavLst>
                                        <p:tav tm="0">
                                          <p:val>
                                            <p:strVal val="#ppt_y"/>
                                          </p:val>
                                        </p:tav>
                                        <p:tav tm="100000">
                                          <p:val>
                                            <p:strVal val="#ppt_y"/>
                                          </p:val>
                                        </p:tav>
                                      </p:tavLst>
                                    </p:anim>
                                  </p:childTnLst>
                                </p:cTn>
                              </p:par>
                              <p:par>
                                <p:cTn id="295" presetID="29" presetClass="exit" presetSubtype="0" fill="hold" grpId="1" nodeType="withEffect">
                                  <p:stCondLst>
                                    <p:cond delay="200"/>
                                  </p:stCondLst>
                                  <p:childTnLst>
                                    <p:anim calcmode="lin" valueType="num">
                                      <p:cBhvr>
                                        <p:cTn id="296" dur="1000"/>
                                        <p:tgtEl>
                                          <p:spTgt spid="51"/>
                                        </p:tgtEl>
                                        <p:attrNameLst>
                                          <p:attrName>ppt_x</p:attrName>
                                        </p:attrNameLst>
                                      </p:cBhvr>
                                      <p:tavLst>
                                        <p:tav tm="0">
                                          <p:val>
                                            <p:strVal val="ppt_x"/>
                                          </p:val>
                                        </p:tav>
                                        <p:tav tm="100000">
                                          <p:val>
                                            <p:strVal val="ppt_x-.2"/>
                                          </p:val>
                                        </p:tav>
                                      </p:tavLst>
                                    </p:anim>
                                    <p:anim calcmode="lin" valueType="num">
                                      <p:cBhvr>
                                        <p:cTn id="297" dur="1000"/>
                                        <p:tgtEl>
                                          <p:spTgt spid="51"/>
                                        </p:tgtEl>
                                        <p:attrNameLst>
                                          <p:attrName>ppt_y</p:attrName>
                                        </p:attrNameLst>
                                      </p:cBhvr>
                                      <p:tavLst>
                                        <p:tav tm="0">
                                          <p:val>
                                            <p:strVal val="ppt_y"/>
                                          </p:val>
                                        </p:tav>
                                        <p:tav tm="100000">
                                          <p:val>
                                            <p:strVal val="ppt_y"/>
                                          </p:val>
                                        </p:tav>
                                      </p:tavLst>
                                    </p:anim>
                                    <p:animEffect transition="out" filter="fade">
                                      <p:cBhvr>
                                        <p:cTn id="298" dur="1000"/>
                                        <p:tgtEl>
                                          <p:spTgt spid="51"/>
                                        </p:tgtEl>
                                      </p:cBhvr>
                                    </p:animEffect>
                                    <p:set>
                                      <p:cBhvr>
                                        <p:cTn id="299" dur="1" fill="hold">
                                          <p:stCondLst>
                                            <p:cond delay="999"/>
                                          </p:stCondLst>
                                        </p:cTn>
                                        <p:tgtEl>
                                          <p:spTgt spid="51"/>
                                        </p:tgtEl>
                                        <p:attrNameLst>
                                          <p:attrName>style.visibility</p:attrName>
                                        </p:attrNameLst>
                                      </p:cBhvr>
                                      <p:to>
                                        <p:strVal val="hidden"/>
                                      </p:to>
                                    </p:set>
                                  </p:childTnLst>
                                </p:cTn>
                              </p:par>
                              <p:par>
                                <p:cTn id="300" presetID="2" presetClass="entr" presetSubtype="8" fill="hold" grpId="0" nodeType="withEffect">
                                  <p:stCondLst>
                                    <p:cond delay="200"/>
                                  </p:stCondLst>
                                  <p:childTnLst>
                                    <p:set>
                                      <p:cBhvr>
                                        <p:cTn id="301" dur="1" fill="hold">
                                          <p:stCondLst>
                                            <p:cond delay="0"/>
                                          </p:stCondLst>
                                        </p:cTn>
                                        <p:tgtEl>
                                          <p:spTgt spid="52"/>
                                        </p:tgtEl>
                                        <p:attrNameLst>
                                          <p:attrName>style.visibility</p:attrName>
                                        </p:attrNameLst>
                                      </p:cBhvr>
                                      <p:to>
                                        <p:strVal val="visible"/>
                                      </p:to>
                                    </p:set>
                                    <p:anim calcmode="lin" valueType="num">
                                      <p:cBhvr additive="base">
                                        <p:cTn id="302" dur="300" fill="hold"/>
                                        <p:tgtEl>
                                          <p:spTgt spid="52"/>
                                        </p:tgtEl>
                                        <p:attrNameLst>
                                          <p:attrName>ppt_x</p:attrName>
                                        </p:attrNameLst>
                                      </p:cBhvr>
                                      <p:tavLst>
                                        <p:tav tm="0">
                                          <p:val>
                                            <p:strVal val="0-#ppt_w/2"/>
                                          </p:val>
                                        </p:tav>
                                        <p:tav tm="100000">
                                          <p:val>
                                            <p:strVal val="#ppt_x"/>
                                          </p:val>
                                        </p:tav>
                                      </p:tavLst>
                                    </p:anim>
                                    <p:anim calcmode="lin" valueType="num">
                                      <p:cBhvr additive="base">
                                        <p:cTn id="303" dur="300" fill="hold"/>
                                        <p:tgtEl>
                                          <p:spTgt spid="52"/>
                                        </p:tgtEl>
                                        <p:attrNameLst>
                                          <p:attrName>ppt_y</p:attrName>
                                        </p:attrNameLst>
                                      </p:cBhvr>
                                      <p:tavLst>
                                        <p:tav tm="0">
                                          <p:val>
                                            <p:strVal val="#ppt_y"/>
                                          </p:val>
                                        </p:tav>
                                        <p:tav tm="100000">
                                          <p:val>
                                            <p:strVal val="#ppt_y"/>
                                          </p:val>
                                        </p:tav>
                                      </p:tavLst>
                                    </p:anim>
                                  </p:childTnLst>
                                </p:cTn>
                              </p:par>
                              <p:par>
                                <p:cTn id="304" presetID="29" presetClass="exit" presetSubtype="0" fill="hold" grpId="1" nodeType="withEffect">
                                  <p:stCondLst>
                                    <p:cond delay="200"/>
                                  </p:stCondLst>
                                  <p:childTnLst>
                                    <p:anim calcmode="lin" valueType="num">
                                      <p:cBhvr>
                                        <p:cTn id="305" dur="1000"/>
                                        <p:tgtEl>
                                          <p:spTgt spid="52"/>
                                        </p:tgtEl>
                                        <p:attrNameLst>
                                          <p:attrName>ppt_x</p:attrName>
                                        </p:attrNameLst>
                                      </p:cBhvr>
                                      <p:tavLst>
                                        <p:tav tm="0">
                                          <p:val>
                                            <p:strVal val="ppt_x"/>
                                          </p:val>
                                        </p:tav>
                                        <p:tav tm="100000">
                                          <p:val>
                                            <p:strVal val="ppt_x-.2"/>
                                          </p:val>
                                        </p:tav>
                                      </p:tavLst>
                                    </p:anim>
                                    <p:anim calcmode="lin" valueType="num">
                                      <p:cBhvr>
                                        <p:cTn id="306" dur="1000"/>
                                        <p:tgtEl>
                                          <p:spTgt spid="52"/>
                                        </p:tgtEl>
                                        <p:attrNameLst>
                                          <p:attrName>ppt_y</p:attrName>
                                        </p:attrNameLst>
                                      </p:cBhvr>
                                      <p:tavLst>
                                        <p:tav tm="0">
                                          <p:val>
                                            <p:strVal val="ppt_y"/>
                                          </p:val>
                                        </p:tav>
                                        <p:tav tm="100000">
                                          <p:val>
                                            <p:strVal val="ppt_y"/>
                                          </p:val>
                                        </p:tav>
                                      </p:tavLst>
                                    </p:anim>
                                    <p:animEffect transition="out" filter="fade">
                                      <p:cBhvr>
                                        <p:cTn id="307" dur="1000"/>
                                        <p:tgtEl>
                                          <p:spTgt spid="52"/>
                                        </p:tgtEl>
                                      </p:cBhvr>
                                    </p:animEffect>
                                    <p:set>
                                      <p:cBhvr>
                                        <p:cTn id="308" dur="1" fill="hold">
                                          <p:stCondLst>
                                            <p:cond delay="999"/>
                                          </p:stCondLst>
                                        </p:cTn>
                                        <p:tgtEl>
                                          <p:spTgt spid="52"/>
                                        </p:tgtEl>
                                        <p:attrNameLst>
                                          <p:attrName>style.visibility</p:attrName>
                                        </p:attrNameLst>
                                      </p:cBhvr>
                                      <p:to>
                                        <p:strVal val="hidden"/>
                                      </p:to>
                                    </p:set>
                                  </p:childTnLst>
                                </p:cTn>
                              </p:par>
                              <p:par>
                                <p:cTn id="309" presetID="2" presetClass="entr" presetSubtype="8" fill="hold" grpId="0" nodeType="withEffect">
                                  <p:stCondLst>
                                    <p:cond delay="300"/>
                                  </p:stCondLst>
                                  <p:childTnLst>
                                    <p:set>
                                      <p:cBhvr>
                                        <p:cTn id="310" dur="1" fill="hold">
                                          <p:stCondLst>
                                            <p:cond delay="0"/>
                                          </p:stCondLst>
                                        </p:cTn>
                                        <p:tgtEl>
                                          <p:spTgt spid="53"/>
                                        </p:tgtEl>
                                        <p:attrNameLst>
                                          <p:attrName>style.visibility</p:attrName>
                                        </p:attrNameLst>
                                      </p:cBhvr>
                                      <p:to>
                                        <p:strVal val="visible"/>
                                      </p:to>
                                    </p:set>
                                    <p:anim calcmode="lin" valueType="num">
                                      <p:cBhvr additive="base">
                                        <p:cTn id="311" dur="300" fill="hold"/>
                                        <p:tgtEl>
                                          <p:spTgt spid="53"/>
                                        </p:tgtEl>
                                        <p:attrNameLst>
                                          <p:attrName>ppt_x</p:attrName>
                                        </p:attrNameLst>
                                      </p:cBhvr>
                                      <p:tavLst>
                                        <p:tav tm="0">
                                          <p:val>
                                            <p:strVal val="0-#ppt_w/2"/>
                                          </p:val>
                                        </p:tav>
                                        <p:tav tm="100000">
                                          <p:val>
                                            <p:strVal val="#ppt_x"/>
                                          </p:val>
                                        </p:tav>
                                      </p:tavLst>
                                    </p:anim>
                                    <p:anim calcmode="lin" valueType="num">
                                      <p:cBhvr additive="base">
                                        <p:cTn id="312" dur="300" fill="hold"/>
                                        <p:tgtEl>
                                          <p:spTgt spid="53"/>
                                        </p:tgtEl>
                                        <p:attrNameLst>
                                          <p:attrName>ppt_y</p:attrName>
                                        </p:attrNameLst>
                                      </p:cBhvr>
                                      <p:tavLst>
                                        <p:tav tm="0">
                                          <p:val>
                                            <p:strVal val="#ppt_y"/>
                                          </p:val>
                                        </p:tav>
                                        <p:tav tm="100000">
                                          <p:val>
                                            <p:strVal val="#ppt_y"/>
                                          </p:val>
                                        </p:tav>
                                      </p:tavLst>
                                    </p:anim>
                                  </p:childTnLst>
                                </p:cTn>
                              </p:par>
                              <p:par>
                                <p:cTn id="313" presetID="29" presetClass="exit" presetSubtype="0" fill="hold" grpId="1" nodeType="withEffect">
                                  <p:stCondLst>
                                    <p:cond delay="300"/>
                                  </p:stCondLst>
                                  <p:childTnLst>
                                    <p:anim calcmode="lin" valueType="num">
                                      <p:cBhvr>
                                        <p:cTn id="314" dur="1000"/>
                                        <p:tgtEl>
                                          <p:spTgt spid="53"/>
                                        </p:tgtEl>
                                        <p:attrNameLst>
                                          <p:attrName>ppt_x</p:attrName>
                                        </p:attrNameLst>
                                      </p:cBhvr>
                                      <p:tavLst>
                                        <p:tav tm="0">
                                          <p:val>
                                            <p:strVal val="ppt_x"/>
                                          </p:val>
                                        </p:tav>
                                        <p:tav tm="100000">
                                          <p:val>
                                            <p:strVal val="ppt_x-.2"/>
                                          </p:val>
                                        </p:tav>
                                      </p:tavLst>
                                    </p:anim>
                                    <p:anim calcmode="lin" valueType="num">
                                      <p:cBhvr>
                                        <p:cTn id="315" dur="1000"/>
                                        <p:tgtEl>
                                          <p:spTgt spid="53"/>
                                        </p:tgtEl>
                                        <p:attrNameLst>
                                          <p:attrName>ppt_y</p:attrName>
                                        </p:attrNameLst>
                                      </p:cBhvr>
                                      <p:tavLst>
                                        <p:tav tm="0">
                                          <p:val>
                                            <p:strVal val="ppt_y"/>
                                          </p:val>
                                        </p:tav>
                                        <p:tav tm="100000">
                                          <p:val>
                                            <p:strVal val="ppt_y"/>
                                          </p:val>
                                        </p:tav>
                                      </p:tavLst>
                                    </p:anim>
                                    <p:animEffect transition="out" filter="fade">
                                      <p:cBhvr>
                                        <p:cTn id="316" dur="1000"/>
                                        <p:tgtEl>
                                          <p:spTgt spid="53"/>
                                        </p:tgtEl>
                                      </p:cBhvr>
                                    </p:animEffect>
                                    <p:set>
                                      <p:cBhvr>
                                        <p:cTn id="317" dur="1" fill="hold">
                                          <p:stCondLst>
                                            <p:cond delay="999"/>
                                          </p:stCondLst>
                                        </p:cTn>
                                        <p:tgtEl>
                                          <p:spTgt spid="53"/>
                                        </p:tgtEl>
                                        <p:attrNameLst>
                                          <p:attrName>style.visibility</p:attrName>
                                        </p:attrNameLst>
                                      </p:cBhvr>
                                      <p:to>
                                        <p:strVal val="hidden"/>
                                      </p:to>
                                    </p:set>
                                  </p:childTnLst>
                                </p:cTn>
                              </p:par>
                              <p:par>
                                <p:cTn id="318" presetID="2" presetClass="entr" presetSubtype="8" fill="hold" grpId="0" nodeType="withEffect">
                                  <p:stCondLst>
                                    <p:cond delay="0"/>
                                  </p:stCondLst>
                                  <p:childTnLst>
                                    <p:set>
                                      <p:cBhvr>
                                        <p:cTn id="319" dur="1" fill="hold">
                                          <p:stCondLst>
                                            <p:cond delay="0"/>
                                          </p:stCondLst>
                                        </p:cTn>
                                        <p:tgtEl>
                                          <p:spTgt spid="54"/>
                                        </p:tgtEl>
                                        <p:attrNameLst>
                                          <p:attrName>style.visibility</p:attrName>
                                        </p:attrNameLst>
                                      </p:cBhvr>
                                      <p:to>
                                        <p:strVal val="visible"/>
                                      </p:to>
                                    </p:set>
                                    <p:anim calcmode="lin" valueType="num">
                                      <p:cBhvr additive="base">
                                        <p:cTn id="320" dur="300" fill="hold"/>
                                        <p:tgtEl>
                                          <p:spTgt spid="54"/>
                                        </p:tgtEl>
                                        <p:attrNameLst>
                                          <p:attrName>ppt_x</p:attrName>
                                        </p:attrNameLst>
                                      </p:cBhvr>
                                      <p:tavLst>
                                        <p:tav tm="0">
                                          <p:val>
                                            <p:strVal val="0-#ppt_w/2"/>
                                          </p:val>
                                        </p:tav>
                                        <p:tav tm="100000">
                                          <p:val>
                                            <p:strVal val="#ppt_x"/>
                                          </p:val>
                                        </p:tav>
                                      </p:tavLst>
                                    </p:anim>
                                    <p:anim calcmode="lin" valueType="num">
                                      <p:cBhvr additive="base">
                                        <p:cTn id="321" dur="300" fill="hold"/>
                                        <p:tgtEl>
                                          <p:spTgt spid="54"/>
                                        </p:tgtEl>
                                        <p:attrNameLst>
                                          <p:attrName>ppt_y</p:attrName>
                                        </p:attrNameLst>
                                      </p:cBhvr>
                                      <p:tavLst>
                                        <p:tav tm="0">
                                          <p:val>
                                            <p:strVal val="#ppt_y"/>
                                          </p:val>
                                        </p:tav>
                                        <p:tav tm="100000">
                                          <p:val>
                                            <p:strVal val="#ppt_y"/>
                                          </p:val>
                                        </p:tav>
                                      </p:tavLst>
                                    </p:anim>
                                  </p:childTnLst>
                                </p:cTn>
                              </p:par>
                              <p:par>
                                <p:cTn id="322" presetID="29" presetClass="exit" presetSubtype="0" fill="hold" grpId="1" nodeType="withEffect">
                                  <p:stCondLst>
                                    <p:cond delay="200"/>
                                  </p:stCondLst>
                                  <p:childTnLst>
                                    <p:anim calcmode="lin" valueType="num">
                                      <p:cBhvr>
                                        <p:cTn id="323" dur="1000"/>
                                        <p:tgtEl>
                                          <p:spTgt spid="54"/>
                                        </p:tgtEl>
                                        <p:attrNameLst>
                                          <p:attrName>ppt_x</p:attrName>
                                        </p:attrNameLst>
                                      </p:cBhvr>
                                      <p:tavLst>
                                        <p:tav tm="0">
                                          <p:val>
                                            <p:strVal val="ppt_x"/>
                                          </p:val>
                                        </p:tav>
                                        <p:tav tm="100000">
                                          <p:val>
                                            <p:strVal val="ppt_x-.2"/>
                                          </p:val>
                                        </p:tav>
                                      </p:tavLst>
                                    </p:anim>
                                    <p:anim calcmode="lin" valueType="num">
                                      <p:cBhvr>
                                        <p:cTn id="324" dur="1000"/>
                                        <p:tgtEl>
                                          <p:spTgt spid="54"/>
                                        </p:tgtEl>
                                        <p:attrNameLst>
                                          <p:attrName>ppt_y</p:attrName>
                                        </p:attrNameLst>
                                      </p:cBhvr>
                                      <p:tavLst>
                                        <p:tav tm="0">
                                          <p:val>
                                            <p:strVal val="ppt_y"/>
                                          </p:val>
                                        </p:tav>
                                        <p:tav tm="100000">
                                          <p:val>
                                            <p:strVal val="ppt_y"/>
                                          </p:val>
                                        </p:tav>
                                      </p:tavLst>
                                    </p:anim>
                                    <p:animEffect transition="out" filter="fade">
                                      <p:cBhvr>
                                        <p:cTn id="325" dur="1000"/>
                                        <p:tgtEl>
                                          <p:spTgt spid="54"/>
                                        </p:tgtEl>
                                      </p:cBhvr>
                                    </p:animEffect>
                                    <p:set>
                                      <p:cBhvr>
                                        <p:cTn id="326" dur="1" fill="hold">
                                          <p:stCondLst>
                                            <p:cond delay="999"/>
                                          </p:stCondLst>
                                        </p:cTn>
                                        <p:tgtEl>
                                          <p:spTgt spid="54"/>
                                        </p:tgtEl>
                                        <p:attrNameLst>
                                          <p:attrName>style.visibility</p:attrName>
                                        </p:attrNameLst>
                                      </p:cBhvr>
                                      <p:to>
                                        <p:strVal val="hidden"/>
                                      </p:to>
                                    </p:set>
                                  </p:childTnLst>
                                </p:cTn>
                              </p:par>
                              <p:par>
                                <p:cTn id="327" presetID="2" presetClass="entr" presetSubtype="8" fill="hold" grpId="0" nodeType="withEffect">
                                  <p:stCondLst>
                                    <p:cond delay="100"/>
                                  </p:stCondLst>
                                  <p:childTnLst>
                                    <p:set>
                                      <p:cBhvr>
                                        <p:cTn id="328" dur="1" fill="hold">
                                          <p:stCondLst>
                                            <p:cond delay="0"/>
                                          </p:stCondLst>
                                        </p:cTn>
                                        <p:tgtEl>
                                          <p:spTgt spid="55"/>
                                        </p:tgtEl>
                                        <p:attrNameLst>
                                          <p:attrName>style.visibility</p:attrName>
                                        </p:attrNameLst>
                                      </p:cBhvr>
                                      <p:to>
                                        <p:strVal val="visible"/>
                                      </p:to>
                                    </p:set>
                                    <p:anim calcmode="lin" valueType="num">
                                      <p:cBhvr additive="base">
                                        <p:cTn id="329" dur="300" fill="hold"/>
                                        <p:tgtEl>
                                          <p:spTgt spid="55"/>
                                        </p:tgtEl>
                                        <p:attrNameLst>
                                          <p:attrName>ppt_x</p:attrName>
                                        </p:attrNameLst>
                                      </p:cBhvr>
                                      <p:tavLst>
                                        <p:tav tm="0">
                                          <p:val>
                                            <p:strVal val="0-#ppt_w/2"/>
                                          </p:val>
                                        </p:tav>
                                        <p:tav tm="100000">
                                          <p:val>
                                            <p:strVal val="#ppt_x"/>
                                          </p:val>
                                        </p:tav>
                                      </p:tavLst>
                                    </p:anim>
                                    <p:anim calcmode="lin" valueType="num">
                                      <p:cBhvr additive="base">
                                        <p:cTn id="330" dur="300" fill="hold"/>
                                        <p:tgtEl>
                                          <p:spTgt spid="55"/>
                                        </p:tgtEl>
                                        <p:attrNameLst>
                                          <p:attrName>ppt_y</p:attrName>
                                        </p:attrNameLst>
                                      </p:cBhvr>
                                      <p:tavLst>
                                        <p:tav tm="0">
                                          <p:val>
                                            <p:strVal val="#ppt_y"/>
                                          </p:val>
                                        </p:tav>
                                        <p:tav tm="100000">
                                          <p:val>
                                            <p:strVal val="#ppt_y"/>
                                          </p:val>
                                        </p:tav>
                                      </p:tavLst>
                                    </p:anim>
                                  </p:childTnLst>
                                </p:cTn>
                              </p:par>
                              <p:par>
                                <p:cTn id="331" presetID="29" presetClass="exit" presetSubtype="0" fill="hold" grpId="1" nodeType="withEffect">
                                  <p:stCondLst>
                                    <p:cond delay="100"/>
                                  </p:stCondLst>
                                  <p:childTnLst>
                                    <p:anim calcmode="lin" valueType="num">
                                      <p:cBhvr>
                                        <p:cTn id="332" dur="1000"/>
                                        <p:tgtEl>
                                          <p:spTgt spid="55"/>
                                        </p:tgtEl>
                                        <p:attrNameLst>
                                          <p:attrName>ppt_x</p:attrName>
                                        </p:attrNameLst>
                                      </p:cBhvr>
                                      <p:tavLst>
                                        <p:tav tm="0">
                                          <p:val>
                                            <p:strVal val="ppt_x"/>
                                          </p:val>
                                        </p:tav>
                                        <p:tav tm="100000">
                                          <p:val>
                                            <p:strVal val="ppt_x-.2"/>
                                          </p:val>
                                        </p:tav>
                                      </p:tavLst>
                                    </p:anim>
                                    <p:anim calcmode="lin" valueType="num">
                                      <p:cBhvr>
                                        <p:cTn id="333" dur="1000"/>
                                        <p:tgtEl>
                                          <p:spTgt spid="55"/>
                                        </p:tgtEl>
                                        <p:attrNameLst>
                                          <p:attrName>ppt_y</p:attrName>
                                        </p:attrNameLst>
                                      </p:cBhvr>
                                      <p:tavLst>
                                        <p:tav tm="0">
                                          <p:val>
                                            <p:strVal val="ppt_y"/>
                                          </p:val>
                                        </p:tav>
                                        <p:tav tm="100000">
                                          <p:val>
                                            <p:strVal val="ppt_y"/>
                                          </p:val>
                                        </p:tav>
                                      </p:tavLst>
                                    </p:anim>
                                    <p:animEffect transition="out" filter="fade">
                                      <p:cBhvr>
                                        <p:cTn id="334" dur="1000"/>
                                        <p:tgtEl>
                                          <p:spTgt spid="55"/>
                                        </p:tgtEl>
                                      </p:cBhvr>
                                    </p:animEffect>
                                    <p:set>
                                      <p:cBhvr>
                                        <p:cTn id="335" dur="1" fill="hold">
                                          <p:stCondLst>
                                            <p:cond delay="999"/>
                                          </p:stCondLst>
                                        </p:cTn>
                                        <p:tgtEl>
                                          <p:spTgt spid="55"/>
                                        </p:tgtEl>
                                        <p:attrNameLst>
                                          <p:attrName>style.visibility</p:attrName>
                                        </p:attrNameLst>
                                      </p:cBhvr>
                                      <p:to>
                                        <p:strVal val="hidden"/>
                                      </p:to>
                                    </p:set>
                                  </p:childTnLst>
                                </p:cTn>
                              </p:par>
                              <p:par>
                                <p:cTn id="336" presetID="2" presetClass="entr" presetSubtype="8" fill="hold" grpId="0" nodeType="withEffect">
                                  <p:stCondLst>
                                    <p:cond delay="0"/>
                                  </p:stCondLst>
                                  <p:childTnLst>
                                    <p:set>
                                      <p:cBhvr>
                                        <p:cTn id="337" dur="1" fill="hold">
                                          <p:stCondLst>
                                            <p:cond delay="0"/>
                                          </p:stCondLst>
                                        </p:cTn>
                                        <p:tgtEl>
                                          <p:spTgt spid="56"/>
                                        </p:tgtEl>
                                        <p:attrNameLst>
                                          <p:attrName>style.visibility</p:attrName>
                                        </p:attrNameLst>
                                      </p:cBhvr>
                                      <p:to>
                                        <p:strVal val="visible"/>
                                      </p:to>
                                    </p:set>
                                    <p:anim calcmode="lin" valueType="num">
                                      <p:cBhvr additive="base">
                                        <p:cTn id="338" dur="300" fill="hold"/>
                                        <p:tgtEl>
                                          <p:spTgt spid="56"/>
                                        </p:tgtEl>
                                        <p:attrNameLst>
                                          <p:attrName>ppt_x</p:attrName>
                                        </p:attrNameLst>
                                      </p:cBhvr>
                                      <p:tavLst>
                                        <p:tav tm="0">
                                          <p:val>
                                            <p:strVal val="0-#ppt_w/2"/>
                                          </p:val>
                                        </p:tav>
                                        <p:tav tm="100000">
                                          <p:val>
                                            <p:strVal val="#ppt_x"/>
                                          </p:val>
                                        </p:tav>
                                      </p:tavLst>
                                    </p:anim>
                                    <p:anim calcmode="lin" valueType="num">
                                      <p:cBhvr additive="base">
                                        <p:cTn id="339" dur="300" fill="hold"/>
                                        <p:tgtEl>
                                          <p:spTgt spid="56"/>
                                        </p:tgtEl>
                                        <p:attrNameLst>
                                          <p:attrName>ppt_y</p:attrName>
                                        </p:attrNameLst>
                                      </p:cBhvr>
                                      <p:tavLst>
                                        <p:tav tm="0">
                                          <p:val>
                                            <p:strVal val="#ppt_y"/>
                                          </p:val>
                                        </p:tav>
                                        <p:tav tm="100000">
                                          <p:val>
                                            <p:strVal val="#ppt_y"/>
                                          </p:val>
                                        </p:tav>
                                      </p:tavLst>
                                    </p:anim>
                                  </p:childTnLst>
                                </p:cTn>
                              </p:par>
                              <p:par>
                                <p:cTn id="340" presetID="29" presetClass="exit" presetSubtype="0" fill="hold" grpId="1" nodeType="withEffect">
                                  <p:stCondLst>
                                    <p:cond delay="200"/>
                                  </p:stCondLst>
                                  <p:childTnLst>
                                    <p:anim calcmode="lin" valueType="num">
                                      <p:cBhvr>
                                        <p:cTn id="341" dur="1000"/>
                                        <p:tgtEl>
                                          <p:spTgt spid="56"/>
                                        </p:tgtEl>
                                        <p:attrNameLst>
                                          <p:attrName>ppt_x</p:attrName>
                                        </p:attrNameLst>
                                      </p:cBhvr>
                                      <p:tavLst>
                                        <p:tav tm="0">
                                          <p:val>
                                            <p:strVal val="ppt_x"/>
                                          </p:val>
                                        </p:tav>
                                        <p:tav tm="100000">
                                          <p:val>
                                            <p:strVal val="ppt_x-.2"/>
                                          </p:val>
                                        </p:tav>
                                      </p:tavLst>
                                    </p:anim>
                                    <p:anim calcmode="lin" valueType="num">
                                      <p:cBhvr>
                                        <p:cTn id="342" dur="1000"/>
                                        <p:tgtEl>
                                          <p:spTgt spid="56"/>
                                        </p:tgtEl>
                                        <p:attrNameLst>
                                          <p:attrName>ppt_y</p:attrName>
                                        </p:attrNameLst>
                                      </p:cBhvr>
                                      <p:tavLst>
                                        <p:tav tm="0">
                                          <p:val>
                                            <p:strVal val="ppt_y"/>
                                          </p:val>
                                        </p:tav>
                                        <p:tav tm="100000">
                                          <p:val>
                                            <p:strVal val="ppt_y"/>
                                          </p:val>
                                        </p:tav>
                                      </p:tavLst>
                                    </p:anim>
                                    <p:animEffect transition="out" filter="fade">
                                      <p:cBhvr>
                                        <p:cTn id="343" dur="1000"/>
                                        <p:tgtEl>
                                          <p:spTgt spid="56"/>
                                        </p:tgtEl>
                                      </p:cBhvr>
                                    </p:animEffect>
                                    <p:set>
                                      <p:cBhvr>
                                        <p:cTn id="344" dur="1" fill="hold">
                                          <p:stCondLst>
                                            <p:cond delay="999"/>
                                          </p:stCondLst>
                                        </p:cTn>
                                        <p:tgtEl>
                                          <p:spTgt spid="56"/>
                                        </p:tgtEl>
                                        <p:attrNameLst>
                                          <p:attrName>style.visibility</p:attrName>
                                        </p:attrNameLst>
                                      </p:cBhvr>
                                      <p:to>
                                        <p:strVal val="hidden"/>
                                      </p:to>
                                    </p:set>
                                  </p:childTnLst>
                                </p:cTn>
                              </p:par>
                              <p:par>
                                <p:cTn id="345" presetID="2" presetClass="entr" presetSubtype="8" fill="hold" grpId="0" nodeType="withEffect">
                                  <p:stCondLst>
                                    <p:cond delay="200"/>
                                  </p:stCondLst>
                                  <p:childTnLst>
                                    <p:set>
                                      <p:cBhvr>
                                        <p:cTn id="346" dur="1" fill="hold">
                                          <p:stCondLst>
                                            <p:cond delay="0"/>
                                          </p:stCondLst>
                                        </p:cTn>
                                        <p:tgtEl>
                                          <p:spTgt spid="57"/>
                                        </p:tgtEl>
                                        <p:attrNameLst>
                                          <p:attrName>style.visibility</p:attrName>
                                        </p:attrNameLst>
                                      </p:cBhvr>
                                      <p:to>
                                        <p:strVal val="visible"/>
                                      </p:to>
                                    </p:set>
                                    <p:anim calcmode="lin" valueType="num">
                                      <p:cBhvr additive="base">
                                        <p:cTn id="347" dur="300" fill="hold"/>
                                        <p:tgtEl>
                                          <p:spTgt spid="57"/>
                                        </p:tgtEl>
                                        <p:attrNameLst>
                                          <p:attrName>ppt_x</p:attrName>
                                        </p:attrNameLst>
                                      </p:cBhvr>
                                      <p:tavLst>
                                        <p:tav tm="0">
                                          <p:val>
                                            <p:strVal val="0-#ppt_w/2"/>
                                          </p:val>
                                        </p:tav>
                                        <p:tav tm="100000">
                                          <p:val>
                                            <p:strVal val="#ppt_x"/>
                                          </p:val>
                                        </p:tav>
                                      </p:tavLst>
                                    </p:anim>
                                    <p:anim calcmode="lin" valueType="num">
                                      <p:cBhvr additive="base">
                                        <p:cTn id="348" dur="300" fill="hold"/>
                                        <p:tgtEl>
                                          <p:spTgt spid="57"/>
                                        </p:tgtEl>
                                        <p:attrNameLst>
                                          <p:attrName>ppt_y</p:attrName>
                                        </p:attrNameLst>
                                      </p:cBhvr>
                                      <p:tavLst>
                                        <p:tav tm="0">
                                          <p:val>
                                            <p:strVal val="#ppt_y"/>
                                          </p:val>
                                        </p:tav>
                                        <p:tav tm="100000">
                                          <p:val>
                                            <p:strVal val="#ppt_y"/>
                                          </p:val>
                                        </p:tav>
                                      </p:tavLst>
                                    </p:anim>
                                  </p:childTnLst>
                                </p:cTn>
                              </p:par>
                              <p:par>
                                <p:cTn id="349" presetID="29" presetClass="exit" presetSubtype="0" fill="hold" grpId="1" nodeType="withEffect">
                                  <p:stCondLst>
                                    <p:cond delay="200"/>
                                  </p:stCondLst>
                                  <p:childTnLst>
                                    <p:anim calcmode="lin" valueType="num">
                                      <p:cBhvr>
                                        <p:cTn id="350" dur="1000"/>
                                        <p:tgtEl>
                                          <p:spTgt spid="57"/>
                                        </p:tgtEl>
                                        <p:attrNameLst>
                                          <p:attrName>ppt_x</p:attrName>
                                        </p:attrNameLst>
                                      </p:cBhvr>
                                      <p:tavLst>
                                        <p:tav tm="0">
                                          <p:val>
                                            <p:strVal val="ppt_x"/>
                                          </p:val>
                                        </p:tav>
                                        <p:tav tm="100000">
                                          <p:val>
                                            <p:strVal val="ppt_x-.2"/>
                                          </p:val>
                                        </p:tav>
                                      </p:tavLst>
                                    </p:anim>
                                    <p:anim calcmode="lin" valueType="num">
                                      <p:cBhvr>
                                        <p:cTn id="351" dur="1000"/>
                                        <p:tgtEl>
                                          <p:spTgt spid="57"/>
                                        </p:tgtEl>
                                        <p:attrNameLst>
                                          <p:attrName>ppt_y</p:attrName>
                                        </p:attrNameLst>
                                      </p:cBhvr>
                                      <p:tavLst>
                                        <p:tav tm="0">
                                          <p:val>
                                            <p:strVal val="ppt_y"/>
                                          </p:val>
                                        </p:tav>
                                        <p:tav tm="100000">
                                          <p:val>
                                            <p:strVal val="ppt_y"/>
                                          </p:val>
                                        </p:tav>
                                      </p:tavLst>
                                    </p:anim>
                                    <p:animEffect transition="out" filter="fade">
                                      <p:cBhvr>
                                        <p:cTn id="352" dur="1000"/>
                                        <p:tgtEl>
                                          <p:spTgt spid="57"/>
                                        </p:tgtEl>
                                      </p:cBhvr>
                                    </p:animEffect>
                                    <p:set>
                                      <p:cBhvr>
                                        <p:cTn id="353" dur="1" fill="hold">
                                          <p:stCondLst>
                                            <p:cond delay="999"/>
                                          </p:stCondLst>
                                        </p:cTn>
                                        <p:tgtEl>
                                          <p:spTgt spid="57"/>
                                        </p:tgtEl>
                                        <p:attrNameLst>
                                          <p:attrName>style.visibility</p:attrName>
                                        </p:attrNameLst>
                                      </p:cBhvr>
                                      <p:to>
                                        <p:strVal val="hidden"/>
                                      </p:to>
                                    </p:set>
                                  </p:childTnLst>
                                </p:cTn>
                              </p:par>
                              <p:par>
                                <p:cTn id="354" presetID="2" presetClass="entr" presetSubtype="8" fill="hold" grpId="0" nodeType="withEffect">
                                  <p:stCondLst>
                                    <p:cond delay="300"/>
                                  </p:stCondLst>
                                  <p:childTnLst>
                                    <p:set>
                                      <p:cBhvr>
                                        <p:cTn id="355" dur="1" fill="hold">
                                          <p:stCondLst>
                                            <p:cond delay="0"/>
                                          </p:stCondLst>
                                        </p:cTn>
                                        <p:tgtEl>
                                          <p:spTgt spid="58"/>
                                        </p:tgtEl>
                                        <p:attrNameLst>
                                          <p:attrName>style.visibility</p:attrName>
                                        </p:attrNameLst>
                                      </p:cBhvr>
                                      <p:to>
                                        <p:strVal val="visible"/>
                                      </p:to>
                                    </p:set>
                                    <p:anim calcmode="lin" valueType="num">
                                      <p:cBhvr additive="base">
                                        <p:cTn id="356" dur="300" fill="hold"/>
                                        <p:tgtEl>
                                          <p:spTgt spid="58"/>
                                        </p:tgtEl>
                                        <p:attrNameLst>
                                          <p:attrName>ppt_x</p:attrName>
                                        </p:attrNameLst>
                                      </p:cBhvr>
                                      <p:tavLst>
                                        <p:tav tm="0">
                                          <p:val>
                                            <p:strVal val="0-#ppt_w/2"/>
                                          </p:val>
                                        </p:tav>
                                        <p:tav tm="100000">
                                          <p:val>
                                            <p:strVal val="#ppt_x"/>
                                          </p:val>
                                        </p:tav>
                                      </p:tavLst>
                                    </p:anim>
                                    <p:anim calcmode="lin" valueType="num">
                                      <p:cBhvr additive="base">
                                        <p:cTn id="357" dur="300" fill="hold"/>
                                        <p:tgtEl>
                                          <p:spTgt spid="58"/>
                                        </p:tgtEl>
                                        <p:attrNameLst>
                                          <p:attrName>ppt_y</p:attrName>
                                        </p:attrNameLst>
                                      </p:cBhvr>
                                      <p:tavLst>
                                        <p:tav tm="0">
                                          <p:val>
                                            <p:strVal val="#ppt_y"/>
                                          </p:val>
                                        </p:tav>
                                        <p:tav tm="100000">
                                          <p:val>
                                            <p:strVal val="#ppt_y"/>
                                          </p:val>
                                        </p:tav>
                                      </p:tavLst>
                                    </p:anim>
                                  </p:childTnLst>
                                </p:cTn>
                              </p:par>
                              <p:par>
                                <p:cTn id="358" presetID="29" presetClass="exit" presetSubtype="0" fill="hold" grpId="1" nodeType="withEffect">
                                  <p:stCondLst>
                                    <p:cond delay="300"/>
                                  </p:stCondLst>
                                  <p:childTnLst>
                                    <p:anim calcmode="lin" valueType="num">
                                      <p:cBhvr>
                                        <p:cTn id="359" dur="1000"/>
                                        <p:tgtEl>
                                          <p:spTgt spid="58"/>
                                        </p:tgtEl>
                                        <p:attrNameLst>
                                          <p:attrName>ppt_x</p:attrName>
                                        </p:attrNameLst>
                                      </p:cBhvr>
                                      <p:tavLst>
                                        <p:tav tm="0">
                                          <p:val>
                                            <p:strVal val="ppt_x"/>
                                          </p:val>
                                        </p:tav>
                                        <p:tav tm="100000">
                                          <p:val>
                                            <p:strVal val="ppt_x-.2"/>
                                          </p:val>
                                        </p:tav>
                                      </p:tavLst>
                                    </p:anim>
                                    <p:anim calcmode="lin" valueType="num">
                                      <p:cBhvr>
                                        <p:cTn id="360" dur="1000"/>
                                        <p:tgtEl>
                                          <p:spTgt spid="58"/>
                                        </p:tgtEl>
                                        <p:attrNameLst>
                                          <p:attrName>ppt_y</p:attrName>
                                        </p:attrNameLst>
                                      </p:cBhvr>
                                      <p:tavLst>
                                        <p:tav tm="0">
                                          <p:val>
                                            <p:strVal val="ppt_y"/>
                                          </p:val>
                                        </p:tav>
                                        <p:tav tm="100000">
                                          <p:val>
                                            <p:strVal val="ppt_y"/>
                                          </p:val>
                                        </p:tav>
                                      </p:tavLst>
                                    </p:anim>
                                    <p:animEffect transition="out" filter="fade">
                                      <p:cBhvr>
                                        <p:cTn id="361" dur="1000"/>
                                        <p:tgtEl>
                                          <p:spTgt spid="58"/>
                                        </p:tgtEl>
                                      </p:cBhvr>
                                    </p:animEffect>
                                    <p:set>
                                      <p:cBhvr>
                                        <p:cTn id="362" dur="1" fill="hold">
                                          <p:stCondLst>
                                            <p:cond delay="999"/>
                                          </p:stCondLst>
                                        </p:cTn>
                                        <p:tgtEl>
                                          <p:spTgt spid="58"/>
                                        </p:tgtEl>
                                        <p:attrNameLst>
                                          <p:attrName>style.visibility</p:attrName>
                                        </p:attrNameLst>
                                      </p:cBhvr>
                                      <p:to>
                                        <p:strVal val="hidden"/>
                                      </p:to>
                                    </p:set>
                                  </p:childTnLst>
                                </p:cTn>
                              </p:par>
                              <p:par>
                                <p:cTn id="363" presetID="2" presetClass="entr" presetSubtype="8" fill="hold" grpId="0" nodeType="withEffect">
                                  <p:stCondLst>
                                    <p:cond delay="400"/>
                                  </p:stCondLst>
                                  <p:childTnLst>
                                    <p:set>
                                      <p:cBhvr>
                                        <p:cTn id="364" dur="1" fill="hold">
                                          <p:stCondLst>
                                            <p:cond delay="0"/>
                                          </p:stCondLst>
                                        </p:cTn>
                                        <p:tgtEl>
                                          <p:spTgt spid="59"/>
                                        </p:tgtEl>
                                        <p:attrNameLst>
                                          <p:attrName>style.visibility</p:attrName>
                                        </p:attrNameLst>
                                      </p:cBhvr>
                                      <p:to>
                                        <p:strVal val="visible"/>
                                      </p:to>
                                    </p:set>
                                    <p:anim calcmode="lin" valueType="num">
                                      <p:cBhvr additive="base">
                                        <p:cTn id="365" dur="300" fill="hold"/>
                                        <p:tgtEl>
                                          <p:spTgt spid="59"/>
                                        </p:tgtEl>
                                        <p:attrNameLst>
                                          <p:attrName>ppt_x</p:attrName>
                                        </p:attrNameLst>
                                      </p:cBhvr>
                                      <p:tavLst>
                                        <p:tav tm="0">
                                          <p:val>
                                            <p:strVal val="0-#ppt_w/2"/>
                                          </p:val>
                                        </p:tav>
                                        <p:tav tm="100000">
                                          <p:val>
                                            <p:strVal val="#ppt_x"/>
                                          </p:val>
                                        </p:tav>
                                      </p:tavLst>
                                    </p:anim>
                                    <p:anim calcmode="lin" valueType="num">
                                      <p:cBhvr additive="base">
                                        <p:cTn id="366" dur="300" fill="hold"/>
                                        <p:tgtEl>
                                          <p:spTgt spid="59"/>
                                        </p:tgtEl>
                                        <p:attrNameLst>
                                          <p:attrName>ppt_y</p:attrName>
                                        </p:attrNameLst>
                                      </p:cBhvr>
                                      <p:tavLst>
                                        <p:tav tm="0">
                                          <p:val>
                                            <p:strVal val="#ppt_y"/>
                                          </p:val>
                                        </p:tav>
                                        <p:tav tm="100000">
                                          <p:val>
                                            <p:strVal val="#ppt_y"/>
                                          </p:val>
                                        </p:tav>
                                      </p:tavLst>
                                    </p:anim>
                                  </p:childTnLst>
                                </p:cTn>
                              </p:par>
                              <p:par>
                                <p:cTn id="367" presetID="29" presetClass="exit" presetSubtype="0" fill="hold" grpId="1" nodeType="withEffect">
                                  <p:stCondLst>
                                    <p:cond delay="400"/>
                                  </p:stCondLst>
                                  <p:childTnLst>
                                    <p:anim calcmode="lin" valueType="num">
                                      <p:cBhvr>
                                        <p:cTn id="368" dur="1000"/>
                                        <p:tgtEl>
                                          <p:spTgt spid="59"/>
                                        </p:tgtEl>
                                        <p:attrNameLst>
                                          <p:attrName>ppt_x</p:attrName>
                                        </p:attrNameLst>
                                      </p:cBhvr>
                                      <p:tavLst>
                                        <p:tav tm="0">
                                          <p:val>
                                            <p:strVal val="ppt_x"/>
                                          </p:val>
                                        </p:tav>
                                        <p:tav tm="100000">
                                          <p:val>
                                            <p:strVal val="ppt_x-.2"/>
                                          </p:val>
                                        </p:tav>
                                      </p:tavLst>
                                    </p:anim>
                                    <p:anim calcmode="lin" valueType="num">
                                      <p:cBhvr>
                                        <p:cTn id="369" dur="1000"/>
                                        <p:tgtEl>
                                          <p:spTgt spid="59"/>
                                        </p:tgtEl>
                                        <p:attrNameLst>
                                          <p:attrName>ppt_y</p:attrName>
                                        </p:attrNameLst>
                                      </p:cBhvr>
                                      <p:tavLst>
                                        <p:tav tm="0">
                                          <p:val>
                                            <p:strVal val="ppt_y"/>
                                          </p:val>
                                        </p:tav>
                                        <p:tav tm="100000">
                                          <p:val>
                                            <p:strVal val="ppt_y"/>
                                          </p:val>
                                        </p:tav>
                                      </p:tavLst>
                                    </p:anim>
                                    <p:animEffect transition="out" filter="fade">
                                      <p:cBhvr>
                                        <p:cTn id="370" dur="1000"/>
                                        <p:tgtEl>
                                          <p:spTgt spid="59"/>
                                        </p:tgtEl>
                                      </p:cBhvr>
                                    </p:animEffect>
                                    <p:set>
                                      <p:cBhvr>
                                        <p:cTn id="371" dur="1" fill="hold">
                                          <p:stCondLst>
                                            <p:cond delay="999"/>
                                          </p:stCondLst>
                                        </p:cTn>
                                        <p:tgtEl>
                                          <p:spTgt spid="59"/>
                                        </p:tgtEl>
                                        <p:attrNameLst>
                                          <p:attrName>style.visibility</p:attrName>
                                        </p:attrNameLst>
                                      </p:cBhvr>
                                      <p:to>
                                        <p:strVal val="hidden"/>
                                      </p:to>
                                    </p:set>
                                  </p:childTnLst>
                                </p:cTn>
                              </p:par>
                              <p:par>
                                <p:cTn id="372" presetID="6" presetClass="emph" presetSubtype="0" repeatCount="3000" accel="50000" decel="50000" autoRev="1" fill="hold" grpId="1" nodeType="withEffect">
                                  <p:stCondLst>
                                    <p:cond delay="0"/>
                                  </p:stCondLst>
                                  <p:childTnLst>
                                    <p:animScale>
                                      <p:cBhvr>
                                        <p:cTn id="373" dur="200" fill="hold"/>
                                        <p:tgtEl>
                                          <p:spTgt spid="19"/>
                                        </p:tgtEl>
                                      </p:cBhvr>
                                      <p:by x="110000" y="110000"/>
                                    </p:animScale>
                                  </p:childTnLst>
                                </p:cTn>
                              </p:par>
                            </p:childTnLst>
                          </p:cTn>
                        </p:par>
                        <p:par>
                          <p:cTn id="374" fill="hold">
                            <p:stCondLst>
                              <p:cond delay="1500"/>
                            </p:stCondLst>
                            <p:childTnLst>
                              <p:par>
                                <p:cTn id="375" presetID="10" presetClass="entr" presetSubtype="0" fill="hold" nodeType="afterEffect">
                                  <p:stCondLst>
                                    <p:cond delay="0"/>
                                  </p:stCondLst>
                                  <p:childTnLst>
                                    <p:set>
                                      <p:cBhvr>
                                        <p:cTn id="376" dur="1" fill="hold">
                                          <p:stCondLst>
                                            <p:cond delay="0"/>
                                          </p:stCondLst>
                                        </p:cTn>
                                        <p:tgtEl>
                                          <p:spTgt spid="63"/>
                                        </p:tgtEl>
                                        <p:attrNameLst>
                                          <p:attrName>style.visibility</p:attrName>
                                        </p:attrNameLst>
                                      </p:cBhvr>
                                      <p:to>
                                        <p:strVal val="visible"/>
                                      </p:to>
                                    </p:set>
                                    <p:animEffect transition="in" filter="fade">
                                      <p:cBhvr>
                                        <p:cTn id="377" dur="500"/>
                                        <p:tgtEl>
                                          <p:spTgt spid="63"/>
                                        </p:tgtEl>
                                      </p:cBhvr>
                                    </p:animEffect>
                                  </p:childTnLst>
                                </p:cTn>
                              </p:par>
                              <p:par>
                                <p:cTn id="378" presetID="10" presetClass="entr" presetSubtype="0" fill="hold" nodeType="withEffect">
                                  <p:stCondLst>
                                    <p:cond delay="0"/>
                                  </p:stCondLst>
                                  <p:childTnLst>
                                    <p:set>
                                      <p:cBhvr>
                                        <p:cTn id="379" dur="1" fill="hold">
                                          <p:stCondLst>
                                            <p:cond delay="0"/>
                                          </p:stCondLst>
                                        </p:cTn>
                                        <p:tgtEl>
                                          <p:spTgt spid="60"/>
                                        </p:tgtEl>
                                        <p:attrNameLst>
                                          <p:attrName>style.visibility</p:attrName>
                                        </p:attrNameLst>
                                      </p:cBhvr>
                                      <p:to>
                                        <p:strVal val="visible"/>
                                      </p:to>
                                    </p:set>
                                    <p:animEffect transition="in" filter="fade">
                                      <p:cBhvr>
                                        <p:cTn id="380" dur="500"/>
                                        <p:tgtEl>
                                          <p:spTgt spid="60"/>
                                        </p:tgtEl>
                                      </p:cBhvr>
                                    </p:animEffect>
                                  </p:childTnLst>
                                </p:cTn>
                              </p:par>
                              <p:par>
                                <p:cTn id="381" presetID="10" presetClass="entr" presetSubtype="0" fill="hold" nodeType="withEffect">
                                  <p:stCondLst>
                                    <p:cond delay="250"/>
                                  </p:stCondLst>
                                  <p:childTnLst>
                                    <p:set>
                                      <p:cBhvr>
                                        <p:cTn id="382" dur="1" fill="hold">
                                          <p:stCondLst>
                                            <p:cond delay="0"/>
                                          </p:stCondLst>
                                        </p:cTn>
                                        <p:tgtEl>
                                          <p:spTgt spid="69"/>
                                        </p:tgtEl>
                                        <p:attrNameLst>
                                          <p:attrName>style.visibility</p:attrName>
                                        </p:attrNameLst>
                                      </p:cBhvr>
                                      <p:to>
                                        <p:strVal val="visible"/>
                                      </p:to>
                                    </p:set>
                                    <p:animEffect transition="in" filter="fade">
                                      <p:cBhvr>
                                        <p:cTn id="383" dur="500"/>
                                        <p:tgtEl>
                                          <p:spTgt spid="69"/>
                                        </p:tgtEl>
                                      </p:cBhvr>
                                    </p:animEffect>
                                  </p:childTnLst>
                                </p:cTn>
                              </p:par>
                              <p:par>
                                <p:cTn id="384" presetID="10" presetClass="entr" presetSubtype="0" fill="hold" nodeType="withEffect">
                                  <p:stCondLst>
                                    <p:cond delay="250"/>
                                  </p:stCondLst>
                                  <p:childTnLst>
                                    <p:set>
                                      <p:cBhvr>
                                        <p:cTn id="385" dur="1" fill="hold">
                                          <p:stCondLst>
                                            <p:cond delay="0"/>
                                          </p:stCondLst>
                                        </p:cTn>
                                        <p:tgtEl>
                                          <p:spTgt spid="66"/>
                                        </p:tgtEl>
                                        <p:attrNameLst>
                                          <p:attrName>style.visibility</p:attrName>
                                        </p:attrNameLst>
                                      </p:cBhvr>
                                      <p:to>
                                        <p:strVal val="visible"/>
                                      </p:to>
                                    </p:set>
                                    <p:animEffect transition="in" filter="fade">
                                      <p:cBhvr>
                                        <p:cTn id="386" dur="500"/>
                                        <p:tgtEl>
                                          <p:spTgt spid="66"/>
                                        </p:tgtEl>
                                      </p:cBhvr>
                                    </p:animEffect>
                                  </p:childTnLst>
                                </p:cTn>
                              </p:par>
                              <p:par>
                                <p:cTn id="387" presetID="10" presetClass="entr" presetSubtype="0" fill="hold" nodeType="withEffect">
                                  <p:stCondLst>
                                    <p:cond delay="500"/>
                                  </p:stCondLst>
                                  <p:childTnLst>
                                    <p:set>
                                      <p:cBhvr>
                                        <p:cTn id="388" dur="1" fill="hold">
                                          <p:stCondLst>
                                            <p:cond delay="0"/>
                                          </p:stCondLst>
                                        </p:cTn>
                                        <p:tgtEl>
                                          <p:spTgt spid="75"/>
                                        </p:tgtEl>
                                        <p:attrNameLst>
                                          <p:attrName>style.visibility</p:attrName>
                                        </p:attrNameLst>
                                      </p:cBhvr>
                                      <p:to>
                                        <p:strVal val="visible"/>
                                      </p:to>
                                    </p:set>
                                    <p:animEffect transition="in" filter="fade">
                                      <p:cBhvr>
                                        <p:cTn id="389" dur="500"/>
                                        <p:tgtEl>
                                          <p:spTgt spid="75"/>
                                        </p:tgtEl>
                                      </p:cBhvr>
                                    </p:animEffect>
                                  </p:childTnLst>
                                </p:cTn>
                              </p:par>
                              <p:par>
                                <p:cTn id="390" presetID="10" presetClass="entr" presetSubtype="0" fill="hold" nodeType="withEffect">
                                  <p:stCondLst>
                                    <p:cond delay="500"/>
                                  </p:stCondLst>
                                  <p:childTnLst>
                                    <p:set>
                                      <p:cBhvr>
                                        <p:cTn id="391" dur="1" fill="hold">
                                          <p:stCondLst>
                                            <p:cond delay="0"/>
                                          </p:stCondLst>
                                        </p:cTn>
                                        <p:tgtEl>
                                          <p:spTgt spid="72"/>
                                        </p:tgtEl>
                                        <p:attrNameLst>
                                          <p:attrName>style.visibility</p:attrName>
                                        </p:attrNameLst>
                                      </p:cBhvr>
                                      <p:to>
                                        <p:strVal val="visible"/>
                                      </p:to>
                                    </p:set>
                                    <p:animEffect transition="in" filter="fade">
                                      <p:cBhvr>
                                        <p:cTn id="392" dur="500"/>
                                        <p:tgtEl>
                                          <p:spTgt spid="72"/>
                                        </p:tgtEl>
                                      </p:cBhvr>
                                    </p:animEffect>
                                  </p:childTnLst>
                                </p:cTn>
                              </p:par>
                              <p:par>
                                <p:cTn id="393" presetID="10" presetClass="exit" presetSubtype="0" fill="hold" grpId="2" nodeType="withEffect">
                                  <p:stCondLst>
                                    <p:cond delay="0"/>
                                  </p:stCondLst>
                                  <p:childTnLst>
                                    <p:animEffect transition="out" filter="fade">
                                      <p:cBhvr>
                                        <p:cTn id="394" dur="500"/>
                                        <p:tgtEl>
                                          <p:spTgt spid="19"/>
                                        </p:tgtEl>
                                      </p:cBhvr>
                                    </p:animEffect>
                                    <p:set>
                                      <p:cBhvr>
                                        <p:cTn id="395"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0"/>
      <p:bldP spid="19" grpId="0" animBg="1"/>
      <p:bldP spid="19" grpId="1" animBg="1"/>
      <p:bldP spid="19" grpId="2"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grpSp>
        <p:nvGrpSpPr>
          <p:cNvPr id="58" name="组合 57"/>
          <p:cNvGrpSpPr/>
          <p:nvPr/>
        </p:nvGrpSpPr>
        <p:grpSpPr bwMode="auto">
          <a:xfrm>
            <a:off x="711107" y="4723377"/>
            <a:ext cx="10869785" cy="1353692"/>
            <a:chOff x="532948" y="3541498"/>
            <a:chExt cx="8154554" cy="1015266"/>
          </a:xfrm>
        </p:grpSpPr>
        <p:sp>
          <p:nvSpPr>
            <p:cNvPr id="59" name="TextBox 47"/>
            <p:cNvSpPr txBox="1">
              <a:spLocks noChangeArrowheads="1"/>
            </p:cNvSpPr>
            <p:nvPr/>
          </p:nvSpPr>
          <p:spPr bwMode="auto">
            <a:xfrm>
              <a:off x="532948" y="3910285"/>
              <a:ext cx="8154554" cy="646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600" dirty="0">
                  <a:solidFill>
                    <a:srgbClr val="262626"/>
                  </a:solidFill>
                  <a:latin typeface="微软雅黑" panose="020B0503020204020204" pitchFamily="34" charset="-122"/>
                  <a:ea typeface="微软雅黑" panose="020B0503020204020204" pitchFamily="34" charset="-122"/>
                </a:rPr>
                <a:t>生物医学医疗通用答辩总结类</a:t>
              </a:r>
              <a:r>
                <a:rPr lang="en-US" altLang="zh-CN" sz="1600" dirty="0">
                  <a:solidFill>
                    <a:srgbClr val="262626"/>
                  </a:solidFill>
                  <a:latin typeface="微软雅黑" panose="020B0503020204020204" pitchFamily="34" charset="-122"/>
                  <a:ea typeface="微软雅黑" panose="020B0503020204020204" pitchFamily="34" charset="-122"/>
                </a:rPr>
                <a:t>PPT</a:t>
              </a:r>
              <a:r>
                <a:rPr lang="zh-CN" altLang="en-US" sz="1600" dirty="0">
                  <a:solidFill>
                    <a:srgbClr val="262626"/>
                  </a:solidFill>
                  <a:latin typeface="微软雅黑" panose="020B0503020204020204" pitchFamily="34" charset="-122"/>
                  <a:ea typeface="微软雅黑" panose="020B0503020204020204" pitchFamily="34" charset="-122"/>
                </a:rPr>
                <a:t>模板，图片的修改方法是：在图片上右击，选择更改图片，这样不会丢失动画效果。</a:t>
              </a:r>
              <a:endParaRPr lang="en-US" altLang="zh-CN" sz="1600" dirty="0">
                <a:solidFill>
                  <a:srgbClr val="262626"/>
                </a:solidFill>
                <a:latin typeface="微软雅黑" panose="020B0503020204020204" pitchFamily="34" charset="-122"/>
                <a:ea typeface="微软雅黑" panose="020B0503020204020204" pitchFamily="34" charset="-122"/>
              </a:endParaRPr>
            </a:p>
            <a:p>
              <a:r>
                <a:rPr lang="zh-CN" altLang="en-US" sz="1600" dirty="0">
                  <a:solidFill>
                    <a:srgbClr val="262626"/>
                  </a:solidFill>
                  <a:latin typeface="微软雅黑" panose="020B0503020204020204" pitchFamily="34" charset="-122"/>
                  <a:ea typeface="微软雅黑" panose="020B0503020204020204" pitchFamily="34" charset="-122"/>
                </a:rPr>
                <a:t>生物医学医疗通用答辩总结类</a:t>
              </a:r>
              <a:r>
                <a:rPr lang="en-US" altLang="zh-CN" sz="1600" dirty="0">
                  <a:solidFill>
                    <a:srgbClr val="262626"/>
                  </a:solidFill>
                  <a:latin typeface="微软雅黑" panose="020B0503020204020204" pitchFamily="34" charset="-122"/>
                  <a:ea typeface="微软雅黑" panose="020B0503020204020204" pitchFamily="34" charset="-122"/>
                </a:rPr>
                <a:t>PPT</a:t>
              </a:r>
              <a:r>
                <a:rPr lang="zh-CN" altLang="en-US" sz="1600" dirty="0">
                  <a:solidFill>
                    <a:srgbClr val="262626"/>
                  </a:solidFill>
                  <a:latin typeface="微软雅黑" panose="020B0503020204020204" pitchFamily="34" charset="-122"/>
                  <a:ea typeface="微软雅黑" panose="020B0503020204020204" pitchFamily="34" charset="-122"/>
                </a:rPr>
                <a:t>模板，图片的修改方法是：在图片上右击，选择更改图片，这样不会丢失动画效果。</a:t>
              </a:r>
              <a:endParaRPr lang="zh-CN" altLang="en-US" sz="1600" dirty="0">
                <a:solidFill>
                  <a:srgbClr val="262626"/>
                </a:solidFill>
                <a:latin typeface="微软雅黑" panose="020B0503020204020204" pitchFamily="34" charset="-122"/>
                <a:ea typeface="微软雅黑" panose="020B0503020204020204" pitchFamily="34" charset="-122"/>
              </a:endParaRPr>
            </a:p>
            <a:p>
              <a:endParaRPr lang="zh-CN" altLang="en-US" sz="1600" dirty="0">
                <a:solidFill>
                  <a:srgbClr val="262626"/>
                </a:solidFill>
                <a:latin typeface="微软雅黑" panose="020B0503020204020204" pitchFamily="34" charset="-122"/>
                <a:ea typeface="微软雅黑" panose="020B0503020204020204" pitchFamily="34" charset="-122"/>
              </a:endParaRPr>
            </a:p>
          </p:txBody>
        </p:sp>
        <p:sp>
          <p:nvSpPr>
            <p:cNvPr id="60" name="TextBox 110"/>
            <p:cNvSpPr txBox="1">
              <a:spLocks noChangeArrowheads="1"/>
            </p:cNvSpPr>
            <p:nvPr/>
          </p:nvSpPr>
          <p:spPr bwMode="auto">
            <a:xfrm>
              <a:off x="532948" y="3541498"/>
              <a:ext cx="2041543"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dirty="0">
                  <a:solidFill>
                    <a:srgbClr val="262626"/>
                  </a:solidFill>
                  <a:latin typeface="微软雅黑" panose="020B0503020204020204" pitchFamily="34" charset="-122"/>
                  <a:ea typeface="微软雅黑" panose="020B0503020204020204" pitchFamily="34" charset="-122"/>
                </a:rPr>
                <a:t>点击添加标题</a:t>
              </a:r>
              <a:endParaRPr lang="zh-CN" altLang="en-US" dirty="0">
                <a:solidFill>
                  <a:srgbClr val="262626"/>
                </a:solidFill>
                <a:latin typeface="微软雅黑" panose="020B0503020204020204" pitchFamily="34" charset="-122"/>
                <a:ea typeface="微软雅黑" panose="020B0503020204020204" pitchFamily="34" charset="-122"/>
              </a:endParaRPr>
            </a:p>
          </p:txBody>
        </p:sp>
      </p:grpSp>
      <p:grpSp>
        <p:nvGrpSpPr>
          <p:cNvPr id="61" name="组合 60"/>
          <p:cNvGrpSpPr/>
          <p:nvPr/>
        </p:nvGrpSpPr>
        <p:grpSpPr bwMode="auto">
          <a:xfrm>
            <a:off x="9428523" y="1592102"/>
            <a:ext cx="1860307" cy="1863098"/>
            <a:chOff x="7071727" y="1193800"/>
            <a:chExt cx="1395738" cy="1396301"/>
          </a:xfrm>
        </p:grpSpPr>
        <p:grpSp>
          <p:nvGrpSpPr>
            <p:cNvPr id="62" name="组合 38"/>
            <p:cNvGrpSpPr/>
            <p:nvPr/>
          </p:nvGrpSpPr>
          <p:grpSpPr bwMode="auto">
            <a:xfrm>
              <a:off x="7071727" y="1193800"/>
              <a:ext cx="1395738" cy="1396301"/>
              <a:chOff x="2090057" y="957943"/>
              <a:chExt cx="1248229" cy="1248229"/>
            </a:xfrm>
          </p:grpSpPr>
          <p:sp>
            <p:nvSpPr>
              <p:cNvPr id="64" name="椭圆 63"/>
              <p:cNvSpPr/>
              <p:nvPr/>
            </p:nvSpPr>
            <p:spPr>
              <a:xfrm>
                <a:off x="2090057" y="957943"/>
                <a:ext cx="1248229" cy="1248229"/>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65" name="椭圆 64"/>
              <p:cNvSpPr/>
              <p:nvPr/>
            </p:nvSpPr>
            <p:spPr>
              <a:xfrm>
                <a:off x="2124138" y="1023191"/>
                <a:ext cx="1097703" cy="1097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grpSp>
        <p:pic>
          <p:nvPicPr>
            <p:cNvPr id="63" name="Picture 2" descr="C:\Users\Administrator\Desktop\1.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076778" y="1563638"/>
              <a:ext cx="1167629" cy="81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6" name="组合 65"/>
          <p:cNvGrpSpPr/>
          <p:nvPr/>
        </p:nvGrpSpPr>
        <p:grpSpPr bwMode="auto">
          <a:xfrm>
            <a:off x="774599" y="1592102"/>
            <a:ext cx="1972477" cy="1863098"/>
            <a:chOff x="581133" y="1193800"/>
            <a:chExt cx="1478674" cy="1397000"/>
          </a:xfrm>
        </p:grpSpPr>
        <p:sp>
          <p:nvSpPr>
            <p:cNvPr id="67" name="椭圆 66"/>
            <p:cNvSpPr/>
            <p:nvPr/>
          </p:nvSpPr>
          <p:spPr bwMode="auto">
            <a:xfrm>
              <a:off x="663634" y="1193800"/>
              <a:ext cx="1396173" cy="1397000"/>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68" name="椭圆 67"/>
            <p:cNvSpPr/>
            <p:nvPr/>
          </p:nvSpPr>
          <p:spPr bwMode="auto">
            <a:xfrm>
              <a:off x="701712" y="1266825"/>
              <a:ext cx="1227998" cy="12287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pic>
          <p:nvPicPr>
            <p:cNvPr id="69" name="Picture 3" descr="C:\Users\Administrator\Desktop\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248577">
              <a:off x="581133" y="1741967"/>
              <a:ext cx="1410184" cy="661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0" name="组合 69"/>
          <p:cNvGrpSpPr/>
          <p:nvPr/>
        </p:nvGrpSpPr>
        <p:grpSpPr bwMode="auto">
          <a:xfrm>
            <a:off x="2998927" y="1592102"/>
            <a:ext cx="1930149" cy="1882153"/>
            <a:chOff x="2215262" y="1193800"/>
            <a:chExt cx="1448151" cy="1410805"/>
          </a:xfrm>
        </p:grpSpPr>
        <p:grpSp>
          <p:nvGrpSpPr>
            <p:cNvPr id="71" name="组合 12"/>
            <p:cNvGrpSpPr/>
            <p:nvPr/>
          </p:nvGrpSpPr>
          <p:grpSpPr bwMode="auto">
            <a:xfrm>
              <a:off x="2266312" y="1193800"/>
              <a:ext cx="1397101" cy="1396413"/>
              <a:chOff x="2090057" y="957943"/>
              <a:chExt cx="1248229" cy="1248229"/>
            </a:xfrm>
          </p:grpSpPr>
          <p:sp>
            <p:nvSpPr>
              <p:cNvPr id="73" name="椭圆 72"/>
              <p:cNvSpPr/>
              <p:nvPr/>
            </p:nvSpPr>
            <p:spPr>
              <a:xfrm>
                <a:off x="2089844" y="957943"/>
                <a:ext cx="1248442" cy="1248326"/>
              </a:xfrm>
              <a:prstGeom prst="ellipse">
                <a:avLst/>
              </a:prstGeom>
              <a:solidFill>
                <a:srgbClr val="DD13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74" name="椭圆 73"/>
              <p:cNvSpPr/>
              <p:nvPr/>
            </p:nvSpPr>
            <p:spPr>
              <a:xfrm>
                <a:off x="2123893" y="1023196"/>
                <a:ext cx="1098061" cy="1097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grpSp>
        <p:pic>
          <p:nvPicPr>
            <p:cNvPr id="72" name="Picture 4" descr="C:\Users\Administrator\Desktop\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5262" y="1334252"/>
              <a:ext cx="1366838" cy="1270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5" name="组合 74"/>
          <p:cNvGrpSpPr/>
          <p:nvPr/>
        </p:nvGrpSpPr>
        <p:grpSpPr bwMode="auto">
          <a:xfrm>
            <a:off x="5180926" y="1558228"/>
            <a:ext cx="1862424" cy="1896972"/>
            <a:chOff x="3867969" y="1168315"/>
            <a:chExt cx="1396126" cy="1421786"/>
          </a:xfrm>
        </p:grpSpPr>
        <p:grpSp>
          <p:nvGrpSpPr>
            <p:cNvPr id="76" name="组合 20"/>
            <p:cNvGrpSpPr/>
            <p:nvPr/>
          </p:nvGrpSpPr>
          <p:grpSpPr bwMode="auto">
            <a:xfrm>
              <a:off x="3867969" y="1193800"/>
              <a:ext cx="1396126" cy="1396301"/>
              <a:chOff x="2090057" y="957943"/>
              <a:chExt cx="1248229" cy="1248229"/>
            </a:xfrm>
          </p:grpSpPr>
          <p:sp>
            <p:nvSpPr>
              <p:cNvPr id="78" name="椭圆 77"/>
              <p:cNvSpPr/>
              <p:nvPr/>
            </p:nvSpPr>
            <p:spPr>
              <a:xfrm>
                <a:off x="2090057" y="957857"/>
                <a:ext cx="1248229" cy="1248315"/>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79" name="椭圆 78"/>
              <p:cNvSpPr/>
              <p:nvPr/>
            </p:nvSpPr>
            <p:spPr>
              <a:xfrm>
                <a:off x="2124100" y="1023110"/>
                <a:ext cx="1096456" cy="1097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grpSp>
        <p:pic>
          <p:nvPicPr>
            <p:cNvPr id="77" name="Picture 6" descr="C:\Users\Administrator\Desktop\5.png"/>
            <p:cNvPicPr>
              <a:picLocks noChangeAspect="1" noChangeArrowheads="1"/>
            </p:cNvPicPr>
            <p:nvPr/>
          </p:nvPicPr>
          <p:blipFill>
            <a:blip r:embed="rId4" cstate="print">
              <a:extLst>
                <a:ext uri="{28A0092B-C50C-407E-A947-70E740481C1C}">
                  <a14:useLocalDpi xmlns:a14="http://schemas.microsoft.com/office/drawing/2010/main" val="0"/>
                </a:ext>
              </a:extLst>
            </a:blip>
            <a:srcRect l="44270" r="39491" b="69547"/>
            <a:stretch>
              <a:fillRect/>
            </a:stretch>
          </p:blipFill>
          <p:spPr bwMode="auto">
            <a:xfrm>
              <a:off x="4046072" y="1168315"/>
              <a:ext cx="729738" cy="1368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0" name="组合 79"/>
          <p:cNvGrpSpPr/>
          <p:nvPr/>
        </p:nvGrpSpPr>
        <p:grpSpPr bwMode="auto">
          <a:xfrm>
            <a:off x="7295201" y="1592102"/>
            <a:ext cx="1879355" cy="1863098"/>
            <a:chOff x="5456707" y="1193800"/>
            <a:chExt cx="1410050" cy="1397000"/>
          </a:xfrm>
        </p:grpSpPr>
        <p:sp>
          <p:nvSpPr>
            <p:cNvPr id="81" name="椭圆 80"/>
            <p:cNvSpPr/>
            <p:nvPr/>
          </p:nvSpPr>
          <p:spPr bwMode="auto">
            <a:xfrm>
              <a:off x="5469410" y="1193800"/>
              <a:ext cx="1397347" cy="1397000"/>
            </a:xfrm>
            <a:prstGeom prst="ellipse">
              <a:avLst/>
            </a:prstGeom>
            <a:solidFill>
              <a:srgbClr val="DD13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82" name="椭圆 81"/>
            <p:cNvSpPr/>
            <p:nvPr/>
          </p:nvSpPr>
          <p:spPr bwMode="auto">
            <a:xfrm>
              <a:off x="5507520" y="1266825"/>
              <a:ext cx="1229030" cy="12287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pic>
          <p:nvPicPr>
            <p:cNvPr id="83" name="Picture 7" descr="C:\Users\Administrator\Desktop\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56707" y="1463779"/>
              <a:ext cx="1279875" cy="89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4" name="组合 83"/>
          <p:cNvGrpSpPr/>
          <p:nvPr/>
        </p:nvGrpSpPr>
        <p:grpSpPr bwMode="auto">
          <a:xfrm>
            <a:off x="893118" y="3698672"/>
            <a:ext cx="10332222" cy="389556"/>
            <a:chOff x="670647" y="2773494"/>
            <a:chExt cx="7748772" cy="291912"/>
          </a:xfrm>
        </p:grpSpPr>
        <p:grpSp>
          <p:nvGrpSpPr>
            <p:cNvPr id="85" name="组合 120"/>
            <p:cNvGrpSpPr/>
            <p:nvPr/>
          </p:nvGrpSpPr>
          <p:grpSpPr bwMode="auto">
            <a:xfrm>
              <a:off x="670647" y="2773494"/>
              <a:ext cx="1299646" cy="291912"/>
              <a:chOff x="702494" y="2773494"/>
              <a:chExt cx="1299646" cy="291912"/>
            </a:xfrm>
          </p:grpSpPr>
          <p:sp>
            <p:nvSpPr>
              <p:cNvPr id="102" name="矩形 11"/>
              <p:cNvSpPr>
                <a:spLocks noChangeArrowheads="1"/>
              </p:cNvSpPr>
              <p:nvPr/>
            </p:nvSpPr>
            <p:spPr bwMode="auto">
              <a:xfrm>
                <a:off x="702494" y="2773494"/>
                <a:ext cx="1299646" cy="288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1900" dirty="0">
                    <a:solidFill>
                      <a:schemeClr val="tx1">
                        <a:lumMod val="85000"/>
                        <a:lumOff val="15000"/>
                      </a:schemeClr>
                    </a:solidFill>
                    <a:latin typeface="微软雅黑" panose="020B0503020204020204" pitchFamily="34" charset="-122"/>
                    <a:ea typeface="微软雅黑" panose="020B0503020204020204" pitchFamily="34" charset="-122"/>
                  </a:rPr>
                  <a:t>点击添加标题</a:t>
                </a:r>
                <a:endParaRPr lang="zh-CN" altLang="en-US" sz="19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103" name="直接连接符 102"/>
              <p:cNvCxnSpPr/>
              <p:nvPr/>
            </p:nvCxnSpPr>
            <p:spPr bwMode="auto">
              <a:xfrm>
                <a:off x="745349" y="2789359"/>
                <a:ext cx="1214217" cy="0"/>
              </a:xfrm>
              <a:prstGeom prst="line">
                <a:avLst/>
              </a:prstGeom>
              <a:ln w="3175">
                <a:solidFill>
                  <a:srgbClr val="FF6699"/>
                </a:solidFill>
              </a:ln>
            </p:spPr>
            <p:style>
              <a:lnRef idx="1">
                <a:schemeClr val="accent1"/>
              </a:lnRef>
              <a:fillRef idx="0">
                <a:schemeClr val="accent1"/>
              </a:fillRef>
              <a:effectRef idx="0">
                <a:schemeClr val="accent1"/>
              </a:effectRef>
              <a:fontRef idx="minor">
                <a:schemeClr val="tx1"/>
              </a:fontRef>
            </p:style>
          </p:cxnSp>
          <p:cxnSp>
            <p:nvCxnSpPr>
              <p:cNvPr id="104" name="直接连接符 103"/>
              <p:cNvCxnSpPr/>
              <p:nvPr/>
            </p:nvCxnSpPr>
            <p:spPr bwMode="auto">
              <a:xfrm>
                <a:off x="745349" y="3065406"/>
                <a:ext cx="1214217" cy="0"/>
              </a:xfrm>
              <a:prstGeom prst="line">
                <a:avLst/>
              </a:prstGeom>
              <a:ln w="3175">
                <a:solidFill>
                  <a:srgbClr val="FF6699"/>
                </a:solidFill>
              </a:ln>
            </p:spPr>
            <p:style>
              <a:lnRef idx="1">
                <a:schemeClr val="accent1"/>
              </a:lnRef>
              <a:fillRef idx="0">
                <a:schemeClr val="accent1"/>
              </a:fillRef>
              <a:effectRef idx="0">
                <a:schemeClr val="accent1"/>
              </a:effectRef>
              <a:fontRef idx="minor">
                <a:schemeClr val="tx1"/>
              </a:fontRef>
            </p:style>
          </p:cxnSp>
        </p:grpSp>
        <p:grpSp>
          <p:nvGrpSpPr>
            <p:cNvPr id="86" name="组合 127"/>
            <p:cNvGrpSpPr/>
            <p:nvPr/>
          </p:nvGrpSpPr>
          <p:grpSpPr bwMode="auto">
            <a:xfrm>
              <a:off x="2282929" y="2773494"/>
              <a:ext cx="1299646" cy="291912"/>
              <a:chOff x="702494" y="2773494"/>
              <a:chExt cx="1299646" cy="291912"/>
            </a:xfrm>
          </p:grpSpPr>
          <p:sp>
            <p:nvSpPr>
              <p:cNvPr id="99" name="矩形 11"/>
              <p:cNvSpPr>
                <a:spLocks noChangeArrowheads="1"/>
              </p:cNvSpPr>
              <p:nvPr/>
            </p:nvSpPr>
            <p:spPr bwMode="auto">
              <a:xfrm>
                <a:off x="702494" y="2773494"/>
                <a:ext cx="1299646" cy="288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1900">
                    <a:solidFill>
                      <a:schemeClr val="tx1">
                        <a:lumMod val="85000"/>
                        <a:lumOff val="15000"/>
                      </a:schemeClr>
                    </a:solidFill>
                    <a:latin typeface="微软雅黑" panose="020B0503020204020204" pitchFamily="34" charset="-122"/>
                    <a:ea typeface="微软雅黑" panose="020B0503020204020204" pitchFamily="34" charset="-122"/>
                  </a:rPr>
                  <a:t>点击添加标题</a:t>
                </a:r>
                <a:endParaRPr lang="zh-CN" altLang="en-US" sz="190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100" name="直接连接符 99"/>
              <p:cNvCxnSpPr/>
              <p:nvPr/>
            </p:nvCxnSpPr>
            <p:spPr bwMode="auto">
              <a:xfrm>
                <a:off x="745675" y="2789359"/>
                <a:ext cx="1214217" cy="0"/>
              </a:xfrm>
              <a:prstGeom prst="line">
                <a:avLst/>
              </a:prstGeom>
              <a:ln w="3175">
                <a:solidFill>
                  <a:srgbClr val="FF6699"/>
                </a:solidFill>
              </a:ln>
            </p:spPr>
            <p:style>
              <a:lnRef idx="1">
                <a:schemeClr val="accent1"/>
              </a:lnRef>
              <a:fillRef idx="0">
                <a:schemeClr val="accent1"/>
              </a:fillRef>
              <a:effectRef idx="0">
                <a:schemeClr val="accent1"/>
              </a:effectRef>
              <a:fontRef idx="minor">
                <a:schemeClr val="tx1"/>
              </a:fontRef>
            </p:style>
          </p:cxnSp>
          <p:cxnSp>
            <p:nvCxnSpPr>
              <p:cNvPr id="101" name="直接连接符 100"/>
              <p:cNvCxnSpPr/>
              <p:nvPr/>
            </p:nvCxnSpPr>
            <p:spPr bwMode="auto">
              <a:xfrm>
                <a:off x="745675" y="3065406"/>
                <a:ext cx="1214217" cy="0"/>
              </a:xfrm>
              <a:prstGeom prst="line">
                <a:avLst/>
              </a:prstGeom>
              <a:ln w="3175">
                <a:solidFill>
                  <a:srgbClr val="FF6699"/>
                </a:solidFill>
              </a:ln>
            </p:spPr>
            <p:style>
              <a:lnRef idx="1">
                <a:schemeClr val="accent1"/>
              </a:lnRef>
              <a:fillRef idx="0">
                <a:schemeClr val="accent1"/>
              </a:fillRef>
              <a:effectRef idx="0">
                <a:schemeClr val="accent1"/>
              </a:effectRef>
              <a:fontRef idx="minor">
                <a:schemeClr val="tx1"/>
              </a:fontRef>
            </p:style>
          </p:cxnSp>
        </p:grpSp>
        <p:grpSp>
          <p:nvGrpSpPr>
            <p:cNvPr id="87" name="组合 131"/>
            <p:cNvGrpSpPr/>
            <p:nvPr/>
          </p:nvGrpSpPr>
          <p:grpSpPr bwMode="auto">
            <a:xfrm>
              <a:off x="3895211" y="2773494"/>
              <a:ext cx="1299646" cy="291912"/>
              <a:chOff x="702494" y="2773494"/>
              <a:chExt cx="1299646" cy="291912"/>
            </a:xfrm>
          </p:grpSpPr>
          <p:sp>
            <p:nvSpPr>
              <p:cNvPr id="96" name="矩形 11"/>
              <p:cNvSpPr>
                <a:spLocks noChangeArrowheads="1"/>
              </p:cNvSpPr>
              <p:nvPr/>
            </p:nvSpPr>
            <p:spPr bwMode="auto">
              <a:xfrm>
                <a:off x="702494" y="2773494"/>
                <a:ext cx="1299646" cy="288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1900">
                    <a:solidFill>
                      <a:schemeClr val="tx1">
                        <a:lumMod val="85000"/>
                        <a:lumOff val="15000"/>
                      </a:schemeClr>
                    </a:solidFill>
                    <a:latin typeface="微软雅黑" panose="020B0503020204020204" pitchFamily="34" charset="-122"/>
                    <a:ea typeface="微软雅黑" panose="020B0503020204020204" pitchFamily="34" charset="-122"/>
                  </a:rPr>
                  <a:t>点击添加标题</a:t>
                </a:r>
                <a:endParaRPr lang="zh-CN" altLang="en-US" sz="190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97" name="直接连接符 96"/>
              <p:cNvCxnSpPr/>
              <p:nvPr/>
            </p:nvCxnSpPr>
            <p:spPr bwMode="auto">
              <a:xfrm>
                <a:off x="746001" y="2789359"/>
                <a:ext cx="1212631" cy="0"/>
              </a:xfrm>
              <a:prstGeom prst="line">
                <a:avLst/>
              </a:prstGeom>
              <a:ln w="3175">
                <a:solidFill>
                  <a:srgbClr val="FF6699"/>
                </a:solidFill>
              </a:ln>
            </p:spPr>
            <p:style>
              <a:lnRef idx="1">
                <a:schemeClr val="accent1"/>
              </a:lnRef>
              <a:fillRef idx="0">
                <a:schemeClr val="accent1"/>
              </a:fillRef>
              <a:effectRef idx="0">
                <a:schemeClr val="accent1"/>
              </a:effectRef>
              <a:fontRef idx="minor">
                <a:schemeClr val="tx1"/>
              </a:fontRef>
            </p:style>
          </p:cxnSp>
          <p:cxnSp>
            <p:nvCxnSpPr>
              <p:cNvPr id="98" name="直接连接符 97"/>
              <p:cNvCxnSpPr/>
              <p:nvPr/>
            </p:nvCxnSpPr>
            <p:spPr bwMode="auto">
              <a:xfrm>
                <a:off x="746001" y="3065406"/>
                <a:ext cx="1212631" cy="0"/>
              </a:xfrm>
              <a:prstGeom prst="line">
                <a:avLst/>
              </a:prstGeom>
              <a:ln w="3175">
                <a:solidFill>
                  <a:srgbClr val="FF6699"/>
                </a:solidFill>
              </a:ln>
            </p:spPr>
            <p:style>
              <a:lnRef idx="1">
                <a:schemeClr val="accent1"/>
              </a:lnRef>
              <a:fillRef idx="0">
                <a:schemeClr val="accent1"/>
              </a:fillRef>
              <a:effectRef idx="0">
                <a:schemeClr val="accent1"/>
              </a:effectRef>
              <a:fontRef idx="minor">
                <a:schemeClr val="tx1"/>
              </a:fontRef>
            </p:style>
          </p:cxnSp>
        </p:grpSp>
        <p:grpSp>
          <p:nvGrpSpPr>
            <p:cNvPr id="88" name="组合 135"/>
            <p:cNvGrpSpPr/>
            <p:nvPr/>
          </p:nvGrpSpPr>
          <p:grpSpPr bwMode="auto">
            <a:xfrm>
              <a:off x="5507493" y="2773494"/>
              <a:ext cx="1299646" cy="291912"/>
              <a:chOff x="702494" y="2773494"/>
              <a:chExt cx="1299646" cy="291912"/>
            </a:xfrm>
          </p:grpSpPr>
          <p:sp>
            <p:nvSpPr>
              <p:cNvPr id="93" name="矩形 11"/>
              <p:cNvSpPr>
                <a:spLocks noChangeArrowheads="1"/>
              </p:cNvSpPr>
              <p:nvPr/>
            </p:nvSpPr>
            <p:spPr bwMode="auto">
              <a:xfrm>
                <a:off x="702494" y="2773494"/>
                <a:ext cx="1299646" cy="288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1900">
                    <a:solidFill>
                      <a:schemeClr val="tx1">
                        <a:lumMod val="85000"/>
                        <a:lumOff val="15000"/>
                      </a:schemeClr>
                    </a:solidFill>
                    <a:latin typeface="微软雅黑" panose="020B0503020204020204" pitchFamily="34" charset="-122"/>
                    <a:ea typeface="微软雅黑" panose="020B0503020204020204" pitchFamily="34" charset="-122"/>
                  </a:rPr>
                  <a:t>点击添加标题</a:t>
                </a:r>
                <a:endParaRPr lang="zh-CN" altLang="en-US" sz="190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94" name="直接连接符 93"/>
              <p:cNvCxnSpPr/>
              <p:nvPr/>
            </p:nvCxnSpPr>
            <p:spPr bwMode="auto">
              <a:xfrm>
                <a:off x="744739" y="2789359"/>
                <a:ext cx="1214218" cy="0"/>
              </a:xfrm>
              <a:prstGeom prst="line">
                <a:avLst/>
              </a:prstGeom>
              <a:ln w="3175">
                <a:solidFill>
                  <a:srgbClr val="FF6699"/>
                </a:solidFill>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bwMode="auto">
              <a:xfrm>
                <a:off x="744739" y="3065406"/>
                <a:ext cx="1214218" cy="0"/>
              </a:xfrm>
              <a:prstGeom prst="line">
                <a:avLst/>
              </a:prstGeom>
              <a:ln w="3175">
                <a:solidFill>
                  <a:srgbClr val="FF6699"/>
                </a:solidFill>
              </a:ln>
            </p:spPr>
            <p:style>
              <a:lnRef idx="1">
                <a:schemeClr val="accent1"/>
              </a:lnRef>
              <a:fillRef idx="0">
                <a:schemeClr val="accent1"/>
              </a:fillRef>
              <a:effectRef idx="0">
                <a:schemeClr val="accent1"/>
              </a:effectRef>
              <a:fontRef idx="minor">
                <a:schemeClr val="tx1"/>
              </a:fontRef>
            </p:style>
          </p:cxnSp>
        </p:grpSp>
        <p:grpSp>
          <p:nvGrpSpPr>
            <p:cNvPr id="89" name="组合 139"/>
            <p:cNvGrpSpPr/>
            <p:nvPr/>
          </p:nvGrpSpPr>
          <p:grpSpPr bwMode="auto">
            <a:xfrm>
              <a:off x="7119773" y="2773494"/>
              <a:ext cx="1299646" cy="291912"/>
              <a:chOff x="702494" y="2773494"/>
              <a:chExt cx="1299646" cy="291912"/>
            </a:xfrm>
          </p:grpSpPr>
          <p:sp>
            <p:nvSpPr>
              <p:cNvPr id="90" name="矩形 11"/>
              <p:cNvSpPr>
                <a:spLocks noChangeArrowheads="1"/>
              </p:cNvSpPr>
              <p:nvPr/>
            </p:nvSpPr>
            <p:spPr bwMode="auto">
              <a:xfrm>
                <a:off x="702494" y="2773494"/>
                <a:ext cx="1299646" cy="288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1900">
                    <a:solidFill>
                      <a:schemeClr val="tx1">
                        <a:lumMod val="85000"/>
                        <a:lumOff val="15000"/>
                      </a:schemeClr>
                    </a:solidFill>
                    <a:latin typeface="微软雅黑" panose="020B0503020204020204" pitchFamily="34" charset="-122"/>
                    <a:ea typeface="微软雅黑" panose="020B0503020204020204" pitchFamily="34" charset="-122"/>
                  </a:rPr>
                  <a:t>点击添加标题</a:t>
                </a:r>
                <a:endParaRPr lang="zh-CN" altLang="en-US" sz="190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91" name="直接连接符 90"/>
              <p:cNvCxnSpPr/>
              <p:nvPr/>
            </p:nvCxnSpPr>
            <p:spPr bwMode="auto">
              <a:xfrm>
                <a:off x="745067" y="2789359"/>
                <a:ext cx="1214218" cy="0"/>
              </a:xfrm>
              <a:prstGeom prst="line">
                <a:avLst/>
              </a:prstGeom>
              <a:ln w="3175">
                <a:solidFill>
                  <a:srgbClr val="FF6699"/>
                </a:solidFill>
              </a:ln>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bwMode="auto">
              <a:xfrm>
                <a:off x="745067" y="3065406"/>
                <a:ext cx="1214218" cy="0"/>
              </a:xfrm>
              <a:prstGeom prst="line">
                <a:avLst/>
              </a:prstGeom>
              <a:ln w="3175">
                <a:solidFill>
                  <a:srgbClr val="FF6699"/>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mc:AlternateContent xmlns:mc="http://schemas.openxmlformats.org/markup-compatibility/2006">
    <mc:Choice xmlns:p14="http://schemas.microsoft.com/office/powerpoint/2010/main" Requires="p14">
      <p:transition spd="slow" p14:dur="1750" advTm="3665">
        <p14:gallery dir="l"/>
      </p:transition>
    </mc:Choice>
    <mc:Fallback>
      <p:transition spd="slow" advTm="36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4)">
                                      <p:cBhvr>
                                        <p:cTn id="7" dur="1000"/>
                                        <p:tgtEl>
                                          <p:spTgt spid="21"/>
                                        </p:tgtEl>
                                      </p:cBhvr>
                                    </p:animEffect>
                                  </p:childTnLst>
                                </p:cTn>
                              </p:par>
                              <p:par>
                                <p:cTn id="8" presetID="49" presetClass="entr" presetSubtype="0" decel="100000" fill="hold" nodeType="withEffect">
                                  <p:stCondLst>
                                    <p:cond delay="0"/>
                                  </p:stCondLst>
                                  <p:childTnLst>
                                    <p:set>
                                      <p:cBhvr>
                                        <p:cTn id="9" dur="1" fill="hold">
                                          <p:stCondLst>
                                            <p:cond delay="0"/>
                                          </p:stCondLst>
                                        </p:cTn>
                                        <p:tgtEl>
                                          <p:spTgt spid="66"/>
                                        </p:tgtEl>
                                        <p:attrNameLst>
                                          <p:attrName>style.visibility</p:attrName>
                                        </p:attrNameLst>
                                      </p:cBhvr>
                                      <p:to>
                                        <p:strVal val="visible"/>
                                      </p:to>
                                    </p:set>
                                    <p:anim calcmode="lin" valueType="num">
                                      <p:cBhvr>
                                        <p:cTn id="10" dur="750" fill="hold"/>
                                        <p:tgtEl>
                                          <p:spTgt spid="66"/>
                                        </p:tgtEl>
                                        <p:attrNameLst>
                                          <p:attrName>ppt_w</p:attrName>
                                        </p:attrNameLst>
                                      </p:cBhvr>
                                      <p:tavLst>
                                        <p:tav tm="0">
                                          <p:val>
                                            <p:fltVal val="0"/>
                                          </p:val>
                                        </p:tav>
                                        <p:tav tm="100000">
                                          <p:val>
                                            <p:strVal val="#ppt_w"/>
                                          </p:val>
                                        </p:tav>
                                      </p:tavLst>
                                    </p:anim>
                                    <p:anim calcmode="lin" valueType="num">
                                      <p:cBhvr>
                                        <p:cTn id="11" dur="750" fill="hold"/>
                                        <p:tgtEl>
                                          <p:spTgt spid="66"/>
                                        </p:tgtEl>
                                        <p:attrNameLst>
                                          <p:attrName>ppt_h</p:attrName>
                                        </p:attrNameLst>
                                      </p:cBhvr>
                                      <p:tavLst>
                                        <p:tav tm="0">
                                          <p:val>
                                            <p:fltVal val="0"/>
                                          </p:val>
                                        </p:tav>
                                        <p:tav tm="100000">
                                          <p:val>
                                            <p:strVal val="#ppt_h"/>
                                          </p:val>
                                        </p:tav>
                                      </p:tavLst>
                                    </p:anim>
                                    <p:anim calcmode="lin" valueType="num">
                                      <p:cBhvr>
                                        <p:cTn id="12" dur="750" fill="hold"/>
                                        <p:tgtEl>
                                          <p:spTgt spid="66"/>
                                        </p:tgtEl>
                                        <p:attrNameLst>
                                          <p:attrName>style.rotation</p:attrName>
                                        </p:attrNameLst>
                                      </p:cBhvr>
                                      <p:tavLst>
                                        <p:tav tm="0">
                                          <p:val>
                                            <p:fltVal val="360"/>
                                          </p:val>
                                        </p:tav>
                                        <p:tav tm="100000">
                                          <p:val>
                                            <p:fltVal val="0"/>
                                          </p:val>
                                        </p:tav>
                                      </p:tavLst>
                                    </p:anim>
                                    <p:animEffect transition="in" filter="fade">
                                      <p:cBhvr>
                                        <p:cTn id="13" dur="750"/>
                                        <p:tgtEl>
                                          <p:spTgt spid="66"/>
                                        </p:tgtEl>
                                      </p:cBhvr>
                                    </p:animEffect>
                                  </p:childTnLst>
                                </p:cTn>
                              </p:par>
                              <p:par>
                                <p:cTn id="14" presetID="49" presetClass="entr" presetSubtype="0" decel="100000" fill="hold" nodeType="withEffect">
                                  <p:stCondLst>
                                    <p:cond delay="0"/>
                                  </p:stCondLst>
                                  <p:childTnLst>
                                    <p:set>
                                      <p:cBhvr>
                                        <p:cTn id="15" dur="1" fill="hold">
                                          <p:stCondLst>
                                            <p:cond delay="0"/>
                                          </p:stCondLst>
                                        </p:cTn>
                                        <p:tgtEl>
                                          <p:spTgt spid="70"/>
                                        </p:tgtEl>
                                        <p:attrNameLst>
                                          <p:attrName>style.visibility</p:attrName>
                                        </p:attrNameLst>
                                      </p:cBhvr>
                                      <p:to>
                                        <p:strVal val="visible"/>
                                      </p:to>
                                    </p:set>
                                    <p:anim calcmode="lin" valueType="num">
                                      <p:cBhvr>
                                        <p:cTn id="16" dur="750" fill="hold"/>
                                        <p:tgtEl>
                                          <p:spTgt spid="70"/>
                                        </p:tgtEl>
                                        <p:attrNameLst>
                                          <p:attrName>ppt_w</p:attrName>
                                        </p:attrNameLst>
                                      </p:cBhvr>
                                      <p:tavLst>
                                        <p:tav tm="0">
                                          <p:val>
                                            <p:fltVal val="0"/>
                                          </p:val>
                                        </p:tav>
                                        <p:tav tm="100000">
                                          <p:val>
                                            <p:strVal val="#ppt_w"/>
                                          </p:val>
                                        </p:tav>
                                      </p:tavLst>
                                    </p:anim>
                                    <p:anim calcmode="lin" valueType="num">
                                      <p:cBhvr>
                                        <p:cTn id="17" dur="750" fill="hold"/>
                                        <p:tgtEl>
                                          <p:spTgt spid="70"/>
                                        </p:tgtEl>
                                        <p:attrNameLst>
                                          <p:attrName>ppt_h</p:attrName>
                                        </p:attrNameLst>
                                      </p:cBhvr>
                                      <p:tavLst>
                                        <p:tav tm="0">
                                          <p:val>
                                            <p:fltVal val="0"/>
                                          </p:val>
                                        </p:tav>
                                        <p:tav tm="100000">
                                          <p:val>
                                            <p:strVal val="#ppt_h"/>
                                          </p:val>
                                        </p:tav>
                                      </p:tavLst>
                                    </p:anim>
                                    <p:anim calcmode="lin" valueType="num">
                                      <p:cBhvr>
                                        <p:cTn id="18" dur="750" fill="hold"/>
                                        <p:tgtEl>
                                          <p:spTgt spid="70"/>
                                        </p:tgtEl>
                                        <p:attrNameLst>
                                          <p:attrName>style.rotation</p:attrName>
                                        </p:attrNameLst>
                                      </p:cBhvr>
                                      <p:tavLst>
                                        <p:tav tm="0">
                                          <p:val>
                                            <p:fltVal val="360"/>
                                          </p:val>
                                        </p:tav>
                                        <p:tav tm="100000">
                                          <p:val>
                                            <p:fltVal val="0"/>
                                          </p:val>
                                        </p:tav>
                                      </p:tavLst>
                                    </p:anim>
                                    <p:animEffect transition="in" filter="fade">
                                      <p:cBhvr>
                                        <p:cTn id="19" dur="750"/>
                                        <p:tgtEl>
                                          <p:spTgt spid="70"/>
                                        </p:tgtEl>
                                      </p:cBhvr>
                                    </p:animEffect>
                                  </p:childTnLst>
                                </p:cTn>
                              </p:par>
                              <p:par>
                                <p:cTn id="20" presetID="49" presetClass="entr" presetSubtype="0" decel="100000" fill="hold" nodeType="withEffect">
                                  <p:stCondLst>
                                    <p:cond delay="0"/>
                                  </p:stCondLst>
                                  <p:childTnLst>
                                    <p:set>
                                      <p:cBhvr>
                                        <p:cTn id="21" dur="1" fill="hold">
                                          <p:stCondLst>
                                            <p:cond delay="0"/>
                                          </p:stCondLst>
                                        </p:cTn>
                                        <p:tgtEl>
                                          <p:spTgt spid="75"/>
                                        </p:tgtEl>
                                        <p:attrNameLst>
                                          <p:attrName>style.visibility</p:attrName>
                                        </p:attrNameLst>
                                      </p:cBhvr>
                                      <p:to>
                                        <p:strVal val="visible"/>
                                      </p:to>
                                    </p:set>
                                    <p:anim calcmode="lin" valueType="num">
                                      <p:cBhvr>
                                        <p:cTn id="22" dur="750" fill="hold"/>
                                        <p:tgtEl>
                                          <p:spTgt spid="75"/>
                                        </p:tgtEl>
                                        <p:attrNameLst>
                                          <p:attrName>ppt_w</p:attrName>
                                        </p:attrNameLst>
                                      </p:cBhvr>
                                      <p:tavLst>
                                        <p:tav tm="0">
                                          <p:val>
                                            <p:fltVal val="0"/>
                                          </p:val>
                                        </p:tav>
                                        <p:tav tm="100000">
                                          <p:val>
                                            <p:strVal val="#ppt_w"/>
                                          </p:val>
                                        </p:tav>
                                      </p:tavLst>
                                    </p:anim>
                                    <p:anim calcmode="lin" valueType="num">
                                      <p:cBhvr>
                                        <p:cTn id="23" dur="750" fill="hold"/>
                                        <p:tgtEl>
                                          <p:spTgt spid="75"/>
                                        </p:tgtEl>
                                        <p:attrNameLst>
                                          <p:attrName>ppt_h</p:attrName>
                                        </p:attrNameLst>
                                      </p:cBhvr>
                                      <p:tavLst>
                                        <p:tav tm="0">
                                          <p:val>
                                            <p:fltVal val="0"/>
                                          </p:val>
                                        </p:tav>
                                        <p:tav tm="100000">
                                          <p:val>
                                            <p:strVal val="#ppt_h"/>
                                          </p:val>
                                        </p:tav>
                                      </p:tavLst>
                                    </p:anim>
                                    <p:anim calcmode="lin" valueType="num">
                                      <p:cBhvr>
                                        <p:cTn id="24" dur="750" fill="hold"/>
                                        <p:tgtEl>
                                          <p:spTgt spid="75"/>
                                        </p:tgtEl>
                                        <p:attrNameLst>
                                          <p:attrName>style.rotation</p:attrName>
                                        </p:attrNameLst>
                                      </p:cBhvr>
                                      <p:tavLst>
                                        <p:tav tm="0">
                                          <p:val>
                                            <p:fltVal val="360"/>
                                          </p:val>
                                        </p:tav>
                                        <p:tav tm="100000">
                                          <p:val>
                                            <p:fltVal val="0"/>
                                          </p:val>
                                        </p:tav>
                                      </p:tavLst>
                                    </p:anim>
                                    <p:animEffect transition="in" filter="fade">
                                      <p:cBhvr>
                                        <p:cTn id="25" dur="750"/>
                                        <p:tgtEl>
                                          <p:spTgt spid="75"/>
                                        </p:tgtEl>
                                      </p:cBhvr>
                                    </p:animEffect>
                                  </p:childTnLst>
                                </p:cTn>
                              </p:par>
                              <p:par>
                                <p:cTn id="26" presetID="49" presetClass="entr" presetSubtype="0" decel="100000" fill="hold" nodeType="withEffect">
                                  <p:stCondLst>
                                    <p:cond delay="0"/>
                                  </p:stCondLst>
                                  <p:childTnLst>
                                    <p:set>
                                      <p:cBhvr>
                                        <p:cTn id="27" dur="1" fill="hold">
                                          <p:stCondLst>
                                            <p:cond delay="0"/>
                                          </p:stCondLst>
                                        </p:cTn>
                                        <p:tgtEl>
                                          <p:spTgt spid="80"/>
                                        </p:tgtEl>
                                        <p:attrNameLst>
                                          <p:attrName>style.visibility</p:attrName>
                                        </p:attrNameLst>
                                      </p:cBhvr>
                                      <p:to>
                                        <p:strVal val="visible"/>
                                      </p:to>
                                    </p:set>
                                    <p:anim calcmode="lin" valueType="num">
                                      <p:cBhvr>
                                        <p:cTn id="28" dur="750" fill="hold"/>
                                        <p:tgtEl>
                                          <p:spTgt spid="80"/>
                                        </p:tgtEl>
                                        <p:attrNameLst>
                                          <p:attrName>ppt_w</p:attrName>
                                        </p:attrNameLst>
                                      </p:cBhvr>
                                      <p:tavLst>
                                        <p:tav tm="0">
                                          <p:val>
                                            <p:fltVal val="0"/>
                                          </p:val>
                                        </p:tav>
                                        <p:tav tm="100000">
                                          <p:val>
                                            <p:strVal val="#ppt_w"/>
                                          </p:val>
                                        </p:tav>
                                      </p:tavLst>
                                    </p:anim>
                                    <p:anim calcmode="lin" valueType="num">
                                      <p:cBhvr>
                                        <p:cTn id="29" dur="750" fill="hold"/>
                                        <p:tgtEl>
                                          <p:spTgt spid="80"/>
                                        </p:tgtEl>
                                        <p:attrNameLst>
                                          <p:attrName>ppt_h</p:attrName>
                                        </p:attrNameLst>
                                      </p:cBhvr>
                                      <p:tavLst>
                                        <p:tav tm="0">
                                          <p:val>
                                            <p:fltVal val="0"/>
                                          </p:val>
                                        </p:tav>
                                        <p:tav tm="100000">
                                          <p:val>
                                            <p:strVal val="#ppt_h"/>
                                          </p:val>
                                        </p:tav>
                                      </p:tavLst>
                                    </p:anim>
                                    <p:anim calcmode="lin" valueType="num">
                                      <p:cBhvr>
                                        <p:cTn id="30" dur="750" fill="hold"/>
                                        <p:tgtEl>
                                          <p:spTgt spid="80"/>
                                        </p:tgtEl>
                                        <p:attrNameLst>
                                          <p:attrName>style.rotation</p:attrName>
                                        </p:attrNameLst>
                                      </p:cBhvr>
                                      <p:tavLst>
                                        <p:tav tm="0">
                                          <p:val>
                                            <p:fltVal val="360"/>
                                          </p:val>
                                        </p:tav>
                                        <p:tav tm="100000">
                                          <p:val>
                                            <p:fltVal val="0"/>
                                          </p:val>
                                        </p:tav>
                                      </p:tavLst>
                                    </p:anim>
                                    <p:animEffect transition="in" filter="fade">
                                      <p:cBhvr>
                                        <p:cTn id="31" dur="750"/>
                                        <p:tgtEl>
                                          <p:spTgt spid="80"/>
                                        </p:tgtEl>
                                      </p:cBhvr>
                                    </p:animEffect>
                                  </p:childTnLst>
                                </p:cTn>
                              </p:par>
                              <p:par>
                                <p:cTn id="32" presetID="49" presetClass="entr" presetSubtype="0" decel="100000" fill="hold" nodeType="withEffect">
                                  <p:stCondLst>
                                    <p:cond delay="0"/>
                                  </p:stCondLst>
                                  <p:childTnLst>
                                    <p:set>
                                      <p:cBhvr>
                                        <p:cTn id="33" dur="1" fill="hold">
                                          <p:stCondLst>
                                            <p:cond delay="0"/>
                                          </p:stCondLst>
                                        </p:cTn>
                                        <p:tgtEl>
                                          <p:spTgt spid="61"/>
                                        </p:tgtEl>
                                        <p:attrNameLst>
                                          <p:attrName>style.visibility</p:attrName>
                                        </p:attrNameLst>
                                      </p:cBhvr>
                                      <p:to>
                                        <p:strVal val="visible"/>
                                      </p:to>
                                    </p:set>
                                    <p:anim calcmode="lin" valueType="num">
                                      <p:cBhvr>
                                        <p:cTn id="34" dur="750" fill="hold"/>
                                        <p:tgtEl>
                                          <p:spTgt spid="61"/>
                                        </p:tgtEl>
                                        <p:attrNameLst>
                                          <p:attrName>ppt_w</p:attrName>
                                        </p:attrNameLst>
                                      </p:cBhvr>
                                      <p:tavLst>
                                        <p:tav tm="0">
                                          <p:val>
                                            <p:fltVal val="0"/>
                                          </p:val>
                                        </p:tav>
                                        <p:tav tm="100000">
                                          <p:val>
                                            <p:strVal val="#ppt_w"/>
                                          </p:val>
                                        </p:tav>
                                      </p:tavLst>
                                    </p:anim>
                                    <p:anim calcmode="lin" valueType="num">
                                      <p:cBhvr>
                                        <p:cTn id="35" dur="750" fill="hold"/>
                                        <p:tgtEl>
                                          <p:spTgt spid="61"/>
                                        </p:tgtEl>
                                        <p:attrNameLst>
                                          <p:attrName>ppt_h</p:attrName>
                                        </p:attrNameLst>
                                      </p:cBhvr>
                                      <p:tavLst>
                                        <p:tav tm="0">
                                          <p:val>
                                            <p:fltVal val="0"/>
                                          </p:val>
                                        </p:tav>
                                        <p:tav tm="100000">
                                          <p:val>
                                            <p:strVal val="#ppt_h"/>
                                          </p:val>
                                        </p:tav>
                                      </p:tavLst>
                                    </p:anim>
                                    <p:anim calcmode="lin" valueType="num">
                                      <p:cBhvr>
                                        <p:cTn id="36" dur="750" fill="hold"/>
                                        <p:tgtEl>
                                          <p:spTgt spid="61"/>
                                        </p:tgtEl>
                                        <p:attrNameLst>
                                          <p:attrName>style.rotation</p:attrName>
                                        </p:attrNameLst>
                                      </p:cBhvr>
                                      <p:tavLst>
                                        <p:tav tm="0">
                                          <p:val>
                                            <p:fltVal val="360"/>
                                          </p:val>
                                        </p:tav>
                                        <p:tav tm="100000">
                                          <p:val>
                                            <p:fltVal val="0"/>
                                          </p:val>
                                        </p:tav>
                                      </p:tavLst>
                                    </p:anim>
                                    <p:animEffect transition="in" filter="fade">
                                      <p:cBhvr>
                                        <p:cTn id="37" dur="750"/>
                                        <p:tgtEl>
                                          <p:spTgt spid="61"/>
                                        </p:tgtEl>
                                      </p:cBhvr>
                                    </p:animEffect>
                                  </p:childTnLst>
                                </p:cTn>
                              </p:par>
                              <p:par>
                                <p:cTn id="38" presetID="53" presetClass="entr" presetSubtype="16" fill="hold" nodeType="withEffect">
                                  <p:stCondLst>
                                    <p:cond delay="500"/>
                                  </p:stCondLst>
                                  <p:childTnLst>
                                    <p:set>
                                      <p:cBhvr>
                                        <p:cTn id="39" dur="1" fill="hold">
                                          <p:stCondLst>
                                            <p:cond delay="0"/>
                                          </p:stCondLst>
                                        </p:cTn>
                                        <p:tgtEl>
                                          <p:spTgt spid="84"/>
                                        </p:tgtEl>
                                        <p:attrNameLst>
                                          <p:attrName>style.visibility</p:attrName>
                                        </p:attrNameLst>
                                      </p:cBhvr>
                                      <p:to>
                                        <p:strVal val="visible"/>
                                      </p:to>
                                    </p:set>
                                    <p:anim calcmode="lin" valueType="num">
                                      <p:cBhvr>
                                        <p:cTn id="40" dur="500" fill="hold"/>
                                        <p:tgtEl>
                                          <p:spTgt spid="84"/>
                                        </p:tgtEl>
                                        <p:attrNameLst>
                                          <p:attrName>ppt_w</p:attrName>
                                        </p:attrNameLst>
                                      </p:cBhvr>
                                      <p:tavLst>
                                        <p:tav tm="0">
                                          <p:val>
                                            <p:fltVal val="0"/>
                                          </p:val>
                                        </p:tav>
                                        <p:tav tm="100000">
                                          <p:val>
                                            <p:strVal val="#ppt_w"/>
                                          </p:val>
                                        </p:tav>
                                      </p:tavLst>
                                    </p:anim>
                                    <p:anim calcmode="lin" valueType="num">
                                      <p:cBhvr>
                                        <p:cTn id="41" dur="500" fill="hold"/>
                                        <p:tgtEl>
                                          <p:spTgt spid="84"/>
                                        </p:tgtEl>
                                        <p:attrNameLst>
                                          <p:attrName>ppt_h</p:attrName>
                                        </p:attrNameLst>
                                      </p:cBhvr>
                                      <p:tavLst>
                                        <p:tav tm="0">
                                          <p:val>
                                            <p:fltVal val="0"/>
                                          </p:val>
                                        </p:tav>
                                        <p:tav tm="100000">
                                          <p:val>
                                            <p:strVal val="#ppt_h"/>
                                          </p:val>
                                        </p:tav>
                                      </p:tavLst>
                                    </p:anim>
                                    <p:animEffect transition="in" filter="fade">
                                      <p:cBhvr>
                                        <p:cTn id="42" dur="500"/>
                                        <p:tgtEl>
                                          <p:spTgt spid="84"/>
                                        </p:tgtEl>
                                      </p:cBhvr>
                                    </p:animEffect>
                                  </p:childTnLst>
                                </p:cTn>
                              </p:par>
                              <p:par>
                                <p:cTn id="43" presetID="2" presetClass="entr" presetSubtype="8" fill="hold" nodeType="withEffect">
                                  <p:stCondLst>
                                    <p:cond delay="1100"/>
                                  </p:stCondLst>
                                  <p:childTnLst>
                                    <p:set>
                                      <p:cBhvr>
                                        <p:cTn id="44" dur="1" fill="hold">
                                          <p:stCondLst>
                                            <p:cond delay="0"/>
                                          </p:stCondLst>
                                        </p:cTn>
                                        <p:tgtEl>
                                          <p:spTgt spid="58"/>
                                        </p:tgtEl>
                                        <p:attrNameLst>
                                          <p:attrName>style.visibility</p:attrName>
                                        </p:attrNameLst>
                                      </p:cBhvr>
                                      <p:to>
                                        <p:strVal val="visible"/>
                                      </p:to>
                                    </p:set>
                                    <p:anim calcmode="lin" valueType="num">
                                      <p:cBhvr additive="base">
                                        <p:cTn id="45" dur="500" fill="hold"/>
                                        <p:tgtEl>
                                          <p:spTgt spid="58"/>
                                        </p:tgtEl>
                                        <p:attrNameLst>
                                          <p:attrName>ppt_x</p:attrName>
                                        </p:attrNameLst>
                                      </p:cBhvr>
                                      <p:tavLst>
                                        <p:tav tm="0">
                                          <p:val>
                                            <p:strVal val="0-#ppt_w/2"/>
                                          </p:val>
                                        </p:tav>
                                        <p:tav tm="100000">
                                          <p:val>
                                            <p:strVal val="#ppt_x"/>
                                          </p:val>
                                        </p:tav>
                                      </p:tavLst>
                                    </p:anim>
                                    <p:anim calcmode="lin" valueType="num">
                                      <p:cBhvr additive="base">
                                        <p:cTn id="46" dur="500" fill="hold"/>
                                        <p:tgtEl>
                                          <p:spTgt spid="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ags/tag1.xml><?xml version="1.0" encoding="utf-8"?>
<p:tagLst xmlns:p="http://schemas.openxmlformats.org/presentationml/2006/main">
  <p:tag name="TIMING" val="|1.6|1.1|0.9|0.9|0.8"/>
</p:tagLst>
</file>

<file path=ppt/tags/tag2.xml><?xml version="1.0" encoding="utf-8"?>
<p:tagLst xmlns:p="http://schemas.openxmlformats.org/presentationml/2006/main">
  <p:tag name="TIMING" val="|3|2.5|0.9|1.6|1"/>
</p:tagLst>
</file>

<file path=ppt/tags/tag3.xml><?xml version="1.0" encoding="utf-8"?>
<p:tagLst xmlns:p="http://schemas.openxmlformats.org/presentationml/2006/main">
  <p:tag name="TIMING" val="|1.3|0.9|0.8|0.7|0.7"/>
</p:tagLst>
</file>

<file path=ppt/theme/theme1.xml><?xml version="1.0" encoding="utf-8"?>
<a:theme xmlns:a="http://schemas.openxmlformats.org/drawingml/2006/main" name="微笑PPT - 小A">
  <a:themeElements>
    <a:clrScheme name="自定义 1">
      <a:dk1>
        <a:sysClr val="windowText" lastClr="000000"/>
      </a:dk1>
      <a:lt1>
        <a:sysClr val="window" lastClr="FFFFFF"/>
      </a:lt1>
      <a:dk2>
        <a:srgbClr val="073E87"/>
      </a:dk2>
      <a:lt2>
        <a:srgbClr val="C6E7FC"/>
      </a:lt2>
      <a:accent1>
        <a:srgbClr val="073E87"/>
      </a:accent1>
      <a:accent2>
        <a:srgbClr val="2D82F4"/>
      </a:accent2>
      <a:accent3>
        <a:srgbClr val="5BD078"/>
      </a:accent3>
      <a:accent4>
        <a:srgbClr val="A5D028"/>
      </a:accent4>
      <a:accent5>
        <a:srgbClr val="F5C040"/>
      </a:accent5>
      <a:accent6>
        <a:srgbClr val="05E0DB"/>
      </a:accent6>
      <a:hlink>
        <a:srgbClr val="0080FF"/>
      </a:hlink>
      <a:folHlink>
        <a:srgbClr val="5EAEFF"/>
      </a:folHlink>
    </a:clrScheme>
    <a:fontScheme name="微笑PPT - 小A">
      <a:majorFont>
        <a:latin typeface="Arial"/>
        <a:ea typeface="微软雅黑"/>
        <a:cs typeface="宋体"/>
      </a:majorFont>
      <a:minorFont>
        <a:latin typeface="Arial"/>
        <a:ea typeface="微软雅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1" i="0" u="none" strike="noStrike" cap="none" normalizeH="0" baseline="0" smtClean="0">
            <a:ln>
              <a:noFill/>
            </a:ln>
            <a:solidFill>
              <a:schemeClr val="tx1"/>
            </a:solidFill>
            <a:effectLst/>
            <a:latin typeface="Arial" panose="020B0604020202020204" pitchFamily="34" charset="0"/>
            <a:ea typeface="华文细黑" panose="0201060004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1" i="0" u="none" strike="noStrike" cap="none" normalizeH="0" baseline="0" smtClean="0">
            <a:ln>
              <a:noFill/>
            </a:ln>
            <a:solidFill>
              <a:schemeClr val="tx1"/>
            </a:solidFill>
            <a:effectLst/>
            <a:latin typeface="Arial" panose="020B0604020202020204" pitchFamily="34" charset="0"/>
            <a:ea typeface="华文细黑" panose="02010600040101010101" pitchFamily="2" charset="-122"/>
          </a:defRPr>
        </a:defPPr>
      </a:lstStyle>
    </a:lnDef>
  </a:objectDefaults>
  <a:extraClrSchemeLst>
    <a:extraClrScheme>
      <a:clrScheme name="微笑PPT - 小A 1">
        <a:dk1>
          <a:srgbClr val="000000"/>
        </a:dk1>
        <a:lt1>
          <a:srgbClr val="FFFFFF"/>
        </a:lt1>
        <a:dk2>
          <a:srgbClr val="FFFFFF"/>
        </a:dk2>
        <a:lt2>
          <a:srgbClr val="B2B2B2"/>
        </a:lt2>
        <a:accent1>
          <a:srgbClr val="E20000"/>
        </a:accent1>
        <a:accent2>
          <a:srgbClr val="CC0000"/>
        </a:accent2>
        <a:accent3>
          <a:srgbClr val="FFFFFF"/>
        </a:accent3>
        <a:accent4>
          <a:srgbClr val="000000"/>
        </a:accent4>
        <a:accent5>
          <a:srgbClr val="EEAAAA"/>
        </a:accent5>
        <a:accent6>
          <a:srgbClr val="B90000"/>
        </a:accent6>
        <a:hlink>
          <a:srgbClr val="800000"/>
        </a:hlink>
        <a:folHlink>
          <a:srgbClr val="FF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7463</Words>
  <Application>WPS 演示</Application>
  <PresentationFormat>自定义</PresentationFormat>
  <Paragraphs>813</Paragraphs>
  <Slides>42</Slides>
  <Notes>41</Notes>
  <HiddenSlides>0</HiddenSlides>
  <MMClips>1</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42</vt:i4>
      </vt:variant>
    </vt:vector>
  </HeadingPairs>
  <TitlesOfParts>
    <vt:vector size="63" baseType="lpstr">
      <vt:lpstr>Arial</vt:lpstr>
      <vt:lpstr>宋体</vt:lpstr>
      <vt:lpstr>Wingdings</vt:lpstr>
      <vt:lpstr>华文细黑</vt:lpstr>
      <vt:lpstr>微软雅黑</vt:lpstr>
      <vt:lpstr>仿宋_GB2312</vt:lpstr>
      <vt:lpstr>Impact</vt:lpstr>
      <vt:lpstr>Wingdings</vt:lpstr>
      <vt:lpstr>方正兰亭黑_GBK</vt:lpstr>
      <vt:lpstr>Calibri</vt:lpstr>
      <vt:lpstr>Calibri</vt:lpstr>
      <vt:lpstr>方正黑体简体</vt:lpstr>
      <vt:lpstr>Helvetica Light</vt:lpstr>
      <vt:lpstr>Arial Unicode MS</vt:lpstr>
      <vt:lpstr>Arial</vt:lpstr>
      <vt:lpstr>Palatino Linotype</vt:lpstr>
      <vt:lpstr>Arial Narrow</vt:lpstr>
      <vt:lpstr>Malgun Gothic</vt:lpstr>
      <vt:lpstr>仿宋</vt:lpstr>
      <vt:lpstr>黑体</vt:lpstr>
      <vt:lpstr>微笑PPT - 小A</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情缘素材：https://haosc.taobao.com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Administrator</cp:lastModifiedBy>
  <cp:revision>334</cp:revision>
  <dcterms:created xsi:type="dcterms:W3CDTF">2010-02-22T07:41:00Z</dcterms:created>
  <dcterms:modified xsi:type="dcterms:W3CDTF">2017-06-19T14:48:53Z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2052-10.1.0.6554</vt:lpwstr>
  </property>
</Properties>
</file>