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338" r:id="rId3"/>
    <p:sldId id="302" r:id="rId5"/>
    <p:sldId id="329" r:id="rId6"/>
    <p:sldId id="283" r:id="rId7"/>
    <p:sldId id="311" r:id="rId8"/>
    <p:sldId id="266" r:id="rId9"/>
    <p:sldId id="315" r:id="rId10"/>
    <p:sldId id="285" r:id="rId11"/>
    <p:sldId id="316" r:id="rId12"/>
    <p:sldId id="318" r:id="rId13"/>
    <p:sldId id="334" r:id="rId14"/>
    <p:sldId id="281" r:id="rId15"/>
    <p:sldId id="278" r:id="rId16"/>
    <p:sldId id="310" r:id="rId17"/>
    <p:sldId id="275" r:id="rId18"/>
    <p:sldId id="312" r:id="rId19"/>
    <p:sldId id="313" r:id="rId20"/>
    <p:sldId id="335" r:id="rId21"/>
    <p:sldId id="307" r:id="rId22"/>
    <p:sldId id="314" r:id="rId23"/>
    <p:sldId id="273" r:id="rId24"/>
    <p:sldId id="317" r:id="rId25"/>
    <p:sldId id="308" r:id="rId26"/>
    <p:sldId id="279" r:id="rId27"/>
    <p:sldId id="336" r:id="rId28"/>
    <p:sldId id="319" r:id="rId29"/>
    <p:sldId id="272" r:id="rId30"/>
    <p:sldId id="290" r:id="rId31"/>
    <p:sldId id="292" r:id="rId32"/>
    <p:sldId id="289" r:id="rId33"/>
    <p:sldId id="309" r:id="rId34"/>
    <p:sldId id="333" r:id="rId35"/>
  </p:sldIdLst>
  <p:sldSz cx="12192000" cy="6858000"/>
  <p:notesSz cx="6858000" cy="9144000"/>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124E"/>
    <a:srgbClr val="EA4957"/>
    <a:srgbClr val="F73062"/>
    <a:srgbClr val="8F1D14"/>
    <a:srgbClr val="E43B76"/>
    <a:srgbClr val="E72D26"/>
    <a:srgbClr val="FFB2C6"/>
    <a:srgbClr val="FFC7D2"/>
    <a:srgbClr val="FFDEE9"/>
    <a:srgbClr val="DA27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1" autoAdjust="0"/>
    <p:restoredTop sz="85017" autoAdjust="0"/>
  </p:normalViewPr>
  <p:slideViewPr>
    <p:cSldViewPr snapToGrid="0" snapToObjects="1">
      <p:cViewPr>
        <p:scale>
          <a:sx n="70" d="100"/>
          <a:sy n="70" d="100"/>
        </p:scale>
        <p:origin x="1692" y="40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85" d="100"/>
          <a:sy n="85" d="100"/>
        </p:scale>
        <p:origin x="2680" y="18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6E1E63-6347-BD4F-A808-7F54FA34CE72}"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EDE8F-5748-564A-B104-45C8D6344219}"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2_内容与标题">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med">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3_内容与标题">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extLst>
              <a:ext uri="{28A0092B-C50C-407E-A947-70E740481C1C}">
                <a14:useLocalDpi xmlns:a14="http://schemas.microsoft.com/office/drawing/2010/main" val="0"/>
              </a:ext>
            </a:extLst>
          </a:blip>
          <a:srcRect l="6685" t="4829" b="1856"/>
          <a:stretch>
            <a:fillRect/>
          </a:stretch>
        </p:blipFill>
        <p:spPr>
          <a:xfrm>
            <a:off x="0" y="0"/>
            <a:ext cx="12192000" cy="6858000"/>
          </a:xfrm>
          <a:prstGeom prst="rect">
            <a:avLst/>
          </a:prstGeom>
        </p:spPr>
      </p:pic>
    </p:spTree>
  </p:cSld>
  <p:clrMapOvr>
    <a:masterClrMapping/>
  </p:clrMapOvr>
  <p:transition spd="med">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3385" cy="6858000"/>
          </a:xfrm>
          <a:prstGeom prst="rect">
            <a:avLst/>
          </a:prstGeom>
        </p:spPr>
      </p:pic>
    </p:spTree>
  </p:cSld>
  <p:clrMapOvr>
    <a:masterClrMapping/>
  </p:clrMapOvr>
  <p:transition spd="med">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bg>
      <p:bgPr>
        <a:solidFill>
          <a:schemeClr val="bg1">
            <a:lumMod val="95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79"/>
            <a:ext cx="12192000" cy="6857221"/>
          </a:xfrm>
          <a:prstGeom prst="rect">
            <a:avLst/>
          </a:prstGeom>
        </p:spPr>
      </p:pic>
      <p:pic>
        <p:nvPicPr>
          <p:cNvPr id="12" name="图片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1178" y="434074"/>
            <a:ext cx="379352" cy="401734"/>
          </a:xfrm>
          <a:prstGeom prst="rect">
            <a:avLst/>
          </a:prstGeom>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2.png"/><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1" Type="http://schemas.openxmlformats.org/officeDocument/2006/relationships/notesSlide" Target="../notesSlides/notesSlide1.xml"/><Relationship Id="rId10" Type="http://schemas.openxmlformats.org/officeDocument/2006/relationships/slideLayout" Target="../slideLayouts/slideLayout1.xml"/><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image" Target="../media/image18.jpe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4.xml"/><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xml"/><Relationship Id="rId2" Type="http://schemas.openxmlformats.org/officeDocument/2006/relationships/image" Target="../media/image16.jpeg"/><Relationship Id="rId1"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3.jpeg"/><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image" Target="../media/image29.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image" Target="../media/image30.jpe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32.xml"/><Relationship Id="rId6"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xml"/><Relationship Id="rId2" Type="http://schemas.openxmlformats.org/officeDocument/2006/relationships/image" Target="../media/image15.jpe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0691" y="1028544"/>
            <a:ext cx="10058400" cy="3723363"/>
          </a:xfrm>
          <a:prstGeom prst="rect">
            <a:avLst/>
          </a:prstGeom>
        </p:spPr>
      </p:pic>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b="18456"/>
          <a:stretch>
            <a:fillRect/>
          </a:stretch>
        </p:blipFill>
        <p:spPr>
          <a:xfrm>
            <a:off x="504" y="4422851"/>
            <a:ext cx="12191496" cy="2510212"/>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93" y="4273780"/>
            <a:ext cx="2375230" cy="2695598"/>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3588" y="1032684"/>
            <a:ext cx="2542166" cy="1857542"/>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770" y="959590"/>
            <a:ext cx="2547200" cy="1862576"/>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1881" y="579945"/>
            <a:ext cx="3936256" cy="6353118"/>
          </a:xfrm>
          <a:prstGeom prst="rect">
            <a:avLst/>
          </a:prstGeom>
        </p:spPr>
      </p:pic>
      <p:sp>
        <p:nvSpPr>
          <p:cNvPr id="9" name="文本框 24"/>
          <p:cNvSpPr txBox="1">
            <a:spLocks noChangeArrowheads="1"/>
          </p:cNvSpPr>
          <p:nvPr/>
        </p:nvSpPr>
        <p:spPr bwMode="auto">
          <a:xfrm>
            <a:off x="2481442" y="3419395"/>
            <a:ext cx="6416898" cy="61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100" dirty="0"/>
              <a:t>The spring and autumn period and the visual studio is one of the enterprises and individuals to provide professional creativity, brand integration design consultants, more than 10 years working experience. To customers as the benchmark, with wisdom grafting business and the arts.</a:t>
            </a:r>
            <a:endParaRPr lang="zh-CN" altLang="zh-CN" sz="1100" dirty="0"/>
          </a:p>
        </p:txBody>
      </p:sp>
      <p:sp>
        <p:nvSpPr>
          <p:cNvPr id="11" name="文本框 24"/>
          <p:cNvSpPr txBox="1">
            <a:spLocks noChangeArrowheads="1"/>
          </p:cNvSpPr>
          <p:nvPr/>
        </p:nvSpPr>
        <p:spPr bwMode="auto">
          <a:xfrm>
            <a:off x="2616062" y="6248182"/>
            <a:ext cx="3328228" cy="416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dirty="0" smtClean="0">
                <a:solidFill>
                  <a:srgbClr val="DA2784"/>
                </a:solidFill>
                <a:latin typeface="微软雅黑" panose="020B0503020204020204" pitchFamily="34" charset="-122"/>
                <a:ea typeface="微软雅黑" panose="020B0503020204020204" pitchFamily="34" charset="-122"/>
              </a:rPr>
              <a:t>512 </a:t>
            </a:r>
            <a:r>
              <a:rPr lang="zh-CN" altLang="en-US" sz="2000" dirty="0" smtClean="0">
                <a:solidFill>
                  <a:srgbClr val="DA2784"/>
                </a:solidFill>
                <a:latin typeface="微软雅黑" panose="020B0503020204020204" pitchFamily="34" charset="-122"/>
                <a:ea typeface="微软雅黑" panose="020B0503020204020204" pitchFamily="34" charset="-122"/>
              </a:rPr>
              <a:t>国际护士节</a:t>
            </a:r>
            <a:endParaRPr lang="zh-CN" altLang="en-US" sz="2000" dirty="0">
              <a:solidFill>
                <a:srgbClr val="DA2784"/>
              </a:solidFill>
              <a:latin typeface="微软雅黑" panose="020B0503020204020204" pitchFamily="34" charset="-122"/>
              <a:ea typeface="微软雅黑" panose="020B0503020204020204" pitchFamily="34" charset="-122"/>
            </a:endParaRPr>
          </a:p>
        </p:txBody>
      </p:sp>
      <p:pic>
        <p:nvPicPr>
          <p:cNvPr id="12" name="轻松愉快">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774700" y="6553200"/>
            <a:ext cx="609600" cy="609600"/>
          </a:xfrm>
          <a:prstGeom prst="rect">
            <a:avLst/>
          </a:prstGeom>
        </p:spPr>
      </p:pic>
      <p:sp>
        <p:nvSpPr>
          <p:cNvPr id="13" name="文本框 24"/>
          <p:cNvSpPr txBox="1">
            <a:spLocks noChangeArrowheads="1"/>
          </p:cNvSpPr>
          <p:nvPr/>
        </p:nvSpPr>
        <p:spPr bwMode="auto">
          <a:xfrm>
            <a:off x="4390731" y="4048767"/>
            <a:ext cx="2489200" cy="32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汇报：情缘素材</a:t>
            </a:r>
            <a:endPar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 name="文本占位符 16"/>
          <p:cNvSpPr txBox="1"/>
          <p:nvPr/>
        </p:nvSpPr>
        <p:spPr>
          <a:xfrm>
            <a:off x="2616062" y="1283351"/>
            <a:ext cx="6171936" cy="1446550"/>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8800" dirty="0" smtClean="0">
                <a:ln>
                  <a:solidFill>
                    <a:schemeClr val="bg1"/>
                  </a:solidFill>
                </a:ln>
                <a:gradFill flip="none" rotWithShape="1">
                  <a:gsLst>
                    <a:gs pos="0">
                      <a:srgbClr val="EF264E"/>
                    </a:gs>
                    <a:gs pos="35000">
                      <a:srgbClr val="E43B76"/>
                    </a:gs>
                    <a:gs pos="82395">
                      <a:srgbClr val="F52B56"/>
                    </a:gs>
                    <a:gs pos="65000">
                      <a:srgbClr val="80246D"/>
                    </a:gs>
                    <a:gs pos="100000">
                      <a:srgbClr val="F73062"/>
                    </a:gs>
                  </a:gsLst>
                  <a:lin ang="2700000" scaled="1"/>
                  <a:tileRect/>
                </a:gradFill>
                <a:latin typeface="方正粗倩简体" panose="03000509000000000000" pitchFamily="65" charset="-122"/>
                <a:ea typeface="方正粗倩简体" panose="03000509000000000000" pitchFamily="65" charset="-122"/>
              </a:rPr>
              <a:t>白衣天使</a:t>
            </a:r>
            <a:endParaRPr lang="zh-CN" altLang="en-US" sz="8800" dirty="0">
              <a:ln>
                <a:solidFill>
                  <a:schemeClr val="bg1"/>
                </a:solidFill>
              </a:ln>
              <a:gradFill flip="none" rotWithShape="1">
                <a:gsLst>
                  <a:gs pos="0">
                    <a:srgbClr val="EF264E"/>
                  </a:gs>
                  <a:gs pos="35000">
                    <a:srgbClr val="E43B76"/>
                  </a:gs>
                  <a:gs pos="82395">
                    <a:srgbClr val="F52B56"/>
                  </a:gs>
                  <a:gs pos="65000">
                    <a:srgbClr val="80246D"/>
                  </a:gs>
                  <a:gs pos="100000">
                    <a:srgbClr val="F73062"/>
                  </a:gs>
                </a:gsLst>
                <a:lin ang="2700000" scaled="1"/>
                <a:tileRect/>
              </a:gradFill>
              <a:latin typeface="方正粗倩简体" panose="03000509000000000000" pitchFamily="65" charset="-122"/>
              <a:ea typeface="方正粗倩简体" panose="03000509000000000000" pitchFamily="65" charset="-122"/>
            </a:endParaRPr>
          </a:p>
        </p:txBody>
      </p:sp>
      <p:sp>
        <p:nvSpPr>
          <p:cNvPr id="10" name="文本框 24"/>
          <p:cNvSpPr txBox="1">
            <a:spLocks noChangeArrowheads="1"/>
          </p:cNvSpPr>
          <p:nvPr/>
        </p:nvSpPr>
        <p:spPr bwMode="auto">
          <a:xfrm>
            <a:off x="2276725" y="2793076"/>
            <a:ext cx="6826332" cy="60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b="1" dirty="0">
                <a:solidFill>
                  <a:srgbClr val="E43B76"/>
                </a:solidFill>
                <a:latin typeface="+mj-ea"/>
                <a:ea typeface="+mj-ea"/>
              </a:rPr>
              <a:t>爱是一盏灯，照亮别人也温暖自己</a:t>
            </a:r>
            <a:endParaRPr lang="zh-CN" altLang="en-US" sz="3200" b="1" dirty="0">
              <a:solidFill>
                <a:srgbClr val="E43B76"/>
              </a:solidFill>
              <a:latin typeface="+mj-ea"/>
              <a:ea typeface="+mj-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childTnLst>
                          </p:cTn>
                        </p:par>
                        <p:par>
                          <p:cTn id="12" fill="hold">
                            <p:stCondLst>
                              <p:cond delay="0"/>
                            </p:stCondLst>
                            <p:childTnLst>
                              <p:par>
                                <p:cTn id="13" presetID="5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Scale>
                                      <p:cBhvr>
                                        <p:cTn id="15"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3"/>
                                        </p:tgtEl>
                                        <p:attrNameLst>
                                          <p:attrName>ppt_x</p:attrName>
                                          <p:attrName>ppt_y</p:attrName>
                                        </p:attrNameLst>
                                      </p:cBhvr>
                                    </p:animMotion>
                                    <p:animEffect transition="in" filter="fade">
                                      <p:cBhvr>
                                        <p:cTn id="17" dur="1000"/>
                                        <p:tgtEl>
                                          <p:spTgt spid="3"/>
                                        </p:tgtEl>
                                      </p:cBhvr>
                                    </p:animEffect>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Effect transition="in" filter="fade">
                                      <p:cBhvr>
                                        <p:cTn id="23" dur="1000"/>
                                        <p:tgtEl>
                                          <p:spTgt spid="5"/>
                                        </p:tgtEl>
                                      </p:cBhvr>
                                    </p:animEffect>
                                  </p:childTnLst>
                                </p:cTn>
                              </p:par>
                              <p:par>
                                <p:cTn id="24" presetID="17" presetClass="entr" presetSubtype="1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strVal val="#ppt_h"/>
                                          </p:val>
                                        </p:tav>
                                        <p:tav tm="100000">
                                          <p:val>
                                            <p:strVal val="#ppt_h"/>
                                          </p:val>
                                        </p:tav>
                                      </p:tavLst>
                                    </p:anim>
                                  </p:childTnLst>
                                </p:cTn>
                              </p:par>
                              <p:par>
                                <p:cTn id="28" presetID="17" presetClass="entr" presetSubtype="1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strVal val="#ppt_h"/>
                                          </p:val>
                                        </p:tav>
                                        <p:tav tm="100000">
                                          <p:val>
                                            <p:strVal val="#ppt_h"/>
                                          </p:val>
                                        </p:tav>
                                      </p:tavLst>
                                    </p:anim>
                                  </p:childTnLst>
                                </p:cTn>
                              </p:par>
                              <p:par>
                                <p:cTn id="32" presetID="47"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56" presetClass="entr" presetSubtype="0" fill="hold" grpId="0" nodeType="afterEffect">
                                  <p:stCondLst>
                                    <p:cond delay="0"/>
                                  </p:stCondLst>
                                  <p:iterate type="lt">
                                    <p:tmPct val="10000"/>
                                  </p:iterate>
                                  <p:childTnLst>
                                    <p:set>
                                      <p:cBhvr>
                                        <p:cTn id="39" dur="1" fill="hold">
                                          <p:stCondLst>
                                            <p:cond delay="0"/>
                                          </p:stCondLst>
                                        </p:cTn>
                                        <p:tgtEl>
                                          <p:spTgt spid="10"/>
                                        </p:tgtEl>
                                        <p:attrNameLst>
                                          <p:attrName>style.visibility</p:attrName>
                                        </p:attrNameLst>
                                      </p:cBhvr>
                                      <p:to>
                                        <p:strVal val="visible"/>
                                      </p:to>
                                    </p:set>
                                    <p:anim by="(-#ppt_w*2)" calcmode="lin" valueType="num">
                                      <p:cBhvr rctx="PPT">
                                        <p:cTn id="40" dur="500" autoRev="1" fill="hold">
                                          <p:stCondLst>
                                            <p:cond delay="0"/>
                                          </p:stCondLst>
                                        </p:cTn>
                                        <p:tgtEl>
                                          <p:spTgt spid="10"/>
                                        </p:tgtEl>
                                        <p:attrNameLst>
                                          <p:attrName>ppt_w</p:attrName>
                                        </p:attrNameLst>
                                      </p:cBhvr>
                                    </p:anim>
                                    <p:anim by="(#ppt_w*0.50)" calcmode="lin" valueType="num">
                                      <p:cBhvr>
                                        <p:cTn id="41" dur="500" decel="50000" autoRev="1" fill="hold">
                                          <p:stCondLst>
                                            <p:cond delay="0"/>
                                          </p:stCondLst>
                                        </p:cTn>
                                        <p:tgtEl>
                                          <p:spTgt spid="10"/>
                                        </p:tgtEl>
                                        <p:attrNameLst>
                                          <p:attrName>ppt_x</p:attrName>
                                        </p:attrNameLst>
                                      </p:cBhvr>
                                    </p:anim>
                                    <p:anim from="(-#ppt_h/2)" to="(#ppt_y)" calcmode="lin" valueType="num">
                                      <p:cBhvr>
                                        <p:cTn id="42" dur="1000" fill="hold">
                                          <p:stCondLst>
                                            <p:cond delay="0"/>
                                          </p:stCondLst>
                                        </p:cTn>
                                        <p:tgtEl>
                                          <p:spTgt spid="10"/>
                                        </p:tgtEl>
                                        <p:attrNameLst>
                                          <p:attrName>ppt_y</p:attrName>
                                        </p:attrNameLst>
                                      </p:cBhvr>
                                    </p:anim>
                                    <p:animRot by="21600000">
                                      <p:cBhvr>
                                        <p:cTn id="43" dur="1000" fill="hold">
                                          <p:stCondLst>
                                            <p:cond delay="0"/>
                                          </p:stCondLst>
                                        </p:cTn>
                                        <p:tgtEl>
                                          <p:spTgt spid="10"/>
                                        </p:tgtEl>
                                        <p:attrNameLst>
                                          <p:attrName>r</p:attrName>
                                        </p:attrNameLst>
                                      </p:cBhvr>
                                    </p:animRot>
                                  </p:childTnLst>
                                </p:cTn>
                              </p:par>
                            </p:childTnLst>
                          </p:cTn>
                        </p:par>
                        <p:par>
                          <p:cTn id="44" fill="hold">
                            <p:stCondLst>
                              <p:cond delay="5400"/>
                            </p:stCondLst>
                            <p:childTnLst>
                              <p:par>
                                <p:cTn id="45" presetID="18" presetClass="entr" presetSubtype="12"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strips(downLeft)">
                                      <p:cBhvr>
                                        <p:cTn id="47" dur="1000"/>
                                        <p:tgtEl>
                                          <p:spTgt spid="9"/>
                                        </p:tgtEl>
                                      </p:cBhvr>
                                    </p:animEffect>
                                  </p:childTnLst>
                                </p:cTn>
                              </p:par>
                            </p:childTnLst>
                          </p:cTn>
                        </p:par>
                        <p:par>
                          <p:cTn id="48" fill="hold">
                            <p:stCondLst>
                              <p:cond delay="6400"/>
                            </p:stCondLst>
                            <p:childTnLst>
                              <p:par>
                                <p:cTn id="49" presetID="22" presetClass="entr" presetSubtype="8"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500"/>
                                        <p:tgtEl>
                                          <p:spTgt spid="11"/>
                                        </p:tgtEl>
                                      </p:cBhvr>
                                    </p:animEffect>
                                  </p:childTnLst>
                                </p:cTn>
                              </p:par>
                            </p:childTnLst>
                          </p:cTn>
                        </p:par>
                        <p:par>
                          <p:cTn id="55" fill="hold">
                            <p:stCondLst>
                              <p:cond delay="6900"/>
                            </p:stCondLst>
                            <p:childTnLst>
                              <p:par>
                                <p:cTn id="56" presetID="42" presetClass="entr" presetSubtype="0"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1" repeatCount="indefinite" fill="hold" display="0">
                  <p:stCondLst>
                    <p:cond delay="indefinite"/>
                  </p:stCondLst>
                  <p:endCondLst>
                    <p:cond evt="onStopAudio" delay="0">
                      <p:tgtEl>
                        <p:sldTgt/>
                      </p:tgtEl>
                    </p:cond>
                  </p:endCondLst>
                </p:cTn>
                <p:tgtEl>
                  <p:spTgt spid="12"/>
                </p:tgtEl>
              </p:cMediaNode>
            </p:audio>
          </p:childTnLst>
        </p:cTn>
      </p:par>
    </p:tnLst>
    <p:bldLst>
      <p:bldP spid="9" grpId="0"/>
      <p:bldP spid="11" grpId="0"/>
      <p:bldP spid="13" grpId="0"/>
      <p:bldP spid="5"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44" name="Rectangle 32"/>
          <p:cNvSpPr/>
          <p:nvPr/>
        </p:nvSpPr>
        <p:spPr bwMode="auto">
          <a:xfrm>
            <a:off x="762000" y="3714750"/>
            <a:ext cx="2053167" cy="2123658"/>
          </a:xfrm>
          <a:prstGeom prst="rect">
            <a:avLst/>
          </a:prstGeom>
        </p:spPr>
        <p:txBody>
          <a:bodyPr>
            <a:spAutoFit/>
          </a:bodyPr>
          <a:lstStyle/>
          <a:p>
            <a:pPr defTabSz="914400">
              <a:defRPr/>
            </a:pPr>
            <a:r>
              <a:rPr lang="ms-MY" sz="1200" dirty="0">
                <a:solidFill>
                  <a:prstClr val="black">
                    <a:lumMod val="85000"/>
                    <a:lumOff val="15000"/>
                  </a:prstClr>
                </a:solidFill>
                <a:latin typeface="Open Sans Light" pitchFamily="34" charset="0"/>
                <a:ea typeface="Open Sans Light" pitchFamily="34" charset="0"/>
                <a:cs typeface="Open Sans Light" pitchFamily="34" charset="0"/>
              </a:rPr>
              <a:t>Lorem ipsum dolor sit amet, consectetur adipiscing elit. Praesent sodales odio sit amet odio tristique quis tempus odio Lorem ipsum dolor sit amet Lorem ipsum dolor sit amet, consectetur adipiscing elit. Praesent sodales odio sit amet odio tristique</a:t>
            </a:r>
            <a:endParaRPr lang="ms-MY" sz="1200" dirty="0">
              <a:solidFill>
                <a:prstClr val="black">
                  <a:lumMod val="85000"/>
                  <a:lumOff val="15000"/>
                </a:prstClr>
              </a:solidFill>
              <a:latin typeface="Open Sans Light" pitchFamily="34" charset="0"/>
              <a:ea typeface="Open Sans Light" pitchFamily="34" charset="0"/>
              <a:cs typeface="Open Sans Light" pitchFamily="34" charset="0"/>
            </a:endParaRPr>
          </a:p>
        </p:txBody>
      </p:sp>
      <p:sp>
        <p:nvSpPr>
          <p:cNvPr id="45" name="Rectangle 33"/>
          <p:cNvSpPr>
            <a:spLocks noChangeArrowheads="1"/>
          </p:cNvSpPr>
          <p:nvPr/>
        </p:nvSpPr>
        <p:spPr bwMode="auto">
          <a:xfrm>
            <a:off x="719667" y="3143388"/>
            <a:ext cx="20955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r>
              <a:rPr lang="en-US" altLang="zh-CN" sz="2665" b="1" dirty="0" smtClean="0">
                <a:solidFill>
                  <a:schemeClr val="tx1">
                    <a:lumMod val="75000"/>
                    <a:lumOff val="25000"/>
                  </a:schemeClr>
                </a:solidFill>
                <a:latin typeface="Agency FB" panose="020B0503020202020204"/>
                <a:cs typeface="Open Sans" panose="020B0606030504020204" pitchFamily="34" charset="0"/>
              </a:rPr>
              <a:t>YOUR TITLE </a:t>
            </a:r>
            <a:r>
              <a:rPr lang="en-US" altLang="zh-CN" sz="2665" dirty="0" smtClean="0">
                <a:solidFill>
                  <a:schemeClr val="tx1">
                    <a:lumMod val="75000"/>
                    <a:lumOff val="25000"/>
                  </a:schemeClr>
                </a:solidFill>
                <a:latin typeface="Agency FB" panose="020B0503020202020204"/>
                <a:cs typeface="Open Sans" panose="020B0606030504020204" pitchFamily="34" charset="0"/>
              </a:rPr>
              <a:t>HERE</a:t>
            </a:r>
            <a:endParaRPr lang="en-US" altLang="zh-CN" sz="2665" dirty="0">
              <a:solidFill>
                <a:schemeClr val="tx1">
                  <a:lumMod val="75000"/>
                  <a:lumOff val="25000"/>
                </a:schemeClr>
              </a:solidFill>
              <a:latin typeface="Agency FB" panose="020B0503020202020204"/>
              <a:cs typeface="Open Sans Light" pitchFamily="34" charset="0"/>
            </a:endParaRPr>
          </a:p>
        </p:txBody>
      </p:sp>
      <p:sp>
        <p:nvSpPr>
          <p:cNvPr id="46" name="Rectangle 34"/>
          <p:cNvSpPr>
            <a:spLocks noChangeArrowheads="1"/>
          </p:cNvSpPr>
          <p:nvPr/>
        </p:nvSpPr>
        <p:spPr bwMode="auto">
          <a:xfrm>
            <a:off x="814918" y="1333500"/>
            <a:ext cx="76049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zh-CN" sz="12800" dirty="0">
                <a:solidFill>
                  <a:schemeClr val="tx1">
                    <a:lumMod val="75000"/>
                    <a:lumOff val="25000"/>
                  </a:schemeClr>
                </a:solidFill>
                <a:latin typeface="Agency FB" panose="020B0503020202020204"/>
                <a:cs typeface="Open Sans Light" pitchFamily="34" charset="0"/>
              </a:rPr>
              <a:t>1</a:t>
            </a:r>
            <a:endParaRPr lang="en-US" altLang="zh-CN" sz="12800" dirty="0">
              <a:solidFill>
                <a:schemeClr val="tx1">
                  <a:lumMod val="75000"/>
                  <a:lumOff val="25000"/>
                </a:schemeClr>
              </a:solidFill>
              <a:latin typeface="Agency FB" panose="020B0503020202020204"/>
              <a:cs typeface="Open Sans Light" pitchFamily="34" charset="0"/>
            </a:endParaRPr>
          </a:p>
        </p:txBody>
      </p:sp>
      <p:sp>
        <p:nvSpPr>
          <p:cNvPr id="47" name="Rectangle 38"/>
          <p:cNvSpPr/>
          <p:nvPr/>
        </p:nvSpPr>
        <p:spPr bwMode="auto">
          <a:xfrm>
            <a:off x="3661834" y="3714750"/>
            <a:ext cx="2053167" cy="2123658"/>
          </a:xfrm>
          <a:prstGeom prst="rect">
            <a:avLst/>
          </a:prstGeom>
        </p:spPr>
        <p:txBody>
          <a:bodyPr>
            <a:spAutoFit/>
          </a:bodyPr>
          <a:lstStyle/>
          <a:p>
            <a:pPr defTabSz="914400">
              <a:defRPr/>
            </a:pPr>
            <a:r>
              <a:rPr lang="ms-MY" sz="1200" dirty="0">
                <a:solidFill>
                  <a:prstClr val="black">
                    <a:lumMod val="85000"/>
                    <a:lumOff val="15000"/>
                  </a:prstClr>
                </a:solidFill>
                <a:latin typeface="Open Sans Light" pitchFamily="34" charset="0"/>
                <a:ea typeface="Open Sans Light" pitchFamily="34" charset="0"/>
                <a:cs typeface="Open Sans Light" pitchFamily="34" charset="0"/>
              </a:rPr>
              <a:t>Lorem ipsum dolor sit amet, consectetur adipiscing elit. Praesent sodales odio sit amet odio tristique quis tempus odio Lorem ipsum dolor sit amet Lorem ipsum dolor sit amet, consectetur adipiscing elit. Praesent sodales odio sit amet odio tristique</a:t>
            </a:r>
            <a:endParaRPr lang="ms-MY" sz="1200" dirty="0">
              <a:solidFill>
                <a:prstClr val="black">
                  <a:lumMod val="85000"/>
                  <a:lumOff val="15000"/>
                </a:prstClr>
              </a:solidFill>
              <a:latin typeface="Open Sans Light" pitchFamily="34" charset="0"/>
              <a:ea typeface="Open Sans Light" pitchFamily="34" charset="0"/>
              <a:cs typeface="Open Sans Light" pitchFamily="34" charset="0"/>
            </a:endParaRPr>
          </a:p>
        </p:txBody>
      </p:sp>
      <p:sp>
        <p:nvSpPr>
          <p:cNvPr id="48" name="Rectangle 40"/>
          <p:cNvSpPr>
            <a:spLocks noChangeArrowheads="1"/>
          </p:cNvSpPr>
          <p:nvPr/>
        </p:nvSpPr>
        <p:spPr bwMode="auto">
          <a:xfrm>
            <a:off x="3714750" y="1333500"/>
            <a:ext cx="76049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zh-CN" sz="12800" dirty="0">
                <a:solidFill>
                  <a:srgbClr val="F6124E"/>
                </a:solidFill>
                <a:latin typeface="Agency FB" panose="020B0503020202020204"/>
                <a:cs typeface="Open Sans Light" pitchFamily="34" charset="0"/>
              </a:rPr>
              <a:t>2</a:t>
            </a:r>
            <a:endParaRPr lang="en-US" altLang="zh-CN" sz="12800" dirty="0">
              <a:solidFill>
                <a:srgbClr val="F6124E"/>
              </a:solidFill>
              <a:latin typeface="Agency FB" panose="020B0503020202020204"/>
              <a:cs typeface="Open Sans Light" pitchFamily="34" charset="0"/>
            </a:endParaRPr>
          </a:p>
        </p:txBody>
      </p:sp>
      <p:sp>
        <p:nvSpPr>
          <p:cNvPr id="49" name="Rectangle 41"/>
          <p:cNvSpPr/>
          <p:nvPr/>
        </p:nvSpPr>
        <p:spPr bwMode="auto">
          <a:xfrm>
            <a:off x="6614584" y="3714750"/>
            <a:ext cx="2053167" cy="2123658"/>
          </a:xfrm>
          <a:prstGeom prst="rect">
            <a:avLst/>
          </a:prstGeom>
        </p:spPr>
        <p:txBody>
          <a:bodyPr>
            <a:spAutoFit/>
          </a:bodyPr>
          <a:lstStyle/>
          <a:p>
            <a:pPr defTabSz="914400">
              <a:defRPr/>
            </a:pPr>
            <a:r>
              <a:rPr lang="ms-MY" sz="1200" dirty="0">
                <a:solidFill>
                  <a:prstClr val="black">
                    <a:lumMod val="85000"/>
                    <a:lumOff val="15000"/>
                  </a:prstClr>
                </a:solidFill>
                <a:latin typeface="Open Sans Light" pitchFamily="34" charset="0"/>
                <a:ea typeface="Open Sans Light" pitchFamily="34" charset="0"/>
                <a:cs typeface="Open Sans Light" pitchFamily="34" charset="0"/>
              </a:rPr>
              <a:t>Lorem ipsum dolor sit amet, consectetur adipiscing elit. Praesent sodales odio sit amet odio tristique quis tempus odio Lorem ipsum dolor sit amet Lorem ipsum dolor sit amet, consectetur adipiscing elit. Praesent sodales odio sit amet odio tristique</a:t>
            </a:r>
            <a:endParaRPr lang="ms-MY" sz="1200" dirty="0">
              <a:solidFill>
                <a:prstClr val="black">
                  <a:lumMod val="85000"/>
                  <a:lumOff val="15000"/>
                </a:prstClr>
              </a:solidFill>
              <a:latin typeface="Open Sans Light" pitchFamily="34" charset="0"/>
              <a:ea typeface="Open Sans Light" pitchFamily="34" charset="0"/>
              <a:cs typeface="Open Sans Light" pitchFamily="34" charset="0"/>
            </a:endParaRPr>
          </a:p>
        </p:txBody>
      </p:sp>
      <p:sp>
        <p:nvSpPr>
          <p:cNvPr id="50" name="Rectangle 43"/>
          <p:cNvSpPr>
            <a:spLocks noChangeArrowheads="1"/>
          </p:cNvSpPr>
          <p:nvPr/>
        </p:nvSpPr>
        <p:spPr bwMode="auto">
          <a:xfrm>
            <a:off x="6667502" y="1333500"/>
            <a:ext cx="76049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zh-CN" sz="12800">
                <a:solidFill>
                  <a:schemeClr val="tx1">
                    <a:lumMod val="75000"/>
                    <a:lumOff val="25000"/>
                  </a:schemeClr>
                </a:solidFill>
                <a:latin typeface="Agency FB" panose="020B0503020202020204"/>
                <a:cs typeface="Open Sans Light" pitchFamily="34" charset="0"/>
              </a:rPr>
              <a:t>3</a:t>
            </a:r>
            <a:endParaRPr lang="en-US" altLang="zh-CN" sz="12800">
              <a:solidFill>
                <a:schemeClr val="tx1">
                  <a:lumMod val="75000"/>
                  <a:lumOff val="25000"/>
                </a:schemeClr>
              </a:solidFill>
              <a:latin typeface="Agency FB" panose="020B0503020202020204"/>
              <a:cs typeface="Open Sans Light" pitchFamily="34" charset="0"/>
            </a:endParaRPr>
          </a:p>
        </p:txBody>
      </p:sp>
      <p:sp>
        <p:nvSpPr>
          <p:cNvPr id="51" name="Rectangle 44"/>
          <p:cNvSpPr/>
          <p:nvPr/>
        </p:nvSpPr>
        <p:spPr bwMode="auto">
          <a:xfrm>
            <a:off x="9567334" y="3714750"/>
            <a:ext cx="2053167" cy="2123658"/>
          </a:xfrm>
          <a:prstGeom prst="rect">
            <a:avLst/>
          </a:prstGeom>
        </p:spPr>
        <p:txBody>
          <a:bodyPr>
            <a:spAutoFit/>
          </a:bodyPr>
          <a:lstStyle/>
          <a:p>
            <a:pPr defTabSz="914400">
              <a:defRPr/>
            </a:pPr>
            <a:r>
              <a:rPr lang="ms-MY" sz="1200" dirty="0">
                <a:solidFill>
                  <a:prstClr val="black">
                    <a:lumMod val="85000"/>
                    <a:lumOff val="15000"/>
                  </a:prstClr>
                </a:solidFill>
                <a:latin typeface="Open Sans Light" pitchFamily="34" charset="0"/>
                <a:ea typeface="Open Sans Light" pitchFamily="34" charset="0"/>
                <a:cs typeface="Open Sans Light" pitchFamily="34" charset="0"/>
              </a:rPr>
              <a:t>Lorem ipsum dolor sit amet, consectetur adipiscing elit. Praesent sodales odio sit amet odio tristique quis tempus odio Lorem ipsum dolor sit amet Lorem ipsum dolor sit amet, consectetur adipiscing elit. Praesent sodales odio sit amet odio tristique</a:t>
            </a:r>
            <a:endParaRPr lang="ms-MY" sz="1200" dirty="0">
              <a:solidFill>
                <a:prstClr val="black">
                  <a:lumMod val="85000"/>
                  <a:lumOff val="15000"/>
                </a:prstClr>
              </a:solidFill>
              <a:latin typeface="Open Sans Light" pitchFamily="34" charset="0"/>
              <a:ea typeface="Open Sans Light" pitchFamily="34" charset="0"/>
              <a:cs typeface="Open Sans Light" pitchFamily="34" charset="0"/>
            </a:endParaRPr>
          </a:p>
        </p:txBody>
      </p:sp>
      <p:sp>
        <p:nvSpPr>
          <p:cNvPr id="52" name="Rectangle 46"/>
          <p:cNvSpPr>
            <a:spLocks noChangeArrowheads="1"/>
          </p:cNvSpPr>
          <p:nvPr/>
        </p:nvSpPr>
        <p:spPr bwMode="auto">
          <a:xfrm>
            <a:off x="9620252" y="1333500"/>
            <a:ext cx="76049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zh-CN" sz="12800">
                <a:solidFill>
                  <a:srgbClr val="F6124E"/>
                </a:solidFill>
                <a:latin typeface="Agency FB" panose="020B0503020202020204"/>
                <a:cs typeface="Open Sans Light" pitchFamily="34" charset="0"/>
              </a:rPr>
              <a:t>4</a:t>
            </a:r>
            <a:endParaRPr lang="en-US" altLang="zh-CN" sz="12800">
              <a:solidFill>
                <a:srgbClr val="F6124E"/>
              </a:solidFill>
              <a:latin typeface="Agency FB" panose="020B0503020202020204"/>
              <a:cs typeface="Open Sans Light" pitchFamily="34" charset="0"/>
            </a:endParaRPr>
          </a:p>
        </p:txBody>
      </p:sp>
      <p:sp>
        <p:nvSpPr>
          <p:cNvPr id="53" name="Rectangle 33"/>
          <p:cNvSpPr>
            <a:spLocks noChangeArrowheads="1"/>
          </p:cNvSpPr>
          <p:nvPr/>
        </p:nvSpPr>
        <p:spPr bwMode="auto">
          <a:xfrm>
            <a:off x="3624792" y="3143388"/>
            <a:ext cx="20955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r>
              <a:rPr lang="en-US" altLang="zh-CN" sz="2665" b="1" dirty="0" smtClean="0">
                <a:solidFill>
                  <a:schemeClr val="tx1">
                    <a:lumMod val="75000"/>
                    <a:lumOff val="25000"/>
                  </a:schemeClr>
                </a:solidFill>
                <a:latin typeface="Agency FB" panose="020B0503020202020204"/>
                <a:cs typeface="Open Sans" panose="020B0606030504020204" pitchFamily="34" charset="0"/>
              </a:rPr>
              <a:t>YOUR TITLE </a:t>
            </a:r>
            <a:r>
              <a:rPr lang="en-US" altLang="zh-CN" sz="2665" dirty="0" smtClean="0">
                <a:solidFill>
                  <a:schemeClr val="tx1">
                    <a:lumMod val="75000"/>
                    <a:lumOff val="25000"/>
                  </a:schemeClr>
                </a:solidFill>
                <a:latin typeface="Agency FB" panose="020B0503020202020204"/>
                <a:cs typeface="Open Sans" panose="020B0606030504020204" pitchFamily="34" charset="0"/>
              </a:rPr>
              <a:t>HERE</a:t>
            </a:r>
            <a:endParaRPr lang="en-US" altLang="zh-CN" sz="2665" dirty="0">
              <a:solidFill>
                <a:schemeClr val="tx1">
                  <a:lumMod val="75000"/>
                  <a:lumOff val="25000"/>
                </a:schemeClr>
              </a:solidFill>
              <a:latin typeface="Agency FB" panose="020B0503020202020204"/>
              <a:cs typeface="Open Sans Light" pitchFamily="34" charset="0"/>
            </a:endParaRPr>
          </a:p>
        </p:txBody>
      </p:sp>
      <p:sp>
        <p:nvSpPr>
          <p:cNvPr id="54" name="Rectangle 33"/>
          <p:cNvSpPr>
            <a:spLocks noChangeArrowheads="1"/>
          </p:cNvSpPr>
          <p:nvPr/>
        </p:nvSpPr>
        <p:spPr bwMode="auto">
          <a:xfrm>
            <a:off x="6653742" y="3143388"/>
            <a:ext cx="20955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r>
              <a:rPr lang="en-US" altLang="zh-CN" sz="2665" b="1" dirty="0" smtClean="0">
                <a:solidFill>
                  <a:schemeClr val="tx1">
                    <a:lumMod val="75000"/>
                    <a:lumOff val="25000"/>
                  </a:schemeClr>
                </a:solidFill>
                <a:latin typeface="Agency FB" panose="020B0503020202020204"/>
                <a:cs typeface="Open Sans" panose="020B0606030504020204" pitchFamily="34" charset="0"/>
              </a:rPr>
              <a:t>YOUR TITLE </a:t>
            </a:r>
            <a:r>
              <a:rPr lang="en-US" altLang="zh-CN" sz="2665" dirty="0" smtClean="0">
                <a:solidFill>
                  <a:schemeClr val="tx1">
                    <a:lumMod val="75000"/>
                    <a:lumOff val="25000"/>
                  </a:schemeClr>
                </a:solidFill>
                <a:latin typeface="Agency FB" panose="020B0503020202020204"/>
                <a:cs typeface="Open Sans" panose="020B0606030504020204" pitchFamily="34" charset="0"/>
              </a:rPr>
              <a:t>HERE</a:t>
            </a:r>
            <a:endParaRPr lang="en-US" altLang="zh-CN" sz="2665" dirty="0">
              <a:solidFill>
                <a:schemeClr val="tx1">
                  <a:lumMod val="75000"/>
                  <a:lumOff val="25000"/>
                </a:schemeClr>
              </a:solidFill>
              <a:latin typeface="Agency FB" panose="020B0503020202020204"/>
              <a:cs typeface="Open Sans Light" pitchFamily="34" charset="0"/>
            </a:endParaRPr>
          </a:p>
        </p:txBody>
      </p:sp>
      <p:sp>
        <p:nvSpPr>
          <p:cNvPr id="55" name="Rectangle 33"/>
          <p:cNvSpPr>
            <a:spLocks noChangeArrowheads="1"/>
          </p:cNvSpPr>
          <p:nvPr/>
        </p:nvSpPr>
        <p:spPr bwMode="auto">
          <a:xfrm>
            <a:off x="9511242" y="3143388"/>
            <a:ext cx="20955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r>
              <a:rPr lang="en-US" altLang="zh-CN" sz="2665" b="1" dirty="0" smtClean="0">
                <a:solidFill>
                  <a:schemeClr val="tx1">
                    <a:lumMod val="75000"/>
                    <a:lumOff val="25000"/>
                  </a:schemeClr>
                </a:solidFill>
                <a:latin typeface="Agency FB" panose="020B0503020202020204"/>
                <a:cs typeface="Open Sans" panose="020B0606030504020204" pitchFamily="34" charset="0"/>
              </a:rPr>
              <a:t>YOUR TITLE </a:t>
            </a:r>
            <a:r>
              <a:rPr lang="en-US" altLang="zh-CN" sz="2665" dirty="0" smtClean="0">
                <a:solidFill>
                  <a:schemeClr val="tx1">
                    <a:lumMod val="75000"/>
                    <a:lumOff val="25000"/>
                  </a:schemeClr>
                </a:solidFill>
                <a:latin typeface="Agency FB" panose="020B0503020202020204"/>
                <a:cs typeface="Open Sans" panose="020B0606030504020204" pitchFamily="34" charset="0"/>
              </a:rPr>
              <a:t>HERE</a:t>
            </a:r>
            <a:endParaRPr lang="en-US" altLang="zh-CN" sz="2665" dirty="0">
              <a:solidFill>
                <a:schemeClr val="tx1">
                  <a:lumMod val="75000"/>
                  <a:lumOff val="25000"/>
                </a:schemeClr>
              </a:solidFill>
              <a:latin typeface="Agency FB" panose="020B0503020202020204"/>
              <a:cs typeface="Open Sans Light"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p:cTn id="11" dur="500" fill="hold"/>
                                        <p:tgtEl>
                                          <p:spTgt spid="46"/>
                                        </p:tgtEl>
                                        <p:attrNameLst>
                                          <p:attrName>ppt_w</p:attrName>
                                        </p:attrNameLst>
                                      </p:cBhvr>
                                      <p:tavLst>
                                        <p:tav tm="0">
                                          <p:val>
                                            <p:fltVal val="0"/>
                                          </p:val>
                                        </p:tav>
                                        <p:tav tm="100000">
                                          <p:val>
                                            <p:strVal val="#ppt_w"/>
                                          </p:val>
                                        </p:tav>
                                      </p:tavLst>
                                    </p:anim>
                                    <p:anim calcmode="lin" valueType="num">
                                      <p:cBhvr>
                                        <p:cTn id="12" dur="500" fill="hold"/>
                                        <p:tgtEl>
                                          <p:spTgt spid="46"/>
                                        </p:tgtEl>
                                        <p:attrNameLst>
                                          <p:attrName>ppt_h</p:attrName>
                                        </p:attrNameLst>
                                      </p:cBhvr>
                                      <p:tavLst>
                                        <p:tav tm="0">
                                          <p:val>
                                            <p:fltVal val="0"/>
                                          </p:val>
                                        </p:tav>
                                        <p:tav tm="100000">
                                          <p:val>
                                            <p:strVal val="#ppt_h"/>
                                          </p:val>
                                        </p:tav>
                                      </p:tavLst>
                                    </p:anim>
                                    <p:animEffect transition="in" filter="fade">
                                      <p:cBhvr>
                                        <p:cTn id="13" dur="500"/>
                                        <p:tgtEl>
                                          <p:spTgt spid="4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 calcmode="lin" valueType="num">
                                      <p:cBhvr>
                                        <p:cTn id="16" dur="500" fill="hold"/>
                                        <p:tgtEl>
                                          <p:spTgt spid="48"/>
                                        </p:tgtEl>
                                        <p:attrNameLst>
                                          <p:attrName>ppt_w</p:attrName>
                                        </p:attrNameLst>
                                      </p:cBhvr>
                                      <p:tavLst>
                                        <p:tav tm="0">
                                          <p:val>
                                            <p:fltVal val="0"/>
                                          </p:val>
                                        </p:tav>
                                        <p:tav tm="100000">
                                          <p:val>
                                            <p:strVal val="#ppt_w"/>
                                          </p:val>
                                        </p:tav>
                                      </p:tavLst>
                                    </p:anim>
                                    <p:anim calcmode="lin" valueType="num">
                                      <p:cBhvr>
                                        <p:cTn id="17" dur="500" fill="hold"/>
                                        <p:tgtEl>
                                          <p:spTgt spid="48"/>
                                        </p:tgtEl>
                                        <p:attrNameLst>
                                          <p:attrName>ppt_h</p:attrName>
                                        </p:attrNameLst>
                                      </p:cBhvr>
                                      <p:tavLst>
                                        <p:tav tm="0">
                                          <p:val>
                                            <p:fltVal val="0"/>
                                          </p:val>
                                        </p:tav>
                                        <p:tav tm="100000">
                                          <p:val>
                                            <p:strVal val="#ppt_h"/>
                                          </p:val>
                                        </p:tav>
                                      </p:tavLst>
                                    </p:anim>
                                    <p:animEffect transition="in" filter="fade">
                                      <p:cBhvr>
                                        <p:cTn id="18" dur="500"/>
                                        <p:tgtEl>
                                          <p:spTgt spid="4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p:cTn id="21" dur="500" fill="hold"/>
                                        <p:tgtEl>
                                          <p:spTgt spid="50"/>
                                        </p:tgtEl>
                                        <p:attrNameLst>
                                          <p:attrName>ppt_w</p:attrName>
                                        </p:attrNameLst>
                                      </p:cBhvr>
                                      <p:tavLst>
                                        <p:tav tm="0">
                                          <p:val>
                                            <p:fltVal val="0"/>
                                          </p:val>
                                        </p:tav>
                                        <p:tav tm="100000">
                                          <p:val>
                                            <p:strVal val="#ppt_w"/>
                                          </p:val>
                                        </p:tav>
                                      </p:tavLst>
                                    </p:anim>
                                    <p:anim calcmode="lin" valueType="num">
                                      <p:cBhvr>
                                        <p:cTn id="22" dur="500" fill="hold"/>
                                        <p:tgtEl>
                                          <p:spTgt spid="50"/>
                                        </p:tgtEl>
                                        <p:attrNameLst>
                                          <p:attrName>ppt_h</p:attrName>
                                        </p:attrNameLst>
                                      </p:cBhvr>
                                      <p:tavLst>
                                        <p:tav tm="0">
                                          <p:val>
                                            <p:fltVal val="0"/>
                                          </p:val>
                                        </p:tav>
                                        <p:tav tm="100000">
                                          <p:val>
                                            <p:strVal val="#ppt_h"/>
                                          </p:val>
                                        </p:tav>
                                      </p:tavLst>
                                    </p:anim>
                                    <p:animEffect transition="in" filter="fade">
                                      <p:cBhvr>
                                        <p:cTn id="23" dur="500"/>
                                        <p:tgtEl>
                                          <p:spTgt spid="50"/>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Effect transition="in" filter="fade">
                                      <p:cBhvr>
                                        <p:cTn id="28" dur="500"/>
                                        <p:tgtEl>
                                          <p:spTgt spid="52"/>
                                        </p:tgtEl>
                                      </p:cBhvr>
                                    </p:animEffect>
                                  </p:childTnLst>
                                </p:cTn>
                              </p:par>
                            </p:childTnLst>
                          </p:cTn>
                        </p:par>
                        <p:par>
                          <p:cTn id="29" fill="hold">
                            <p:stCondLst>
                              <p:cond delay="1000"/>
                            </p:stCondLst>
                            <p:childTnLst>
                              <p:par>
                                <p:cTn id="30" presetID="2" presetClass="entr" presetSubtype="8" fill="hold" grpId="0" nodeType="after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additive="base">
                                        <p:cTn id="32" dur="500" fill="hold"/>
                                        <p:tgtEl>
                                          <p:spTgt spid="45"/>
                                        </p:tgtEl>
                                        <p:attrNameLst>
                                          <p:attrName>ppt_x</p:attrName>
                                        </p:attrNameLst>
                                      </p:cBhvr>
                                      <p:tavLst>
                                        <p:tav tm="0">
                                          <p:val>
                                            <p:strVal val="0-#ppt_w/2"/>
                                          </p:val>
                                        </p:tav>
                                        <p:tav tm="100000">
                                          <p:val>
                                            <p:strVal val="#ppt_x"/>
                                          </p:val>
                                        </p:tav>
                                      </p:tavLst>
                                    </p:anim>
                                    <p:anim calcmode="lin" valueType="num">
                                      <p:cBhvr additive="base">
                                        <p:cTn id="33" dur="500" fill="hold"/>
                                        <p:tgtEl>
                                          <p:spTgt spid="45"/>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anim calcmode="lin" valueType="num">
                                      <p:cBhvr additive="base">
                                        <p:cTn id="36" dur="500" fill="hold"/>
                                        <p:tgtEl>
                                          <p:spTgt spid="53"/>
                                        </p:tgtEl>
                                        <p:attrNameLst>
                                          <p:attrName>ppt_x</p:attrName>
                                        </p:attrNameLst>
                                      </p:cBhvr>
                                      <p:tavLst>
                                        <p:tav tm="0">
                                          <p:val>
                                            <p:strVal val="0-#ppt_w/2"/>
                                          </p:val>
                                        </p:tav>
                                        <p:tav tm="100000">
                                          <p:val>
                                            <p:strVal val="#ppt_x"/>
                                          </p:val>
                                        </p:tav>
                                      </p:tavLst>
                                    </p:anim>
                                    <p:anim calcmode="lin" valueType="num">
                                      <p:cBhvr additive="base">
                                        <p:cTn id="37" dur="500" fill="hold"/>
                                        <p:tgtEl>
                                          <p:spTgt spid="53"/>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 calcmode="lin" valueType="num">
                                      <p:cBhvr additive="base">
                                        <p:cTn id="40" dur="500" fill="hold"/>
                                        <p:tgtEl>
                                          <p:spTgt spid="54"/>
                                        </p:tgtEl>
                                        <p:attrNameLst>
                                          <p:attrName>ppt_x</p:attrName>
                                        </p:attrNameLst>
                                      </p:cBhvr>
                                      <p:tavLst>
                                        <p:tav tm="0">
                                          <p:val>
                                            <p:strVal val="0-#ppt_w/2"/>
                                          </p:val>
                                        </p:tav>
                                        <p:tav tm="100000">
                                          <p:val>
                                            <p:strVal val="#ppt_x"/>
                                          </p:val>
                                        </p:tav>
                                      </p:tavLst>
                                    </p:anim>
                                    <p:anim calcmode="lin" valueType="num">
                                      <p:cBhvr additive="base">
                                        <p:cTn id="41" dur="500" fill="hold"/>
                                        <p:tgtEl>
                                          <p:spTgt spid="54"/>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55"/>
                                        </p:tgtEl>
                                        <p:attrNameLst>
                                          <p:attrName>style.visibility</p:attrName>
                                        </p:attrNameLst>
                                      </p:cBhvr>
                                      <p:to>
                                        <p:strVal val="visible"/>
                                      </p:to>
                                    </p:set>
                                    <p:anim calcmode="lin" valueType="num">
                                      <p:cBhvr additive="base">
                                        <p:cTn id="44" dur="500" fill="hold"/>
                                        <p:tgtEl>
                                          <p:spTgt spid="55"/>
                                        </p:tgtEl>
                                        <p:attrNameLst>
                                          <p:attrName>ppt_x</p:attrName>
                                        </p:attrNameLst>
                                      </p:cBhvr>
                                      <p:tavLst>
                                        <p:tav tm="0">
                                          <p:val>
                                            <p:strVal val="0-#ppt_w/2"/>
                                          </p:val>
                                        </p:tav>
                                        <p:tav tm="100000">
                                          <p:val>
                                            <p:strVal val="#ppt_x"/>
                                          </p:val>
                                        </p:tav>
                                      </p:tavLst>
                                    </p:anim>
                                    <p:anim calcmode="lin" valueType="num">
                                      <p:cBhvr additive="base">
                                        <p:cTn id="45" dur="500" fill="hold"/>
                                        <p:tgtEl>
                                          <p:spTgt spid="55"/>
                                        </p:tgtEl>
                                        <p:attrNameLst>
                                          <p:attrName>ppt_y</p:attrName>
                                        </p:attrNameLst>
                                      </p:cBhvr>
                                      <p:tavLst>
                                        <p:tav tm="0">
                                          <p:val>
                                            <p:strVal val="#ppt_y"/>
                                          </p:val>
                                        </p:tav>
                                        <p:tav tm="100000">
                                          <p:val>
                                            <p:strVal val="#ppt_y"/>
                                          </p:val>
                                        </p:tav>
                                      </p:tavLst>
                                    </p:anim>
                                  </p:childTnLst>
                                </p:cTn>
                              </p:par>
                            </p:childTnLst>
                          </p:cTn>
                        </p:par>
                        <p:par>
                          <p:cTn id="46" fill="hold">
                            <p:stCondLst>
                              <p:cond delay="1500"/>
                            </p:stCondLst>
                            <p:childTnLst>
                              <p:par>
                                <p:cTn id="47" presetID="22" presetClass="entr" presetSubtype="1" fill="hold" grpId="0"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up)">
                                      <p:cBhvr>
                                        <p:cTn id="49" dur="500"/>
                                        <p:tgtEl>
                                          <p:spTgt spid="44"/>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wipe(up)">
                                      <p:cBhvr>
                                        <p:cTn id="52" dur="500"/>
                                        <p:tgtEl>
                                          <p:spTgt spid="47"/>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up)">
                                      <p:cBhvr>
                                        <p:cTn id="55" dur="500"/>
                                        <p:tgtEl>
                                          <p:spTgt spid="49"/>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wipe(up)">
                                      <p:cBhvr>
                                        <p:cTn id="5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4" grpId="0"/>
      <p:bldP spid="45" grpId="0"/>
      <p:bldP spid="46" grpId="0"/>
      <p:bldP spid="47" grpId="0"/>
      <p:bldP spid="48" grpId="0"/>
      <p:bldP spid="49" grpId="0"/>
      <p:bldP spid="50" grpId="0"/>
      <p:bldP spid="51" grpId="0"/>
      <p:bldP spid="52" grpId="0"/>
      <p:bldP spid="53" grpId="0"/>
      <p:bldP spid="54"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09870" y="2210937"/>
            <a:ext cx="1924813" cy="1912280"/>
          </a:xfrm>
          <a:prstGeom prst="rect">
            <a:avLst/>
          </a:prstGeom>
        </p:spPr>
      </p:pic>
      <p:sp>
        <p:nvSpPr>
          <p:cNvPr id="4" name="文本占位符 16"/>
          <p:cNvSpPr txBox="1"/>
          <p:nvPr/>
        </p:nvSpPr>
        <p:spPr>
          <a:xfrm>
            <a:off x="2363690" y="2607801"/>
            <a:ext cx="1362148" cy="1056123"/>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5400" b="0" dirty="0" smtClean="0">
                <a:solidFill>
                  <a:srgbClr val="FFC7D2"/>
                </a:solidFill>
              </a:rPr>
              <a:t>02</a:t>
            </a:r>
            <a:endParaRPr lang="en-US" altLang="zh-CN" sz="5400" b="0" dirty="0">
              <a:solidFill>
                <a:srgbClr val="FFC7D2"/>
              </a:solidFill>
            </a:endParaRPr>
          </a:p>
        </p:txBody>
      </p:sp>
      <p:sp>
        <p:nvSpPr>
          <p:cNvPr id="5" name="文本占位符 16"/>
          <p:cNvSpPr txBox="1"/>
          <p:nvPr/>
        </p:nvSpPr>
        <p:spPr>
          <a:xfrm>
            <a:off x="4353897" y="2781920"/>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sz="4000" dirty="0" smtClean="0">
                <a:solidFill>
                  <a:srgbClr val="EA4957"/>
                </a:solidFill>
              </a:rPr>
              <a:t>工作完成情况</a:t>
            </a:r>
            <a:endParaRPr lang="zh-CN" altLang="en-US" sz="4000" dirty="0">
              <a:solidFill>
                <a:srgbClr val="EA4957"/>
              </a:solidFill>
            </a:endParaRPr>
          </a:p>
        </p:txBody>
      </p:sp>
      <p:sp>
        <p:nvSpPr>
          <p:cNvPr id="6" name="文本占位符 16"/>
          <p:cNvSpPr txBox="1"/>
          <p:nvPr/>
        </p:nvSpPr>
        <p:spPr>
          <a:xfrm>
            <a:off x="4353897" y="3489806"/>
            <a:ext cx="3276359" cy="1292662"/>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000" dirty="0">
                <a:solidFill>
                  <a:schemeClr val="tx1">
                    <a:lumMod val="65000"/>
                    <a:lumOff val="35000"/>
                  </a:schemeClr>
                </a:solidFill>
              </a:rPr>
              <a:t>The spring and autumn period and the visual studio is one of the enterprises and individuals to provide professional creativity, brand integration design consultants, more than 10 years working experience. To customers as the benchmark, with wisdom grafting business and the arts.</a:t>
            </a:r>
            <a:endParaRPr lang="zh-CN" altLang="zh-CN" sz="1000" dirty="0">
              <a:solidFill>
                <a:schemeClr val="tx1">
                  <a:lumMod val="65000"/>
                  <a:lumOff val="35000"/>
                </a:schemeClr>
              </a:solidFill>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6663" y="579945"/>
            <a:ext cx="3936256" cy="63531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18" presetClass="entr" presetSubtype="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strips(downRight)">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AutoShape 1" descr="PIC3.jpg"/>
          <p:cNvSpPr/>
          <p:nvPr/>
        </p:nvSpPr>
        <p:spPr bwMode="auto">
          <a:xfrm flipH="1">
            <a:off x="5727021" y="1880594"/>
            <a:ext cx="5195743" cy="2533650"/>
          </a:xfrm>
          <a:custGeom>
            <a:avLst/>
            <a:gdLst>
              <a:gd name="T0" fmla="*/ 6108700 w 21600"/>
              <a:gd name="T1" fmla="*/ 2533650 h 21600"/>
              <a:gd name="T2" fmla="*/ 6108700 w 21600"/>
              <a:gd name="T3" fmla="*/ 2533650 h 21600"/>
              <a:gd name="T4" fmla="*/ 6108700 w 21600"/>
              <a:gd name="T5" fmla="*/ 2533650 h 21600"/>
              <a:gd name="T6" fmla="*/ 6108700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blipFill dpi="0" rotWithShape="0">
            <a:blip r:embed="rId1"/>
            <a:srcRect/>
            <a:stretch>
              <a:fillRect/>
            </a:stretch>
          </a:blipFill>
          <a:ln>
            <a:noFill/>
          </a:ln>
          <a:effectLst/>
        </p:spPr>
        <p:txBody>
          <a:bodyPr lIns="0" tIns="0" rIns="0" bIns="0" anchor="ctr"/>
          <a:lstStyle/>
          <a:p>
            <a:endParaRPr lang="zh-CN" altLang="en-US" sz="2000">
              <a:latin typeface="+mn-lt"/>
              <a:ea typeface="+mn-ea"/>
              <a:cs typeface="+mn-ea"/>
              <a:sym typeface="+mn-lt"/>
            </a:endParaRPr>
          </a:p>
        </p:txBody>
      </p:sp>
      <p:sp>
        <p:nvSpPr>
          <p:cNvPr id="57" name="AutoShape 2"/>
          <p:cNvSpPr/>
          <p:nvPr/>
        </p:nvSpPr>
        <p:spPr bwMode="auto">
          <a:xfrm>
            <a:off x="1356398" y="1880594"/>
            <a:ext cx="4333341" cy="2533650"/>
          </a:xfrm>
          <a:custGeom>
            <a:avLst/>
            <a:gdLst>
              <a:gd name="T0" fmla="*/ 3344069 w 21600"/>
              <a:gd name="T1" fmla="*/ 2533650 h 21600"/>
              <a:gd name="T2" fmla="*/ 3344069 w 21600"/>
              <a:gd name="T3" fmla="*/ 2533650 h 21600"/>
              <a:gd name="T4" fmla="*/ 3344069 w 21600"/>
              <a:gd name="T5" fmla="*/ 2533650 h 21600"/>
              <a:gd name="T6" fmla="*/ 3344069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C00000"/>
          </a:solidFill>
          <a:ln>
            <a:noFill/>
          </a:ln>
          <a:effectLst/>
        </p:spPr>
        <p:txBody>
          <a:bodyPr lIns="0" tIns="0" rIns="0" bIns="0" anchor="ctr"/>
          <a:lstStyle/>
          <a:p>
            <a:endParaRPr lang="zh-CN" altLang="en-US" sz="2000">
              <a:latin typeface="+mn-lt"/>
              <a:ea typeface="+mn-ea"/>
              <a:cs typeface="+mn-ea"/>
              <a:sym typeface="+mn-lt"/>
            </a:endParaRPr>
          </a:p>
        </p:txBody>
      </p:sp>
      <p:sp>
        <p:nvSpPr>
          <p:cNvPr id="58" name="AutoShape 3"/>
          <p:cNvSpPr/>
          <p:nvPr/>
        </p:nvSpPr>
        <p:spPr bwMode="auto">
          <a:xfrm>
            <a:off x="1362742" y="1070768"/>
            <a:ext cx="9560022" cy="809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es-ES" altLang="zh-CN" sz="900" dirty="0">
                <a:solidFill>
                  <a:srgbClr val="838383"/>
                </a:solidFill>
                <a:latin typeface="+mn-lt"/>
                <a:ea typeface="+mn-ea"/>
                <a:cs typeface="+mn-ea"/>
                <a:sym typeface="+mn-lt"/>
              </a:rPr>
              <a:t>Lorem ipsum dolor sit amet, consectetur adipiscing elit. Integer mollis vehicula ligula ut faucibus. Curabitur vestibulum consequat urna et vehicula. Suspendisse feugiat biben- dum egestas. Sed bibendum urna id sem tincidunt commodoat dictum lectus. Fusce felis tellus, volutpat quis venenatis non, adipiscing quis orci. Integer condimentum leo ut erat ultrices mollis. Nunc ut quam adipiscing, elementum enim ac, ullamcorper magna. Curabitur a felis eu tellus tincidunt rhoncus. Cras rhoncus diam tortor, id cursus purus.</a:t>
            </a:r>
            <a:endParaRPr lang="es-ES" altLang="zh-CN" sz="2400" dirty="0">
              <a:latin typeface="+mn-lt"/>
              <a:ea typeface="+mn-ea"/>
              <a:cs typeface="+mn-ea"/>
              <a:sym typeface="+mn-lt"/>
            </a:endParaRPr>
          </a:p>
        </p:txBody>
      </p:sp>
      <p:sp>
        <p:nvSpPr>
          <p:cNvPr id="59" name="AutoShape 9"/>
          <p:cNvSpPr/>
          <p:nvPr/>
        </p:nvSpPr>
        <p:spPr bwMode="auto">
          <a:xfrm>
            <a:off x="1564297" y="2751342"/>
            <a:ext cx="2801073" cy="9651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392" tIns="25392" rIns="25392" bIns="25392" anchor="ctr"/>
          <a:lstStyle/>
          <a:p>
            <a:pPr algn="just"/>
            <a:endParaRPr lang="es-ES" altLang="zh-CN" sz="2000" dirty="0">
              <a:latin typeface="+mn-lt"/>
              <a:ea typeface="+mn-ea"/>
              <a:cs typeface="+mn-ea"/>
              <a:sym typeface="+mn-lt"/>
            </a:endParaRPr>
          </a:p>
        </p:txBody>
      </p:sp>
      <p:grpSp>
        <p:nvGrpSpPr>
          <p:cNvPr id="60" name="Group 11"/>
          <p:cNvGrpSpPr/>
          <p:nvPr/>
        </p:nvGrpSpPr>
        <p:grpSpPr bwMode="auto">
          <a:xfrm>
            <a:off x="1535729" y="4662692"/>
            <a:ext cx="571324" cy="571500"/>
            <a:chOff x="0" y="0"/>
            <a:chExt cx="1143001" cy="1143001"/>
          </a:xfrm>
        </p:grpSpPr>
        <p:sp>
          <p:nvSpPr>
            <p:cNvPr id="61" name="AutoShape 12" descr="tile_paper_medgray.jpeg"/>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2" name="AutoShape 13"/>
            <p:cNvSpPr/>
            <p:nvPr/>
          </p:nvSpPr>
          <p:spPr bwMode="auto">
            <a:xfrm>
              <a:off x="347662" y="334962"/>
              <a:ext cx="466725" cy="466725"/>
            </a:xfrm>
            <a:custGeom>
              <a:avLst/>
              <a:gdLst>
                <a:gd name="T0" fmla="*/ 233363 w 21600"/>
                <a:gd name="T1" fmla="*/ 233363 h 21588"/>
                <a:gd name="T2" fmla="*/ 233363 w 21600"/>
                <a:gd name="T3" fmla="*/ 233363 h 21588"/>
                <a:gd name="T4" fmla="*/ 233363 w 21600"/>
                <a:gd name="T5" fmla="*/ 233363 h 21588"/>
                <a:gd name="T6" fmla="*/ 233363 w 21600"/>
                <a:gd name="T7" fmla="*/ 233363 h 2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599"/>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3" name="Group 14"/>
          <p:cNvGrpSpPr/>
          <p:nvPr/>
        </p:nvGrpSpPr>
        <p:grpSpPr bwMode="auto">
          <a:xfrm>
            <a:off x="3196535" y="4662692"/>
            <a:ext cx="571324" cy="571500"/>
            <a:chOff x="0" y="0"/>
            <a:chExt cx="1143001" cy="1143001"/>
          </a:xfrm>
        </p:grpSpPr>
        <p:sp>
          <p:nvSpPr>
            <p:cNvPr id="64" name="AutoShape 15"/>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5" name="AutoShape 16"/>
            <p:cNvSpPr/>
            <p:nvPr/>
          </p:nvSpPr>
          <p:spPr bwMode="auto">
            <a:xfrm>
              <a:off x="338138" y="334962"/>
              <a:ext cx="466725" cy="466725"/>
            </a:xfrm>
            <a:custGeom>
              <a:avLst/>
              <a:gdLst>
                <a:gd name="T0" fmla="*/ 233363 w 21376"/>
                <a:gd name="T1" fmla="*/ 233363 h 21600"/>
                <a:gd name="T2" fmla="*/ 233363 w 21376"/>
                <a:gd name="T3" fmla="*/ 233363 h 21600"/>
                <a:gd name="T4" fmla="*/ 233363 w 21376"/>
                <a:gd name="T5" fmla="*/ 233363 h 21600"/>
                <a:gd name="T6" fmla="*/ 233363 w 21376"/>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76" h="21600">
                  <a:moveTo>
                    <a:pt x="21036" y="18604"/>
                  </a:moveTo>
                  <a:cubicBezTo>
                    <a:pt x="21454" y="19261"/>
                    <a:pt x="21485" y="19922"/>
                    <a:pt x="21134" y="20586"/>
                  </a:cubicBezTo>
                  <a:cubicBezTo>
                    <a:pt x="20969" y="20915"/>
                    <a:pt x="20731" y="21168"/>
                    <a:pt x="20427" y="21338"/>
                  </a:cubicBezTo>
                  <a:cubicBezTo>
                    <a:pt x="20122" y="21514"/>
                    <a:pt x="19797" y="21599"/>
                    <a:pt x="19455" y="21599"/>
                  </a:cubicBezTo>
                  <a:lnTo>
                    <a:pt x="1928" y="21599"/>
                  </a:lnTo>
                  <a:cubicBezTo>
                    <a:pt x="1585" y="21599"/>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6" name="Group 17"/>
          <p:cNvGrpSpPr/>
          <p:nvPr/>
        </p:nvGrpSpPr>
        <p:grpSpPr bwMode="auto">
          <a:xfrm>
            <a:off x="4921616" y="4662692"/>
            <a:ext cx="571324" cy="571500"/>
            <a:chOff x="0" y="0"/>
            <a:chExt cx="1143001" cy="1143001"/>
          </a:xfrm>
        </p:grpSpPr>
        <p:sp>
          <p:nvSpPr>
            <p:cNvPr id="67" name="AutoShape 18"/>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8" name="AutoShape 19"/>
            <p:cNvSpPr/>
            <p:nvPr/>
          </p:nvSpPr>
          <p:spPr bwMode="auto">
            <a:xfrm>
              <a:off x="338138" y="334962"/>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9" name="Group 20"/>
          <p:cNvGrpSpPr/>
          <p:nvPr/>
        </p:nvGrpSpPr>
        <p:grpSpPr bwMode="auto">
          <a:xfrm>
            <a:off x="6645903" y="4662692"/>
            <a:ext cx="571324" cy="571500"/>
            <a:chOff x="0" y="0"/>
            <a:chExt cx="1143001" cy="1143001"/>
          </a:xfrm>
        </p:grpSpPr>
        <p:sp>
          <p:nvSpPr>
            <p:cNvPr id="70" name="AutoShape 21"/>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1" name="AutoShape 22"/>
            <p:cNvSpPr/>
            <p:nvPr/>
          </p:nvSpPr>
          <p:spPr bwMode="auto">
            <a:xfrm>
              <a:off x="347662" y="312737"/>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72" name="Group 23"/>
          <p:cNvGrpSpPr/>
          <p:nvPr/>
        </p:nvGrpSpPr>
        <p:grpSpPr bwMode="auto">
          <a:xfrm>
            <a:off x="8370189" y="4662692"/>
            <a:ext cx="571324" cy="571500"/>
            <a:chOff x="0" y="0"/>
            <a:chExt cx="1143001" cy="1143001"/>
          </a:xfrm>
        </p:grpSpPr>
        <p:sp>
          <p:nvSpPr>
            <p:cNvPr id="73" name="AutoShape 24"/>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4" name="AutoShape 25"/>
            <p:cNvSpPr/>
            <p:nvPr/>
          </p:nvSpPr>
          <p:spPr bwMode="auto">
            <a:xfrm>
              <a:off x="346075" y="373062"/>
              <a:ext cx="450850" cy="363538"/>
            </a:xfrm>
            <a:custGeom>
              <a:avLst/>
              <a:gdLst>
                <a:gd name="T0" fmla="*/ 225425 w 21600"/>
                <a:gd name="T1" fmla="*/ 181769 h 21600"/>
                <a:gd name="T2" fmla="*/ 225425 w 21600"/>
                <a:gd name="T3" fmla="*/ 181769 h 21600"/>
                <a:gd name="T4" fmla="*/ 225425 w 21600"/>
                <a:gd name="T5" fmla="*/ 181769 h 21600"/>
                <a:gd name="T6" fmla="*/ 225425 w 21600"/>
                <a:gd name="T7" fmla="*/ 1817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599" y="4427"/>
                    <a:pt x="21599" y="4865"/>
                  </a:cubicBezTo>
                  <a:lnTo>
                    <a:pt x="21599" y="19984"/>
                  </a:lnTo>
                  <a:cubicBezTo>
                    <a:pt x="21599"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75" name="Group 26"/>
          <p:cNvGrpSpPr/>
          <p:nvPr/>
        </p:nvGrpSpPr>
        <p:grpSpPr bwMode="auto">
          <a:xfrm>
            <a:off x="10095269" y="4662692"/>
            <a:ext cx="571324" cy="571500"/>
            <a:chOff x="0" y="0"/>
            <a:chExt cx="1143001" cy="1143001"/>
          </a:xfrm>
        </p:grpSpPr>
        <p:sp>
          <p:nvSpPr>
            <p:cNvPr id="76" name="AutoShape 27"/>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7" name="AutoShape 28"/>
            <p:cNvSpPr/>
            <p:nvPr/>
          </p:nvSpPr>
          <p:spPr bwMode="auto">
            <a:xfrm>
              <a:off x="347663" y="392112"/>
              <a:ext cx="450850" cy="350838"/>
            </a:xfrm>
            <a:custGeom>
              <a:avLst/>
              <a:gdLst>
                <a:gd name="T0" fmla="*/ 225425 w 21600"/>
                <a:gd name="T1" fmla="*/ 175419 h 21600"/>
                <a:gd name="T2" fmla="*/ 225425 w 21600"/>
                <a:gd name="T3" fmla="*/ 175419 h 21600"/>
                <a:gd name="T4" fmla="*/ 225425 w 21600"/>
                <a:gd name="T5" fmla="*/ 175419 h 21600"/>
                <a:gd name="T6" fmla="*/ 225425 w 21600"/>
                <a:gd name="T7" fmla="*/ 1754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600"/>
                    <a:pt x="20265" y="21600"/>
                  </a:cubicBezTo>
                  <a:lnTo>
                    <a:pt x="1346" y="21600"/>
                  </a:lnTo>
                  <a:cubicBezTo>
                    <a:pt x="979" y="21600"/>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sp>
        <p:nvSpPr>
          <p:cNvPr id="78" name="AutoShape 29"/>
          <p:cNvSpPr/>
          <p:nvPr/>
        </p:nvSpPr>
        <p:spPr bwMode="auto">
          <a:xfrm>
            <a:off x="1319893" y="5453966"/>
            <a:ext cx="958555"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COMMENTS</a:t>
            </a:r>
            <a:endParaRPr lang="es-ES" altLang="zh-CN" sz="2000">
              <a:latin typeface="+mn-lt"/>
              <a:ea typeface="+mn-ea"/>
              <a:cs typeface="+mn-ea"/>
              <a:sym typeface="+mn-lt"/>
            </a:endParaRPr>
          </a:p>
        </p:txBody>
      </p:sp>
      <p:sp>
        <p:nvSpPr>
          <p:cNvPr id="79" name="AutoShape 30"/>
          <p:cNvSpPr/>
          <p:nvPr/>
        </p:nvSpPr>
        <p:spPr bwMode="auto">
          <a:xfrm>
            <a:off x="3013233"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CHEMICAL</a:t>
            </a:r>
            <a:endParaRPr lang="es-ES" altLang="zh-CN" sz="2000">
              <a:latin typeface="+mn-lt"/>
              <a:ea typeface="+mn-ea"/>
              <a:cs typeface="+mn-ea"/>
              <a:sym typeface="+mn-lt"/>
            </a:endParaRPr>
          </a:p>
        </p:txBody>
      </p:sp>
      <p:sp>
        <p:nvSpPr>
          <p:cNvPr id="80" name="AutoShape 31"/>
          <p:cNvSpPr/>
          <p:nvPr/>
        </p:nvSpPr>
        <p:spPr bwMode="auto">
          <a:xfrm>
            <a:off x="4769260"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SOCIAL</a:t>
            </a:r>
            <a:endParaRPr lang="es-ES" altLang="zh-CN" sz="2000">
              <a:latin typeface="+mn-lt"/>
              <a:ea typeface="+mn-ea"/>
              <a:cs typeface="+mn-ea"/>
              <a:sym typeface="+mn-lt"/>
            </a:endParaRPr>
          </a:p>
        </p:txBody>
      </p:sp>
      <p:sp>
        <p:nvSpPr>
          <p:cNvPr id="81" name="AutoShape 32"/>
          <p:cNvSpPr/>
          <p:nvPr/>
        </p:nvSpPr>
        <p:spPr bwMode="auto">
          <a:xfrm>
            <a:off x="6457803" y="5453966"/>
            <a:ext cx="958555"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AWARDS</a:t>
            </a:r>
            <a:endParaRPr lang="es-ES" altLang="zh-CN" sz="2000" dirty="0">
              <a:latin typeface="+mn-lt"/>
              <a:ea typeface="+mn-ea"/>
              <a:cs typeface="+mn-ea"/>
              <a:sym typeface="+mn-lt"/>
            </a:endParaRPr>
          </a:p>
        </p:txBody>
      </p:sp>
      <p:sp>
        <p:nvSpPr>
          <p:cNvPr id="82" name="AutoShape 33"/>
          <p:cNvSpPr/>
          <p:nvPr/>
        </p:nvSpPr>
        <p:spPr bwMode="auto">
          <a:xfrm>
            <a:off x="8185219" y="5467562"/>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HOBBIES</a:t>
            </a:r>
            <a:endParaRPr lang="es-ES" altLang="zh-CN" sz="2000" dirty="0">
              <a:latin typeface="+mn-lt"/>
              <a:ea typeface="+mn-ea"/>
              <a:cs typeface="+mn-ea"/>
              <a:sym typeface="+mn-lt"/>
            </a:endParaRPr>
          </a:p>
        </p:txBody>
      </p:sp>
      <p:sp>
        <p:nvSpPr>
          <p:cNvPr id="83" name="AutoShape 34"/>
          <p:cNvSpPr/>
          <p:nvPr/>
        </p:nvSpPr>
        <p:spPr bwMode="auto">
          <a:xfrm>
            <a:off x="9917521"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CONTACT</a:t>
            </a:r>
            <a:endParaRPr lang="es-ES" altLang="zh-CN" sz="2000">
              <a:latin typeface="+mn-lt"/>
              <a:ea typeface="+mn-ea"/>
              <a:cs typeface="+mn-ea"/>
              <a:sym typeface="+mn-lt"/>
            </a:endParaRPr>
          </a:p>
        </p:txBody>
      </p:sp>
      <p:sp>
        <p:nvSpPr>
          <p:cNvPr id="84" name="Text Box 552"/>
          <p:cNvSpPr txBox="1">
            <a:spLocks noChangeArrowheads="1"/>
          </p:cNvSpPr>
          <p:nvPr/>
        </p:nvSpPr>
        <p:spPr bwMode="auto">
          <a:xfrm>
            <a:off x="1410496" y="1912752"/>
            <a:ext cx="4279243" cy="110799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6600" dirty="0">
                <a:solidFill>
                  <a:srgbClr val="FFFFFF"/>
                </a:solidFill>
                <a:latin typeface="+mn-lt"/>
                <a:ea typeface="+mn-ea"/>
                <a:cs typeface="+mn-ea"/>
                <a:sym typeface="+mn-lt"/>
              </a:rPr>
              <a:t>hospital</a:t>
            </a:r>
            <a:endParaRPr lang="en-US" altLang="zh-CN" sz="6600" dirty="0">
              <a:solidFill>
                <a:srgbClr val="FFFFFF"/>
              </a:solidFill>
              <a:latin typeface="+mn-lt"/>
              <a:ea typeface="+mn-ea"/>
              <a:cs typeface="+mn-ea"/>
              <a:sym typeface="+mn-lt"/>
            </a:endParaRPr>
          </a:p>
        </p:txBody>
      </p:sp>
      <p:sp>
        <p:nvSpPr>
          <p:cNvPr id="85" name="Text Box 552"/>
          <p:cNvSpPr txBox="1">
            <a:spLocks noChangeArrowheads="1"/>
          </p:cNvSpPr>
          <p:nvPr/>
        </p:nvSpPr>
        <p:spPr bwMode="auto">
          <a:xfrm>
            <a:off x="1410494" y="2522148"/>
            <a:ext cx="3525413" cy="14465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zh-CN" sz="8800" dirty="0">
                <a:solidFill>
                  <a:srgbClr val="FFFFFF"/>
                </a:solidFill>
                <a:latin typeface="+mn-lt"/>
                <a:ea typeface="+mn-ea"/>
                <a:cs typeface="+mn-ea"/>
                <a:sym typeface="+mn-lt"/>
              </a:rPr>
              <a:t>NAME</a:t>
            </a:r>
            <a:endParaRPr lang="en-US" altLang="zh-CN" sz="8800" dirty="0">
              <a:solidFill>
                <a:srgbClr val="FFFFFF"/>
              </a:solidFill>
              <a:latin typeface="+mn-lt"/>
              <a:ea typeface="+mn-ea"/>
              <a:cs typeface="+mn-ea"/>
              <a:sym typeface="+mn-lt"/>
            </a:endParaRPr>
          </a:p>
        </p:txBody>
      </p:sp>
      <p:sp>
        <p:nvSpPr>
          <p:cNvPr id="3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1+#ppt_w/2"/>
                                          </p:val>
                                        </p:tav>
                                        <p:tav tm="100000">
                                          <p:val>
                                            <p:strVal val="#ppt_x"/>
                                          </p:val>
                                        </p:tav>
                                      </p:tavLst>
                                    </p:anim>
                                    <p:anim calcmode="lin" valueType="num">
                                      <p:cBhvr additive="base">
                                        <p:cTn id="12" dur="500" fill="hold"/>
                                        <p:tgtEl>
                                          <p:spTgt spid="5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additive="base">
                                        <p:cTn id="16" dur="500" fill="hold"/>
                                        <p:tgtEl>
                                          <p:spTgt spid="56"/>
                                        </p:tgtEl>
                                        <p:attrNameLst>
                                          <p:attrName>ppt_x</p:attrName>
                                        </p:attrNameLst>
                                      </p:cBhvr>
                                      <p:tavLst>
                                        <p:tav tm="0">
                                          <p:val>
                                            <p:strVal val="1+#ppt_w/2"/>
                                          </p:val>
                                        </p:tav>
                                        <p:tav tm="100000">
                                          <p:val>
                                            <p:strVal val="#ppt_x"/>
                                          </p:val>
                                        </p:tav>
                                      </p:tavLst>
                                    </p:anim>
                                    <p:anim calcmode="lin" valueType="num">
                                      <p:cBhvr additive="base">
                                        <p:cTn id="17" dur="500" fill="hold"/>
                                        <p:tgtEl>
                                          <p:spTgt spid="5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nodePh="1">
                                  <p:stCondLst>
                                    <p:cond delay="0"/>
                                  </p:stCondLst>
                                  <p:endCondLst>
                                    <p:cond evt="begin" delay="0">
                                      <p:tn val="19"/>
                                    </p:cond>
                                  </p:end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500" fill="hold"/>
                                        <p:tgtEl>
                                          <p:spTgt spid="59"/>
                                        </p:tgtEl>
                                        <p:attrNameLst>
                                          <p:attrName>ppt_x</p:attrName>
                                        </p:attrNameLst>
                                      </p:cBhvr>
                                      <p:tavLst>
                                        <p:tav tm="0">
                                          <p:val>
                                            <p:strVal val="1+#ppt_w/2"/>
                                          </p:val>
                                        </p:tav>
                                        <p:tav tm="100000">
                                          <p:val>
                                            <p:strVal val="#ppt_x"/>
                                          </p:val>
                                        </p:tav>
                                      </p:tavLst>
                                    </p:anim>
                                    <p:anim calcmode="lin" valueType="num">
                                      <p:cBhvr additive="base">
                                        <p:cTn id="22" dur="500" fill="hold"/>
                                        <p:tgtEl>
                                          <p:spTgt spid="59"/>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9" presetClass="entr" presetSubtype="0" fill="hold" grpId="0" nodeType="after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dissolve">
                                      <p:cBhvr>
                                        <p:cTn id="26" dur="500"/>
                                        <p:tgtEl>
                                          <p:spTgt spid="57"/>
                                        </p:tgtEl>
                                      </p:cBhvr>
                                    </p:animEffect>
                                  </p:childTnLst>
                                </p:cTn>
                              </p:par>
                              <p:par>
                                <p:cTn id="27" presetID="41" presetClass="entr" presetSubtype="0" fill="hold" nodeType="withEffect">
                                  <p:stCondLst>
                                    <p:cond delay="200"/>
                                  </p:stCondLst>
                                  <p:iterate type="lt">
                                    <p:tmPct val="10000"/>
                                  </p:iterate>
                                  <p:childTnLst>
                                    <p:set>
                                      <p:cBhvr>
                                        <p:cTn id="28" dur="1" fill="hold">
                                          <p:stCondLst>
                                            <p:cond delay="0"/>
                                          </p:stCondLst>
                                        </p:cTn>
                                        <p:tgtEl>
                                          <p:spTgt spid="84"/>
                                        </p:tgtEl>
                                        <p:attrNameLst>
                                          <p:attrName>style.visibility</p:attrName>
                                        </p:attrNameLst>
                                      </p:cBhvr>
                                      <p:to>
                                        <p:strVal val="visible"/>
                                      </p:to>
                                    </p:set>
                                    <p:anim calcmode="lin" valueType="num">
                                      <p:cBhvr>
                                        <p:cTn id="29" dur="1000" fill="hold"/>
                                        <p:tgtEl>
                                          <p:spTgt spid="84"/>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84"/>
                                        </p:tgtEl>
                                        <p:attrNameLst>
                                          <p:attrName>ppt_y</p:attrName>
                                        </p:attrNameLst>
                                      </p:cBhvr>
                                      <p:tavLst>
                                        <p:tav tm="0">
                                          <p:val>
                                            <p:strVal val="#ppt_y"/>
                                          </p:val>
                                        </p:tav>
                                        <p:tav tm="100000">
                                          <p:val>
                                            <p:strVal val="#ppt_y"/>
                                          </p:val>
                                        </p:tav>
                                      </p:tavLst>
                                    </p:anim>
                                    <p:anim calcmode="lin" valueType="num">
                                      <p:cBhvr>
                                        <p:cTn id="31" dur="1000" fill="hold"/>
                                        <p:tgtEl>
                                          <p:spTgt spid="84"/>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84"/>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84"/>
                                        </p:tgtEl>
                                      </p:cBhvr>
                                    </p:animEffect>
                                  </p:childTnLst>
                                </p:cTn>
                              </p:par>
                              <p:par>
                                <p:cTn id="34" presetID="41" presetClass="entr" presetSubtype="0" fill="hold" nodeType="withEffect">
                                  <p:stCondLst>
                                    <p:cond delay="200"/>
                                  </p:stCondLst>
                                  <p:iterate type="lt">
                                    <p:tmPct val="10000"/>
                                  </p:iterate>
                                  <p:childTnLst>
                                    <p:set>
                                      <p:cBhvr>
                                        <p:cTn id="35" dur="1" fill="hold">
                                          <p:stCondLst>
                                            <p:cond delay="0"/>
                                          </p:stCondLst>
                                        </p:cTn>
                                        <p:tgtEl>
                                          <p:spTgt spid="85"/>
                                        </p:tgtEl>
                                        <p:attrNameLst>
                                          <p:attrName>style.visibility</p:attrName>
                                        </p:attrNameLst>
                                      </p:cBhvr>
                                      <p:to>
                                        <p:strVal val="visible"/>
                                      </p:to>
                                    </p:set>
                                    <p:anim calcmode="lin" valueType="num">
                                      <p:cBhvr>
                                        <p:cTn id="36" dur="1000" fill="hold"/>
                                        <p:tgtEl>
                                          <p:spTgt spid="85"/>
                                        </p:tgtEl>
                                        <p:attrNameLst>
                                          <p:attrName>ppt_x</p:attrName>
                                        </p:attrNameLst>
                                      </p:cBhvr>
                                      <p:tavLst>
                                        <p:tav tm="0">
                                          <p:val>
                                            <p:strVal val="#ppt_x"/>
                                          </p:val>
                                        </p:tav>
                                        <p:tav tm="50000">
                                          <p:val>
                                            <p:strVal val="#ppt_x+.1"/>
                                          </p:val>
                                        </p:tav>
                                        <p:tav tm="100000">
                                          <p:val>
                                            <p:strVal val="#ppt_x"/>
                                          </p:val>
                                        </p:tav>
                                      </p:tavLst>
                                    </p:anim>
                                    <p:anim calcmode="lin" valueType="num">
                                      <p:cBhvr>
                                        <p:cTn id="37" dur="1000" fill="hold"/>
                                        <p:tgtEl>
                                          <p:spTgt spid="85"/>
                                        </p:tgtEl>
                                        <p:attrNameLst>
                                          <p:attrName>ppt_y</p:attrName>
                                        </p:attrNameLst>
                                      </p:cBhvr>
                                      <p:tavLst>
                                        <p:tav tm="0">
                                          <p:val>
                                            <p:strVal val="#ppt_y"/>
                                          </p:val>
                                        </p:tav>
                                        <p:tav tm="100000">
                                          <p:val>
                                            <p:strVal val="#ppt_y"/>
                                          </p:val>
                                        </p:tav>
                                      </p:tavLst>
                                    </p:anim>
                                    <p:anim calcmode="lin" valueType="num">
                                      <p:cBhvr>
                                        <p:cTn id="38" dur="1000" fill="hold"/>
                                        <p:tgtEl>
                                          <p:spTgt spid="85"/>
                                        </p:tgtEl>
                                        <p:attrNameLst>
                                          <p:attrName>ppt_h</p:attrName>
                                        </p:attrNameLst>
                                      </p:cBhvr>
                                      <p:tavLst>
                                        <p:tav tm="0">
                                          <p:val>
                                            <p:strVal val="#ppt_h/10"/>
                                          </p:val>
                                        </p:tav>
                                        <p:tav tm="50000">
                                          <p:val>
                                            <p:strVal val="#ppt_h+.01"/>
                                          </p:val>
                                        </p:tav>
                                        <p:tav tm="100000">
                                          <p:val>
                                            <p:strVal val="#ppt_h"/>
                                          </p:val>
                                        </p:tav>
                                      </p:tavLst>
                                    </p:anim>
                                    <p:anim calcmode="lin" valueType="num">
                                      <p:cBhvr>
                                        <p:cTn id="39" dur="1000" fill="hold"/>
                                        <p:tgtEl>
                                          <p:spTgt spid="85"/>
                                        </p:tgtEl>
                                        <p:attrNameLst>
                                          <p:attrName>ppt_w</p:attrName>
                                        </p:attrNameLst>
                                      </p:cBhvr>
                                      <p:tavLst>
                                        <p:tav tm="0">
                                          <p:val>
                                            <p:strVal val="#ppt_w/10"/>
                                          </p:val>
                                        </p:tav>
                                        <p:tav tm="50000">
                                          <p:val>
                                            <p:strVal val="#ppt_w+.01"/>
                                          </p:val>
                                        </p:tav>
                                        <p:tav tm="100000">
                                          <p:val>
                                            <p:strVal val="#ppt_w"/>
                                          </p:val>
                                        </p:tav>
                                      </p:tavLst>
                                    </p:anim>
                                    <p:animEffect transition="in" filter="fade">
                                      <p:cBhvr>
                                        <p:cTn id="40" dur="1000" tmFilter="0,0; .5, 1; 1, 1"/>
                                        <p:tgtEl>
                                          <p:spTgt spid="85"/>
                                        </p:tgtEl>
                                      </p:cBhvr>
                                    </p:animEffect>
                                  </p:childTnLst>
                                </p:cTn>
                              </p:par>
                            </p:childTnLst>
                          </p:cTn>
                        </p:par>
                        <p:par>
                          <p:cTn id="41" fill="hold">
                            <p:stCondLst>
                              <p:cond delay="3200"/>
                            </p:stCondLst>
                            <p:childTnLst>
                              <p:par>
                                <p:cTn id="42" presetID="42" presetClass="entr" presetSubtype="0" fill="hold" nodeType="after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1000"/>
                                        <p:tgtEl>
                                          <p:spTgt spid="60"/>
                                        </p:tgtEl>
                                      </p:cBhvr>
                                    </p:animEffect>
                                    <p:anim calcmode="lin" valueType="num">
                                      <p:cBhvr>
                                        <p:cTn id="45" dur="1000" fill="hold"/>
                                        <p:tgtEl>
                                          <p:spTgt spid="60"/>
                                        </p:tgtEl>
                                        <p:attrNameLst>
                                          <p:attrName>ppt_x</p:attrName>
                                        </p:attrNameLst>
                                      </p:cBhvr>
                                      <p:tavLst>
                                        <p:tav tm="0">
                                          <p:val>
                                            <p:strVal val="#ppt_x"/>
                                          </p:val>
                                        </p:tav>
                                        <p:tav tm="100000">
                                          <p:val>
                                            <p:strVal val="#ppt_x"/>
                                          </p:val>
                                        </p:tav>
                                      </p:tavLst>
                                    </p:anim>
                                    <p:anim calcmode="lin" valueType="num">
                                      <p:cBhvr>
                                        <p:cTn id="46" dur="1000" fill="hold"/>
                                        <p:tgtEl>
                                          <p:spTgt spid="6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1000"/>
                                        <p:tgtEl>
                                          <p:spTgt spid="63"/>
                                        </p:tgtEl>
                                      </p:cBhvr>
                                    </p:animEffect>
                                    <p:anim calcmode="lin" valueType="num">
                                      <p:cBhvr>
                                        <p:cTn id="50" dur="1000" fill="hold"/>
                                        <p:tgtEl>
                                          <p:spTgt spid="63"/>
                                        </p:tgtEl>
                                        <p:attrNameLst>
                                          <p:attrName>ppt_x</p:attrName>
                                        </p:attrNameLst>
                                      </p:cBhvr>
                                      <p:tavLst>
                                        <p:tav tm="0">
                                          <p:val>
                                            <p:strVal val="#ppt_x"/>
                                          </p:val>
                                        </p:tav>
                                        <p:tav tm="100000">
                                          <p:val>
                                            <p:strVal val="#ppt_x"/>
                                          </p:val>
                                        </p:tav>
                                      </p:tavLst>
                                    </p:anim>
                                    <p:anim calcmode="lin" valueType="num">
                                      <p:cBhvr>
                                        <p:cTn id="51" dur="1000" fill="hold"/>
                                        <p:tgtEl>
                                          <p:spTgt spid="63"/>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1000"/>
                                        <p:tgtEl>
                                          <p:spTgt spid="66"/>
                                        </p:tgtEl>
                                      </p:cBhvr>
                                    </p:animEffect>
                                    <p:anim calcmode="lin" valueType="num">
                                      <p:cBhvr>
                                        <p:cTn id="55" dur="1000" fill="hold"/>
                                        <p:tgtEl>
                                          <p:spTgt spid="66"/>
                                        </p:tgtEl>
                                        <p:attrNameLst>
                                          <p:attrName>ppt_x</p:attrName>
                                        </p:attrNameLst>
                                      </p:cBhvr>
                                      <p:tavLst>
                                        <p:tav tm="0">
                                          <p:val>
                                            <p:strVal val="#ppt_x"/>
                                          </p:val>
                                        </p:tav>
                                        <p:tav tm="100000">
                                          <p:val>
                                            <p:strVal val="#ppt_x"/>
                                          </p:val>
                                        </p:tav>
                                      </p:tavLst>
                                    </p:anim>
                                    <p:anim calcmode="lin" valueType="num">
                                      <p:cBhvr>
                                        <p:cTn id="56" dur="1000" fill="hold"/>
                                        <p:tgtEl>
                                          <p:spTgt spid="66"/>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fade">
                                      <p:cBhvr>
                                        <p:cTn id="59" dur="1000"/>
                                        <p:tgtEl>
                                          <p:spTgt spid="69"/>
                                        </p:tgtEl>
                                      </p:cBhvr>
                                    </p:animEffect>
                                    <p:anim calcmode="lin" valueType="num">
                                      <p:cBhvr>
                                        <p:cTn id="60" dur="1000" fill="hold"/>
                                        <p:tgtEl>
                                          <p:spTgt spid="69"/>
                                        </p:tgtEl>
                                        <p:attrNameLst>
                                          <p:attrName>ppt_x</p:attrName>
                                        </p:attrNameLst>
                                      </p:cBhvr>
                                      <p:tavLst>
                                        <p:tav tm="0">
                                          <p:val>
                                            <p:strVal val="#ppt_x"/>
                                          </p:val>
                                        </p:tav>
                                        <p:tav tm="100000">
                                          <p:val>
                                            <p:strVal val="#ppt_x"/>
                                          </p:val>
                                        </p:tav>
                                      </p:tavLst>
                                    </p:anim>
                                    <p:anim calcmode="lin" valueType="num">
                                      <p:cBhvr>
                                        <p:cTn id="61" dur="1000" fill="hold"/>
                                        <p:tgtEl>
                                          <p:spTgt spid="69"/>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1000"/>
                                        <p:tgtEl>
                                          <p:spTgt spid="72"/>
                                        </p:tgtEl>
                                      </p:cBhvr>
                                    </p:animEffect>
                                    <p:anim calcmode="lin" valueType="num">
                                      <p:cBhvr>
                                        <p:cTn id="65" dur="1000" fill="hold"/>
                                        <p:tgtEl>
                                          <p:spTgt spid="72"/>
                                        </p:tgtEl>
                                        <p:attrNameLst>
                                          <p:attrName>ppt_x</p:attrName>
                                        </p:attrNameLst>
                                      </p:cBhvr>
                                      <p:tavLst>
                                        <p:tav tm="0">
                                          <p:val>
                                            <p:strVal val="#ppt_x"/>
                                          </p:val>
                                        </p:tav>
                                        <p:tav tm="100000">
                                          <p:val>
                                            <p:strVal val="#ppt_x"/>
                                          </p:val>
                                        </p:tav>
                                      </p:tavLst>
                                    </p:anim>
                                    <p:anim calcmode="lin" valueType="num">
                                      <p:cBhvr>
                                        <p:cTn id="66" dur="1000" fill="hold"/>
                                        <p:tgtEl>
                                          <p:spTgt spid="72"/>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75"/>
                                        </p:tgtEl>
                                        <p:attrNameLst>
                                          <p:attrName>style.visibility</p:attrName>
                                        </p:attrNameLst>
                                      </p:cBhvr>
                                      <p:to>
                                        <p:strVal val="visible"/>
                                      </p:to>
                                    </p:set>
                                    <p:animEffect transition="in" filter="fade">
                                      <p:cBhvr>
                                        <p:cTn id="69" dur="1000"/>
                                        <p:tgtEl>
                                          <p:spTgt spid="75"/>
                                        </p:tgtEl>
                                      </p:cBhvr>
                                    </p:animEffect>
                                    <p:anim calcmode="lin" valueType="num">
                                      <p:cBhvr>
                                        <p:cTn id="70" dur="1000" fill="hold"/>
                                        <p:tgtEl>
                                          <p:spTgt spid="75"/>
                                        </p:tgtEl>
                                        <p:attrNameLst>
                                          <p:attrName>ppt_x</p:attrName>
                                        </p:attrNameLst>
                                      </p:cBhvr>
                                      <p:tavLst>
                                        <p:tav tm="0">
                                          <p:val>
                                            <p:strVal val="#ppt_x"/>
                                          </p:val>
                                        </p:tav>
                                        <p:tav tm="100000">
                                          <p:val>
                                            <p:strVal val="#ppt_x"/>
                                          </p:val>
                                        </p:tav>
                                      </p:tavLst>
                                    </p:anim>
                                    <p:anim calcmode="lin" valueType="num">
                                      <p:cBhvr>
                                        <p:cTn id="71" dur="1000" fill="hold"/>
                                        <p:tgtEl>
                                          <p:spTgt spid="7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fade">
                                      <p:cBhvr>
                                        <p:cTn id="74" dur="1000"/>
                                        <p:tgtEl>
                                          <p:spTgt spid="78"/>
                                        </p:tgtEl>
                                      </p:cBhvr>
                                    </p:animEffect>
                                    <p:anim calcmode="lin" valueType="num">
                                      <p:cBhvr>
                                        <p:cTn id="75" dur="1000" fill="hold"/>
                                        <p:tgtEl>
                                          <p:spTgt spid="78"/>
                                        </p:tgtEl>
                                        <p:attrNameLst>
                                          <p:attrName>ppt_x</p:attrName>
                                        </p:attrNameLst>
                                      </p:cBhvr>
                                      <p:tavLst>
                                        <p:tav tm="0">
                                          <p:val>
                                            <p:strVal val="#ppt_x"/>
                                          </p:val>
                                        </p:tav>
                                        <p:tav tm="100000">
                                          <p:val>
                                            <p:strVal val="#ppt_x"/>
                                          </p:val>
                                        </p:tav>
                                      </p:tavLst>
                                    </p:anim>
                                    <p:anim calcmode="lin" valueType="num">
                                      <p:cBhvr>
                                        <p:cTn id="76" dur="1000" fill="hold"/>
                                        <p:tgtEl>
                                          <p:spTgt spid="7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fade">
                                      <p:cBhvr>
                                        <p:cTn id="79" dur="1000"/>
                                        <p:tgtEl>
                                          <p:spTgt spid="79"/>
                                        </p:tgtEl>
                                      </p:cBhvr>
                                    </p:animEffect>
                                    <p:anim calcmode="lin" valueType="num">
                                      <p:cBhvr>
                                        <p:cTn id="80" dur="1000" fill="hold"/>
                                        <p:tgtEl>
                                          <p:spTgt spid="79"/>
                                        </p:tgtEl>
                                        <p:attrNameLst>
                                          <p:attrName>ppt_x</p:attrName>
                                        </p:attrNameLst>
                                      </p:cBhvr>
                                      <p:tavLst>
                                        <p:tav tm="0">
                                          <p:val>
                                            <p:strVal val="#ppt_x"/>
                                          </p:val>
                                        </p:tav>
                                        <p:tav tm="100000">
                                          <p:val>
                                            <p:strVal val="#ppt_x"/>
                                          </p:val>
                                        </p:tav>
                                      </p:tavLst>
                                    </p:anim>
                                    <p:anim calcmode="lin" valueType="num">
                                      <p:cBhvr>
                                        <p:cTn id="81" dur="1000" fill="hold"/>
                                        <p:tgtEl>
                                          <p:spTgt spid="7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80"/>
                                        </p:tgtEl>
                                        <p:attrNameLst>
                                          <p:attrName>style.visibility</p:attrName>
                                        </p:attrNameLst>
                                      </p:cBhvr>
                                      <p:to>
                                        <p:strVal val="visible"/>
                                      </p:to>
                                    </p:set>
                                    <p:animEffect transition="in" filter="fade">
                                      <p:cBhvr>
                                        <p:cTn id="84" dur="1000"/>
                                        <p:tgtEl>
                                          <p:spTgt spid="80"/>
                                        </p:tgtEl>
                                      </p:cBhvr>
                                    </p:animEffect>
                                    <p:anim calcmode="lin" valueType="num">
                                      <p:cBhvr>
                                        <p:cTn id="85" dur="1000" fill="hold"/>
                                        <p:tgtEl>
                                          <p:spTgt spid="80"/>
                                        </p:tgtEl>
                                        <p:attrNameLst>
                                          <p:attrName>ppt_x</p:attrName>
                                        </p:attrNameLst>
                                      </p:cBhvr>
                                      <p:tavLst>
                                        <p:tav tm="0">
                                          <p:val>
                                            <p:strVal val="#ppt_x"/>
                                          </p:val>
                                        </p:tav>
                                        <p:tav tm="100000">
                                          <p:val>
                                            <p:strVal val="#ppt_x"/>
                                          </p:val>
                                        </p:tav>
                                      </p:tavLst>
                                    </p:anim>
                                    <p:anim calcmode="lin" valueType="num">
                                      <p:cBhvr>
                                        <p:cTn id="86" dur="1000" fill="hold"/>
                                        <p:tgtEl>
                                          <p:spTgt spid="80"/>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81"/>
                                        </p:tgtEl>
                                        <p:attrNameLst>
                                          <p:attrName>style.visibility</p:attrName>
                                        </p:attrNameLst>
                                      </p:cBhvr>
                                      <p:to>
                                        <p:strVal val="visible"/>
                                      </p:to>
                                    </p:set>
                                    <p:animEffect transition="in" filter="fade">
                                      <p:cBhvr>
                                        <p:cTn id="89" dur="1000"/>
                                        <p:tgtEl>
                                          <p:spTgt spid="81"/>
                                        </p:tgtEl>
                                      </p:cBhvr>
                                    </p:animEffect>
                                    <p:anim calcmode="lin" valueType="num">
                                      <p:cBhvr>
                                        <p:cTn id="90" dur="1000" fill="hold"/>
                                        <p:tgtEl>
                                          <p:spTgt spid="81"/>
                                        </p:tgtEl>
                                        <p:attrNameLst>
                                          <p:attrName>ppt_x</p:attrName>
                                        </p:attrNameLst>
                                      </p:cBhvr>
                                      <p:tavLst>
                                        <p:tav tm="0">
                                          <p:val>
                                            <p:strVal val="#ppt_x"/>
                                          </p:val>
                                        </p:tav>
                                        <p:tav tm="100000">
                                          <p:val>
                                            <p:strVal val="#ppt_x"/>
                                          </p:val>
                                        </p:tav>
                                      </p:tavLst>
                                    </p:anim>
                                    <p:anim calcmode="lin" valueType="num">
                                      <p:cBhvr>
                                        <p:cTn id="91" dur="1000" fill="hold"/>
                                        <p:tgtEl>
                                          <p:spTgt spid="81"/>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82"/>
                                        </p:tgtEl>
                                        <p:attrNameLst>
                                          <p:attrName>style.visibility</p:attrName>
                                        </p:attrNameLst>
                                      </p:cBhvr>
                                      <p:to>
                                        <p:strVal val="visible"/>
                                      </p:to>
                                    </p:set>
                                    <p:animEffect transition="in" filter="fade">
                                      <p:cBhvr>
                                        <p:cTn id="94" dur="1000"/>
                                        <p:tgtEl>
                                          <p:spTgt spid="82"/>
                                        </p:tgtEl>
                                      </p:cBhvr>
                                    </p:animEffect>
                                    <p:anim calcmode="lin" valueType="num">
                                      <p:cBhvr>
                                        <p:cTn id="95" dur="1000" fill="hold"/>
                                        <p:tgtEl>
                                          <p:spTgt spid="82"/>
                                        </p:tgtEl>
                                        <p:attrNameLst>
                                          <p:attrName>ppt_x</p:attrName>
                                        </p:attrNameLst>
                                      </p:cBhvr>
                                      <p:tavLst>
                                        <p:tav tm="0">
                                          <p:val>
                                            <p:strVal val="#ppt_x"/>
                                          </p:val>
                                        </p:tav>
                                        <p:tav tm="100000">
                                          <p:val>
                                            <p:strVal val="#ppt_x"/>
                                          </p:val>
                                        </p:tav>
                                      </p:tavLst>
                                    </p:anim>
                                    <p:anim calcmode="lin" valueType="num">
                                      <p:cBhvr>
                                        <p:cTn id="96" dur="1000" fill="hold"/>
                                        <p:tgtEl>
                                          <p:spTgt spid="82"/>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83"/>
                                        </p:tgtEl>
                                        <p:attrNameLst>
                                          <p:attrName>style.visibility</p:attrName>
                                        </p:attrNameLst>
                                      </p:cBhvr>
                                      <p:to>
                                        <p:strVal val="visible"/>
                                      </p:to>
                                    </p:set>
                                    <p:animEffect transition="in" filter="fade">
                                      <p:cBhvr>
                                        <p:cTn id="99" dur="1000"/>
                                        <p:tgtEl>
                                          <p:spTgt spid="83"/>
                                        </p:tgtEl>
                                      </p:cBhvr>
                                    </p:animEffect>
                                    <p:anim calcmode="lin" valueType="num">
                                      <p:cBhvr>
                                        <p:cTn id="100" dur="1000" fill="hold"/>
                                        <p:tgtEl>
                                          <p:spTgt spid="83"/>
                                        </p:tgtEl>
                                        <p:attrNameLst>
                                          <p:attrName>ppt_x</p:attrName>
                                        </p:attrNameLst>
                                      </p:cBhvr>
                                      <p:tavLst>
                                        <p:tav tm="0">
                                          <p:val>
                                            <p:strVal val="#ppt_x"/>
                                          </p:val>
                                        </p:tav>
                                        <p:tav tm="100000">
                                          <p:val>
                                            <p:strVal val="#ppt_x"/>
                                          </p:val>
                                        </p:tav>
                                      </p:tavLst>
                                    </p:anim>
                                    <p:anim calcmode="lin" valueType="num">
                                      <p:cBhvr>
                                        <p:cTn id="101"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utoUpdateAnimBg="0"/>
      <p:bldP spid="59" grpId="0" autoUpdateAnimBg="0"/>
      <p:bldP spid="78" grpId="0"/>
      <p:bldP spid="79" grpId="0"/>
      <p:bldP spid="80" grpId="0"/>
      <p:bldP spid="81" grpId="0"/>
      <p:bldP spid="82" grpId="0"/>
      <p:bldP spid="8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组合 117"/>
          <p:cNvGrpSpPr/>
          <p:nvPr/>
        </p:nvGrpSpPr>
        <p:grpSpPr>
          <a:xfrm>
            <a:off x="4605306" y="1214426"/>
            <a:ext cx="2736000" cy="2541955"/>
            <a:chOff x="1151906" y="1214426"/>
            <a:chExt cx="2736000" cy="2541955"/>
          </a:xfrm>
        </p:grpSpPr>
        <p:sp>
          <p:nvSpPr>
            <p:cNvPr id="119" name="矩形 118"/>
            <p:cNvSpPr/>
            <p:nvPr/>
          </p:nvSpPr>
          <p:spPr>
            <a:xfrm>
              <a:off x="1151906" y="1214426"/>
              <a:ext cx="2736000" cy="1584000"/>
            </a:xfrm>
            <a:prstGeom prst="rect">
              <a:avLst/>
            </a:prstGeom>
            <a:blipFill dpi="0" rotWithShape="1">
              <a:blip r:embed="rId1"/>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0" name="矩形 119"/>
            <p:cNvSpPr/>
            <p:nvPr/>
          </p:nvSpPr>
          <p:spPr>
            <a:xfrm>
              <a:off x="1151906" y="27984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1" name="组合 120"/>
          <p:cNvGrpSpPr/>
          <p:nvPr/>
        </p:nvGrpSpPr>
        <p:grpSpPr>
          <a:xfrm>
            <a:off x="8188274" y="1214426"/>
            <a:ext cx="2736000" cy="2541955"/>
            <a:chOff x="4667153" y="1214426"/>
            <a:chExt cx="2736000" cy="2541955"/>
          </a:xfrm>
        </p:grpSpPr>
        <p:sp>
          <p:nvSpPr>
            <p:cNvPr id="122" name="矩形 121"/>
            <p:cNvSpPr/>
            <p:nvPr/>
          </p:nvSpPr>
          <p:spPr>
            <a:xfrm>
              <a:off x="4667153" y="1214426"/>
              <a:ext cx="2736000" cy="1584000"/>
            </a:xfrm>
            <a:prstGeom prst="rect">
              <a:avLst/>
            </a:prstGeom>
            <a:blipFill dpi="0" rotWithShape="1">
              <a:blip r:embed="rId2"/>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3" name="矩形 122"/>
            <p:cNvSpPr/>
            <p:nvPr/>
          </p:nvSpPr>
          <p:spPr>
            <a:xfrm>
              <a:off x="4667153" y="27984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4" name="组合 123"/>
          <p:cNvGrpSpPr/>
          <p:nvPr/>
        </p:nvGrpSpPr>
        <p:grpSpPr>
          <a:xfrm>
            <a:off x="4605306" y="3779826"/>
            <a:ext cx="2736000" cy="2541955"/>
            <a:chOff x="1151906" y="3779826"/>
            <a:chExt cx="2736000" cy="2541955"/>
          </a:xfrm>
        </p:grpSpPr>
        <p:sp>
          <p:nvSpPr>
            <p:cNvPr id="125" name="矩形 124"/>
            <p:cNvSpPr/>
            <p:nvPr/>
          </p:nvSpPr>
          <p:spPr>
            <a:xfrm>
              <a:off x="1151906" y="3779826"/>
              <a:ext cx="2736000" cy="1584000"/>
            </a:xfrm>
            <a:prstGeom prst="rect">
              <a:avLst/>
            </a:prstGeom>
            <a:blipFill dpi="0" rotWithShape="1">
              <a:blip r:embed="rId3"/>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6" name="矩形 125"/>
            <p:cNvSpPr/>
            <p:nvPr/>
          </p:nvSpPr>
          <p:spPr>
            <a:xfrm>
              <a:off x="1151906" y="53638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7" name="组合 126"/>
          <p:cNvGrpSpPr/>
          <p:nvPr/>
        </p:nvGrpSpPr>
        <p:grpSpPr>
          <a:xfrm>
            <a:off x="8188274" y="3779826"/>
            <a:ext cx="2736000" cy="2541955"/>
            <a:chOff x="4667153" y="3779826"/>
            <a:chExt cx="2736000" cy="2541955"/>
          </a:xfrm>
        </p:grpSpPr>
        <p:sp>
          <p:nvSpPr>
            <p:cNvPr id="128" name="矩形 127"/>
            <p:cNvSpPr/>
            <p:nvPr/>
          </p:nvSpPr>
          <p:spPr>
            <a:xfrm>
              <a:off x="4667153" y="3779826"/>
              <a:ext cx="2736000" cy="1584000"/>
            </a:xfrm>
            <a:prstGeom prst="rect">
              <a:avLst/>
            </a:prstGeom>
            <a:blipFill dpi="0" rotWithShape="1">
              <a:blip r:embed="rId4"/>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9" name="矩形 128"/>
            <p:cNvSpPr/>
            <p:nvPr/>
          </p:nvSpPr>
          <p:spPr>
            <a:xfrm>
              <a:off x="4667153" y="53638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sp>
        <p:nvSpPr>
          <p:cNvPr id="130" name="任意多边形 129"/>
          <p:cNvSpPr/>
          <p:nvPr/>
        </p:nvSpPr>
        <p:spPr bwMode="auto">
          <a:xfrm>
            <a:off x="345468" y="1478605"/>
            <a:ext cx="3622192" cy="4024635"/>
          </a:xfrm>
          <a:custGeom>
            <a:avLst/>
            <a:gdLst>
              <a:gd name="connsiteX0" fmla="*/ 586207 w 1555750"/>
              <a:gd name="connsiteY0" fmla="*/ 1498130 h 1728611"/>
              <a:gd name="connsiteX1" fmla="*/ 591008 w 1555750"/>
              <a:gd name="connsiteY1" fmla="*/ 1505133 h 1728611"/>
              <a:gd name="connsiteX2" fmla="*/ 596210 w 1555750"/>
              <a:gd name="connsiteY2" fmla="*/ 1511535 h 1728611"/>
              <a:gd name="connsiteX3" fmla="*/ 601612 w 1555750"/>
              <a:gd name="connsiteY3" fmla="*/ 1517737 h 1728611"/>
              <a:gd name="connsiteX4" fmla="*/ 607814 w 1555750"/>
              <a:gd name="connsiteY4" fmla="*/ 1523539 h 1728611"/>
              <a:gd name="connsiteX5" fmla="*/ 614217 w 1555750"/>
              <a:gd name="connsiteY5" fmla="*/ 1528941 h 1728611"/>
              <a:gd name="connsiteX6" fmla="*/ 621219 w 1555750"/>
              <a:gd name="connsiteY6" fmla="*/ 1533543 h 1728611"/>
              <a:gd name="connsiteX7" fmla="*/ 628222 w 1555750"/>
              <a:gd name="connsiteY7" fmla="*/ 1538144 h 1728611"/>
              <a:gd name="connsiteX8" fmla="*/ 636024 w 1555750"/>
              <a:gd name="connsiteY8" fmla="*/ 1541946 h 1728611"/>
              <a:gd name="connsiteX9" fmla="*/ 402142 w 1555750"/>
              <a:gd name="connsiteY9" fmla="*/ 1636579 h 1728611"/>
              <a:gd name="connsiteX10" fmla="*/ 399141 w 1555750"/>
              <a:gd name="connsiteY10" fmla="*/ 1638179 h 1728611"/>
              <a:gd name="connsiteX11" fmla="*/ 396740 w 1555750"/>
              <a:gd name="connsiteY11" fmla="*/ 1639980 h 1728611"/>
              <a:gd name="connsiteX12" fmla="*/ 394739 w 1555750"/>
              <a:gd name="connsiteY12" fmla="*/ 1642381 h 1728611"/>
              <a:gd name="connsiteX13" fmla="*/ 393339 w 1555750"/>
              <a:gd name="connsiteY13" fmla="*/ 1644782 h 1728611"/>
              <a:gd name="connsiteX14" fmla="*/ 392339 w 1555750"/>
              <a:gd name="connsiteY14" fmla="*/ 1647383 h 1728611"/>
              <a:gd name="connsiteX15" fmla="*/ 391738 w 1555750"/>
              <a:gd name="connsiteY15" fmla="*/ 1649984 h 1728611"/>
              <a:gd name="connsiteX16" fmla="*/ 391538 w 1555750"/>
              <a:gd name="connsiteY16" fmla="*/ 1652785 h 1728611"/>
              <a:gd name="connsiteX17" fmla="*/ 391738 w 1555750"/>
              <a:gd name="connsiteY17" fmla="*/ 1655586 h 1728611"/>
              <a:gd name="connsiteX18" fmla="*/ 392739 w 1555750"/>
              <a:gd name="connsiteY18" fmla="*/ 1658387 h 1728611"/>
              <a:gd name="connsiteX19" fmla="*/ 393939 w 1555750"/>
              <a:gd name="connsiteY19" fmla="*/ 1660787 h 1728611"/>
              <a:gd name="connsiteX20" fmla="*/ 395340 w 1555750"/>
              <a:gd name="connsiteY20" fmla="*/ 1663188 h 1728611"/>
              <a:gd name="connsiteX21" fmla="*/ 397340 w 1555750"/>
              <a:gd name="connsiteY21" fmla="*/ 1665389 h 1728611"/>
              <a:gd name="connsiteX22" fmla="*/ 399341 w 1555750"/>
              <a:gd name="connsiteY22" fmla="*/ 1666790 h 1728611"/>
              <a:gd name="connsiteX23" fmla="*/ 402142 w 1555750"/>
              <a:gd name="connsiteY23" fmla="*/ 1668190 h 1728611"/>
              <a:gd name="connsiteX24" fmla="*/ 405143 w 1555750"/>
              <a:gd name="connsiteY24" fmla="*/ 1668990 h 1728611"/>
              <a:gd name="connsiteX25" fmla="*/ 408544 w 1555750"/>
              <a:gd name="connsiteY25" fmla="*/ 1669390 h 1728611"/>
              <a:gd name="connsiteX26" fmla="*/ 1147205 w 1555750"/>
              <a:gd name="connsiteY26" fmla="*/ 1669390 h 1728611"/>
              <a:gd name="connsiteX27" fmla="*/ 1150606 w 1555750"/>
              <a:gd name="connsiteY27" fmla="*/ 1668990 h 1728611"/>
              <a:gd name="connsiteX28" fmla="*/ 1153607 w 1555750"/>
              <a:gd name="connsiteY28" fmla="*/ 1668190 h 1728611"/>
              <a:gd name="connsiteX29" fmla="*/ 1156008 w 1555750"/>
              <a:gd name="connsiteY29" fmla="*/ 1666790 h 1728611"/>
              <a:gd name="connsiteX30" fmla="*/ 1158409 w 1555750"/>
              <a:gd name="connsiteY30" fmla="*/ 1665389 h 1728611"/>
              <a:gd name="connsiteX31" fmla="*/ 1160410 w 1555750"/>
              <a:gd name="connsiteY31" fmla="*/ 1663188 h 1728611"/>
              <a:gd name="connsiteX32" fmla="*/ 1161810 w 1555750"/>
              <a:gd name="connsiteY32" fmla="*/ 1660787 h 1728611"/>
              <a:gd name="connsiteX33" fmla="*/ 1163010 w 1555750"/>
              <a:gd name="connsiteY33" fmla="*/ 1658387 h 1728611"/>
              <a:gd name="connsiteX34" fmla="*/ 1163611 w 1555750"/>
              <a:gd name="connsiteY34" fmla="*/ 1655586 h 1728611"/>
              <a:gd name="connsiteX35" fmla="*/ 1164211 w 1555750"/>
              <a:gd name="connsiteY35" fmla="*/ 1652785 h 1728611"/>
              <a:gd name="connsiteX36" fmla="*/ 1164011 w 1555750"/>
              <a:gd name="connsiteY36" fmla="*/ 1649984 h 1728611"/>
              <a:gd name="connsiteX37" fmla="*/ 1163411 w 1555750"/>
              <a:gd name="connsiteY37" fmla="*/ 1647383 h 1728611"/>
              <a:gd name="connsiteX38" fmla="*/ 1162410 w 1555750"/>
              <a:gd name="connsiteY38" fmla="*/ 1644782 h 1728611"/>
              <a:gd name="connsiteX39" fmla="*/ 1161010 w 1555750"/>
              <a:gd name="connsiteY39" fmla="*/ 1642381 h 1728611"/>
              <a:gd name="connsiteX40" fmla="*/ 1159009 w 1555750"/>
              <a:gd name="connsiteY40" fmla="*/ 1639980 h 1728611"/>
              <a:gd name="connsiteX41" fmla="*/ 1156608 w 1555750"/>
              <a:gd name="connsiteY41" fmla="*/ 1638179 h 1728611"/>
              <a:gd name="connsiteX42" fmla="*/ 1153607 w 1555750"/>
              <a:gd name="connsiteY42" fmla="*/ 1636579 h 1728611"/>
              <a:gd name="connsiteX43" fmla="*/ 919725 w 1555750"/>
              <a:gd name="connsiteY43" fmla="*/ 1541946 h 1728611"/>
              <a:gd name="connsiteX44" fmla="*/ 927527 w 1555750"/>
              <a:gd name="connsiteY44" fmla="*/ 1538144 h 1728611"/>
              <a:gd name="connsiteX45" fmla="*/ 934530 w 1555750"/>
              <a:gd name="connsiteY45" fmla="*/ 1533543 h 1728611"/>
              <a:gd name="connsiteX46" fmla="*/ 941532 w 1555750"/>
              <a:gd name="connsiteY46" fmla="*/ 1528941 h 1728611"/>
              <a:gd name="connsiteX47" fmla="*/ 947935 w 1555750"/>
              <a:gd name="connsiteY47" fmla="*/ 1523539 h 1728611"/>
              <a:gd name="connsiteX48" fmla="*/ 954137 w 1555750"/>
              <a:gd name="connsiteY48" fmla="*/ 1517737 h 1728611"/>
              <a:gd name="connsiteX49" fmla="*/ 959539 w 1555750"/>
              <a:gd name="connsiteY49" fmla="*/ 1511535 h 1728611"/>
              <a:gd name="connsiteX50" fmla="*/ 964740 w 1555750"/>
              <a:gd name="connsiteY50" fmla="*/ 1505133 h 1728611"/>
              <a:gd name="connsiteX51" fmla="*/ 969342 w 1555750"/>
              <a:gd name="connsiteY51" fmla="*/ 1498130 h 1728611"/>
              <a:gd name="connsiteX52" fmla="*/ 1296258 w 1555750"/>
              <a:gd name="connsiteY52" fmla="*/ 1630777 h 1728611"/>
              <a:gd name="connsiteX53" fmla="*/ 1307862 w 1555750"/>
              <a:gd name="connsiteY53" fmla="*/ 1635378 h 1728611"/>
              <a:gd name="connsiteX54" fmla="*/ 1319866 w 1555750"/>
              <a:gd name="connsiteY54" fmla="*/ 1639580 h 1728611"/>
              <a:gd name="connsiteX55" fmla="*/ 1332070 w 1555750"/>
              <a:gd name="connsiteY55" fmla="*/ 1643581 h 1728611"/>
              <a:gd name="connsiteX56" fmla="*/ 1344074 w 1555750"/>
              <a:gd name="connsiteY56" fmla="*/ 1647583 h 1728611"/>
              <a:gd name="connsiteX57" fmla="*/ 1356279 w 1555750"/>
              <a:gd name="connsiteY57" fmla="*/ 1650984 h 1728611"/>
              <a:gd name="connsiteX58" fmla="*/ 1368483 w 1555750"/>
              <a:gd name="connsiteY58" fmla="*/ 1653985 h 1728611"/>
              <a:gd name="connsiteX59" fmla="*/ 1380888 w 1555750"/>
              <a:gd name="connsiteY59" fmla="*/ 1657186 h 1728611"/>
              <a:gd name="connsiteX60" fmla="*/ 1393092 w 1555750"/>
              <a:gd name="connsiteY60" fmla="*/ 1659587 h 1728611"/>
              <a:gd name="connsiteX61" fmla="*/ 1405696 w 1555750"/>
              <a:gd name="connsiteY61" fmla="*/ 1661988 h 1728611"/>
              <a:gd name="connsiteX62" fmla="*/ 1418301 w 1555750"/>
              <a:gd name="connsiteY62" fmla="*/ 1663788 h 1728611"/>
              <a:gd name="connsiteX63" fmla="*/ 1430705 w 1555750"/>
              <a:gd name="connsiteY63" fmla="*/ 1665589 h 1728611"/>
              <a:gd name="connsiteX64" fmla="*/ 1443310 w 1555750"/>
              <a:gd name="connsiteY64" fmla="*/ 1666790 h 1728611"/>
              <a:gd name="connsiteX65" fmla="*/ 1456114 w 1555750"/>
              <a:gd name="connsiteY65" fmla="*/ 1668190 h 1728611"/>
              <a:gd name="connsiteX66" fmla="*/ 1468719 w 1555750"/>
              <a:gd name="connsiteY66" fmla="*/ 1668790 h 1728611"/>
              <a:gd name="connsiteX67" fmla="*/ 1481523 w 1555750"/>
              <a:gd name="connsiteY67" fmla="*/ 1669390 h 1728611"/>
              <a:gd name="connsiteX68" fmla="*/ 1493928 w 1555750"/>
              <a:gd name="connsiteY68" fmla="*/ 1669390 h 1728611"/>
              <a:gd name="connsiteX69" fmla="*/ 1497129 w 1555750"/>
              <a:gd name="connsiteY69" fmla="*/ 1669590 h 1728611"/>
              <a:gd name="connsiteX70" fmla="*/ 1500130 w 1555750"/>
              <a:gd name="connsiteY70" fmla="*/ 1669991 h 1728611"/>
              <a:gd name="connsiteX71" fmla="*/ 1502931 w 1555750"/>
              <a:gd name="connsiteY71" fmla="*/ 1670591 h 1728611"/>
              <a:gd name="connsiteX72" fmla="*/ 1505732 w 1555750"/>
              <a:gd name="connsiteY72" fmla="*/ 1671791 h 1728611"/>
              <a:gd name="connsiteX73" fmla="*/ 1508132 w 1555750"/>
              <a:gd name="connsiteY73" fmla="*/ 1672992 h 1728611"/>
              <a:gd name="connsiteX74" fmla="*/ 1510533 w 1555750"/>
              <a:gd name="connsiteY74" fmla="*/ 1674592 h 1728611"/>
              <a:gd name="connsiteX75" fmla="*/ 1512934 w 1555750"/>
              <a:gd name="connsiteY75" fmla="*/ 1675993 h 1728611"/>
              <a:gd name="connsiteX76" fmla="*/ 1515135 w 1555750"/>
              <a:gd name="connsiteY76" fmla="*/ 1677793 h 1728611"/>
              <a:gd name="connsiteX77" fmla="*/ 1516936 w 1555750"/>
              <a:gd name="connsiteY77" fmla="*/ 1679994 h 1728611"/>
              <a:gd name="connsiteX78" fmla="*/ 1518736 w 1555750"/>
              <a:gd name="connsiteY78" fmla="*/ 1682395 h 1728611"/>
              <a:gd name="connsiteX79" fmla="*/ 1519937 w 1555750"/>
              <a:gd name="connsiteY79" fmla="*/ 1684996 h 1728611"/>
              <a:gd name="connsiteX80" fmla="*/ 1521137 w 1555750"/>
              <a:gd name="connsiteY80" fmla="*/ 1687397 h 1728611"/>
              <a:gd name="connsiteX81" fmla="*/ 1522538 w 1555750"/>
              <a:gd name="connsiteY81" fmla="*/ 1690198 h 1728611"/>
              <a:gd name="connsiteX82" fmla="*/ 1523138 w 1555750"/>
              <a:gd name="connsiteY82" fmla="*/ 1692799 h 1728611"/>
              <a:gd name="connsiteX83" fmla="*/ 1523738 w 1555750"/>
              <a:gd name="connsiteY83" fmla="*/ 1696000 h 1728611"/>
              <a:gd name="connsiteX84" fmla="*/ 1523738 w 1555750"/>
              <a:gd name="connsiteY84" fmla="*/ 1699001 h 1728611"/>
              <a:gd name="connsiteX85" fmla="*/ 1523738 w 1555750"/>
              <a:gd name="connsiteY85" fmla="*/ 1702002 h 1728611"/>
              <a:gd name="connsiteX86" fmla="*/ 1523138 w 1555750"/>
              <a:gd name="connsiteY86" fmla="*/ 1704803 h 1728611"/>
              <a:gd name="connsiteX87" fmla="*/ 1522538 w 1555750"/>
              <a:gd name="connsiteY87" fmla="*/ 1707804 h 1728611"/>
              <a:gd name="connsiteX88" fmla="*/ 1521137 w 1555750"/>
              <a:gd name="connsiteY88" fmla="*/ 1710605 h 1728611"/>
              <a:gd name="connsiteX89" fmla="*/ 1519937 w 1555750"/>
              <a:gd name="connsiteY89" fmla="*/ 1713006 h 1728611"/>
              <a:gd name="connsiteX90" fmla="*/ 1518736 w 1555750"/>
              <a:gd name="connsiteY90" fmla="*/ 1715407 h 1728611"/>
              <a:gd name="connsiteX91" fmla="*/ 1516936 w 1555750"/>
              <a:gd name="connsiteY91" fmla="*/ 1717607 h 1728611"/>
              <a:gd name="connsiteX92" fmla="*/ 1515135 w 1555750"/>
              <a:gd name="connsiteY92" fmla="*/ 1719808 h 1728611"/>
              <a:gd name="connsiteX93" fmla="*/ 1512934 w 1555750"/>
              <a:gd name="connsiteY93" fmla="*/ 1721809 h 1728611"/>
              <a:gd name="connsiteX94" fmla="*/ 1510533 w 1555750"/>
              <a:gd name="connsiteY94" fmla="*/ 1723409 h 1728611"/>
              <a:gd name="connsiteX95" fmla="*/ 1508132 w 1555750"/>
              <a:gd name="connsiteY95" fmla="*/ 1725010 h 1728611"/>
              <a:gd name="connsiteX96" fmla="*/ 1505732 w 1555750"/>
              <a:gd name="connsiteY96" fmla="*/ 1726210 h 1728611"/>
              <a:gd name="connsiteX97" fmla="*/ 1502931 w 1555750"/>
              <a:gd name="connsiteY97" fmla="*/ 1727011 h 1728611"/>
              <a:gd name="connsiteX98" fmla="*/ 1500130 w 1555750"/>
              <a:gd name="connsiteY98" fmla="*/ 1728011 h 1728611"/>
              <a:gd name="connsiteX99" fmla="*/ 1497129 w 1555750"/>
              <a:gd name="connsiteY99" fmla="*/ 1728211 h 1728611"/>
              <a:gd name="connsiteX100" fmla="*/ 1493928 w 1555750"/>
              <a:gd name="connsiteY100" fmla="*/ 1728611 h 1728611"/>
              <a:gd name="connsiteX101" fmla="*/ 61822 w 1555750"/>
              <a:gd name="connsiteY101" fmla="*/ 1728611 h 1728611"/>
              <a:gd name="connsiteX102" fmla="*/ 58621 w 1555750"/>
              <a:gd name="connsiteY102" fmla="*/ 1728211 h 1728611"/>
              <a:gd name="connsiteX103" fmla="*/ 55620 w 1555750"/>
              <a:gd name="connsiteY103" fmla="*/ 1728011 h 1728611"/>
              <a:gd name="connsiteX104" fmla="*/ 52819 w 1555750"/>
              <a:gd name="connsiteY104" fmla="*/ 1727011 h 1728611"/>
              <a:gd name="connsiteX105" fmla="*/ 50018 w 1555750"/>
              <a:gd name="connsiteY105" fmla="*/ 1726210 h 1728611"/>
              <a:gd name="connsiteX106" fmla="*/ 47417 w 1555750"/>
              <a:gd name="connsiteY106" fmla="*/ 1725010 h 1728611"/>
              <a:gd name="connsiteX107" fmla="*/ 45216 w 1555750"/>
              <a:gd name="connsiteY107" fmla="*/ 1723409 h 1728611"/>
              <a:gd name="connsiteX108" fmla="*/ 42815 w 1555750"/>
              <a:gd name="connsiteY108" fmla="*/ 1721809 h 1728611"/>
              <a:gd name="connsiteX109" fmla="*/ 40614 w 1555750"/>
              <a:gd name="connsiteY109" fmla="*/ 1719808 h 1728611"/>
              <a:gd name="connsiteX110" fmla="*/ 38814 w 1555750"/>
              <a:gd name="connsiteY110" fmla="*/ 1717607 h 1728611"/>
              <a:gd name="connsiteX111" fmla="*/ 37013 w 1555750"/>
              <a:gd name="connsiteY111" fmla="*/ 1715407 h 1728611"/>
              <a:gd name="connsiteX112" fmla="*/ 35813 w 1555750"/>
              <a:gd name="connsiteY112" fmla="*/ 1713006 h 1728611"/>
              <a:gd name="connsiteX113" fmla="*/ 34212 w 1555750"/>
              <a:gd name="connsiteY113" fmla="*/ 1710605 h 1728611"/>
              <a:gd name="connsiteX114" fmla="*/ 33212 w 1555750"/>
              <a:gd name="connsiteY114" fmla="*/ 1707804 h 1728611"/>
              <a:gd name="connsiteX115" fmla="*/ 32611 w 1555750"/>
              <a:gd name="connsiteY115" fmla="*/ 1704803 h 1728611"/>
              <a:gd name="connsiteX116" fmla="*/ 32011 w 1555750"/>
              <a:gd name="connsiteY116" fmla="*/ 1702002 h 1728611"/>
              <a:gd name="connsiteX117" fmla="*/ 32011 w 1555750"/>
              <a:gd name="connsiteY117" fmla="*/ 1699001 h 1728611"/>
              <a:gd name="connsiteX118" fmla="*/ 32011 w 1555750"/>
              <a:gd name="connsiteY118" fmla="*/ 1696000 h 1728611"/>
              <a:gd name="connsiteX119" fmla="*/ 32611 w 1555750"/>
              <a:gd name="connsiteY119" fmla="*/ 1692799 h 1728611"/>
              <a:gd name="connsiteX120" fmla="*/ 33212 w 1555750"/>
              <a:gd name="connsiteY120" fmla="*/ 1690198 h 1728611"/>
              <a:gd name="connsiteX121" fmla="*/ 34212 w 1555750"/>
              <a:gd name="connsiteY121" fmla="*/ 1687397 h 1728611"/>
              <a:gd name="connsiteX122" fmla="*/ 35813 w 1555750"/>
              <a:gd name="connsiteY122" fmla="*/ 1684996 h 1728611"/>
              <a:gd name="connsiteX123" fmla="*/ 37013 w 1555750"/>
              <a:gd name="connsiteY123" fmla="*/ 1682395 h 1728611"/>
              <a:gd name="connsiteX124" fmla="*/ 38814 w 1555750"/>
              <a:gd name="connsiteY124" fmla="*/ 1679994 h 1728611"/>
              <a:gd name="connsiteX125" fmla="*/ 40614 w 1555750"/>
              <a:gd name="connsiteY125" fmla="*/ 1677793 h 1728611"/>
              <a:gd name="connsiteX126" fmla="*/ 42815 w 1555750"/>
              <a:gd name="connsiteY126" fmla="*/ 1675993 h 1728611"/>
              <a:gd name="connsiteX127" fmla="*/ 45216 w 1555750"/>
              <a:gd name="connsiteY127" fmla="*/ 1674592 h 1728611"/>
              <a:gd name="connsiteX128" fmla="*/ 47417 w 1555750"/>
              <a:gd name="connsiteY128" fmla="*/ 1672992 h 1728611"/>
              <a:gd name="connsiteX129" fmla="*/ 50018 w 1555750"/>
              <a:gd name="connsiteY129" fmla="*/ 1671791 h 1728611"/>
              <a:gd name="connsiteX130" fmla="*/ 52819 w 1555750"/>
              <a:gd name="connsiteY130" fmla="*/ 1670591 h 1728611"/>
              <a:gd name="connsiteX131" fmla="*/ 55620 w 1555750"/>
              <a:gd name="connsiteY131" fmla="*/ 1669991 h 1728611"/>
              <a:gd name="connsiteX132" fmla="*/ 58621 w 1555750"/>
              <a:gd name="connsiteY132" fmla="*/ 1669590 h 1728611"/>
              <a:gd name="connsiteX133" fmla="*/ 61822 w 1555750"/>
              <a:gd name="connsiteY133" fmla="*/ 1669390 h 1728611"/>
              <a:gd name="connsiteX134" fmla="*/ 74226 w 1555750"/>
              <a:gd name="connsiteY134" fmla="*/ 1669390 h 1728611"/>
              <a:gd name="connsiteX135" fmla="*/ 87031 w 1555750"/>
              <a:gd name="connsiteY135" fmla="*/ 1668790 h 1728611"/>
              <a:gd name="connsiteX136" fmla="*/ 99635 w 1555750"/>
              <a:gd name="connsiteY136" fmla="*/ 1668190 h 1728611"/>
              <a:gd name="connsiteX137" fmla="*/ 112440 w 1555750"/>
              <a:gd name="connsiteY137" fmla="*/ 1666790 h 1728611"/>
              <a:gd name="connsiteX138" fmla="*/ 125044 w 1555750"/>
              <a:gd name="connsiteY138" fmla="*/ 1665589 h 1728611"/>
              <a:gd name="connsiteX139" fmla="*/ 137448 w 1555750"/>
              <a:gd name="connsiteY139" fmla="*/ 1663788 h 1728611"/>
              <a:gd name="connsiteX140" fmla="*/ 150053 w 1555750"/>
              <a:gd name="connsiteY140" fmla="*/ 1661988 h 1728611"/>
              <a:gd name="connsiteX141" fmla="*/ 162657 w 1555750"/>
              <a:gd name="connsiteY141" fmla="*/ 1659587 h 1728611"/>
              <a:gd name="connsiteX142" fmla="*/ 174862 w 1555750"/>
              <a:gd name="connsiteY142" fmla="*/ 1657186 h 1728611"/>
              <a:gd name="connsiteX143" fmla="*/ 187066 w 1555750"/>
              <a:gd name="connsiteY143" fmla="*/ 1653985 h 1728611"/>
              <a:gd name="connsiteX144" fmla="*/ 199470 w 1555750"/>
              <a:gd name="connsiteY144" fmla="*/ 1650984 h 1728611"/>
              <a:gd name="connsiteX145" fmla="*/ 211475 w 1555750"/>
              <a:gd name="connsiteY145" fmla="*/ 1647583 h 1728611"/>
              <a:gd name="connsiteX146" fmla="*/ 223679 w 1555750"/>
              <a:gd name="connsiteY146" fmla="*/ 1643581 h 1728611"/>
              <a:gd name="connsiteX147" fmla="*/ 235683 w 1555750"/>
              <a:gd name="connsiteY147" fmla="*/ 1639580 h 1728611"/>
              <a:gd name="connsiteX148" fmla="*/ 247487 w 1555750"/>
              <a:gd name="connsiteY148" fmla="*/ 1635378 h 1728611"/>
              <a:gd name="connsiteX149" fmla="*/ 259492 w 1555750"/>
              <a:gd name="connsiteY149" fmla="*/ 1630777 h 1728611"/>
              <a:gd name="connsiteX150" fmla="*/ 688344 w 1555750"/>
              <a:gd name="connsiteY150" fmla="*/ 911522 h 1728611"/>
              <a:gd name="connsiteX151" fmla="*/ 694339 w 1555750"/>
              <a:gd name="connsiteY151" fmla="*/ 911922 h 1728611"/>
              <a:gd name="connsiteX152" fmla="*/ 700534 w 1555750"/>
              <a:gd name="connsiteY152" fmla="*/ 912522 h 1728611"/>
              <a:gd name="connsiteX153" fmla="*/ 706330 w 1555750"/>
              <a:gd name="connsiteY153" fmla="*/ 913722 h 1728611"/>
              <a:gd name="connsiteX154" fmla="*/ 712325 w 1555750"/>
              <a:gd name="connsiteY154" fmla="*/ 914922 h 1728611"/>
              <a:gd name="connsiteX155" fmla="*/ 718521 w 1555750"/>
              <a:gd name="connsiteY155" fmla="*/ 916522 h 1728611"/>
              <a:gd name="connsiteX156" fmla="*/ 724316 w 1555750"/>
              <a:gd name="connsiteY156" fmla="*/ 918322 h 1728611"/>
              <a:gd name="connsiteX157" fmla="*/ 730312 w 1555750"/>
              <a:gd name="connsiteY157" fmla="*/ 920722 h 1728611"/>
              <a:gd name="connsiteX158" fmla="*/ 736307 w 1555750"/>
              <a:gd name="connsiteY158" fmla="*/ 923123 h 1728611"/>
              <a:gd name="connsiteX159" fmla="*/ 741103 w 1555750"/>
              <a:gd name="connsiteY159" fmla="*/ 925323 h 1728611"/>
              <a:gd name="connsiteX160" fmla="*/ 746299 w 1555750"/>
              <a:gd name="connsiteY160" fmla="*/ 927123 h 1728611"/>
              <a:gd name="connsiteX161" fmla="*/ 751496 w 1555750"/>
              <a:gd name="connsiteY161" fmla="*/ 928723 h 1728611"/>
              <a:gd name="connsiteX162" fmla="*/ 756692 w 1555750"/>
              <a:gd name="connsiteY162" fmla="*/ 929923 h 1728611"/>
              <a:gd name="connsiteX163" fmla="*/ 761888 w 1555750"/>
              <a:gd name="connsiteY163" fmla="*/ 931123 h 1728611"/>
              <a:gd name="connsiteX164" fmla="*/ 767284 w 1555750"/>
              <a:gd name="connsiteY164" fmla="*/ 931723 h 1728611"/>
              <a:gd name="connsiteX165" fmla="*/ 772480 w 1555750"/>
              <a:gd name="connsiteY165" fmla="*/ 932323 h 1728611"/>
              <a:gd name="connsiteX166" fmla="*/ 777676 w 1555750"/>
              <a:gd name="connsiteY166" fmla="*/ 932323 h 1728611"/>
              <a:gd name="connsiteX167" fmla="*/ 783271 w 1555750"/>
              <a:gd name="connsiteY167" fmla="*/ 932323 h 1728611"/>
              <a:gd name="connsiteX168" fmla="*/ 788467 w 1555750"/>
              <a:gd name="connsiteY168" fmla="*/ 931723 h 1728611"/>
              <a:gd name="connsiteX169" fmla="*/ 793863 w 1555750"/>
              <a:gd name="connsiteY169" fmla="*/ 931123 h 1728611"/>
              <a:gd name="connsiteX170" fmla="*/ 799059 w 1555750"/>
              <a:gd name="connsiteY170" fmla="*/ 929923 h 1728611"/>
              <a:gd name="connsiteX171" fmla="*/ 804255 w 1555750"/>
              <a:gd name="connsiteY171" fmla="*/ 928723 h 1728611"/>
              <a:gd name="connsiteX172" fmla="*/ 809452 w 1555750"/>
              <a:gd name="connsiteY172" fmla="*/ 927123 h 1728611"/>
              <a:gd name="connsiteX173" fmla="*/ 814448 w 1555750"/>
              <a:gd name="connsiteY173" fmla="*/ 925323 h 1728611"/>
              <a:gd name="connsiteX174" fmla="*/ 819444 w 1555750"/>
              <a:gd name="connsiteY174" fmla="*/ 923123 h 1728611"/>
              <a:gd name="connsiteX175" fmla="*/ 825439 w 1555750"/>
              <a:gd name="connsiteY175" fmla="*/ 920722 h 1728611"/>
              <a:gd name="connsiteX176" fmla="*/ 831435 w 1555750"/>
              <a:gd name="connsiteY176" fmla="*/ 918322 h 1728611"/>
              <a:gd name="connsiteX177" fmla="*/ 837230 w 1555750"/>
              <a:gd name="connsiteY177" fmla="*/ 916522 h 1728611"/>
              <a:gd name="connsiteX178" fmla="*/ 843426 w 1555750"/>
              <a:gd name="connsiteY178" fmla="*/ 914922 h 1728611"/>
              <a:gd name="connsiteX179" fmla="*/ 849421 w 1555750"/>
              <a:gd name="connsiteY179" fmla="*/ 913722 h 1728611"/>
              <a:gd name="connsiteX180" fmla="*/ 855217 w 1555750"/>
              <a:gd name="connsiteY180" fmla="*/ 912522 h 1728611"/>
              <a:gd name="connsiteX181" fmla="*/ 861412 w 1555750"/>
              <a:gd name="connsiteY181" fmla="*/ 911922 h 1728611"/>
              <a:gd name="connsiteX182" fmla="*/ 867407 w 1555750"/>
              <a:gd name="connsiteY182" fmla="*/ 911522 h 1728611"/>
              <a:gd name="connsiteX183" fmla="*/ 873603 w 1555750"/>
              <a:gd name="connsiteY183" fmla="*/ 911922 h 1728611"/>
              <a:gd name="connsiteX184" fmla="*/ 879398 w 1555750"/>
              <a:gd name="connsiteY184" fmla="*/ 912122 h 1728611"/>
              <a:gd name="connsiteX185" fmla="*/ 885394 w 1555750"/>
              <a:gd name="connsiteY185" fmla="*/ 912722 h 1728611"/>
              <a:gd name="connsiteX186" fmla="*/ 891589 w 1555750"/>
              <a:gd name="connsiteY186" fmla="*/ 913722 h 1728611"/>
              <a:gd name="connsiteX187" fmla="*/ 897385 w 1555750"/>
              <a:gd name="connsiteY187" fmla="*/ 915322 h 1728611"/>
              <a:gd name="connsiteX188" fmla="*/ 903580 w 1555750"/>
              <a:gd name="connsiteY188" fmla="*/ 916722 h 1728611"/>
              <a:gd name="connsiteX189" fmla="*/ 909376 w 1555750"/>
              <a:gd name="connsiteY189" fmla="*/ 918522 h 1728611"/>
              <a:gd name="connsiteX190" fmla="*/ 915371 w 1555750"/>
              <a:gd name="connsiteY190" fmla="*/ 921123 h 1728611"/>
              <a:gd name="connsiteX191" fmla="*/ 915771 w 1555750"/>
              <a:gd name="connsiteY191" fmla="*/ 921323 h 1728611"/>
              <a:gd name="connsiteX192" fmla="*/ 920367 w 1555750"/>
              <a:gd name="connsiteY192" fmla="*/ 923123 h 1728611"/>
              <a:gd name="connsiteX193" fmla="*/ 924564 w 1555750"/>
              <a:gd name="connsiteY193" fmla="*/ 925323 h 1728611"/>
              <a:gd name="connsiteX194" fmla="*/ 928561 w 1555750"/>
              <a:gd name="connsiteY194" fmla="*/ 927723 h 1728611"/>
              <a:gd name="connsiteX195" fmla="*/ 932558 w 1555750"/>
              <a:gd name="connsiteY195" fmla="*/ 930523 h 1728611"/>
              <a:gd name="connsiteX196" fmla="*/ 936155 w 1555750"/>
              <a:gd name="connsiteY196" fmla="*/ 933523 h 1728611"/>
              <a:gd name="connsiteX197" fmla="*/ 939553 w 1555750"/>
              <a:gd name="connsiteY197" fmla="*/ 936723 h 1728611"/>
              <a:gd name="connsiteX198" fmla="*/ 942550 w 1555750"/>
              <a:gd name="connsiteY198" fmla="*/ 939923 h 1728611"/>
              <a:gd name="connsiteX199" fmla="*/ 945548 w 1555750"/>
              <a:gd name="connsiteY199" fmla="*/ 943323 h 1728611"/>
              <a:gd name="connsiteX200" fmla="*/ 948346 w 1555750"/>
              <a:gd name="connsiteY200" fmla="*/ 947323 h 1728611"/>
              <a:gd name="connsiteX201" fmla="*/ 950544 w 1555750"/>
              <a:gd name="connsiteY201" fmla="*/ 951323 h 1728611"/>
              <a:gd name="connsiteX202" fmla="*/ 952543 w 1555750"/>
              <a:gd name="connsiteY202" fmla="*/ 955323 h 1728611"/>
              <a:gd name="connsiteX203" fmla="*/ 954142 w 1555750"/>
              <a:gd name="connsiteY203" fmla="*/ 959524 h 1728611"/>
              <a:gd name="connsiteX204" fmla="*/ 955740 w 1555750"/>
              <a:gd name="connsiteY204" fmla="*/ 963724 h 1728611"/>
              <a:gd name="connsiteX205" fmla="*/ 956540 w 1555750"/>
              <a:gd name="connsiteY205" fmla="*/ 968324 h 1728611"/>
              <a:gd name="connsiteX206" fmla="*/ 957139 w 1555750"/>
              <a:gd name="connsiteY206" fmla="*/ 973324 h 1728611"/>
              <a:gd name="connsiteX207" fmla="*/ 957539 w 1555750"/>
              <a:gd name="connsiteY207" fmla="*/ 977924 h 1728611"/>
              <a:gd name="connsiteX208" fmla="*/ 957539 w 1555750"/>
              <a:gd name="connsiteY208" fmla="*/ 1437336 h 1728611"/>
              <a:gd name="connsiteX209" fmla="*/ 957139 w 1555750"/>
              <a:gd name="connsiteY209" fmla="*/ 1441936 h 1728611"/>
              <a:gd name="connsiteX210" fmla="*/ 956939 w 1555750"/>
              <a:gd name="connsiteY210" fmla="*/ 1446336 h 1728611"/>
              <a:gd name="connsiteX211" fmla="*/ 956340 w 1555750"/>
              <a:gd name="connsiteY211" fmla="*/ 1450536 h 1728611"/>
              <a:gd name="connsiteX212" fmla="*/ 955740 w 1555750"/>
              <a:gd name="connsiteY212" fmla="*/ 1454736 h 1728611"/>
              <a:gd name="connsiteX213" fmla="*/ 954741 w 1555750"/>
              <a:gd name="connsiteY213" fmla="*/ 1458737 h 1728611"/>
              <a:gd name="connsiteX214" fmla="*/ 953542 w 1555750"/>
              <a:gd name="connsiteY214" fmla="*/ 1463137 h 1728611"/>
              <a:gd name="connsiteX215" fmla="*/ 952343 w 1555750"/>
              <a:gd name="connsiteY215" fmla="*/ 1466937 h 1728611"/>
              <a:gd name="connsiteX216" fmla="*/ 950744 w 1555750"/>
              <a:gd name="connsiteY216" fmla="*/ 1470737 h 1728611"/>
              <a:gd name="connsiteX217" fmla="*/ 948946 w 1555750"/>
              <a:gd name="connsiteY217" fmla="*/ 1474737 h 1728611"/>
              <a:gd name="connsiteX218" fmla="*/ 947147 w 1555750"/>
              <a:gd name="connsiteY218" fmla="*/ 1478337 h 1728611"/>
              <a:gd name="connsiteX219" fmla="*/ 944949 w 1555750"/>
              <a:gd name="connsiteY219" fmla="*/ 1481737 h 1728611"/>
              <a:gd name="connsiteX220" fmla="*/ 942950 w 1555750"/>
              <a:gd name="connsiteY220" fmla="*/ 1485337 h 1728611"/>
              <a:gd name="connsiteX221" fmla="*/ 940352 w 1555750"/>
              <a:gd name="connsiteY221" fmla="*/ 1488737 h 1728611"/>
              <a:gd name="connsiteX222" fmla="*/ 937954 w 1555750"/>
              <a:gd name="connsiteY222" fmla="*/ 1491737 h 1728611"/>
              <a:gd name="connsiteX223" fmla="*/ 935156 w 1555750"/>
              <a:gd name="connsiteY223" fmla="*/ 1494737 h 1728611"/>
              <a:gd name="connsiteX224" fmla="*/ 932558 w 1555750"/>
              <a:gd name="connsiteY224" fmla="*/ 1497938 h 1728611"/>
              <a:gd name="connsiteX225" fmla="*/ 929360 w 1555750"/>
              <a:gd name="connsiteY225" fmla="*/ 1500538 h 1728611"/>
              <a:gd name="connsiteX226" fmla="*/ 926363 w 1555750"/>
              <a:gd name="connsiteY226" fmla="*/ 1503338 h 1728611"/>
              <a:gd name="connsiteX227" fmla="*/ 922965 w 1555750"/>
              <a:gd name="connsiteY227" fmla="*/ 1505738 h 1728611"/>
              <a:gd name="connsiteX228" fmla="*/ 919568 w 1555750"/>
              <a:gd name="connsiteY228" fmla="*/ 1508338 h 1728611"/>
              <a:gd name="connsiteX229" fmla="*/ 916370 w 1555750"/>
              <a:gd name="connsiteY229" fmla="*/ 1510738 h 1728611"/>
              <a:gd name="connsiteX230" fmla="*/ 912573 w 1555750"/>
              <a:gd name="connsiteY230" fmla="*/ 1512538 h 1728611"/>
              <a:gd name="connsiteX231" fmla="*/ 908976 w 1555750"/>
              <a:gd name="connsiteY231" fmla="*/ 1514338 h 1728611"/>
              <a:gd name="connsiteX232" fmla="*/ 905379 w 1555750"/>
              <a:gd name="connsiteY232" fmla="*/ 1516138 h 1728611"/>
              <a:gd name="connsiteX233" fmla="*/ 901382 w 1555750"/>
              <a:gd name="connsiteY233" fmla="*/ 1517738 h 1728611"/>
              <a:gd name="connsiteX234" fmla="*/ 897385 w 1555750"/>
              <a:gd name="connsiteY234" fmla="*/ 1518938 h 1728611"/>
              <a:gd name="connsiteX235" fmla="*/ 893388 w 1555750"/>
              <a:gd name="connsiteY235" fmla="*/ 1520138 h 1728611"/>
              <a:gd name="connsiteX236" fmla="*/ 889191 w 1555750"/>
              <a:gd name="connsiteY236" fmla="*/ 1521138 h 1728611"/>
              <a:gd name="connsiteX237" fmla="*/ 885194 w 1555750"/>
              <a:gd name="connsiteY237" fmla="*/ 1521938 h 1728611"/>
              <a:gd name="connsiteX238" fmla="*/ 880797 w 1555750"/>
              <a:gd name="connsiteY238" fmla="*/ 1522538 h 1728611"/>
              <a:gd name="connsiteX239" fmla="*/ 876401 w 1555750"/>
              <a:gd name="connsiteY239" fmla="*/ 1522938 h 1728611"/>
              <a:gd name="connsiteX240" fmla="*/ 872004 w 1555750"/>
              <a:gd name="connsiteY240" fmla="*/ 1522938 h 1728611"/>
              <a:gd name="connsiteX241" fmla="*/ 863211 w 1555750"/>
              <a:gd name="connsiteY241" fmla="*/ 1522938 h 1728611"/>
              <a:gd name="connsiteX242" fmla="*/ 859014 w 1555750"/>
              <a:gd name="connsiteY242" fmla="*/ 1522938 h 1728611"/>
              <a:gd name="connsiteX243" fmla="*/ 854417 w 1555750"/>
              <a:gd name="connsiteY243" fmla="*/ 1522538 h 1728611"/>
              <a:gd name="connsiteX244" fmla="*/ 850021 w 1555750"/>
              <a:gd name="connsiteY244" fmla="*/ 1521938 h 1728611"/>
              <a:gd name="connsiteX245" fmla="*/ 846024 w 1555750"/>
              <a:gd name="connsiteY245" fmla="*/ 1521138 h 1728611"/>
              <a:gd name="connsiteX246" fmla="*/ 841827 w 1555750"/>
              <a:gd name="connsiteY246" fmla="*/ 1520138 h 1728611"/>
              <a:gd name="connsiteX247" fmla="*/ 837830 w 1555750"/>
              <a:gd name="connsiteY247" fmla="*/ 1518938 h 1728611"/>
              <a:gd name="connsiteX248" fmla="*/ 833833 w 1555750"/>
              <a:gd name="connsiteY248" fmla="*/ 1517738 h 1728611"/>
              <a:gd name="connsiteX249" fmla="*/ 829836 w 1555750"/>
              <a:gd name="connsiteY249" fmla="*/ 1516138 h 1728611"/>
              <a:gd name="connsiteX250" fmla="*/ 826239 w 1555750"/>
              <a:gd name="connsiteY250" fmla="*/ 1514338 h 1728611"/>
              <a:gd name="connsiteX251" fmla="*/ 822641 w 1555750"/>
              <a:gd name="connsiteY251" fmla="*/ 1512538 h 1728611"/>
              <a:gd name="connsiteX252" fmla="*/ 818844 w 1555750"/>
              <a:gd name="connsiteY252" fmla="*/ 1510738 h 1728611"/>
              <a:gd name="connsiteX253" fmla="*/ 815647 w 1555750"/>
              <a:gd name="connsiteY253" fmla="*/ 1508338 h 1728611"/>
              <a:gd name="connsiteX254" fmla="*/ 812249 w 1555750"/>
              <a:gd name="connsiteY254" fmla="*/ 1505738 h 1728611"/>
              <a:gd name="connsiteX255" fmla="*/ 808852 w 1555750"/>
              <a:gd name="connsiteY255" fmla="*/ 1503338 h 1728611"/>
              <a:gd name="connsiteX256" fmla="*/ 805854 w 1555750"/>
              <a:gd name="connsiteY256" fmla="*/ 1500538 h 1728611"/>
              <a:gd name="connsiteX257" fmla="*/ 802657 w 1555750"/>
              <a:gd name="connsiteY257" fmla="*/ 1497938 h 1728611"/>
              <a:gd name="connsiteX258" fmla="*/ 800059 w 1555750"/>
              <a:gd name="connsiteY258" fmla="*/ 1494737 h 1728611"/>
              <a:gd name="connsiteX259" fmla="*/ 797261 w 1555750"/>
              <a:gd name="connsiteY259" fmla="*/ 1491737 h 1728611"/>
              <a:gd name="connsiteX260" fmla="*/ 794863 w 1555750"/>
              <a:gd name="connsiteY260" fmla="*/ 1488737 h 1728611"/>
              <a:gd name="connsiteX261" fmla="*/ 792464 w 1555750"/>
              <a:gd name="connsiteY261" fmla="*/ 1485337 h 1728611"/>
              <a:gd name="connsiteX262" fmla="*/ 790266 w 1555750"/>
              <a:gd name="connsiteY262" fmla="*/ 1481737 h 1728611"/>
              <a:gd name="connsiteX263" fmla="*/ 788068 w 1555750"/>
              <a:gd name="connsiteY263" fmla="*/ 1478337 h 1728611"/>
              <a:gd name="connsiteX264" fmla="*/ 786269 w 1555750"/>
              <a:gd name="connsiteY264" fmla="*/ 1474737 h 1728611"/>
              <a:gd name="connsiteX265" fmla="*/ 784470 w 1555750"/>
              <a:gd name="connsiteY265" fmla="*/ 1470737 h 1728611"/>
              <a:gd name="connsiteX266" fmla="*/ 782872 w 1555750"/>
              <a:gd name="connsiteY266" fmla="*/ 1466937 h 1728611"/>
              <a:gd name="connsiteX267" fmla="*/ 781673 w 1555750"/>
              <a:gd name="connsiteY267" fmla="*/ 1463137 h 1728611"/>
              <a:gd name="connsiteX268" fmla="*/ 780474 w 1555750"/>
              <a:gd name="connsiteY268" fmla="*/ 1458737 h 1728611"/>
              <a:gd name="connsiteX269" fmla="*/ 779474 w 1555750"/>
              <a:gd name="connsiteY269" fmla="*/ 1454736 h 1728611"/>
              <a:gd name="connsiteX270" fmla="*/ 778875 w 1555750"/>
              <a:gd name="connsiteY270" fmla="*/ 1450536 h 1728611"/>
              <a:gd name="connsiteX271" fmla="*/ 778275 w 1555750"/>
              <a:gd name="connsiteY271" fmla="*/ 1446336 h 1728611"/>
              <a:gd name="connsiteX272" fmla="*/ 778075 w 1555750"/>
              <a:gd name="connsiteY272" fmla="*/ 1441936 h 1728611"/>
              <a:gd name="connsiteX273" fmla="*/ 777676 w 1555750"/>
              <a:gd name="connsiteY273" fmla="*/ 1437336 h 1728611"/>
              <a:gd name="connsiteX274" fmla="*/ 777676 w 1555750"/>
              <a:gd name="connsiteY274" fmla="*/ 1441936 h 1728611"/>
              <a:gd name="connsiteX275" fmla="*/ 777476 w 1555750"/>
              <a:gd name="connsiteY275" fmla="*/ 1446336 h 1728611"/>
              <a:gd name="connsiteX276" fmla="*/ 776876 w 1555750"/>
              <a:gd name="connsiteY276" fmla="*/ 1450536 h 1728611"/>
              <a:gd name="connsiteX277" fmla="*/ 776277 w 1555750"/>
              <a:gd name="connsiteY277" fmla="*/ 1454736 h 1728611"/>
              <a:gd name="connsiteX278" fmla="*/ 775277 w 1555750"/>
              <a:gd name="connsiteY278" fmla="*/ 1458737 h 1728611"/>
              <a:gd name="connsiteX279" fmla="*/ 774078 w 1555750"/>
              <a:gd name="connsiteY279" fmla="*/ 1463137 h 1728611"/>
              <a:gd name="connsiteX280" fmla="*/ 772480 w 1555750"/>
              <a:gd name="connsiteY280" fmla="*/ 1466937 h 1728611"/>
              <a:gd name="connsiteX281" fmla="*/ 771081 w 1555750"/>
              <a:gd name="connsiteY281" fmla="*/ 1470737 h 1728611"/>
              <a:gd name="connsiteX282" fmla="*/ 769482 w 1555750"/>
              <a:gd name="connsiteY282" fmla="*/ 1474737 h 1728611"/>
              <a:gd name="connsiteX283" fmla="*/ 767683 w 1555750"/>
              <a:gd name="connsiteY283" fmla="*/ 1478337 h 1728611"/>
              <a:gd name="connsiteX284" fmla="*/ 765485 w 1555750"/>
              <a:gd name="connsiteY284" fmla="*/ 1481737 h 1728611"/>
              <a:gd name="connsiteX285" fmla="*/ 763287 w 1555750"/>
              <a:gd name="connsiteY285" fmla="*/ 1485337 h 1728611"/>
              <a:gd name="connsiteX286" fmla="*/ 760888 w 1555750"/>
              <a:gd name="connsiteY286" fmla="*/ 1488737 h 1728611"/>
              <a:gd name="connsiteX287" fmla="*/ 758490 w 1555750"/>
              <a:gd name="connsiteY287" fmla="*/ 1491737 h 1728611"/>
              <a:gd name="connsiteX288" fmla="*/ 755692 w 1555750"/>
              <a:gd name="connsiteY288" fmla="*/ 1494737 h 1728611"/>
              <a:gd name="connsiteX289" fmla="*/ 753094 w 1555750"/>
              <a:gd name="connsiteY289" fmla="*/ 1497938 h 1728611"/>
              <a:gd name="connsiteX290" fmla="*/ 749897 w 1555750"/>
              <a:gd name="connsiteY290" fmla="*/ 1500538 h 1728611"/>
              <a:gd name="connsiteX291" fmla="*/ 746899 w 1555750"/>
              <a:gd name="connsiteY291" fmla="*/ 1503338 h 1728611"/>
              <a:gd name="connsiteX292" fmla="*/ 743502 w 1555750"/>
              <a:gd name="connsiteY292" fmla="*/ 1505738 h 1728611"/>
              <a:gd name="connsiteX293" fmla="*/ 740104 w 1555750"/>
              <a:gd name="connsiteY293" fmla="*/ 1508338 h 1728611"/>
              <a:gd name="connsiteX294" fmla="*/ 736907 w 1555750"/>
              <a:gd name="connsiteY294" fmla="*/ 1510738 h 1728611"/>
              <a:gd name="connsiteX295" fmla="*/ 733110 w 1555750"/>
              <a:gd name="connsiteY295" fmla="*/ 1512538 h 1728611"/>
              <a:gd name="connsiteX296" fmla="*/ 729512 w 1555750"/>
              <a:gd name="connsiteY296" fmla="*/ 1514338 h 1728611"/>
              <a:gd name="connsiteX297" fmla="*/ 725915 w 1555750"/>
              <a:gd name="connsiteY297" fmla="*/ 1516138 h 1728611"/>
              <a:gd name="connsiteX298" fmla="*/ 721918 w 1555750"/>
              <a:gd name="connsiteY298" fmla="*/ 1517738 h 1728611"/>
              <a:gd name="connsiteX299" fmla="*/ 717921 w 1555750"/>
              <a:gd name="connsiteY299" fmla="*/ 1518938 h 1728611"/>
              <a:gd name="connsiteX300" fmla="*/ 713924 w 1555750"/>
              <a:gd name="connsiteY300" fmla="*/ 1520138 h 1728611"/>
              <a:gd name="connsiteX301" fmla="*/ 709727 w 1555750"/>
              <a:gd name="connsiteY301" fmla="*/ 1521138 h 1728611"/>
              <a:gd name="connsiteX302" fmla="*/ 705331 w 1555750"/>
              <a:gd name="connsiteY302" fmla="*/ 1521938 h 1728611"/>
              <a:gd name="connsiteX303" fmla="*/ 701134 w 1555750"/>
              <a:gd name="connsiteY303" fmla="*/ 1522538 h 1728611"/>
              <a:gd name="connsiteX304" fmla="*/ 696737 w 1555750"/>
              <a:gd name="connsiteY304" fmla="*/ 1522938 h 1728611"/>
              <a:gd name="connsiteX305" fmla="*/ 692540 w 1555750"/>
              <a:gd name="connsiteY305" fmla="*/ 1522938 h 1728611"/>
              <a:gd name="connsiteX306" fmla="*/ 683747 w 1555750"/>
              <a:gd name="connsiteY306" fmla="*/ 1522938 h 1728611"/>
              <a:gd name="connsiteX307" fmla="*/ 679151 w 1555750"/>
              <a:gd name="connsiteY307" fmla="*/ 1522938 h 1728611"/>
              <a:gd name="connsiteX308" fmla="*/ 674954 w 1555750"/>
              <a:gd name="connsiteY308" fmla="*/ 1522538 h 1728611"/>
              <a:gd name="connsiteX309" fmla="*/ 670557 w 1555750"/>
              <a:gd name="connsiteY309" fmla="*/ 1521938 h 1728611"/>
              <a:gd name="connsiteX310" fmla="*/ 666560 w 1555750"/>
              <a:gd name="connsiteY310" fmla="*/ 1521138 h 1728611"/>
              <a:gd name="connsiteX311" fmla="*/ 662363 w 1555750"/>
              <a:gd name="connsiteY311" fmla="*/ 1520138 h 1728611"/>
              <a:gd name="connsiteX312" fmla="*/ 658366 w 1555750"/>
              <a:gd name="connsiteY312" fmla="*/ 1518938 h 1728611"/>
              <a:gd name="connsiteX313" fmla="*/ 654369 w 1555750"/>
              <a:gd name="connsiteY313" fmla="*/ 1517738 h 1728611"/>
              <a:gd name="connsiteX314" fmla="*/ 650372 w 1555750"/>
              <a:gd name="connsiteY314" fmla="*/ 1516138 h 1728611"/>
              <a:gd name="connsiteX315" fmla="*/ 646775 w 1555750"/>
              <a:gd name="connsiteY315" fmla="*/ 1514338 h 1728611"/>
              <a:gd name="connsiteX316" fmla="*/ 643178 w 1555750"/>
              <a:gd name="connsiteY316" fmla="*/ 1512538 h 1728611"/>
              <a:gd name="connsiteX317" fmla="*/ 639381 w 1555750"/>
              <a:gd name="connsiteY317" fmla="*/ 1510738 h 1728611"/>
              <a:gd name="connsiteX318" fmla="*/ 636183 w 1555750"/>
              <a:gd name="connsiteY318" fmla="*/ 1508338 h 1728611"/>
              <a:gd name="connsiteX319" fmla="*/ 632786 w 1555750"/>
              <a:gd name="connsiteY319" fmla="*/ 1505738 h 1728611"/>
              <a:gd name="connsiteX320" fmla="*/ 629388 w 1555750"/>
              <a:gd name="connsiteY320" fmla="*/ 1503338 h 1728611"/>
              <a:gd name="connsiteX321" fmla="*/ 626391 w 1555750"/>
              <a:gd name="connsiteY321" fmla="*/ 1500538 h 1728611"/>
              <a:gd name="connsiteX322" fmla="*/ 623193 w 1555750"/>
              <a:gd name="connsiteY322" fmla="*/ 1497938 h 1728611"/>
              <a:gd name="connsiteX323" fmla="*/ 620595 w 1555750"/>
              <a:gd name="connsiteY323" fmla="*/ 1494737 h 1728611"/>
              <a:gd name="connsiteX324" fmla="*/ 617797 w 1555750"/>
              <a:gd name="connsiteY324" fmla="*/ 1491737 h 1728611"/>
              <a:gd name="connsiteX325" fmla="*/ 615399 w 1555750"/>
              <a:gd name="connsiteY325" fmla="*/ 1488737 h 1728611"/>
              <a:gd name="connsiteX326" fmla="*/ 612801 w 1555750"/>
              <a:gd name="connsiteY326" fmla="*/ 1485337 h 1728611"/>
              <a:gd name="connsiteX327" fmla="*/ 610802 w 1555750"/>
              <a:gd name="connsiteY327" fmla="*/ 1481737 h 1728611"/>
              <a:gd name="connsiteX328" fmla="*/ 608604 w 1555750"/>
              <a:gd name="connsiteY328" fmla="*/ 1478337 h 1728611"/>
              <a:gd name="connsiteX329" fmla="*/ 606805 w 1555750"/>
              <a:gd name="connsiteY329" fmla="*/ 1474737 h 1728611"/>
              <a:gd name="connsiteX330" fmla="*/ 605007 w 1555750"/>
              <a:gd name="connsiteY330" fmla="*/ 1470737 h 1728611"/>
              <a:gd name="connsiteX331" fmla="*/ 603408 w 1555750"/>
              <a:gd name="connsiteY331" fmla="*/ 1466937 h 1728611"/>
              <a:gd name="connsiteX332" fmla="*/ 602209 w 1555750"/>
              <a:gd name="connsiteY332" fmla="*/ 1463137 h 1728611"/>
              <a:gd name="connsiteX333" fmla="*/ 601010 w 1555750"/>
              <a:gd name="connsiteY333" fmla="*/ 1458737 h 1728611"/>
              <a:gd name="connsiteX334" fmla="*/ 600011 w 1555750"/>
              <a:gd name="connsiteY334" fmla="*/ 1454736 h 1728611"/>
              <a:gd name="connsiteX335" fmla="*/ 599211 w 1555750"/>
              <a:gd name="connsiteY335" fmla="*/ 1450536 h 1728611"/>
              <a:gd name="connsiteX336" fmla="*/ 598812 w 1555750"/>
              <a:gd name="connsiteY336" fmla="*/ 1446336 h 1728611"/>
              <a:gd name="connsiteX337" fmla="*/ 598612 w 1555750"/>
              <a:gd name="connsiteY337" fmla="*/ 1441936 h 1728611"/>
              <a:gd name="connsiteX338" fmla="*/ 598212 w 1555750"/>
              <a:gd name="connsiteY338" fmla="*/ 1437336 h 1728611"/>
              <a:gd name="connsiteX339" fmla="*/ 598212 w 1555750"/>
              <a:gd name="connsiteY339" fmla="*/ 977924 h 1728611"/>
              <a:gd name="connsiteX340" fmla="*/ 598612 w 1555750"/>
              <a:gd name="connsiteY340" fmla="*/ 973324 h 1728611"/>
              <a:gd name="connsiteX341" fmla="*/ 599211 w 1555750"/>
              <a:gd name="connsiteY341" fmla="*/ 968324 h 1728611"/>
              <a:gd name="connsiteX342" fmla="*/ 600011 w 1555750"/>
              <a:gd name="connsiteY342" fmla="*/ 963724 h 1728611"/>
              <a:gd name="connsiteX343" fmla="*/ 601210 w 1555750"/>
              <a:gd name="connsiteY343" fmla="*/ 959524 h 1728611"/>
              <a:gd name="connsiteX344" fmla="*/ 603208 w 1555750"/>
              <a:gd name="connsiteY344" fmla="*/ 955323 h 1728611"/>
              <a:gd name="connsiteX345" fmla="*/ 605207 w 1555750"/>
              <a:gd name="connsiteY345" fmla="*/ 951323 h 1728611"/>
              <a:gd name="connsiteX346" fmla="*/ 607405 w 1555750"/>
              <a:gd name="connsiteY346" fmla="*/ 947323 h 1728611"/>
              <a:gd name="connsiteX347" fmla="*/ 610203 w 1555750"/>
              <a:gd name="connsiteY347" fmla="*/ 943723 h 1728611"/>
              <a:gd name="connsiteX348" fmla="*/ 612801 w 1555750"/>
              <a:gd name="connsiteY348" fmla="*/ 939923 h 1728611"/>
              <a:gd name="connsiteX349" fmla="*/ 616198 w 1555750"/>
              <a:gd name="connsiteY349" fmla="*/ 936723 h 1728611"/>
              <a:gd name="connsiteX350" fmla="*/ 619596 w 1555750"/>
              <a:gd name="connsiteY350" fmla="*/ 933523 h 1728611"/>
              <a:gd name="connsiteX351" fmla="*/ 623193 w 1555750"/>
              <a:gd name="connsiteY351" fmla="*/ 930523 h 1728611"/>
              <a:gd name="connsiteX352" fmla="*/ 627190 w 1555750"/>
              <a:gd name="connsiteY352" fmla="*/ 927723 h 1728611"/>
              <a:gd name="connsiteX353" fmla="*/ 631187 w 1555750"/>
              <a:gd name="connsiteY353" fmla="*/ 925323 h 1728611"/>
              <a:gd name="connsiteX354" fmla="*/ 635384 w 1555750"/>
              <a:gd name="connsiteY354" fmla="*/ 923123 h 1728611"/>
              <a:gd name="connsiteX355" fmla="*/ 639980 w 1555750"/>
              <a:gd name="connsiteY355" fmla="*/ 921323 h 1728611"/>
              <a:gd name="connsiteX356" fmla="*/ 640380 w 1555750"/>
              <a:gd name="connsiteY356" fmla="*/ 921123 h 1728611"/>
              <a:gd name="connsiteX357" fmla="*/ 646176 w 1555750"/>
              <a:gd name="connsiteY357" fmla="*/ 918522 h 1728611"/>
              <a:gd name="connsiteX358" fmla="*/ 652171 w 1555750"/>
              <a:gd name="connsiteY358" fmla="*/ 916722 h 1728611"/>
              <a:gd name="connsiteX359" fmla="*/ 658366 w 1555750"/>
              <a:gd name="connsiteY359" fmla="*/ 915322 h 1728611"/>
              <a:gd name="connsiteX360" fmla="*/ 664162 w 1555750"/>
              <a:gd name="connsiteY360" fmla="*/ 913722 h 1728611"/>
              <a:gd name="connsiteX361" fmla="*/ 670357 w 1555750"/>
              <a:gd name="connsiteY361" fmla="*/ 912722 h 1728611"/>
              <a:gd name="connsiteX362" fmla="*/ 676353 w 1555750"/>
              <a:gd name="connsiteY362" fmla="*/ 912122 h 1728611"/>
              <a:gd name="connsiteX363" fmla="*/ 682148 w 1555750"/>
              <a:gd name="connsiteY363" fmla="*/ 911922 h 1728611"/>
              <a:gd name="connsiteX364" fmla="*/ 1150607 w 1555750"/>
              <a:gd name="connsiteY364" fmla="*/ 879111 h 1728611"/>
              <a:gd name="connsiteX365" fmla="*/ 1452113 w 1555750"/>
              <a:gd name="connsiteY365" fmla="*/ 879111 h 1728611"/>
              <a:gd name="connsiteX366" fmla="*/ 1457315 w 1555750"/>
              <a:gd name="connsiteY366" fmla="*/ 879111 h 1728611"/>
              <a:gd name="connsiteX367" fmla="*/ 1462917 w 1555750"/>
              <a:gd name="connsiteY367" fmla="*/ 879711 h 1728611"/>
              <a:gd name="connsiteX368" fmla="*/ 1468119 w 1555750"/>
              <a:gd name="connsiteY368" fmla="*/ 880312 h 1728611"/>
              <a:gd name="connsiteX369" fmla="*/ 1472921 w 1555750"/>
              <a:gd name="connsiteY369" fmla="*/ 881312 h 1728611"/>
              <a:gd name="connsiteX370" fmla="*/ 1478123 w 1555750"/>
              <a:gd name="connsiteY370" fmla="*/ 882512 h 1728611"/>
              <a:gd name="connsiteX371" fmla="*/ 1482924 w 1555750"/>
              <a:gd name="connsiteY371" fmla="*/ 883713 h 1728611"/>
              <a:gd name="connsiteX372" fmla="*/ 1487926 w 1555750"/>
              <a:gd name="connsiteY372" fmla="*/ 885514 h 1728611"/>
              <a:gd name="connsiteX373" fmla="*/ 1492528 w 1555750"/>
              <a:gd name="connsiteY373" fmla="*/ 887314 h 1728611"/>
              <a:gd name="connsiteX374" fmla="*/ 1497129 w 1555750"/>
              <a:gd name="connsiteY374" fmla="*/ 889115 h 1728611"/>
              <a:gd name="connsiteX375" fmla="*/ 1501731 w 1555750"/>
              <a:gd name="connsiteY375" fmla="*/ 891516 h 1728611"/>
              <a:gd name="connsiteX376" fmla="*/ 1505932 w 1555750"/>
              <a:gd name="connsiteY376" fmla="*/ 894117 h 1728611"/>
              <a:gd name="connsiteX377" fmla="*/ 1509934 w 1555750"/>
              <a:gd name="connsiteY377" fmla="*/ 896717 h 1728611"/>
              <a:gd name="connsiteX378" fmla="*/ 1514135 w 1555750"/>
              <a:gd name="connsiteY378" fmla="*/ 899518 h 1728611"/>
              <a:gd name="connsiteX379" fmla="*/ 1518137 w 1555750"/>
              <a:gd name="connsiteY379" fmla="*/ 902520 h 1728611"/>
              <a:gd name="connsiteX380" fmla="*/ 1521738 w 1555750"/>
              <a:gd name="connsiteY380" fmla="*/ 905921 h 1728611"/>
              <a:gd name="connsiteX381" fmla="*/ 1525539 w 1555750"/>
              <a:gd name="connsiteY381" fmla="*/ 909322 h 1728611"/>
              <a:gd name="connsiteX382" fmla="*/ 1528940 w 1555750"/>
              <a:gd name="connsiteY382" fmla="*/ 912923 h 1728611"/>
              <a:gd name="connsiteX383" fmla="*/ 1531942 w 1555750"/>
              <a:gd name="connsiteY383" fmla="*/ 916725 h 1728611"/>
              <a:gd name="connsiteX384" fmla="*/ 1535343 w 1555750"/>
              <a:gd name="connsiteY384" fmla="*/ 920726 h 1728611"/>
              <a:gd name="connsiteX385" fmla="*/ 1537944 w 1555750"/>
              <a:gd name="connsiteY385" fmla="*/ 924527 h 1728611"/>
              <a:gd name="connsiteX386" fmla="*/ 1540745 w 1555750"/>
              <a:gd name="connsiteY386" fmla="*/ 928929 h 1728611"/>
              <a:gd name="connsiteX387" fmla="*/ 1543146 w 1555750"/>
              <a:gd name="connsiteY387" fmla="*/ 933130 h 1728611"/>
              <a:gd name="connsiteX388" fmla="*/ 1545346 w 1555750"/>
              <a:gd name="connsiteY388" fmla="*/ 937732 h 1728611"/>
              <a:gd name="connsiteX389" fmla="*/ 1547547 w 1555750"/>
              <a:gd name="connsiteY389" fmla="*/ 942334 h 1728611"/>
              <a:gd name="connsiteX390" fmla="*/ 1549348 w 1555750"/>
              <a:gd name="connsiteY390" fmla="*/ 946935 h 1728611"/>
              <a:gd name="connsiteX391" fmla="*/ 1551148 w 1555750"/>
              <a:gd name="connsiteY391" fmla="*/ 951737 h 1728611"/>
              <a:gd name="connsiteX392" fmla="*/ 1552349 w 1555750"/>
              <a:gd name="connsiteY392" fmla="*/ 956739 h 1728611"/>
              <a:gd name="connsiteX393" fmla="*/ 1553549 w 1555750"/>
              <a:gd name="connsiteY393" fmla="*/ 961941 h 1728611"/>
              <a:gd name="connsiteX394" fmla="*/ 1554550 w 1555750"/>
              <a:gd name="connsiteY394" fmla="*/ 966742 h 1728611"/>
              <a:gd name="connsiteX395" fmla="*/ 1555150 w 1555750"/>
              <a:gd name="connsiteY395" fmla="*/ 971944 h 1728611"/>
              <a:gd name="connsiteX396" fmla="*/ 1555350 w 1555750"/>
              <a:gd name="connsiteY396" fmla="*/ 977146 h 1728611"/>
              <a:gd name="connsiteX397" fmla="*/ 1555750 w 1555750"/>
              <a:gd name="connsiteY397" fmla="*/ 982748 h 1728611"/>
              <a:gd name="connsiteX398" fmla="*/ 1555350 w 1555750"/>
              <a:gd name="connsiteY398" fmla="*/ 987950 h 1728611"/>
              <a:gd name="connsiteX399" fmla="*/ 1555150 w 1555750"/>
              <a:gd name="connsiteY399" fmla="*/ 993352 h 1728611"/>
              <a:gd name="connsiteX400" fmla="*/ 1554550 w 1555750"/>
              <a:gd name="connsiteY400" fmla="*/ 998553 h 1728611"/>
              <a:gd name="connsiteX401" fmla="*/ 1553549 w 1555750"/>
              <a:gd name="connsiteY401" fmla="*/ 1003555 h 1728611"/>
              <a:gd name="connsiteX402" fmla="*/ 1552349 w 1555750"/>
              <a:gd name="connsiteY402" fmla="*/ 1008757 h 1728611"/>
              <a:gd name="connsiteX403" fmla="*/ 1551148 w 1555750"/>
              <a:gd name="connsiteY403" fmla="*/ 1013559 h 1728611"/>
              <a:gd name="connsiteX404" fmla="*/ 1549348 w 1555750"/>
              <a:gd name="connsiteY404" fmla="*/ 1018160 h 1728611"/>
              <a:gd name="connsiteX405" fmla="*/ 1547547 w 1555750"/>
              <a:gd name="connsiteY405" fmla="*/ 1022962 h 1728611"/>
              <a:gd name="connsiteX406" fmla="*/ 1545346 w 1555750"/>
              <a:gd name="connsiteY406" fmla="*/ 1027564 h 1728611"/>
              <a:gd name="connsiteX407" fmla="*/ 1543146 w 1555750"/>
              <a:gd name="connsiteY407" fmla="*/ 1031965 h 1728611"/>
              <a:gd name="connsiteX408" fmla="*/ 1540745 w 1555750"/>
              <a:gd name="connsiteY408" fmla="*/ 1036567 h 1728611"/>
              <a:gd name="connsiteX409" fmla="*/ 1537944 w 1555750"/>
              <a:gd name="connsiteY409" fmla="*/ 1040368 h 1728611"/>
              <a:gd name="connsiteX410" fmla="*/ 1535343 w 1555750"/>
              <a:gd name="connsiteY410" fmla="*/ 1044770 h 1728611"/>
              <a:gd name="connsiteX411" fmla="*/ 1531942 w 1555750"/>
              <a:gd name="connsiteY411" fmla="*/ 1048371 h 1728611"/>
              <a:gd name="connsiteX412" fmla="*/ 1528940 w 1555750"/>
              <a:gd name="connsiteY412" fmla="*/ 1052373 h 1728611"/>
              <a:gd name="connsiteX413" fmla="*/ 1525539 w 1555750"/>
              <a:gd name="connsiteY413" fmla="*/ 1055974 h 1728611"/>
              <a:gd name="connsiteX414" fmla="*/ 1521738 w 1555750"/>
              <a:gd name="connsiteY414" fmla="*/ 1059375 h 1728611"/>
              <a:gd name="connsiteX415" fmla="*/ 1518137 w 1555750"/>
              <a:gd name="connsiteY415" fmla="*/ 1062376 h 1728611"/>
              <a:gd name="connsiteX416" fmla="*/ 1514135 w 1555750"/>
              <a:gd name="connsiteY416" fmla="*/ 1065577 h 1728611"/>
              <a:gd name="connsiteX417" fmla="*/ 1509934 w 1555750"/>
              <a:gd name="connsiteY417" fmla="*/ 1068578 h 1728611"/>
              <a:gd name="connsiteX418" fmla="*/ 1505932 w 1555750"/>
              <a:gd name="connsiteY418" fmla="*/ 1071379 h 1728611"/>
              <a:gd name="connsiteX419" fmla="*/ 1501731 w 1555750"/>
              <a:gd name="connsiteY419" fmla="*/ 1073780 h 1728611"/>
              <a:gd name="connsiteX420" fmla="*/ 1497129 w 1555750"/>
              <a:gd name="connsiteY420" fmla="*/ 1075981 h 1728611"/>
              <a:gd name="connsiteX421" fmla="*/ 1492528 w 1555750"/>
              <a:gd name="connsiteY421" fmla="*/ 1077982 h 1728611"/>
              <a:gd name="connsiteX422" fmla="*/ 1487926 w 1555750"/>
              <a:gd name="connsiteY422" fmla="*/ 1079782 h 1728611"/>
              <a:gd name="connsiteX423" fmla="*/ 1482924 w 1555750"/>
              <a:gd name="connsiteY423" fmla="*/ 1081783 h 1728611"/>
              <a:gd name="connsiteX424" fmla="*/ 1478123 w 1555750"/>
              <a:gd name="connsiteY424" fmla="*/ 1082983 h 1728611"/>
              <a:gd name="connsiteX425" fmla="*/ 1472921 w 1555750"/>
              <a:gd name="connsiteY425" fmla="*/ 1084184 h 1728611"/>
              <a:gd name="connsiteX426" fmla="*/ 1468119 w 1555750"/>
              <a:gd name="connsiteY426" fmla="*/ 1084984 h 1728611"/>
              <a:gd name="connsiteX427" fmla="*/ 1462917 w 1555750"/>
              <a:gd name="connsiteY427" fmla="*/ 1085584 h 1728611"/>
              <a:gd name="connsiteX428" fmla="*/ 1457315 w 1555750"/>
              <a:gd name="connsiteY428" fmla="*/ 1085984 h 1728611"/>
              <a:gd name="connsiteX429" fmla="*/ 1452113 w 1555750"/>
              <a:gd name="connsiteY429" fmla="*/ 1086385 h 1728611"/>
              <a:gd name="connsiteX430" fmla="*/ 1439909 w 1555750"/>
              <a:gd name="connsiteY430" fmla="*/ 1086385 h 1728611"/>
              <a:gd name="connsiteX431" fmla="*/ 1439909 w 1555750"/>
              <a:gd name="connsiteY431" fmla="*/ 1186820 h 1728611"/>
              <a:gd name="connsiteX432" fmla="*/ 1439709 w 1555750"/>
              <a:gd name="connsiteY432" fmla="*/ 1189221 h 1728611"/>
              <a:gd name="connsiteX433" fmla="*/ 1439309 w 1555750"/>
              <a:gd name="connsiteY433" fmla="*/ 1191822 h 1728611"/>
              <a:gd name="connsiteX434" fmla="*/ 1438709 w 1555750"/>
              <a:gd name="connsiteY434" fmla="*/ 1194223 h 1728611"/>
              <a:gd name="connsiteX435" fmla="*/ 1437708 w 1555750"/>
              <a:gd name="connsiteY435" fmla="*/ 1196223 h 1728611"/>
              <a:gd name="connsiteX436" fmla="*/ 1436508 w 1555750"/>
              <a:gd name="connsiteY436" fmla="*/ 1198824 h 1728611"/>
              <a:gd name="connsiteX437" fmla="*/ 1435307 w 1555750"/>
              <a:gd name="connsiteY437" fmla="*/ 1201225 h 1728611"/>
              <a:gd name="connsiteX438" fmla="*/ 1432306 w 1555750"/>
              <a:gd name="connsiteY438" fmla="*/ 1205427 h 1728611"/>
              <a:gd name="connsiteX439" fmla="*/ 1428705 w 1555750"/>
              <a:gd name="connsiteY439" fmla="*/ 1209828 h 1728611"/>
              <a:gd name="connsiteX440" fmla="*/ 1424304 w 1555750"/>
              <a:gd name="connsiteY440" fmla="*/ 1213830 h 1728611"/>
              <a:gd name="connsiteX441" fmla="*/ 1420102 w 1555750"/>
              <a:gd name="connsiteY441" fmla="*/ 1217431 h 1728611"/>
              <a:gd name="connsiteX442" fmla="*/ 1415500 w 1555750"/>
              <a:gd name="connsiteY442" fmla="*/ 1221032 h 1728611"/>
              <a:gd name="connsiteX443" fmla="*/ 1411299 w 1555750"/>
              <a:gd name="connsiteY443" fmla="*/ 1224033 h 1728611"/>
              <a:gd name="connsiteX444" fmla="*/ 1406697 w 1555750"/>
              <a:gd name="connsiteY444" fmla="*/ 1226834 h 1728611"/>
              <a:gd name="connsiteX445" fmla="*/ 1398895 w 1555750"/>
              <a:gd name="connsiteY445" fmla="*/ 1231436 h 1728611"/>
              <a:gd name="connsiteX446" fmla="*/ 1393493 w 1555750"/>
              <a:gd name="connsiteY446" fmla="*/ 1234237 h 1728611"/>
              <a:gd name="connsiteX447" fmla="*/ 1391292 w 1555750"/>
              <a:gd name="connsiteY447" fmla="*/ 1235037 h 1728611"/>
              <a:gd name="connsiteX448" fmla="*/ 987149 w 1555750"/>
              <a:gd name="connsiteY448" fmla="*/ 1399295 h 1728611"/>
              <a:gd name="connsiteX449" fmla="*/ 987149 w 1555750"/>
              <a:gd name="connsiteY449" fmla="*/ 1335473 h 1728611"/>
              <a:gd name="connsiteX450" fmla="*/ 1164212 w 1555750"/>
              <a:gd name="connsiteY450" fmla="*/ 1263647 h 1728611"/>
              <a:gd name="connsiteX451" fmla="*/ 1166813 w 1555750"/>
              <a:gd name="connsiteY451" fmla="*/ 1262047 h 1728611"/>
              <a:gd name="connsiteX452" fmla="*/ 1168813 w 1555750"/>
              <a:gd name="connsiteY452" fmla="*/ 1260446 h 1728611"/>
              <a:gd name="connsiteX453" fmla="*/ 1170614 w 1555750"/>
              <a:gd name="connsiteY453" fmla="*/ 1258645 h 1728611"/>
              <a:gd name="connsiteX454" fmla="*/ 1172014 w 1555750"/>
              <a:gd name="connsiteY454" fmla="*/ 1256445 h 1728611"/>
              <a:gd name="connsiteX455" fmla="*/ 1172815 w 1555750"/>
              <a:gd name="connsiteY455" fmla="*/ 1254044 h 1728611"/>
              <a:gd name="connsiteX456" fmla="*/ 1173215 w 1555750"/>
              <a:gd name="connsiteY456" fmla="*/ 1252043 h 1728611"/>
              <a:gd name="connsiteX457" fmla="*/ 1173415 w 1555750"/>
              <a:gd name="connsiteY457" fmla="*/ 1249442 h 1728611"/>
              <a:gd name="connsiteX458" fmla="*/ 1173215 w 1555750"/>
              <a:gd name="connsiteY458" fmla="*/ 1247041 h 1728611"/>
              <a:gd name="connsiteX459" fmla="*/ 1172615 w 1555750"/>
              <a:gd name="connsiteY459" fmla="*/ 1244641 h 1728611"/>
              <a:gd name="connsiteX460" fmla="*/ 1171414 w 1555750"/>
              <a:gd name="connsiteY460" fmla="*/ 1242440 h 1728611"/>
              <a:gd name="connsiteX461" fmla="*/ 1170014 w 1555750"/>
              <a:gd name="connsiteY461" fmla="*/ 1240639 h 1728611"/>
              <a:gd name="connsiteX462" fmla="*/ 1168213 w 1555750"/>
              <a:gd name="connsiteY462" fmla="*/ 1238838 h 1728611"/>
              <a:gd name="connsiteX463" fmla="*/ 1166412 w 1555750"/>
              <a:gd name="connsiteY463" fmla="*/ 1237238 h 1728611"/>
              <a:gd name="connsiteX464" fmla="*/ 1164012 w 1555750"/>
              <a:gd name="connsiteY464" fmla="*/ 1236037 h 1728611"/>
              <a:gd name="connsiteX465" fmla="*/ 1161611 w 1555750"/>
              <a:gd name="connsiteY465" fmla="*/ 1235437 h 1728611"/>
              <a:gd name="connsiteX466" fmla="*/ 1158410 w 1555750"/>
              <a:gd name="connsiteY466" fmla="*/ 1235037 h 1728611"/>
              <a:gd name="connsiteX467" fmla="*/ 987149 w 1555750"/>
              <a:gd name="connsiteY467" fmla="*/ 1235037 h 1728611"/>
              <a:gd name="connsiteX468" fmla="*/ 987149 w 1555750"/>
              <a:gd name="connsiteY468" fmla="*/ 1175816 h 1728611"/>
              <a:gd name="connsiteX469" fmla="*/ 1350678 w 1555750"/>
              <a:gd name="connsiteY469" fmla="*/ 1175816 h 1728611"/>
              <a:gd name="connsiteX470" fmla="*/ 1353679 w 1555750"/>
              <a:gd name="connsiteY470" fmla="*/ 1175816 h 1728611"/>
              <a:gd name="connsiteX471" fmla="*/ 1356480 w 1555750"/>
              <a:gd name="connsiteY471" fmla="*/ 1175216 h 1728611"/>
              <a:gd name="connsiteX472" fmla="*/ 1359481 w 1555750"/>
              <a:gd name="connsiteY472" fmla="*/ 1174616 h 1728611"/>
              <a:gd name="connsiteX473" fmla="*/ 1362282 w 1555750"/>
              <a:gd name="connsiteY473" fmla="*/ 1173615 h 1728611"/>
              <a:gd name="connsiteX474" fmla="*/ 1364682 w 1555750"/>
              <a:gd name="connsiteY474" fmla="*/ 1172415 h 1728611"/>
              <a:gd name="connsiteX475" fmla="*/ 1367483 w 1555750"/>
              <a:gd name="connsiteY475" fmla="*/ 1171014 h 1728611"/>
              <a:gd name="connsiteX476" fmla="*/ 1369684 w 1555750"/>
              <a:gd name="connsiteY476" fmla="*/ 1169214 h 1728611"/>
              <a:gd name="connsiteX477" fmla="*/ 1371885 w 1555750"/>
              <a:gd name="connsiteY477" fmla="*/ 1167213 h 1728611"/>
              <a:gd name="connsiteX478" fmla="*/ 1373886 w 1555750"/>
              <a:gd name="connsiteY478" fmla="*/ 1165212 h 1728611"/>
              <a:gd name="connsiteX479" fmla="*/ 1375486 w 1555750"/>
              <a:gd name="connsiteY479" fmla="*/ 1162612 h 1728611"/>
              <a:gd name="connsiteX480" fmla="*/ 1376887 w 1555750"/>
              <a:gd name="connsiteY480" fmla="*/ 1160211 h 1728611"/>
              <a:gd name="connsiteX481" fmla="*/ 1378287 w 1555750"/>
              <a:gd name="connsiteY481" fmla="*/ 1157410 h 1728611"/>
              <a:gd name="connsiteX482" fmla="*/ 1379488 w 1555750"/>
              <a:gd name="connsiteY482" fmla="*/ 1154809 h 1728611"/>
              <a:gd name="connsiteX483" fmla="*/ 1380088 w 1555750"/>
              <a:gd name="connsiteY483" fmla="*/ 1152008 h 1728611"/>
              <a:gd name="connsiteX484" fmla="*/ 1380688 w 1555750"/>
              <a:gd name="connsiteY484" fmla="*/ 1149007 h 1728611"/>
              <a:gd name="connsiteX485" fmla="*/ 1380688 w 1555750"/>
              <a:gd name="connsiteY485" fmla="*/ 1145806 h 1728611"/>
              <a:gd name="connsiteX486" fmla="*/ 1380688 w 1555750"/>
              <a:gd name="connsiteY486" fmla="*/ 1142805 h 1728611"/>
              <a:gd name="connsiteX487" fmla="*/ 1380088 w 1555750"/>
              <a:gd name="connsiteY487" fmla="*/ 1139803 h 1728611"/>
              <a:gd name="connsiteX488" fmla="*/ 1379488 w 1555750"/>
              <a:gd name="connsiteY488" fmla="*/ 1137002 h 1728611"/>
              <a:gd name="connsiteX489" fmla="*/ 1378287 w 1555750"/>
              <a:gd name="connsiteY489" fmla="*/ 1134201 h 1728611"/>
              <a:gd name="connsiteX490" fmla="*/ 1376887 w 1555750"/>
              <a:gd name="connsiteY490" fmla="*/ 1131601 h 1728611"/>
              <a:gd name="connsiteX491" fmla="*/ 1375486 w 1555750"/>
              <a:gd name="connsiteY491" fmla="*/ 1129000 h 1728611"/>
              <a:gd name="connsiteX492" fmla="*/ 1373886 w 1555750"/>
              <a:gd name="connsiteY492" fmla="*/ 1126599 h 1728611"/>
              <a:gd name="connsiteX493" fmla="*/ 1371885 w 1555750"/>
              <a:gd name="connsiteY493" fmla="*/ 1124398 h 1728611"/>
              <a:gd name="connsiteX494" fmla="*/ 1369684 w 1555750"/>
              <a:gd name="connsiteY494" fmla="*/ 1122597 h 1728611"/>
              <a:gd name="connsiteX495" fmla="*/ 1367483 w 1555750"/>
              <a:gd name="connsiteY495" fmla="*/ 1120797 h 1728611"/>
              <a:gd name="connsiteX496" fmla="*/ 1364682 w 1555750"/>
              <a:gd name="connsiteY496" fmla="*/ 1119396 h 1728611"/>
              <a:gd name="connsiteX497" fmla="*/ 1362282 w 1555750"/>
              <a:gd name="connsiteY497" fmla="*/ 1117996 h 1728611"/>
              <a:gd name="connsiteX498" fmla="*/ 1359481 w 1555750"/>
              <a:gd name="connsiteY498" fmla="*/ 1117195 h 1728611"/>
              <a:gd name="connsiteX499" fmla="*/ 1356480 w 1555750"/>
              <a:gd name="connsiteY499" fmla="*/ 1116595 h 1728611"/>
              <a:gd name="connsiteX500" fmla="*/ 1353679 w 1555750"/>
              <a:gd name="connsiteY500" fmla="*/ 1115995 h 1728611"/>
              <a:gd name="connsiteX501" fmla="*/ 1350678 w 1555750"/>
              <a:gd name="connsiteY501" fmla="*/ 1115995 h 1728611"/>
              <a:gd name="connsiteX502" fmla="*/ 987149 w 1555750"/>
              <a:gd name="connsiteY502" fmla="*/ 1115995 h 1728611"/>
              <a:gd name="connsiteX503" fmla="*/ 987149 w 1555750"/>
              <a:gd name="connsiteY503" fmla="*/ 977546 h 1728611"/>
              <a:gd name="connsiteX504" fmla="*/ 987149 w 1555750"/>
              <a:gd name="connsiteY504" fmla="*/ 975945 h 1728611"/>
              <a:gd name="connsiteX505" fmla="*/ 990350 w 1555750"/>
              <a:gd name="connsiteY505" fmla="*/ 979347 h 1728611"/>
              <a:gd name="connsiteX506" fmla="*/ 993751 w 1555750"/>
              <a:gd name="connsiteY506" fmla="*/ 982748 h 1728611"/>
              <a:gd name="connsiteX507" fmla="*/ 997153 w 1555750"/>
              <a:gd name="connsiteY507" fmla="*/ 985349 h 1728611"/>
              <a:gd name="connsiteX508" fmla="*/ 1000754 w 1555750"/>
              <a:gd name="connsiteY508" fmla="*/ 988550 h 1728611"/>
              <a:gd name="connsiteX509" fmla="*/ 1004755 w 1555750"/>
              <a:gd name="connsiteY509" fmla="*/ 990951 h 1728611"/>
              <a:gd name="connsiteX510" fmla="*/ 1008757 w 1555750"/>
              <a:gd name="connsiteY510" fmla="*/ 993352 h 1728611"/>
              <a:gd name="connsiteX511" fmla="*/ 1012758 w 1555750"/>
              <a:gd name="connsiteY511" fmla="*/ 995552 h 1728611"/>
              <a:gd name="connsiteX512" fmla="*/ 1016759 w 1555750"/>
              <a:gd name="connsiteY512" fmla="*/ 997353 h 1728611"/>
              <a:gd name="connsiteX513" fmla="*/ 1020961 w 1555750"/>
              <a:gd name="connsiteY513" fmla="*/ 999154 h 1728611"/>
              <a:gd name="connsiteX514" fmla="*/ 1025162 w 1555750"/>
              <a:gd name="connsiteY514" fmla="*/ 1000754 h 1728611"/>
              <a:gd name="connsiteX515" fmla="*/ 1029564 w 1555750"/>
              <a:gd name="connsiteY515" fmla="*/ 1001955 h 1728611"/>
              <a:gd name="connsiteX516" fmla="*/ 1033765 w 1555750"/>
              <a:gd name="connsiteY516" fmla="*/ 1002955 h 1728611"/>
              <a:gd name="connsiteX517" fmla="*/ 1038367 w 1555750"/>
              <a:gd name="connsiteY517" fmla="*/ 1003755 h 1728611"/>
              <a:gd name="connsiteX518" fmla="*/ 1042969 w 1555750"/>
              <a:gd name="connsiteY518" fmla="*/ 1004356 h 1728611"/>
              <a:gd name="connsiteX519" fmla="*/ 1047170 w 1555750"/>
              <a:gd name="connsiteY519" fmla="*/ 1004756 h 1728611"/>
              <a:gd name="connsiteX520" fmla="*/ 1051772 w 1555750"/>
              <a:gd name="connsiteY520" fmla="*/ 1004956 h 1728611"/>
              <a:gd name="connsiteX521" fmla="*/ 1056974 w 1555750"/>
              <a:gd name="connsiteY521" fmla="*/ 1004756 h 1728611"/>
              <a:gd name="connsiteX522" fmla="*/ 1061975 w 1555750"/>
              <a:gd name="connsiteY522" fmla="*/ 1004356 h 1728611"/>
              <a:gd name="connsiteX523" fmla="*/ 1066777 w 1555750"/>
              <a:gd name="connsiteY523" fmla="*/ 1003755 h 1728611"/>
              <a:gd name="connsiteX524" fmla="*/ 1071979 w 1555750"/>
              <a:gd name="connsiteY524" fmla="*/ 1002555 h 1728611"/>
              <a:gd name="connsiteX525" fmla="*/ 1076981 w 1555750"/>
              <a:gd name="connsiteY525" fmla="*/ 1001354 h 1728611"/>
              <a:gd name="connsiteX526" fmla="*/ 1081782 w 1555750"/>
              <a:gd name="connsiteY526" fmla="*/ 999754 h 1728611"/>
              <a:gd name="connsiteX527" fmla="*/ 1086584 w 1555750"/>
              <a:gd name="connsiteY527" fmla="*/ 997953 h 1728611"/>
              <a:gd name="connsiteX528" fmla="*/ 1091586 w 1555750"/>
              <a:gd name="connsiteY528" fmla="*/ 995753 h 1728611"/>
              <a:gd name="connsiteX529" fmla="*/ 1096788 w 1555750"/>
              <a:gd name="connsiteY529" fmla="*/ 993352 h 1728611"/>
              <a:gd name="connsiteX530" fmla="*/ 1101389 w 1555750"/>
              <a:gd name="connsiteY530" fmla="*/ 990551 h 1728611"/>
              <a:gd name="connsiteX531" fmla="*/ 1105991 w 1555750"/>
              <a:gd name="connsiteY531" fmla="*/ 987350 h 1728611"/>
              <a:gd name="connsiteX532" fmla="*/ 1110192 w 1555750"/>
              <a:gd name="connsiteY532" fmla="*/ 983948 h 1728611"/>
              <a:gd name="connsiteX533" fmla="*/ 1114194 w 1555750"/>
              <a:gd name="connsiteY533" fmla="*/ 980147 h 1728611"/>
              <a:gd name="connsiteX534" fmla="*/ 1118195 w 1555750"/>
              <a:gd name="connsiteY534" fmla="*/ 976346 h 1728611"/>
              <a:gd name="connsiteX535" fmla="*/ 1121597 w 1555750"/>
              <a:gd name="connsiteY535" fmla="*/ 972344 h 1728611"/>
              <a:gd name="connsiteX536" fmla="*/ 1124798 w 1555750"/>
              <a:gd name="connsiteY536" fmla="*/ 967943 h 1728611"/>
              <a:gd name="connsiteX537" fmla="*/ 1128199 w 1555750"/>
              <a:gd name="connsiteY537" fmla="*/ 963341 h 1728611"/>
              <a:gd name="connsiteX538" fmla="*/ 1131000 w 1555750"/>
              <a:gd name="connsiteY538" fmla="*/ 958539 h 1728611"/>
              <a:gd name="connsiteX539" fmla="*/ 1133401 w 1555750"/>
              <a:gd name="connsiteY539" fmla="*/ 953738 h 1728611"/>
              <a:gd name="connsiteX540" fmla="*/ 1135802 w 1555750"/>
              <a:gd name="connsiteY540" fmla="*/ 948736 h 1728611"/>
              <a:gd name="connsiteX541" fmla="*/ 1138002 w 1555750"/>
              <a:gd name="connsiteY541" fmla="*/ 943534 h 1728611"/>
              <a:gd name="connsiteX542" fmla="*/ 1139803 w 1555750"/>
              <a:gd name="connsiteY542" fmla="*/ 938332 h 1728611"/>
              <a:gd name="connsiteX543" fmla="*/ 1141404 w 1555750"/>
              <a:gd name="connsiteY543" fmla="*/ 932930 h 1728611"/>
              <a:gd name="connsiteX544" fmla="*/ 1142604 w 1555750"/>
              <a:gd name="connsiteY544" fmla="*/ 927328 h 1728611"/>
              <a:gd name="connsiteX545" fmla="*/ 1145005 w 1555750"/>
              <a:gd name="connsiteY545" fmla="*/ 915524 h 1728611"/>
              <a:gd name="connsiteX546" fmla="*/ 1147206 w 1555750"/>
              <a:gd name="connsiteY546" fmla="*/ 903520 h 1728611"/>
              <a:gd name="connsiteX547" fmla="*/ 1149006 w 1555750"/>
              <a:gd name="connsiteY547" fmla="*/ 891316 h 1728611"/>
              <a:gd name="connsiteX548" fmla="*/ 98035 w 1555750"/>
              <a:gd name="connsiteY548" fmla="*/ 879111 h 1728611"/>
              <a:gd name="connsiteX549" fmla="*/ 103637 w 1555750"/>
              <a:gd name="connsiteY549" fmla="*/ 879111 h 1728611"/>
              <a:gd name="connsiteX550" fmla="*/ 405143 w 1555750"/>
              <a:gd name="connsiteY550" fmla="*/ 879111 h 1728611"/>
              <a:gd name="connsiteX551" fmla="*/ 406744 w 1555750"/>
              <a:gd name="connsiteY551" fmla="*/ 890915 h 1728611"/>
              <a:gd name="connsiteX552" fmla="*/ 408545 w 1555750"/>
              <a:gd name="connsiteY552" fmla="*/ 902920 h 1728611"/>
              <a:gd name="connsiteX553" fmla="*/ 410345 w 1555750"/>
              <a:gd name="connsiteY553" fmla="*/ 914924 h 1728611"/>
              <a:gd name="connsiteX554" fmla="*/ 412946 w 1555750"/>
              <a:gd name="connsiteY554" fmla="*/ 926528 h 1728611"/>
              <a:gd name="connsiteX555" fmla="*/ 414147 w 1555750"/>
              <a:gd name="connsiteY555" fmla="*/ 931730 h 1728611"/>
              <a:gd name="connsiteX556" fmla="*/ 415547 w 1555750"/>
              <a:gd name="connsiteY556" fmla="*/ 936932 h 1728611"/>
              <a:gd name="connsiteX557" fmla="*/ 417148 w 1555750"/>
              <a:gd name="connsiteY557" fmla="*/ 941733 h 1728611"/>
              <a:gd name="connsiteX558" fmla="*/ 418948 w 1555750"/>
              <a:gd name="connsiteY558" fmla="*/ 946935 h 1728611"/>
              <a:gd name="connsiteX559" fmla="*/ 421149 w 1555750"/>
              <a:gd name="connsiteY559" fmla="*/ 951537 h 1728611"/>
              <a:gd name="connsiteX560" fmla="*/ 423550 w 1555750"/>
              <a:gd name="connsiteY560" fmla="*/ 956339 h 1728611"/>
              <a:gd name="connsiteX561" fmla="*/ 426351 w 1555750"/>
              <a:gd name="connsiteY561" fmla="*/ 960940 h 1728611"/>
              <a:gd name="connsiteX562" fmla="*/ 428952 w 1555750"/>
              <a:gd name="connsiteY562" fmla="*/ 965342 h 1728611"/>
              <a:gd name="connsiteX563" fmla="*/ 432153 w 1555750"/>
              <a:gd name="connsiteY563" fmla="*/ 969543 h 1728611"/>
              <a:gd name="connsiteX564" fmla="*/ 435554 w 1555750"/>
              <a:gd name="connsiteY564" fmla="*/ 973745 h 1728611"/>
              <a:gd name="connsiteX565" fmla="*/ 438755 w 1555750"/>
              <a:gd name="connsiteY565" fmla="*/ 977546 h 1728611"/>
              <a:gd name="connsiteX566" fmla="*/ 442557 w 1555750"/>
              <a:gd name="connsiteY566" fmla="*/ 981147 h 1728611"/>
              <a:gd name="connsiteX567" fmla="*/ 446558 w 1555750"/>
              <a:gd name="connsiteY567" fmla="*/ 984749 h 1728611"/>
              <a:gd name="connsiteX568" fmla="*/ 450760 w 1555750"/>
              <a:gd name="connsiteY568" fmla="*/ 987950 h 1728611"/>
              <a:gd name="connsiteX569" fmla="*/ 454961 w 1555750"/>
              <a:gd name="connsiteY569" fmla="*/ 990951 h 1728611"/>
              <a:gd name="connsiteX570" fmla="*/ 459563 w 1555750"/>
              <a:gd name="connsiteY570" fmla="*/ 993752 h 1728611"/>
              <a:gd name="connsiteX571" fmla="*/ 466565 w 1555750"/>
              <a:gd name="connsiteY571" fmla="*/ 996953 h 1728611"/>
              <a:gd name="connsiteX572" fmla="*/ 473968 w 1555750"/>
              <a:gd name="connsiteY572" fmla="*/ 999754 h 1728611"/>
              <a:gd name="connsiteX573" fmla="*/ 481370 w 1555750"/>
              <a:gd name="connsiteY573" fmla="*/ 1001955 h 1728611"/>
              <a:gd name="connsiteX574" fmla="*/ 488573 w 1555750"/>
              <a:gd name="connsiteY574" fmla="*/ 1003555 h 1728611"/>
              <a:gd name="connsiteX575" fmla="*/ 495976 w 1555750"/>
              <a:gd name="connsiteY575" fmla="*/ 1004756 h 1728611"/>
              <a:gd name="connsiteX576" fmla="*/ 503378 w 1555750"/>
              <a:gd name="connsiteY576" fmla="*/ 1004956 h 1728611"/>
              <a:gd name="connsiteX577" fmla="*/ 510581 w 1555750"/>
              <a:gd name="connsiteY577" fmla="*/ 1004756 h 1728611"/>
              <a:gd name="connsiteX578" fmla="*/ 517583 w 1555750"/>
              <a:gd name="connsiteY578" fmla="*/ 1003755 h 1728611"/>
              <a:gd name="connsiteX579" fmla="*/ 524786 w 1555750"/>
              <a:gd name="connsiteY579" fmla="*/ 1002155 h 1728611"/>
              <a:gd name="connsiteX580" fmla="*/ 531788 w 1555750"/>
              <a:gd name="connsiteY580" fmla="*/ 1000154 h 1728611"/>
              <a:gd name="connsiteX581" fmla="*/ 538391 w 1555750"/>
              <a:gd name="connsiteY581" fmla="*/ 997753 h 1728611"/>
              <a:gd name="connsiteX582" fmla="*/ 545193 w 1555750"/>
              <a:gd name="connsiteY582" fmla="*/ 994352 h 1728611"/>
              <a:gd name="connsiteX583" fmla="*/ 551195 w 1555750"/>
              <a:gd name="connsiteY583" fmla="*/ 990551 h 1728611"/>
              <a:gd name="connsiteX584" fmla="*/ 557397 w 1555750"/>
              <a:gd name="connsiteY584" fmla="*/ 986349 h 1728611"/>
              <a:gd name="connsiteX585" fmla="*/ 563199 w 1555750"/>
              <a:gd name="connsiteY585" fmla="*/ 981547 h 1728611"/>
              <a:gd name="connsiteX586" fmla="*/ 568601 w 1555750"/>
              <a:gd name="connsiteY586" fmla="*/ 976346 h 1728611"/>
              <a:gd name="connsiteX587" fmla="*/ 568401 w 1555750"/>
              <a:gd name="connsiteY587" fmla="*/ 977546 h 1728611"/>
              <a:gd name="connsiteX588" fmla="*/ 568401 w 1555750"/>
              <a:gd name="connsiteY588" fmla="*/ 1115995 h 1728611"/>
              <a:gd name="connsiteX589" fmla="*/ 205073 w 1555750"/>
              <a:gd name="connsiteY589" fmla="*/ 1115995 h 1728611"/>
              <a:gd name="connsiteX590" fmla="*/ 202072 w 1555750"/>
              <a:gd name="connsiteY590" fmla="*/ 1115995 h 1728611"/>
              <a:gd name="connsiteX591" fmla="*/ 198871 w 1555750"/>
              <a:gd name="connsiteY591" fmla="*/ 1116595 h 1728611"/>
              <a:gd name="connsiteX592" fmla="*/ 196270 w 1555750"/>
              <a:gd name="connsiteY592" fmla="*/ 1117195 h 1728611"/>
              <a:gd name="connsiteX593" fmla="*/ 193469 w 1555750"/>
              <a:gd name="connsiteY593" fmla="*/ 1117996 h 1728611"/>
              <a:gd name="connsiteX594" fmla="*/ 190668 w 1555750"/>
              <a:gd name="connsiteY594" fmla="*/ 1119396 h 1728611"/>
              <a:gd name="connsiteX595" fmla="*/ 188267 w 1555750"/>
              <a:gd name="connsiteY595" fmla="*/ 1120797 h 1728611"/>
              <a:gd name="connsiteX596" fmla="*/ 186066 w 1555750"/>
              <a:gd name="connsiteY596" fmla="*/ 1122597 h 1728611"/>
              <a:gd name="connsiteX597" fmla="*/ 183865 w 1555750"/>
              <a:gd name="connsiteY597" fmla="*/ 1124398 h 1728611"/>
              <a:gd name="connsiteX598" fmla="*/ 181865 w 1555750"/>
              <a:gd name="connsiteY598" fmla="*/ 1126599 h 1728611"/>
              <a:gd name="connsiteX599" fmla="*/ 180264 w 1555750"/>
              <a:gd name="connsiteY599" fmla="*/ 1129000 h 1728611"/>
              <a:gd name="connsiteX600" fmla="*/ 178863 w 1555750"/>
              <a:gd name="connsiteY600" fmla="*/ 1131601 h 1728611"/>
              <a:gd name="connsiteX601" fmla="*/ 177263 w 1555750"/>
              <a:gd name="connsiteY601" fmla="*/ 1134201 h 1728611"/>
              <a:gd name="connsiteX602" fmla="*/ 176263 w 1555750"/>
              <a:gd name="connsiteY602" fmla="*/ 1137002 h 1728611"/>
              <a:gd name="connsiteX603" fmla="*/ 175662 w 1555750"/>
              <a:gd name="connsiteY603" fmla="*/ 1139803 h 1728611"/>
              <a:gd name="connsiteX604" fmla="*/ 175062 w 1555750"/>
              <a:gd name="connsiteY604" fmla="*/ 1142805 h 1728611"/>
              <a:gd name="connsiteX605" fmla="*/ 175062 w 1555750"/>
              <a:gd name="connsiteY605" fmla="*/ 1145806 h 1728611"/>
              <a:gd name="connsiteX606" fmla="*/ 175062 w 1555750"/>
              <a:gd name="connsiteY606" fmla="*/ 1149007 h 1728611"/>
              <a:gd name="connsiteX607" fmla="*/ 175662 w 1555750"/>
              <a:gd name="connsiteY607" fmla="*/ 1152008 h 1728611"/>
              <a:gd name="connsiteX608" fmla="*/ 176263 w 1555750"/>
              <a:gd name="connsiteY608" fmla="*/ 1154809 h 1728611"/>
              <a:gd name="connsiteX609" fmla="*/ 177263 w 1555750"/>
              <a:gd name="connsiteY609" fmla="*/ 1157410 h 1728611"/>
              <a:gd name="connsiteX610" fmla="*/ 178863 w 1555750"/>
              <a:gd name="connsiteY610" fmla="*/ 1160211 h 1728611"/>
              <a:gd name="connsiteX611" fmla="*/ 180264 w 1555750"/>
              <a:gd name="connsiteY611" fmla="*/ 1162612 h 1728611"/>
              <a:gd name="connsiteX612" fmla="*/ 181865 w 1555750"/>
              <a:gd name="connsiteY612" fmla="*/ 1165212 h 1728611"/>
              <a:gd name="connsiteX613" fmla="*/ 183865 w 1555750"/>
              <a:gd name="connsiteY613" fmla="*/ 1167213 h 1728611"/>
              <a:gd name="connsiteX614" fmla="*/ 186066 w 1555750"/>
              <a:gd name="connsiteY614" fmla="*/ 1169214 h 1728611"/>
              <a:gd name="connsiteX615" fmla="*/ 188267 w 1555750"/>
              <a:gd name="connsiteY615" fmla="*/ 1171014 h 1728611"/>
              <a:gd name="connsiteX616" fmla="*/ 190668 w 1555750"/>
              <a:gd name="connsiteY616" fmla="*/ 1172415 h 1728611"/>
              <a:gd name="connsiteX617" fmla="*/ 193469 w 1555750"/>
              <a:gd name="connsiteY617" fmla="*/ 1173615 h 1728611"/>
              <a:gd name="connsiteX618" fmla="*/ 196270 w 1555750"/>
              <a:gd name="connsiteY618" fmla="*/ 1174616 h 1728611"/>
              <a:gd name="connsiteX619" fmla="*/ 198871 w 1555750"/>
              <a:gd name="connsiteY619" fmla="*/ 1175216 h 1728611"/>
              <a:gd name="connsiteX620" fmla="*/ 202072 w 1555750"/>
              <a:gd name="connsiteY620" fmla="*/ 1175816 h 1728611"/>
              <a:gd name="connsiteX621" fmla="*/ 205073 w 1555750"/>
              <a:gd name="connsiteY621" fmla="*/ 1175816 h 1728611"/>
              <a:gd name="connsiteX622" fmla="*/ 568401 w 1555750"/>
              <a:gd name="connsiteY622" fmla="*/ 1175816 h 1728611"/>
              <a:gd name="connsiteX623" fmla="*/ 568401 w 1555750"/>
              <a:gd name="connsiteY623" fmla="*/ 1235037 h 1728611"/>
              <a:gd name="connsiteX624" fmla="*/ 396941 w 1555750"/>
              <a:gd name="connsiteY624" fmla="*/ 1235037 h 1728611"/>
              <a:gd name="connsiteX625" fmla="*/ 394140 w 1555750"/>
              <a:gd name="connsiteY625" fmla="*/ 1235437 h 1728611"/>
              <a:gd name="connsiteX626" fmla="*/ 391539 w 1555750"/>
              <a:gd name="connsiteY626" fmla="*/ 1236037 h 1728611"/>
              <a:gd name="connsiteX627" fmla="*/ 389338 w 1555750"/>
              <a:gd name="connsiteY627" fmla="*/ 1237238 h 1728611"/>
              <a:gd name="connsiteX628" fmla="*/ 387137 w 1555750"/>
              <a:gd name="connsiteY628" fmla="*/ 1238838 h 1728611"/>
              <a:gd name="connsiteX629" fmla="*/ 385737 w 1555750"/>
              <a:gd name="connsiteY629" fmla="*/ 1240639 h 1728611"/>
              <a:gd name="connsiteX630" fmla="*/ 384336 w 1555750"/>
              <a:gd name="connsiteY630" fmla="*/ 1242440 h 1728611"/>
              <a:gd name="connsiteX631" fmla="*/ 383136 w 1555750"/>
              <a:gd name="connsiteY631" fmla="*/ 1244641 h 1728611"/>
              <a:gd name="connsiteX632" fmla="*/ 382535 w 1555750"/>
              <a:gd name="connsiteY632" fmla="*/ 1247041 h 1728611"/>
              <a:gd name="connsiteX633" fmla="*/ 382335 w 1555750"/>
              <a:gd name="connsiteY633" fmla="*/ 1249442 h 1728611"/>
              <a:gd name="connsiteX634" fmla="*/ 382535 w 1555750"/>
              <a:gd name="connsiteY634" fmla="*/ 1252043 h 1728611"/>
              <a:gd name="connsiteX635" fmla="*/ 382936 w 1555750"/>
              <a:gd name="connsiteY635" fmla="*/ 1254044 h 1728611"/>
              <a:gd name="connsiteX636" fmla="*/ 383736 w 1555750"/>
              <a:gd name="connsiteY636" fmla="*/ 1256445 h 1728611"/>
              <a:gd name="connsiteX637" fmla="*/ 385136 w 1555750"/>
              <a:gd name="connsiteY637" fmla="*/ 1258645 h 1728611"/>
              <a:gd name="connsiteX638" fmla="*/ 386937 w 1555750"/>
              <a:gd name="connsiteY638" fmla="*/ 1260446 h 1728611"/>
              <a:gd name="connsiteX639" fmla="*/ 388938 w 1555750"/>
              <a:gd name="connsiteY639" fmla="*/ 1262047 h 1728611"/>
              <a:gd name="connsiteX640" fmla="*/ 391539 w 1555750"/>
              <a:gd name="connsiteY640" fmla="*/ 1263647 h 1728611"/>
              <a:gd name="connsiteX641" fmla="*/ 568401 w 1555750"/>
              <a:gd name="connsiteY641" fmla="*/ 1335473 h 1728611"/>
              <a:gd name="connsiteX642" fmla="*/ 568401 w 1555750"/>
              <a:gd name="connsiteY642" fmla="*/ 1399295 h 1728611"/>
              <a:gd name="connsiteX643" fmla="*/ 164458 w 1555750"/>
              <a:gd name="connsiteY643" fmla="*/ 1235037 h 1728611"/>
              <a:gd name="connsiteX644" fmla="*/ 162258 w 1555750"/>
              <a:gd name="connsiteY644" fmla="*/ 1234237 h 1728611"/>
              <a:gd name="connsiteX645" fmla="*/ 156856 w 1555750"/>
              <a:gd name="connsiteY645" fmla="*/ 1231436 h 1728611"/>
              <a:gd name="connsiteX646" fmla="*/ 149053 w 1555750"/>
              <a:gd name="connsiteY646" fmla="*/ 1226834 h 1728611"/>
              <a:gd name="connsiteX647" fmla="*/ 144451 w 1555750"/>
              <a:gd name="connsiteY647" fmla="*/ 1224033 h 1728611"/>
              <a:gd name="connsiteX648" fmla="*/ 140050 w 1555750"/>
              <a:gd name="connsiteY648" fmla="*/ 1221032 h 1728611"/>
              <a:gd name="connsiteX649" fmla="*/ 135648 w 1555750"/>
              <a:gd name="connsiteY649" fmla="*/ 1217431 h 1728611"/>
              <a:gd name="connsiteX650" fmla="*/ 131047 w 1555750"/>
              <a:gd name="connsiteY650" fmla="*/ 1213830 h 1728611"/>
              <a:gd name="connsiteX651" fmla="*/ 127045 w 1555750"/>
              <a:gd name="connsiteY651" fmla="*/ 1209828 h 1728611"/>
              <a:gd name="connsiteX652" fmla="*/ 123444 w 1555750"/>
              <a:gd name="connsiteY652" fmla="*/ 1205427 h 1728611"/>
              <a:gd name="connsiteX653" fmla="*/ 120443 w 1555750"/>
              <a:gd name="connsiteY653" fmla="*/ 1201225 h 1728611"/>
              <a:gd name="connsiteX654" fmla="*/ 119242 w 1555750"/>
              <a:gd name="connsiteY654" fmla="*/ 1198824 h 1728611"/>
              <a:gd name="connsiteX655" fmla="*/ 118042 w 1555750"/>
              <a:gd name="connsiteY655" fmla="*/ 1196223 h 1728611"/>
              <a:gd name="connsiteX656" fmla="*/ 117042 w 1555750"/>
              <a:gd name="connsiteY656" fmla="*/ 1194223 h 1728611"/>
              <a:gd name="connsiteX657" fmla="*/ 116441 w 1555750"/>
              <a:gd name="connsiteY657" fmla="*/ 1191822 h 1728611"/>
              <a:gd name="connsiteX658" fmla="*/ 116041 w 1555750"/>
              <a:gd name="connsiteY658" fmla="*/ 1189221 h 1728611"/>
              <a:gd name="connsiteX659" fmla="*/ 115841 w 1555750"/>
              <a:gd name="connsiteY659" fmla="*/ 1186820 h 1728611"/>
              <a:gd name="connsiteX660" fmla="*/ 115841 w 1555750"/>
              <a:gd name="connsiteY660" fmla="*/ 1086385 h 1728611"/>
              <a:gd name="connsiteX661" fmla="*/ 103637 w 1555750"/>
              <a:gd name="connsiteY661" fmla="*/ 1086385 h 1728611"/>
              <a:gd name="connsiteX662" fmla="*/ 98035 w 1555750"/>
              <a:gd name="connsiteY662" fmla="*/ 1085984 h 1728611"/>
              <a:gd name="connsiteX663" fmla="*/ 92833 w 1555750"/>
              <a:gd name="connsiteY663" fmla="*/ 1085584 h 1728611"/>
              <a:gd name="connsiteX664" fmla="*/ 87631 w 1555750"/>
              <a:gd name="connsiteY664" fmla="*/ 1084984 h 1728611"/>
              <a:gd name="connsiteX665" fmla="*/ 82830 w 1555750"/>
              <a:gd name="connsiteY665" fmla="*/ 1084184 h 1728611"/>
              <a:gd name="connsiteX666" fmla="*/ 77628 w 1555750"/>
              <a:gd name="connsiteY666" fmla="*/ 1082983 h 1728611"/>
              <a:gd name="connsiteX667" fmla="*/ 72826 w 1555750"/>
              <a:gd name="connsiteY667" fmla="*/ 1081783 h 1728611"/>
              <a:gd name="connsiteX668" fmla="*/ 67824 w 1555750"/>
              <a:gd name="connsiteY668" fmla="*/ 1079782 h 1728611"/>
              <a:gd name="connsiteX669" fmla="*/ 63223 w 1555750"/>
              <a:gd name="connsiteY669" fmla="*/ 1077982 h 1728611"/>
              <a:gd name="connsiteX670" fmla="*/ 58621 w 1555750"/>
              <a:gd name="connsiteY670" fmla="*/ 1075981 h 1728611"/>
              <a:gd name="connsiteX671" fmla="*/ 54019 w 1555750"/>
              <a:gd name="connsiteY671" fmla="*/ 1073780 h 1728611"/>
              <a:gd name="connsiteX672" fmla="*/ 49818 w 1555750"/>
              <a:gd name="connsiteY672" fmla="*/ 1071379 h 1728611"/>
              <a:gd name="connsiteX673" fmla="*/ 45616 w 1555750"/>
              <a:gd name="connsiteY673" fmla="*/ 1068578 h 1728611"/>
              <a:gd name="connsiteX674" fmla="*/ 41615 w 1555750"/>
              <a:gd name="connsiteY674" fmla="*/ 1065577 h 1728611"/>
              <a:gd name="connsiteX675" fmla="*/ 37614 w 1555750"/>
              <a:gd name="connsiteY675" fmla="*/ 1062376 h 1728611"/>
              <a:gd name="connsiteX676" fmla="*/ 34012 w 1555750"/>
              <a:gd name="connsiteY676" fmla="*/ 1059375 h 1728611"/>
              <a:gd name="connsiteX677" fmla="*/ 30211 w 1555750"/>
              <a:gd name="connsiteY677" fmla="*/ 1055974 h 1728611"/>
              <a:gd name="connsiteX678" fmla="*/ 26810 w 1555750"/>
              <a:gd name="connsiteY678" fmla="*/ 1052373 h 1728611"/>
              <a:gd name="connsiteX679" fmla="*/ 23609 w 1555750"/>
              <a:gd name="connsiteY679" fmla="*/ 1048371 h 1728611"/>
              <a:gd name="connsiteX680" fmla="*/ 20407 w 1555750"/>
              <a:gd name="connsiteY680" fmla="*/ 1044770 h 1728611"/>
              <a:gd name="connsiteX681" fmla="*/ 17807 w 1555750"/>
              <a:gd name="connsiteY681" fmla="*/ 1040368 h 1728611"/>
              <a:gd name="connsiteX682" fmla="*/ 15006 w 1555750"/>
              <a:gd name="connsiteY682" fmla="*/ 1036567 h 1728611"/>
              <a:gd name="connsiteX683" fmla="*/ 12605 w 1555750"/>
              <a:gd name="connsiteY683" fmla="*/ 1031965 h 1728611"/>
              <a:gd name="connsiteX684" fmla="*/ 10004 w 1555750"/>
              <a:gd name="connsiteY684" fmla="*/ 1027564 h 1728611"/>
              <a:gd name="connsiteX685" fmla="*/ 8203 w 1555750"/>
              <a:gd name="connsiteY685" fmla="*/ 1022962 h 1728611"/>
              <a:gd name="connsiteX686" fmla="*/ 6403 w 1555750"/>
              <a:gd name="connsiteY686" fmla="*/ 1018160 h 1728611"/>
              <a:gd name="connsiteX687" fmla="*/ 4602 w 1555750"/>
              <a:gd name="connsiteY687" fmla="*/ 1013559 h 1728611"/>
              <a:gd name="connsiteX688" fmla="*/ 3401 w 1555750"/>
              <a:gd name="connsiteY688" fmla="*/ 1008757 h 1728611"/>
              <a:gd name="connsiteX689" fmla="*/ 2201 w 1555750"/>
              <a:gd name="connsiteY689" fmla="*/ 1003555 h 1728611"/>
              <a:gd name="connsiteX690" fmla="*/ 1201 w 1555750"/>
              <a:gd name="connsiteY690" fmla="*/ 998553 h 1728611"/>
              <a:gd name="connsiteX691" fmla="*/ 600 w 1555750"/>
              <a:gd name="connsiteY691" fmla="*/ 993352 h 1728611"/>
              <a:gd name="connsiteX692" fmla="*/ 0 w 1555750"/>
              <a:gd name="connsiteY692" fmla="*/ 987950 h 1728611"/>
              <a:gd name="connsiteX693" fmla="*/ 0 w 1555750"/>
              <a:gd name="connsiteY693" fmla="*/ 982748 h 1728611"/>
              <a:gd name="connsiteX694" fmla="*/ 0 w 1555750"/>
              <a:gd name="connsiteY694" fmla="*/ 977146 h 1728611"/>
              <a:gd name="connsiteX695" fmla="*/ 600 w 1555750"/>
              <a:gd name="connsiteY695" fmla="*/ 971944 h 1728611"/>
              <a:gd name="connsiteX696" fmla="*/ 1201 w 1555750"/>
              <a:gd name="connsiteY696" fmla="*/ 966742 h 1728611"/>
              <a:gd name="connsiteX697" fmla="*/ 2201 w 1555750"/>
              <a:gd name="connsiteY697" fmla="*/ 961941 h 1728611"/>
              <a:gd name="connsiteX698" fmla="*/ 3401 w 1555750"/>
              <a:gd name="connsiteY698" fmla="*/ 956739 h 1728611"/>
              <a:gd name="connsiteX699" fmla="*/ 4602 w 1555750"/>
              <a:gd name="connsiteY699" fmla="*/ 951737 h 1728611"/>
              <a:gd name="connsiteX700" fmla="*/ 6403 w 1555750"/>
              <a:gd name="connsiteY700" fmla="*/ 946935 h 1728611"/>
              <a:gd name="connsiteX701" fmla="*/ 8203 w 1555750"/>
              <a:gd name="connsiteY701" fmla="*/ 942334 h 1728611"/>
              <a:gd name="connsiteX702" fmla="*/ 10004 w 1555750"/>
              <a:gd name="connsiteY702" fmla="*/ 937732 h 1728611"/>
              <a:gd name="connsiteX703" fmla="*/ 12605 w 1555750"/>
              <a:gd name="connsiteY703" fmla="*/ 933130 h 1728611"/>
              <a:gd name="connsiteX704" fmla="*/ 15006 w 1555750"/>
              <a:gd name="connsiteY704" fmla="*/ 928929 h 1728611"/>
              <a:gd name="connsiteX705" fmla="*/ 17807 w 1555750"/>
              <a:gd name="connsiteY705" fmla="*/ 924527 h 1728611"/>
              <a:gd name="connsiteX706" fmla="*/ 20407 w 1555750"/>
              <a:gd name="connsiteY706" fmla="*/ 920726 h 1728611"/>
              <a:gd name="connsiteX707" fmla="*/ 23609 w 1555750"/>
              <a:gd name="connsiteY707" fmla="*/ 916725 h 1728611"/>
              <a:gd name="connsiteX708" fmla="*/ 26810 w 1555750"/>
              <a:gd name="connsiteY708" fmla="*/ 912923 h 1728611"/>
              <a:gd name="connsiteX709" fmla="*/ 30211 w 1555750"/>
              <a:gd name="connsiteY709" fmla="*/ 909322 h 1728611"/>
              <a:gd name="connsiteX710" fmla="*/ 34012 w 1555750"/>
              <a:gd name="connsiteY710" fmla="*/ 905921 h 1728611"/>
              <a:gd name="connsiteX711" fmla="*/ 37614 w 1555750"/>
              <a:gd name="connsiteY711" fmla="*/ 902520 h 1728611"/>
              <a:gd name="connsiteX712" fmla="*/ 41615 w 1555750"/>
              <a:gd name="connsiteY712" fmla="*/ 899518 h 1728611"/>
              <a:gd name="connsiteX713" fmla="*/ 45616 w 1555750"/>
              <a:gd name="connsiteY713" fmla="*/ 896717 h 1728611"/>
              <a:gd name="connsiteX714" fmla="*/ 49818 w 1555750"/>
              <a:gd name="connsiteY714" fmla="*/ 894117 h 1728611"/>
              <a:gd name="connsiteX715" fmla="*/ 54019 w 1555750"/>
              <a:gd name="connsiteY715" fmla="*/ 891516 h 1728611"/>
              <a:gd name="connsiteX716" fmla="*/ 58621 w 1555750"/>
              <a:gd name="connsiteY716" fmla="*/ 889115 h 1728611"/>
              <a:gd name="connsiteX717" fmla="*/ 63223 w 1555750"/>
              <a:gd name="connsiteY717" fmla="*/ 887314 h 1728611"/>
              <a:gd name="connsiteX718" fmla="*/ 67824 w 1555750"/>
              <a:gd name="connsiteY718" fmla="*/ 885514 h 1728611"/>
              <a:gd name="connsiteX719" fmla="*/ 72826 w 1555750"/>
              <a:gd name="connsiteY719" fmla="*/ 883713 h 1728611"/>
              <a:gd name="connsiteX720" fmla="*/ 77628 w 1555750"/>
              <a:gd name="connsiteY720" fmla="*/ 882512 h 1728611"/>
              <a:gd name="connsiteX721" fmla="*/ 82830 w 1555750"/>
              <a:gd name="connsiteY721" fmla="*/ 881312 h 1728611"/>
              <a:gd name="connsiteX722" fmla="*/ 87631 w 1555750"/>
              <a:gd name="connsiteY722" fmla="*/ 880312 h 1728611"/>
              <a:gd name="connsiteX723" fmla="*/ 92833 w 1555750"/>
              <a:gd name="connsiteY723" fmla="*/ 879711 h 1728611"/>
              <a:gd name="connsiteX724" fmla="*/ 700403 w 1555750"/>
              <a:gd name="connsiteY724" fmla="*/ 380935 h 1728611"/>
              <a:gd name="connsiteX725" fmla="*/ 704607 w 1555750"/>
              <a:gd name="connsiteY725" fmla="*/ 384337 h 1728611"/>
              <a:gd name="connsiteX726" fmla="*/ 709211 w 1555750"/>
              <a:gd name="connsiteY726" fmla="*/ 387339 h 1728611"/>
              <a:gd name="connsiteX727" fmla="*/ 713816 w 1555750"/>
              <a:gd name="connsiteY727" fmla="*/ 390141 h 1728611"/>
              <a:gd name="connsiteX728" fmla="*/ 718420 w 1555750"/>
              <a:gd name="connsiteY728" fmla="*/ 392743 h 1728611"/>
              <a:gd name="connsiteX729" fmla="*/ 723024 w 1555750"/>
              <a:gd name="connsiteY729" fmla="*/ 395345 h 1728611"/>
              <a:gd name="connsiteX730" fmla="*/ 727628 w 1555750"/>
              <a:gd name="connsiteY730" fmla="*/ 397346 h 1728611"/>
              <a:gd name="connsiteX731" fmla="*/ 732433 w 1555750"/>
              <a:gd name="connsiteY731" fmla="*/ 399548 h 1728611"/>
              <a:gd name="connsiteX732" fmla="*/ 737437 w 1555750"/>
              <a:gd name="connsiteY732" fmla="*/ 401349 h 1728611"/>
              <a:gd name="connsiteX733" fmla="*/ 742242 w 1555750"/>
              <a:gd name="connsiteY733" fmla="*/ 403150 h 1728611"/>
              <a:gd name="connsiteX734" fmla="*/ 747046 w 1555750"/>
              <a:gd name="connsiteY734" fmla="*/ 404551 h 1728611"/>
              <a:gd name="connsiteX735" fmla="*/ 752051 w 1555750"/>
              <a:gd name="connsiteY735" fmla="*/ 405952 h 1728611"/>
              <a:gd name="connsiteX736" fmla="*/ 757256 w 1555750"/>
              <a:gd name="connsiteY736" fmla="*/ 406953 h 1728611"/>
              <a:gd name="connsiteX737" fmla="*/ 762461 w 1555750"/>
              <a:gd name="connsiteY737" fmla="*/ 407753 h 1728611"/>
              <a:gd name="connsiteX738" fmla="*/ 767265 w 1555750"/>
              <a:gd name="connsiteY738" fmla="*/ 408154 h 1728611"/>
              <a:gd name="connsiteX739" fmla="*/ 772470 w 1555750"/>
              <a:gd name="connsiteY739" fmla="*/ 408754 h 1728611"/>
              <a:gd name="connsiteX740" fmla="*/ 777675 w 1555750"/>
              <a:gd name="connsiteY740" fmla="*/ 408754 h 1728611"/>
              <a:gd name="connsiteX741" fmla="*/ 782880 w 1555750"/>
              <a:gd name="connsiteY741" fmla="*/ 408754 h 1728611"/>
              <a:gd name="connsiteX742" fmla="*/ 788084 w 1555750"/>
              <a:gd name="connsiteY742" fmla="*/ 408154 h 1728611"/>
              <a:gd name="connsiteX743" fmla="*/ 793289 w 1555750"/>
              <a:gd name="connsiteY743" fmla="*/ 407753 h 1728611"/>
              <a:gd name="connsiteX744" fmla="*/ 798494 w 1555750"/>
              <a:gd name="connsiteY744" fmla="*/ 406953 h 1728611"/>
              <a:gd name="connsiteX745" fmla="*/ 803499 w 1555750"/>
              <a:gd name="connsiteY745" fmla="*/ 405952 h 1728611"/>
              <a:gd name="connsiteX746" fmla="*/ 808704 w 1555750"/>
              <a:gd name="connsiteY746" fmla="*/ 404551 h 1728611"/>
              <a:gd name="connsiteX747" fmla="*/ 813508 w 1555750"/>
              <a:gd name="connsiteY747" fmla="*/ 403150 h 1728611"/>
              <a:gd name="connsiteX748" fmla="*/ 818313 w 1555750"/>
              <a:gd name="connsiteY748" fmla="*/ 401349 h 1728611"/>
              <a:gd name="connsiteX749" fmla="*/ 823317 w 1555750"/>
              <a:gd name="connsiteY749" fmla="*/ 399548 h 1728611"/>
              <a:gd name="connsiteX750" fmla="*/ 827922 w 1555750"/>
              <a:gd name="connsiteY750" fmla="*/ 397346 h 1728611"/>
              <a:gd name="connsiteX751" fmla="*/ 832726 w 1555750"/>
              <a:gd name="connsiteY751" fmla="*/ 395345 h 1728611"/>
              <a:gd name="connsiteX752" fmla="*/ 837330 w 1555750"/>
              <a:gd name="connsiteY752" fmla="*/ 392743 h 1728611"/>
              <a:gd name="connsiteX753" fmla="*/ 841934 w 1555750"/>
              <a:gd name="connsiteY753" fmla="*/ 390141 h 1728611"/>
              <a:gd name="connsiteX754" fmla="*/ 846539 w 1555750"/>
              <a:gd name="connsiteY754" fmla="*/ 387339 h 1728611"/>
              <a:gd name="connsiteX755" fmla="*/ 851143 w 1555750"/>
              <a:gd name="connsiteY755" fmla="*/ 384337 h 1728611"/>
              <a:gd name="connsiteX756" fmla="*/ 855347 w 1555750"/>
              <a:gd name="connsiteY756" fmla="*/ 380935 h 1728611"/>
              <a:gd name="connsiteX757" fmla="*/ 862754 w 1555750"/>
              <a:gd name="connsiteY757" fmla="*/ 383136 h 1728611"/>
              <a:gd name="connsiteX758" fmla="*/ 869760 w 1555750"/>
              <a:gd name="connsiteY758" fmla="*/ 385538 h 1728611"/>
              <a:gd name="connsiteX759" fmla="*/ 876767 w 1555750"/>
              <a:gd name="connsiteY759" fmla="*/ 387940 h 1728611"/>
              <a:gd name="connsiteX760" fmla="*/ 883773 w 1555750"/>
              <a:gd name="connsiteY760" fmla="*/ 390742 h 1728611"/>
              <a:gd name="connsiteX761" fmla="*/ 890780 w 1555750"/>
              <a:gd name="connsiteY761" fmla="*/ 393744 h 1728611"/>
              <a:gd name="connsiteX762" fmla="*/ 897987 w 1555750"/>
              <a:gd name="connsiteY762" fmla="*/ 396746 h 1728611"/>
              <a:gd name="connsiteX763" fmla="*/ 904593 w 1555750"/>
              <a:gd name="connsiteY763" fmla="*/ 400148 h 1728611"/>
              <a:gd name="connsiteX764" fmla="*/ 911399 w 1555750"/>
              <a:gd name="connsiteY764" fmla="*/ 403550 h 1728611"/>
              <a:gd name="connsiteX765" fmla="*/ 918005 w 1555750"/>
              <a:gd name="connsiteY765" fmla="*/ 407153 h 1728611"/>
              <a:gd name="connsiteX766" fmla="*/ 924812 w 1555750"/>
              <a:gd name="connsiteY766" fmla="*/ 410956 h 1728611"/>
              <a:gd name="connsiteX767" fmla="*/ 937623 w 1555750"/>
              <a:gd name="connsiteY767" fmla="*/ 419161 h 1728611"/>
              <a:gd name="connsiteX768" fmla="*/ 950435 w 1555750"/>
              <a:gd name="connsiteY768" fmla="*/ 427767 h 1728611"/>
              <a:gd name="connsiteX769" fmla="*/ 963047 w 1555750"/>
              <a:gd name="connsiteY769" fmla="*/ 437174 h 1728611"/>
              <a:gd name="connsiteX770" fmla="*/ 974858 w 1555750"/>
              <a:gd name="connsiteY770" fmla="*/ 447181 h 1728611"/>
              <a:gd name="connsiteX771" fmla="*/ 986469 w 1555750"/>
              <a:gd name="connsiteY771" fmla="*/ 457588 h 1728611"/>
              <a:gd name="connsiteX772" fmla="*/ 997879 w 1555750"/>
              <a:gd name="connsiteY772" fmla="*/ 468996 h 1728611"/>
              <a:gd name="connsiteX773" fmla="*/ 1008890 w 1555750"/>
              <a:gd name="connsiteY773" fmla="*/ 480604 h 1728611"/>
              <a:gd name="connsiteX774" fmla="*/ 1019499 w 1555750"/>
              <a:gd name="connsiteY774" fmla="*/ 493212 h 1728611"/>
              <a:gd name="connsiteX775" fmla="*/ 1029709 w 1555750"/>
              <a:gd name="connsiteY775" fmla="*/ 506021 h 1728611"/>
              <a:gd name="connsiteX776" fmla="*/ 1039118 w 1555750"/>
              <a:gd name="connsiteY776" fmla="*/ 519030 h 1728611"/>
              <a:gd name="connsiteX777" fmla="*/ 1048727 w 1555750"/>
              <a:gd name="connsiteY777" fmla="*/ 533240 h 1728611"/>
              <a:gd name="connsiteX778" fmla="*/ 1057535 w 1555750"/>
              <a:gd name="connsiteY778" fmla="*/ 547250 h 1728611"/>
              <a:gd name="connsiteX779" fmla="*/ 1065742 w 1555750"/>
              <a:gd name="connsiteY779" fmla="*/ 562260 h 1728611"/>
              <a:gd name="connsiteX780" fmla="*/ 1073750 w 1555750"/>
              <a:gd name="connsiteY780" fmla="*/ 577470 h 1728611"/>
              <a:gd name="connsiteX781" fmla="*/ 1080957 w 1555750"/>
              <a:gd name="connsiteY781" fmla="*/ 593081 h 1728611"/>
              <a:gd name="connsiteX782" fmla="*/ 1087763 w 1555750"/>
              <a:gd name="connsiteY782" fmla="*/ 608892 h 1728611"/>
              <a:gd name="connsiteX783" fmla="*/ 1094169 w 1555750"/>
              <a:gd name="connsiteY783" fmla="*/ 625504 h 1728611"/>
              <a:gd name="connsiteX784" fmla="*/ 1099974 w 1555750"/>
              <a:gd name="connsiteY784" fmla="*/ 642315 h 1728611"/>
              <a:gd name="connsiteX785" fmla="*/ 1105179 w 1555750"/>
              <a:gd name="connsiteY785" fmla="*/ 659727 h 1728611"/>
              <a:gd name="connsiteX786" fmla="*/ 1109783 w 1555750"/>
              <a:gd name="connsiteY786" fmla="*/ 677139 h 1728611"/>
              <a:gd name="connsiteX787" fmla="*/ 1113987 w 1555750"/>
              <a:gd name="connsiteY787" fmla="*/ 695151 h 1728611"/>
              <a:gd name="connsiteX788" fmla="*/ 1117390 w 1555750"/>
              <a:gd name="connsiteY788" fmla="*/ 713164 h 1728611"/>
              <a:gd name="connsiteX789" fmla="*/ 1120393 w 1555750"/>
              <a:gd name="connsiteY789" fmla="*/ 731577 h 1728611"/>
              <a:gd name="connsiteX790" fmla="*/ 1122595 w 1555750"/>
              <a:gd name="connsiteY790" fmla="*/ 750590 h 1728611"/>
              <a:gd name="connsiteX791" fmla="*/ 1124397 w 1555750"/>
              <a:gd name="connsiteY791" fmla="*/ 769403 h 1728611"/>
              <a:gd name="connsiteX792" fmla="*/ 1125398 w 1555750"/>
              <a:gd name="connsiteY792" fmla="*/ 788816 h 1728611"/>
              <a:gd name="connsiteX793" fmla="*/ 1125598 w 1555750"/>
              <a:gd name="connsiteY793" fmla="*/ 808029 h 1728611"/>
              <a:gd name="connsiteX794" fmla="*/ 1125398 w 1555750"/>
              <a:gd name="connsiteY794" fmla="*/ 823240 h 1728611"/>
              <a:gd name="connsiteX795" fmla="*/ 1124797 w 1555750"/>
              <a:gd name="connsiteY795" fmla="*/ 838650 h 1728611"/>
              <a:gd name="connsiteX796" fmla="*/ 1123796 w 1555750"/>
              <a:gd name="connsiteY796" fmla="*/ 853661 h 1728611"/>
              <a:gd name="connsiteX797" fmla="*/ 1122395 w 1555750"/>
              <a:gd name="connsiteY797" fmla="*/ 868471 h 1728611"/>
              <a:gd name="connsiteX798" fmla="*/ 1120393 w 1555750"/>
              <a:gd name="connsiteY798" fmla="*/ 883282 h 1728611"/>
              <a:gd name="connsiteX799" fmla="*/ 1118391 w 1555750"/>
              <a:gd name="connsiteY799" fmla="*/ 897892 h 1728611"/>
              <a:gd name="connsiteX800" fmla="*/ 1115989 w 1555750"/>
              <a:gd name="connsiteY800" fmla="*/ 912302 h 1728611"/>
              <a:gd name="connsiteX801" fmla="*/ 1112786 w 1555750"/>
              <a:gd name="connsiteY801" fmla="*/ 926712 h 1728611"/>
              <a:gd name="connsiteX802" fmla="*/ 1111585 w 1555750"/>
              <a:gd name="connsiteY802" fmla="*/ 930914 h 1728611"/>
              <a:gd name="connsiteX803" fmla="*/ 1110184 w 1555750"/>
              <a:gd name="connsiteY803" fmla="*/ 935117 h 1728611"/>
              <a:gd name="connsiteX804" fmla="*/ 1108582 w 1555750"/>
              <a:gd name="connsiteY804" fmla="*/ 939520 h 1728611"/>
              <a:gd name="connsiteX805" fmla="*/ 1106380 w 1555750"/>
              <a:gd name="connsiteY805" fmla="*/ 943523 h 1728611"/>
              <a:gd name="connsiteX806" fmla="*/ 1104378 w 1555750"/>
              <a:gd name="connsiteY806" fmla="*/ 947126 h 1728611"/>
              <a:gd name="connsiteX807" fmla="*/ 1101776 w 1555750"/>
              <a:gd name="connsiteY807" fmla="*/ 950528 h 1728611"/>
              <a:gd name="connsiteX808" fmla="*/ 1099173 w 1555750"/>
              <a:gd name="connsiteY808" fmla="*/ 953930 h 1728611"/>
              <a:gd name="connsiteX809" fmla="*/ 1096371 w 1555750"/>
              <a:gd name="connsiteY809" fmla="*/ 956932 h 1728611"/>
              <a:gd name="connsiteX810" fmla="*/ 1093368 w 1555750"/>
              <a:gd name="connsiteY810" fmla="*/ 959934 h 1728611"/>
              <a:gd name="connsiteX811" fmla="*/ 1090165 w 1555750"/>
              <a:gd name="connsiteY811" fmla="*/ 962336 h 1728611"/>
              <a:gd name="connsiteX812" fmla="*/ 1086762 w 1555750"/>
              <a:gd name="connsiteY812" fmla="*/ 964938 h 1728611"/>
              <a:gd name="connsiteX813" fmla="*/ 1083159 w 1555750"/>
              <a:gd name="connsiteY813" fmla="*/ 966939 h 1728611"/>
              <a:gd name="connsiteX814" fmla="*/ 1079555 w 1555750"/>
              <a:gd name="connsiteY814" fmla="*/ 969141 h 1728611"/>
              <a:gd name="connsiteX815" fmla="*/ 1075752 w 1555750"/>
              <a:gd name="connsiteY815" fmla="*/ 970742 h 1728611"/>
              <a:gd name="connsiteX816" fmla="*/ 1072148 w 1555750"/>
              <a:gd name="connsiteY816" fmla="*/ 972143 h 1728611"/>
              <a:gd name="connsiteX817" fmla="*/ 1068145 w 1555750"/>
              <a:gd name="connsiteY817" fmla="*/ 973344 h 1728611"/>
              <a:gd name="connsiteX818" fmla="*/ 1064141 w 1555750"/>
              <a:gd name="connsiteY818" fmla="*/ 974344 h 1728611"/>
              <a:gd name="connsiteX819" fmla="*/ 1060337 w 1555750"/>
              <a:gd name="connsiteY819" fmla="*/ 974945 h 1728611"/>
              <a:gd name="connsiteX820" fmla="*/ 1056334 w 1555750"/>
              <a:gd name="connsiteY820" fmla="*/ 975345 h 1728611"/>
              <a:gd name="connsiteX821" fmla="*/ 1052330 w 1555750"/>
              <a:gd name="connsiteY821" fmla="*/ 975545 h 1728611"/>
              <a:gd name="connsiteX822" fmla="*/ 1047926 w 1555750"/>
              <a:gd name="connsiteY822" fmla="*/ 975545 h 1728611"/>
              <a:gd name="connsiteX823" fmla="*/ 1044122 w 1555750"/>
              <a:gd name="connsiteY823" fmla="*/ 974945 h 1728611"/>
              <a:gd name="connsiteX824" fmla="*/ 1040119 w 1555750"/>
              <a:gd name="connsiteY824" fmla="*/ 974344 h 1728611"/>
              <a:gd name="connsiteX825" fmla="*/ 1036115 w 1555750"/>
              <a:gd name="connsiteY825" fmla="*/ 973344 h 1728611"/>
              <a:gd name="connsiteX826" fmla="*/ 1032111 w 1555750"/>
              <a:gd name="connsiteY826" fmla="*/ 972143 h 1728611"/>
              <a:gd name="connsiteX827" fmla="*/ 1028107 w 1555750"/>
              <a:gd name="connsiteY827" fmla="*/ 970742 h 1728611"/>
              <a:gd name="connsiteX828" fmla="*/ 1024504 w 1555750"/>
              <a:gd name="connsiteY828" fmla="*/ 968741 h 1728611"/>
              <a:gd name="connsiteX829" fmla="*/ 1020901 w 1555750"/>
              <a:gd name="connsiteY829" fmla="*/ 966739 h 1728611"/>
              <a:gd name="connsiteX830" fmla="*/ 1017097 w 1555750"/>
              <a:gd name="connsiteY830" fmla="*/ 963937 h 1728611"/>
              <a:gd name="connsiteX831" fmla="*/ 1013694 w 1555750"/>
              <a:gd name="connsiteY831" fmla="*/ 961135 h 1728611"/>
              <a:gd name="connsiteX832" fmla="*/ 1010491 w 1555750"/>
              <a:gd name="connsiteY832" fmla="*/ 958133 h 1728611"/>
              <a:gd name="connsiteX833" fmla="*/ 1007288 w 1555750"/>
              <a:gd name="connsiteY833" fmla="*/ 954731 h 1728611"/>
              <a:gd name="connsiteX834" fmla="*/ 1006487 w 1555750"/>
              <a:gd name="connsiteY834" fmla="*/ 953930 h 1728611"/>
              <a:gd name="connsiteX835" fmla="*/ 1002083 w 1555750"/>
              <a:gd name="connsiteY835" fmla="*/ 948326 h 1728611"/>
              <a:gd name="connsiteX836" fmla="*/ 998480 w 1555750"/>
              <a:gd name="connsiteY836" fmla="*/ 942923 h 1728611"/>
              <a:gd name="connsiteX837" fmla="*/ 995077 w 1555750"/>
              <a:gd name="connsiteY837" fmla="*/ 936718 h 1728611"/>
              <a:gd name="connsiteX838" fmla="*/ 992274 w 1555750"/>
              <a:gd name="connsiteY838" fmla="*/ 930514 h 1728611"/>
              <a:gd name="connsiteX839" fmla="*/ 990272 w 1555750"/>
              <a:gd name="connsiteY839" fmla="*/ 924110 h 1728611"/>
              <a:gd name="connsiteX840" fmla="*/ 988671 w 1555750"/>
              <a:gd name="connsiteY840" fmla="*/ 917505 h 1728611"/>
              <a:gd name="connsiteX841" fmla="*/ 987470 w 1555750"/>
              <a:gd name="connsiteY841" fmla="*/ 910701 h 1728611"/>
              <a:gd name="connsiteX842" fmla="*/ 987270 w 1555750"/>
              <a:gd name="connsiteY842" fmla="*/ 904096 h 1728611"/>
              <a:gd name="connsiteX843" fmla="*/ 987270 w 1555750"/>
              <a:gd name="connsiteY843" fmla="*/ 704958 h 1728611"/>
              <a:gd name="connsiteX844" fmla="*/ 986869 w 1555750"/>
              <a:gd name="connsiteY844" fmla="*/ 702156 h 1728611"/>
              <a:gd name="connsiteX845" fmla="*/ 986269 w 1555750"/>
              <a:gd name="connsiteY845" fmla="*/ 699554 h 1728611"/>
              <a:gd name="connsiteX846" fmla="*/ 984667 w 1555750"/>
              <a:gd name="connsiteY846" fmla="*/ 696753 h 1728611"/>
              <a:gd name="connsiteX847" fmla="*/ 982865 w 1555750"/>
              <a:gd name="connsiteY847" fmla="*/ 694551 h 1728611"/>
              <a:gd name="connsiteX848" fmla="*/ 980663 w 1555750"/>
              <a:gd name="connsiteY848" fmla="*/ 692750 h 1728611"/>
              <a:gd name="connsiteX849" fmla="*/ 978261 w 1555750"/>
              <a:gd name="connsiteY849" fmla="*/ 691549 h 1728611"/>
              <a:gd name="connsiteX850" fmla="*/ 975459 w 1555750"/>
              <a:gd name="connsiteY850" fmla="*/ 690548 h 1728611"/>
              <a:gd name="connsiteX851" fmla="*/ 972456 w 1555750"/>
              <a:gd name="connsiteY851" fmla="*/ 690348 h 1728611"/>
              <a:gd name="connsiteX852" fmla="*/ 969453 w 1555750"/>
              <a:gd name="connsiteY852" fmla="*/ 690548 h 1728611"/>
              <a:gd name="connsiteX853" fmla="*/ 966650 w 1555750"/>
              <a:gd name="connsiteY853" fmla="*/ 691549 h 1728611"/>
              <a:gd name="connsiteX854" fmla="*/ 964248 w 1555750"/>
              <a:gd name="connsiteY854" fmla="*/ 692750 h 1728611"/>
              <a:gd name="connsiteX855" fmla="*/ 962046 w 1555750"/>
              <a:gd name="connsiteY855" fmla="*/ 694551 h 1728611"/>
              <a:gd name="connsiteX856" fmla="*/ 960244 w 1555750"/>
              <a:gd name="connsiteY856" fmla="*/ 696753 h 1728611"/>
              <a:gd name="connsiteX857" fmla="*/ 958643 w 1555750"/>
              <a:gd name="connsiteY857" fmla="*/ 699554 h 1728611"/>
              <a:gd name="connsiteX858" fmla="*/ 958042 w 1555750"/>
              <a:gd name="connsiteY858" fmla="*/ 702156 h 1728611"/>
              <a:gd name="connsiteX859" fmla="*/ 957842 w 1555750"/>
              <a:gd name="connsiteY859" fmla="*/ 704958 h 1728611"/>
              <a:gd name="connsiteX860" fmla="*/ 957842 w 1555750"/>
              <a:gd name="connsiteY860" fmla="*/ 872474 h 1728611"/>
              <a:gd name="connsiteX861" fmla="*/ 957442 w 1555750"/>
              <a:gd name="connsiteY861" fmla="*/ 875276 h 1728611"/>
              <a:gd name="connsiteX862" fmla="*/ 956841 w 1555750"/>
              <a:gd name="connsiteY862" fmla="*/ 878078 h 1728611"/>
              <a:gd name="connsiteX863" fmla="*/ 956040 w 1555750"/>
              <a:gd name="connsiteY863" fmla="*/ 880680 h 1728611"/>
              <a:gd name="connsiteX864" fmla="*/ 955040 w 1555750"/>
              <a:gd name="connsiteY864" fmla="*/ 883282 h 1728611"/>
              <a:gd name="connsiteX865" fmla="*/ 953438 w 1555750"/>
              <a:gd name="connsiteY865" fmla="*/ 885683 h 1728611"/>
              <a:gd name="connsiteX866" fmla="*/ 951636 w 1555750"/>
              <a:gd name="connsiteY866" fmla="*/ 887885 h 1728611"/>
              <a:gd name="connsiteX867" fmla="*/ 949835 w 1555750"/>
              <a:gd name="connsiteY867" fmla="*/ 889686 h 1728611"/>
              <a:gd name="connsiteX868" fmla="*/ 947633 w 1555750"/>
              <a:gd name="connsiteY868" fmla="*/ 891087 h 1728611"/>
              <a:gd name="connsiteX869" fmla="*/ 945631 w 1555750"/>
              <a:gd name="connsiteY869" fmla="*/ 892688 h 1728611"/>
              <a:gd name="connsiteX870" fmla="*/ 943229 w 1555750"/>
              <a:gd name="connsiteY870" fmla="*/ 893689 h 1728611"/>
              <a:gd name="connsiteX871" fmla="*/ 940626 w 1555750"/>
              <a:gd name="connsiteY871" fmla="*/ 894489 h 1728611"/>
              <a:gd name="connsiteX872" fmla="*/ 938024 w 1555750"/>
              <a:gd name="connsiteY872" fmla="*/ 895090 h 1728611"/>
              <a:gd name="connsiteX873" fmla="*/ 935221 w 1555750"/>
              <a:gd name="connsiteY873" fmla="*/ 895090 h 1728611"/>
              <a:gd name="connsiteX874" fmla="*/ 932419 w 1555750"/>
              <a:gd name="connsiteY874" fmla="*/ 895090 h 1728611"/>
              <a:gd name="connsiteX875" fmla="*/ 929616 w 1555750"/>
              <a:gd name="connsiteY875" fmla="*/ 894489 h 1728611"/>
              <a:gd name="connsiteX876" fmla="*/ 927014 w 1555750"/>
              <a:gd name="connsiteY876" fmla="*/ 893689 h 1728611"/>
              <a:gd name="connsiteX877" fmla="*/ 919807 w 1555750"/>
              <a:gd name="connsiteY877" fmla="*/ 890887 h 1728611"/>
              <a:gd name="connsiteX878" fmla="*/ 913201 w 1555750"/>
              <a:gd name="connsiteY878" fmla="*/ 888485 h 1728611"/>
              <a:gd name="connsiteX879" fmla="*/ 906194 w 1555750"/>
              <a:gd name="connsiteY879" fmla="*/ 886684 h 1728611"/>
              <a:gd name="connsiteX880" fmla="*/ 898787 w 1555750"/>
              <a:gd name="connsiteY880" fmla="*/ 884683 h 1728611"/>
              <a:gd name="connsiteX881" fmla="*/ 891781 w 1555750"/>
              <a:gd name="connsiteY881" fmla="*/ 883482 h 1728611"/>
              <a:gd name="connsiteX882" fmla="*/ 884374 w 1555750"/>
              <a:gd name="connsiteY882" fmla="*/ 882681 h 1728611"/>
              <a:gd name="connsiteX883" fmla="*/ 877167 w 1555750"/>
              <a:gd name="connsiteY883" fmla="*/ 882081 h 1728611"/>
              <a:gd name="connsiteX884" fmla="*/ 869760 w 1555750"/>
              <a:gd name="connsiteY884" fmla="*/ 881681 h 1728611"/>
              <a:gd name="connsiteX885" fmla="*/ 861753 w 1555750"/>
              <a:gd name="connsiteY885" fmla="*/ 882081 h 1728611"/>
              <a:gd name="connsiteX886" fmla="*/ 853946 w 1555750"/>
              <a:gd name="connsiteY886" fmla="*/ 882681 h 1728611"/>
              <a:gd name="connsiteX887" fmla="*/ 845938 w 1555750"/>
              <a:gd name="connsiteY887" fmla="*/ 883882 h 1728611"/>
              <a:gd name="connsiteX888" fmla="*/ 837931 w 1555750"/>
              <a:gd name="connsiteY888" fmla="*/ 885283 h 1728611"/>
              <a:gd name="connsiteX889" fmla="*/ 829923 w 1555750"/>
              <a:gd name="connsiteY889" fmla="*/ 887485 h 1728611"/>
              <a:gd name="connsiteX890" fmla="*/ 822316 w 1555750"/>
              <a:gd name="connsiteY890" fmla="*/ 889886 h 1728611"/>
              <a:gd name="connsiteX891" fmla="*/ 814709 w 1555750"/>
              <a:gd name="connsiteY891" fmla="*/ 892688 h 1728611"/>
              <a:gd name="connsiteX892" fmla="*/ 807102 w 1555750"/>
              <a:gd name="connsiteY892" fmla="*/ 896090 h 1728611"/>
              <a:gd name="connsiteX893" fmla="*/ 803699 w 1555750"/>
              <a:gd name="connsiteY893" fmla="*/ 897692 h 1728611"/>
              <a:gd name="connsiteX894" fmla="*/ 800096 w 1555750"/>
              <a:gd name="connsiteY894" fmla="*/ 898892 h 1728611"/>
              <a:gd name="connsiteX895" fmla="*/ 796292 w 1555750"/>
              <a:gd name="connsiteY895" fmla="*/ 900093 h 1728611"/>
              <a:gd name="connsiteX896" fmla="*/ 792689 w 1555750"/>
              <a:gd name="connsiteY896" fmla="*/ 900894 h 1728611"/>
              <a:gd name="connsiteX897" fmla="*/ 789085 w 1555750"/>
              <a:gd name="connsiteY897" fmla="*/ 901494 h 1728611"/>
              <a:gd name="connsiteX898" fmla="*/ 785282 w 1555750"/>
              <a:gd name="connsiteY898" fmla="*/ 902095 h 1728611"/>
              <a:gd name="connsiteX899" fmla="*/ 781679 w 1555750"/>
              <a:gd name="connsiteY899" fmla="*/ 902495 h 1728611"/>
              <a:gd name="connsiteX900" fmla="*/ 777675 w 1555750"/>
              <a:gd name="connsiteY900" fmla="*/ 902495 h 1728611"/>
              <a:gd name="connsiteX901" fmla="*/ 774071 w 1555750"/>
              <a:gd name="connsiteY901" fmla="*/ 902495 h 1728611"/>
              <a:gd name="connsiteX902" fmla="*/ 770468 w 1555750"/>
              <a:gd name="connsiteY902" fmla="*/ 902095 h 1728611"/>
              <a:gd name="connsiteX903" fmla="*/ 766665 w 1555750"/>
              <a:gd name="connsiteY903" fmla="*/ 901494 h 1728611"/>
              <a:gd name="connsiteX904" fmla="*/ 763061 w 1555750"/>
              <a:gd name="connsiteY904" fmla="*/ 900894 h 1728611"/>
              <a:gd name="connsiteX905" fmla="*/ 759458 w 1555750"/>
              <a:gd name="connsiteY905" fmla="*/ 900093 h 1728611"/>
              <a:gd name="connsiteX906" fmla="*/ 755654 w 1555750"/>
              <a:gd name="connsiteY906" fmla="*/ 898892 h 1728611"/>
              <a:gd name="connsiteX907" fmla="*/ 752051 w 1555750"/>
              <a:gd name="connsiteY907" fmla="*/ 897692 h 1728611"/>
              <a:gd name="connsiteX908" fmla="*/ 748648 w 1555750"/>
              <a:gd name="connsiteY908" fmla="*/ 896090 h 1728611"/>
              <a:gd name="connsiteX909" fmla="*/ 741041 w 1555750"/>
              <a:gd name="connsiteY909" fmla="*/ 892688 h 1728611"/>
              <a:gd name="connsiteX910" fmla="*/ 733434 w 1555750"/>
              <a:gd name="connsiteY910" fmla="*/ 889886 h 1728611"/>
              <a:gd name="connsiteX911" fmla="*/ 725827 w 1555750"/>
              <a:gd name="connsiteY911" fmla="*/ 887485 h 1728611"/>
              <a:gd name="connsiteX912" fmla="*/ 717819 w 1555750"/>
              <a:gd name="connsiteY912" fmla="*/ 885283 h 1728611"/>
              <a:gd name="connsiteX913" fmla="*/ 709812 w 1555750"/>
              <a:gd name="connsiteY913" fmla="*/ 883882 h 1728611"/>
              <a:gd name="connsiteX914" fmla="*/ 701804 w 1555750"/>
              <a:gd name="connsiteY914" fmla="*/ 882681 h 1728611"/>
              <a:gd name="connsiteX915" fmla="*/ 693997 w 1555750"/>
              <a:gd name="connsiteY915" fmla="*/ 882081 h 1728611"/>
              <a:gd name="connsiteX916" fmla="*/ 685589 w 1555750"/>
              <a:gd name="connsiteY916" fmla="*/ 881681 h 1728611"/>
              <a:gd name="connsiteX917" fmla="*/ 678383 w 1555750"/>
              <a:gd name="connsiteY917" fmla="*/ 882081 h 1728611"/>
              <a:gd name="connsiteX918" fmla="*/ 671376 w 1555750"/>
              <a:gd name="connsiteY918" fmla="*/ 882681 h 1728611"/>
              <a:gd name="connsiteX919" fmla="*/ 663969 w 1555750"/>
              <a:gd name="connsiteY919" fmla="*/ 883482 h 1728611"/>
              <a:gd name="connsiteX920" fmla="*/ 656963 w 1555750"/>
              <a:gd name="connsiteY920" fmla="*/ 884683 h 1728611"/>
              <a:gd name="connsiteX921" fmla="*/ 649556 w 1555750"/>
              <a:gd name="connsiteY921" fmla="*/ 886684 h 1728611"/>
              <a:gd name="connsiteX922" fmla="*/ 642549 w 1555750"/>
              <a:gd name="connsiteY922" fmla="*/ 888485 h 1728611"/>
              <a:gd name="connsiteX923" fmla="*/ 635543 w 1555750"/>
              <a:gd name="connsiteY923" fmla="*/ 890887 h 1728611"/>
              <a:gd name="connsiteX924" fmla="*/ 628736 w 1555750"/>
              <a:gd name="connsiteY924" fmla="*/ 893689 h 1728611"/>
              <a:gd name="connsiteX925" fmla="*/ 626134 w 1555750"/>
              <a:gd name="connsiteY925" fmla="*/ 894489 h 1728611"/>
              <a:gd name="connsiteX926" fmla="*/ 623331 w 1555750"/>
              <a:gd name="connsiteY926" fmla="*/ 895090 h 1728611"/>
              <a:gd name="connsiteX927" fmla="*/ 620529 w 1555750"/>
              <a:gd name="connsiteY927" fmla="*/ 895090 h 1728611"/>
              <a:gd name="connsiteX928" fmla="*/ 617726 w 1555750"/>
              <a:gd name="connsiteY928" fmla="*/ 895090 h 1728611"/>
              <a:gd name="connsiteX929" fmla="*/ 615124 w 1555750"/>
              <a:gd name="connsiteY929" fmla="*/ 894489 h 1728611"/>
              <a:gd name="connsiteX930" fmla="*/ 612521 w 1555750"/>
              <a:gd name="connsiteY930" fmla="*/ 893689 h 1728611"/>
              <a:gd name="connsiteX931" fmla="*/ 610119 w 1555750"/>
              <a:gd name="connsiteY931" fmla="*/ 892688 h 1728611"/>
              <a:gd name="connsiteX932" fmla="*/ 608117 w 1555750"/>
              <a:gd name="connsiteY932" fmla="*/ 891087 h 1728611"/>
              <a:gd name="connsiteX933" fmla="*/ 605915 w 1555750"/>
              <a:gd name="connsiteY933" fmla="*/ 889686 h 1728611"/>
              <a:gd name="connsiteX934" fmla="*/ 603713 w 1555750"/>
              <a:gd name="connsiteY934" fmla="*/ 887885 h 1728611"/>
              <a:gd name="connsiteX935" fmla="*/ 602312 w 1555750"/>
              <a:gd name="connsiteY935" fmla="*/ 885683 h 1728611"/>
              <a:gd name="connsiteX936" fmla="*/ 600710 w 1555750"/>
              <a:gd name="connsiteY936" fmla="*/ 883282 h 1728611"/>
              <a:gd name="connsiteX937" fmla="*/ 599509 w 1555750"/>
              <a:gd name="connsiteY937" fmla="*/ 880680 h 1728611"/>
              <a:gd name="connsiteX938" fmla="*/ 598909 w 1555750"/>
              <a:gd name="connsiteY938" fmla="*/ 878078 h 1728611"/>
              <a:gd name="connsiteX939" fmla="*/ 598308 w 1555750"/>
              <a:gd name="connsiteY939" fmla="*/ 875276 h 1728611"/>
              <a:gd name="connsiteX940" fmla="*/ 597908 w 1555750"/>
              <a:gd name="connsiteY940" fmla="*/ 872474 h 1728611"/>
              <a:gd name="connsiteX941" fmla="*/ 597908 w 1555750"/>
              <a:gd name="connsiteY941" fmla="*/ 704958 h 1728611"/>
              <a:gd name="connsiteX942" fmla="*/ 597708 w 1555750"/>
              <a:gd name="connsiteY942" fmla="*/ 702156 h 1728611"/>
              <a:gd name="connsiteX943" fmla="*/ 596707 w 1555750"/>
              <a:gd name="connsiteY943" fmla="*/ 699554 h 1728611"/>
              <a:gd name="connsiteX944" fmla="*/ 595506 w 1555750"/>
              <a:gd name="connsiteY944" fmla="*/ 696753 h 1728611"/>
              <a:gd name="connsiteX945" fmla="*/ 593704 w 1555750"/>
              <a:gd name="connsiteY945" fmla="*/ 694551 h 1728611"/>
              <a:gd name="connsiteX946" fmla="*/ 591502 w 1555750"/>
              <a:gd name="connsiteY946" fmla="*/ 692750 h 1728611"/>
              <a:gd name="connsiteX947" fmla="*/ 589100 w 1555750"/>
              <a:gd name="connsiteY947" fmla="*/ 691549 h 1728611"/>
              <a:gd name="connsiteX948" fmla="*/ 586297 w 1555750"/>
              <a:gd name="connsiteY948" fmla="*/ 690548 h 1728611"/>
              <a:gd name="connsiteX949" fmla="*/ 583294 w 1555750"/>
              <a:gd name="connsiteY949" fmla="*/ 690348 h 1728611"/>
              <a:gd name="connsiteX950" fmla="*/ 580291 w 1555750"/>
              <a:gd name="connsiteY950" fmla="*/ 690548 h 1728611"/>
              <a:gd name="connsiteX951" fmla="*/ 577489 w 1555750"/>
              <a:gd name="connsiteY951" fmla="*/ 691549 h 1728611"/>
              <a:gd name="connsiteX952" fmla="*/ 575087 w 1555750"/>
              <a:gd name="connsiteY952" fmla="*/ 692750 h 1728611"/>
              <a:gd name="connsiteX953" fmla="*/ 572885 w 1555750"/>
              <a:gd name="connsiteY953" fmla="*/ 694551 h 1728611"/>
              <a:gd name="connsiteX954" fmla="*/ 571083 w 1555750"/>
              <a:gd name="connsiteY954" fmla="*/ 696753 h 1728611"/>
              <a:gd name="connsiteX955" fmla="*/ 569481 w 1555750"/>
              <a:gd name="connsiteY955" fmla="*/ 699554 h 1728611"/>
              <a:gd name="connsiteX956" fmla="*/ 568480 w 1555750"/>
              <a:gd name="connsiteY956" fmla="*/ 702156 h 1728611"/>
              <a:gd name="connsiteX957" fmla="*/ 568280 w 1555750"/>
              <a:gd name="connsiteY957" fmla="*/ 704958 h 1728611"/>
              <a:gd name="connsiteX958" fmla="*/ 568280 w 1555750"/>
              <a:gd name="connsiteY958" fmla="*/ 904096 h 1728611"/>
              <a:gd name="connsiteX959" fmla="*/ 567880 w 1555750"/>
              <a:gd name="connsiteY959" fmla="*/ 910701 h 1728611"/>
              <a:gd name="connsiteX960" fmla="*/ 567079 w 1555750"/>
              <a:gd name="connsiteY960" fmla="*/ 917505 h 1728611"/>
              <a:gd name="connsiteX961" fmla="*/ 565478 w 1555750"/>
              <a:gd name="connsiteY961" fmla="*/ 924110 h 1728611"/>
              <a:gd name="connsiteX962" fmla="*/ 563476 w 1555750"/>
              <a:gd name="connsiteY962" fmla="*/ 930514 h 1728611"/>
              <a:gd name="connsiteX963" fmla="*/ 560673 w 1555750"/>
              <a:gd name="connsiteY963" fmla="*/ 936718 h 1728611"/>
              <a:gd name="connsiteX964" fmla="*/ 557270 w 1555750"/>
              <a:gd name="connsiteY964" fmla="*/ 942923 h 1728611"/>
              <a:gd name="connsiteX965" fmla="*/ 553667 w 1555750"/>
              <a:gd name="connsiteY965" fmla="*/ 948326 h 1728611"/>
              <a:gd name="connsiteX966" fmla="*/ 549263 w 1555750"/>
              <a:gd name="connsiteY966" fmla="*/ 953930 h 1728611"/>
              <a:gd name="connsiteX967" fmla="*/ 548462 w 1555750"/>
              <a:gd name="connsiteY967" fmla="*/ 954731 h 1728611"/>
              <a:gd name="connsiteX968" fmla="*/ 545259 w 1555750"/>
              <a:gd name="connsiteY968" fmla="*/ 958133 h 1728611"/>
              <a:gd name="connsiteX969" fmla="*/ 542056 w 1555750"/>
              <a:gd name="connsiteY969" fmla="*/ 961135 h 1728611"/>
              <a:gd name="connsiteX970" fmla="*/ 538653 w 1555750"/>
              <a:gd name="connsiteY970" fmla="*/ 963937 h 1728611"/>
              <a:gd name="connsiteX971" fmla="*/ 534849 w 1555750"/>
              <a:gd name="connsiteY971" fmla="*/ 966739 h 1728611"/>
              <a:gd name="connsiteX972" fmla="*/ 531246 w 1555750"/>
              <a:gd name="connsiteY972" fmla="*/ 968741 h 1728611"/>
              <a:gd name="connsiteX973" fmla="*/ 527643 w 1555750"/>
              <a:gd name="connsiteY973" fmla="*/ 970742 h 1728611"/>
              <a:gd name="connsiteX974" fmla="*/ 523639 w 1555750"/>
              <a:gd name="connsiteY974" fmla="*/ 972143 h 1728611"/>
              <a:gd name="connsiteX975" fmla="*/ 519635 w 1555750"/>
              <a:gd name="connsiteY975" fmla="*/ 973344 h 1728611"/>
              <a:gd name="connsiteX976" fmla="*/ 515632 w 1555750"/>
              <a:gd name="connsiteY976" fmla="*/ 974344 h 1728611"/>
              <a:gd name="connsiteX977" fmla="*/ 511628 w 1555750"/>
              <a:gd name="connsiteY977" fmla="*/ 974945 h 1728611"/>
              <a:gd name="connsiteX978" fmla="*/ 507824 w 1555750"/>
              <a:gd name="connsiteY978" fmla="*/ 975545 h 1728611"/>
              <a:gd name="connsiteX979" fmla="*/ 503420 w 1555750"/>
              <a:gd name="connsiteY979" fmla="*/ 975545 h 1728611"/>
              <a:gd name="connsiteX980" fmla="*/ 499417 w 1555750"/>
              <a:gd name="connsiteY980" fmla="*/ 975345 h 1728611"/>
              <a:gd name="connsiteX981" fmla="*/ 495413 w 1555750"/>
              <a:gd name="connsiteY981" fmla="*/ 974945 h 1728611"/>
              <a:gd name="connsiteX982" fmla="*/ 491609 w 1555750"/>
              <a:gd name="connsiteY982" fmla="*/ 974344 h 1728611"/>
              <a:gd name="connsiteX983" fmla="*/ 487606 w 1555750"/>
              <a:gd name="connsiteY983" fmla="*/ 973344 h 1728611"/>
              <a:gd name="connsiteX984" fmla="*/ 483602 w 1555750"/>
              <a:gd name="connsiteY984" fmla="*/ 972143 h 1728611"/>
              <a:gd name="connsiteX985" fmla="*/ 479999 w 1555750"/>
              <a:gd name="connsiteY985" fmla="*/ 970742 h 1728611"/>
              <a:gd name="connsiteX986" fmla="*/ 475995 w 1555750"/>
              <a:gd name="connsiteY986" fmla="*/ 969141 h 1728611"/>
              <a:gd name="connsiteX987" fmla="*/ 472592 w 1555750"/>
              <a:gd name="connsiteY987" fmla="*/ 966939 h 1728611"/>
              <a:gd name="connsiteX988" fmla="*/ 468988 w 1555750"/>
              <a:gd name="connsiteY988" fmla="*/ 964938 h 1728611"/>
              <a:gd name="connsiteX989" fmla="*/ 465585 w 1555750"/>
              <a:gd name="connsiteY989" fmla="*/ 962336 h 1728611"/>
              <a:gd name="connsiteX990" fmla="*/ 462382 w 1555750"/>
              <a:gd name="connsiteY990" fmla="*/ 959934 h 1728611"/>
              <a:gd name="connsiteX991" fmla="*/ 459379 w 1555750"/>
              <a:gd name="connsiteY991" fmla="*/ 956932 h 1728611"/>
              <a:gd name="connsiteX992" fmla="*/ 456577 w 1555750"/>
              <a:gd name="connsiteY992" fmla="*/ 953930 h 1728611"/>
              <a:gd name="connsiteX993" fmla="*/ 453974 w 1555750"/>
              <a:gd name="connsiteY993" fmla="*/ 950528 h 1728611"/>
              <a:gd name="connsiteX994" fmla="*/ 451372 w 1555750"/>
              <a:gd name="connsiteY994" fmla="*/ 947126 h 1728611"/>
              <a:gd name="connsiteX995" fmla="*/ 449370 w 1555750"/>
              <a:gd name="connsiteY995" fmla="*/ 943523 h 1728611"/>
              <a:gd name="connsiteX996" fmla="*/ 447168 w 1555750"/>
              <a:gd name="connsiteY996" fmla="*/ 939520 h 1728611"/>
              <a:gd name="connsiteX997" fmla="*/ 445366 w 1555750"/>
              <a:gd name="connsiteY997" fmla="*/ 935117 h 1728611"/>
              <a:gd name="connsiteX998" fmla="*/ 444165 w 1555750"/>
              <a:gd name="connsiteY998" fmla="*/ 930914 h 1728611"/>
              <a:gd name="connsiteX999" fmla="*/ 442964 w 1555750"/>
              <a:gd name="connsiteY999" fmla="*/ 926712 h 1728611"/>
              <a:gd name="connsiteX1000" fmla="*/ 439761 w 1555750"/>
              <a:gd name="connsiteY1000" fmla="*/ 912302 h 1728611"/>
              <a:gd name="connsiteX1001" fmla="*/ 437359 w 1555750"/>
              <a:gd name="connsiteY1001" fmla="*/ 897892 h 1728611"/>
              <a:gd name="connsiteX1002" fmla="*/ 435357 w 1555750"/>
              <a:gd name="connsiteY1002" fmla="*/ 883282 h 1728611"/>
              <a:gd name="connsiteX1003" fmla="*/ 433355 w 1555750"/>
              <a:gd name="connsiteY1003" fmla="*/ 868471 h 1728611"/>
              <a:gd name="connsiteX1004" fmla="*/ 431954 w 1555750"/>
              <a:gd name="connsiteY1004" fmla="*/ 853661 h 1728611"/>
              <a:gd name="connsiteX1005" fmla="*/ 430953 w 1555750"/>
              <a:gd name="connsiteY1005" fmla="*/ 838650 h 1728611"/>
              <a:gd name="connsiteX1006" fmla="*/ 430352 w 1555750"/>
              <a:gd name="connsiteY1006" fmla="*/ 823240 h 1728611"/>
              <a:gd name="connsiteX1007" fmla="*/ 430152 w 1555750"/>
              <a:gd name="connsiteY1007" fmla="*/ 808029 h 1728611"/>
              <a:gd name="connsiteX1008" fmla="*/ 430352 w 1555750"/>
              <a:gd name="connsiteY1008" fmla="*/ 788816 h 1728611"/>
              <a:gd name="connsiteX1009" fmla="*/ 431353 w 1555750"/>
              <a:gd name="connsiteY1009" fmla="*/ 769403 h 1728611"/>
              <a:gd name="connsiteX1010" fmla="*/ 433155 w 1555750"/>
              <a:gd name="connsiteY1010" fmla="*/ 750590 h 1728611"/>
              <a:gd name="connsiteX1011" fmla="*/ 435357 w 1555750"/>
              <a:gd name="connsiteY1011" fmla="*/ 731577 h 1728611"/>
              <a:gd name="connsiteX1012" fmla="*/ 438360 w 1555750"/>
              <a:gd name="connsiteY1012" fmla="*/ 713164 h 1728611"/>
              <a:gd name="connsiteX1013" fmla="*/ 441763 w 1555750"/>
              <a:gd name="connsiteY1013" fmla="*/ 695151 h 1728611"/>
              <a:gd name="connsiteX1014" fmla="*/ 445567 w 1555750"/>
              <a:gd name="connsiteY1014" fmla="*/ 677139 h 1728611"/>
              <a:gd name="connsiteX1015" fmla="*/ 450571 w 1555750"/>
              <a:gd name="connsiteY1015" fmla="*/ 659727 h 1728611"/>
              <a:gd name="connsiteX1016" fmla="*/ 455776 w 1555750"/>
              <a:gd name="connsiteY1016" fmla="*/ 642315 h 1728611"/>
              <a:gd name="connsiteX1017" fmla="*/ 461581 w 1555750"/>
              <a:gd name="connsiteY1017" fmla="*/ 625504 h 1728611"/>
              <a:gd name="connsiteX1018" fmla="*/ 467987 w 1555750"/>
              <a:gd name="connsiteY1018" fmla="*/ 608892 h 1728611"/>
              <a:gd name="connsiteX1019" fmla="*/ 474794 w 1555750"/>
              <a:gd name="connsiteY1019" fmla="*/ 593081 h 1728611"/>
              <a:gd name="connsiteX1020" fmla="*/ 482000 w 1555750"/>
              <a:gd name="connsiteY1020" fmla="*/ 577470 h 1728611"/>
              <a:gd name="connsiteX1021" fmla="*/ 490008 w 1555750"/>
              <a:gd name="connsiteY1021" fmla="*/ 562260 h 1728611"/>
              <a:gd name="connsiteX1022" fmla="*/ 498215 w 1555750"/>
              <a:gd name="connsiteY1022" fmla="*/ 547250 h 1728611"/>
              <a:gd name="connsiteX1023" fmla="*/ 507024 w 1555750"/>
              <a:gd name="connsiteY1023" fmla="*/ 533240 h 1728611"/>
              <a:gd name="connsiteX1024" fmla="*/ 516232 w 1555750"/>
              <a:gd name="connsiteY1024" fmla="*/ 519030 h 1728611"/>
              <a:gd name="connsiteX1025" fmla="*/ 526041 w 1555750"/>
              <a:gd name="connsiteY1025" fmla="*/ 506021 h 1728611"/>
              <a:gd name="connsiteX1026" fmla="*/ 536251 w 1555750"/>
              <a:gd name="connsiteY1026" fmla="*/ 493212 h 1728611"/>
              <a:gd name="connsiteX1027" fmla="*/ 546861 w 1555750"/>
              <a:gd name="connsiteY1027" fmla="*/ 480604 h 1728611"/>
              <a:gd name="connsiteX1028" fmla="*/ 557871 w 1555750"/>
              <a:gd name="connsiteY1028" fmla="*/ 468996 h 1728611"/>
              <a:gd name="connsiteX1029" fmla="*/ 569281 w 1555750"/>
              <a:gd name="connsiteY1029" fmla="*/ 457588 h 1728611"/>
              <a:gd name="connsiteX1030" fmla="*/ 580892 w 1555750"/>
              <a:gd name="connsiteY1030" fmla="*/ 447181 h 1728611"/>
              <a:gd name="connsiteX1031" fmla="*/ 592703 w 1555750"/>
              <a:gd name="connsiteY1031" fmla="*/ 437174 h 1728611"/>
              <a:gd name="connsiteX1032" fmla="*/ 605315 w 1555750"/>
              <a:gd name="connsiteY1032" fmla="*/ 427767 h 1728611"/>
              <a:gd name="connsiteX1033" fmla="*/ 617726 w 1555750"/>
              <a:gd name="connsiteY1033" fmla="*/ 419161 h 1728611"/>
              <a:gd name="connsiteX1034" fmla="*/ 630939 w 1555750"/>
              <a:gd name="connsiteY1034" fmla="*/ 410956 h 1728611"/>
              <a:gd name="connsiteX1035" fmla="*/ 637745 w 1555750"/>
              <a:gd name="connsiteY1035" fmla="*/ 407153 h 1728611"/>
              <a:gd name="connsiteX1036" fmla="*/ 644351 w 1555750"/>
              <a:gd name="connsiteY1036" fmla="*/ 403550 h 1728611"/>
              <a:gd name="connsiteX1037" fmla="*/ 651157 w 1555750"/>
              <a:gd name="connsiteY1037" fmla="*/ 400148 h 1728611"/>
              <a:gd name="connsiteX1038" fmla="*/ 657763 w 1555750"/>
              <a:gd name="connsiteY1038" fmla="*/ 396746 h 1728611"/>
              <a:gd name="connsiteX1039" fmla="*/ 664970 w 1555750"/>
              <a:gd name="connsiteY1039" fmla="*/ 393744 h 1728611"/>
              <a:gd name="connsiteX1040" fmla="*/ 671977 w 1555750"/>
              <a:gd name="connsiteY1040" fmla="*/ 390742 h 1728611"/>
              <a:gd name="connsiteX1041" fmla="*/ 678983 w 1555750"/>
              <a:gd name="connsiteY1041" fmla="*/ 387940 h 1728611"/>
              <a:gd name="connsiteX1042" fmla="*/ 685990 w 1555750"/>
              <a:gd name="connsiteY1042" fmla="*/ 385538 h 1728611"/>
              <a:gd name="connsiteX1043" fmla="*/ 692996 w 1555750"/>
              <a:gd name="connsiteY1043" fmla="*/ 383136 h 1728611"/>
              <a:gd name="connsiteX1044" fmla="*/ 770573 w 1555750"/>
              <a:gd name="connsiteY1044" fmla="*/ 0 h 1728611"/>
              <a:gd name="connsiteX1045" fmla="*/ 779571 w 1555750"/>
              <a:gd name="connsiteY1045" fmla="*/ 400 h 1728611"/>
              <a:gd name="connsiteX1046" fmla="*/ 788769 w 1555750"/>
              <a:gd name="connsiteY1046" fmla="*/ 1001 h 1728611"/>
              <a:gd name="connsiteX1047" fmla="*/ 797767 w 1555750"/>
              <a:gd name="connsiteY1047" fmla="*/ 2202 h 1728611"/>
              <a:gd name="connsiteX1048" fmla="*/ 806166 w 1555750"/>
              <a:gd name="connsiteY1048" fmla="*/ 3603 h 1728611"/>
              <a:gd name="connsiteX1049" fmla="*/ 814764 w 1555750"/>
              <a:gd name="connsiteY1049" fmla="*/ 5405 h 1728611"/>
              <a:gd name="connsiteX1050" fmla="*/ 823362 w 1555750"/>
              <a:gd name="connsiteY1050" fmla="*/ 8007 h 1728611"/>
              <a:gd name="connsiteX1051" fmla="*/ 831560 w 1555750"/>
              <a:gd name="connsiteY1051" fmla="*/ 10610 h 1728611"/>
              <a:gd name="connsiteX1052" fmla="*/ 839559 w 1555750"/>
              <a:gd name="connsiteY1052" fmla="*/ 14013 h 1728611"/>
              <a:gd name="connsiteX1053" fmla="*/ 847357 w 1555750"/>
              <a:gd name="connsiteY1053" fmla="*/ 17416 h 1728611"/>
              <a:gd name="connsiteX1054" fmla="*/ 855155 w 1555750"/>
              <a:gd name="connsiteY1054" fmla="*/ 21420 h 1728611"/>
              <a:gd name="connsiteX1055" fmla="*/ 862354 w 1555750"/>
              <a:gd name="connsiteY1055" fmla="*/ 25623 h 1728611"/>
              <a:gd name="connsiteX1056" fmla="*/ 869752 w 1555750"/>
              <a:gd name="connsiteY1056" fmla="*/ 30228 h 1728611"/>
              <a:gd name="connsiteX1057" fmla="*/ 876751 w 1555750"/>
              <a:gd name="connsiteY1057" fmla="*/ 35232 h 1728611"/>
              <a:gd name="connsiteX1058" fmla="*/ 883549 w 1555750"/>
              <a:gd name="connsiteY1058" fmla="*/ 40637 h 1728611"/>
              <a:gd name="connsiteX1059" fmla="*/ 889948 w 1555750"/>
              <a:gd name="connsiteY1059" fmla="*/ 46242 h 1728611"/>
              <a:gd name="connsiteX1060" fmla="*/ 895947 w 1555750"/>
              <a:gd name="connsiteY1060" fmla="*/ 52048 h 1728611"/>
              <a:gd name="connsiteX1061" fmla="*/ 901746 w 1555750"/>
              <a:gd name="connsiteY1061" fmla="*/ 58053 h 1728611"/>
              <a:gd name="connsiteX1062" fmla="*/ 907344 w 1555750"/>
              <a:gd name="connsiteY1062" fmla="*/ 64459 h 1728611"/>
              <a:gd name="connsiteX1063" fmla="*/ 912743 w 1555750"/>
              <a:gd name="connsiteY1063" fmla="*/ 71265 h 1728611"/>
              <a:gd name="connsiteX1064" fmla="*/ 917742 w 1555750"/>
              <a:gd name="connsiteY1064" fmla="*/ 78272 h 1728611"/>
              <a:gd name="connsiteX1065" fmla="*/ 922341 w 1555750"/>
              <a:gd name="connsiteY1065" fmla="*/ 85678 h 1728611"/>
              <a:gd name="connsiteX1066" fmla="*/ 926540 w 1555750"/>
              <a:gd name="connsiteY1066" fmla="*/ 92885 h 1728611"/>
              <a:gd name="connsiteX1067" fmla="*/ 930540 w 1555750"/>
              <a:gd name="connsiteY1067" fmla="*/ 100692 h 1728611"/>
              <a:gd name="connsiteX1068" fmla="*/ 933939 w 1555750"/>
              <a:gd name="connsiteY1068" fmla="*/ 108499 h 1728611"/>
              <a:gd name="connsiteX1069" fmla="*/ 937338 w 1555750"/>
              <a:gd name="connsiteY1069" fmla="*/ 116507 h 1728611"/>
              <a:gd name="connsiteX1070" fmla="*/ 939938 w 1555750"/>
              <a:gd name="connsiteY1070" fmla="*/ 124714 h 1728611"/>
              <a:gd name="connsiteX1071" fmla="*/ 942537 w 1555750"/>
              <a:gd name="connsiteY1071" fmla="*/ 133322 h 1728611"/>
              <a:gd name="connsiteX1072" fmla="*/ 944337 w 1555750"/>
              <a:gd name="connsiteY1072" fmla="*/ 141930 h 1728611"/>
              <a:gd name="connsiteX1073" fmla="*/ 945736 w 1555750"/>
              <a:gd name="connsiteY1073" fmla="*/ 150538 h 1728611"/>
              <a:gd name="connsiteX1074" fmla="*/ 946936 w 1555750"/>
              <a:gd name="connsiteY1074" fmla="*/ 159546 h 1728611"/>
              <a:gd name="connsiteX1075" fmla="*/ 947536 w 1555750"/>
              <a:gd name="connsiteY1075" fmla="*/ 168555 h 1728611"/>
              <a:gd name="connsiteX1076" fmla="*/ 947936 w 1555750"/>
              <a:gd name="connsiteY1076" fmla="*/ 177763 h 1728611"/>
              <a:gd name="connsiteX1077" fmla="*/ 947536 w 1555750"/>
              <a:gd name="connsiteY1077" fmla="*/ 186771 h 1728611"/>
              <a:gd name="connsiteX1078" fmla="*/ 946936 w 1555750"/>
              <a:gd name="connsiteY1078" fmla="*/ 195779 h 1728611"/>
              <a:gd name="connsiteX1079" fmla="*/ 945736 w 1555750"/>
              <a:gd name="connsiteY1079" fmla="*/ 204588 h 1728611"/>
              <a:gd name="connsiteX1080" fmla="*/ 944337 w 1555750"/>
              <a:gd name="connsiteY1080" fmla="*/ 213396 h 1728611"/>
              <a:gd name="connsiteX1081" fmla="*/ 942537 w 1555750"/>
              <a:gd name="connsiteY1081" fmla="*/ 222004 h 1728611"/>
              <a:gd name="connsiteX1082" fmla="*/ 939938 w 1555750"/>
              <a:gd name="connsiteY1082" fmla="*/ 230611 h 1728611"/>
              <a:gd name="connsiteX1083" fmla="*/ 937338 w 1555750"/>
              <a:gd name="connsiteY1083" fmla="*/ 238819 h 1728611"/>
              <a:gd name="connsiteX1084" fmla="*/ 933939 w 1555750"/>
              <a:gd name="connsiteY1084" fmla="*/ 246826 h 1728611"/>
              <a:gd name="connsiteX1085" fmla="*/ 930540 w 1555750"/>
              <a:gd name="connsiteY1085" fmla="*/ 254633 h 1728611"/>
              <a:gd name="connsiteX1086" fmla="*/ 926540 w 1555750"/>
              <a:gd name="connsiteY1086" fmla="*/ 262441 h 1728611"/>
              <a:gd name="connsiteX1087" fmla="*/ 922341 w 1555750"/>
              <a:gd name="connsiteY1087" fmla="*/ 269647 h 1728611"/>
              <a:gd name="connsiteX1088" fmla="*/ 917742 w 1555750"/>
              <a:gd name="connsiteY1088" fmla="*/ 277054 h 1728611"/>
              <a:gd name="connsiteX1089" fmla="*/ 912743 w 1555750"/>
              <a:gd name="connsiteY1089" fmla="*/ 283860 h 1728611"/>
              <a:gd name="connsiteX1090" fmla="*/ 907344 w 1555750"/>
              <a:gd name="connsiteY1090" fmla="*/ 290466 h 1728611"/>
              <a:gd name="connsiteX1091" fmla="*/ 901746 w 1555750"/>
              <a:gd name="connsiteY1091" fmla="*/ 296872 h 1728611"/>
              <a:gd name="connsiteX1092" fmla="*/ 895947 w 1555750"/>
              <a:gd name="connsiteY1092" fmla="*/ 303278 h 1728611"/>
              <a:gd name="connsiteX1093" fmla="*/ 889948 w 1555750"/>
              <a:gd name="connsiteY1093" fmla="*/ 309083 h 1728611"/>
              <a:gd name="connsiteX1094" fmla="*/ 883549 w 1555750"/>
              <a:gd name="connsiteY1094" fmla="*/ 314689 h 1728611"/>
              <a:gd name="connsiteX1095" fmla="*/ 876751 w 1555750"/>
              <a:gd name="connsiteY1095" fmla="*/ 319893 h 1728611"/>
              <a:gd name="connsiteX1096" fmla="*/ 869752 w 1555750"/>
              <a:gd name="connsiteY1096" fmla="*/ 325098 h 1728611"/>
              <a:gd name="connsiteX1097" fmla="*/ 862354 w 1555750"/>
              <a:gd name="connsiteY1097" fmla="*/ 329702 h 1728611"/>
              <a:gd name="connsiteX1098" fmla="*/ 855155 w 1555750"/>
              <a:gd name="connsiteY1098" fmla="*/ 333906 h 1728611"/>
              <a:gd name="connsiteX1099" fmla="*/ 847357 w 1555750"/>
              <a:gd name="connsiteY1099" fmla="*/ 337910 h 1728611"/>
              <a:gd name="connsiteX1100" fmla="*/ 839559 w 1555750"/>
              <a:gd name="connsiteY1100" fmla="*/ 341313 h 1728611"/>
              <a:gd name="connsiteX1101" fmla="*/ 831560 w 1555750"/>
              <a:gd name="connsiteY1101" fmla="*/ 344716 h 1728611"/>
              <a:gd name="connsiteX1102" fmla="*/ 823362 w 1555750"/>
              <a:gd name="connsiteY1102" fmla="*/ 347319 h 1728611"/>
              <a:gd name="connsiteX1103" fmla="*/ 814764 w 1555750"/>
              <a:gd name="connsiteY1103" fmla="*/ 349921 h 1728611"/>
              <a:gd name="connsiteX1104" fmla="*/ 806166 w 1555750"/>
              <a:gd name="connsiteY1104" fmla="*/ 351723 h 1728611"/>
              <a:gd name="connsiteX1105" fmla="*/ 797767 w 1555750"/>
              <a:gd name="connsiteY1105" fmla="*/ 353124 h 1728611"/>
              <a:gd name="connsiteX1106" fmla="*/ 788769 w 1555750"/>
              <a:gd name="connsiteY1106" fmla="*/ 354325 h 1728611"/>
              <a:gd name="connsiteX1107" fmla="*/ 779571 w 1555750"/>
              <a:gd name="connsiteY1107" fmla="*/ 355126 h 1728611"/>
              <a:gd name="connsiteX1108" fmla="*/ 770573 w 1555750"/>
              <a:gd name="connsiteY1108" fmla="*/ 355326 h 1728611"/>
              <a:gd name="connsiteX1109" fmla="*/ 761375 w 1555750"/>
              <a:gd name="connsiteY1109" fmla="*/ 355126 h 1728611"/>
              <a:gd name="connsiteX1110" fmla="*/ 752377 w 1555750"/>
              <a:gd name="connsiteY1110" fmla="*/ 354325 h 1728611"/>
              <a:gd name="connsiteX1111" fmla="*/ 743579 w 1555750"/>
              <a:gd name="connsiteY1111" fmla="*/ 353124 h 1728611"/>
              <a:gd name="connsiteX1112" fmla="*/ 734780 w 1555750"/>
              <a:gd name="connsiteY1112" fmla="*/ 351723 h 1728611"/>
              <a:gd name="connsiteX1113" fmla="*/ 726182 w 1555750"/>
              <a:gd name="connsiteY1113" fmla="*/ 349921 h 1728611"/>
              <a:gd name="connsiteX1114" fmla="*/ 717584 w 1555750"/>
              <a:gd name="connsiteY1114" fmla="*/ 347319 h 1728611"/>
              <a:gd name="connsiteX1115" fmla="*/ 709386 w 1555750"/>
              <a:gd name="connsiteY1115" fmla="*/ 344716 h 1728611"/>
              <a:gd name="connsiteX1116" fmla="*/ 701387 w 1555750"/>
              <a:gd name="connsiteY1116" fmla="*/ 341313 h 1728611"/>
              <a:gd name="connsiteX1117" fmla="*/ 693589 w 1555750"/>
              <a:gd name="connsiteY1117" fmla="*/ 337910 h 1728611"/>
              <a:gd name="connsiteX1118" fmla="*/ 685791 w 1555750"/>
              <a:gd name="connsiteY1118" fmla="*/ 333906 h 1728611"/>
              <a:gd name="connsiteX1119" fmla="*/ 678592 w 1555750"/>
              <a:gd name="connsiteY1119" fmla="*/ 329702 h 1728611"/>
              <a:gd name="connsiteX1120" fmla="*/ 671194 w 1555750"/>
              <a:gd name="connsiteY1120" fmla="*/ 325098 h 1728611"/>
              <a:gd name="connsiteX1121" fmla="*/ 664595 w 1555750"/>
              <a:gd name="connsiteY1121" fmla="*/ 319893 h 1728611"/>
              <a:gd name="connsiteX1122" fmla="*/ 657796 w 1555750"/>
              <a:gd name="connsiteY1122" fmla="*/ 314689 h 1728611"/>
              <a:gd name="connsiteX1123" fmla="*/ 651398 w 1555750"/>
              <a:gd name="connsiteY1123" fmla="*/ 309083 h 1728611"/>
              <a:gd name="connsiteX1124" fmla="*/ 644999 w 1555750"/>
              <a:gd name="connsiteY1124" fmla="*/ 303278 h 1728611"/>
              <a:gd name="connsiteX1125" fmla="*/ 639200 w 1555750"/>
              <a:gd name="connsiteY1125" fmla="*/ 296872 h 1728611"/>
              <a:gd name="connsiteX1126" fmla="*/ 633602 w 1555750"/>
              <a:gd name="connsiteY1126" fmla="*/ 290466 h 1728611"/>
              <a:gd name="connsiteX1127" fmla="*/ 628403 w 1555750"/>
              <a:gd name="connsiteY1127" fmla="*/ 283860 h 1728611"/>
              <a:gd name="connsiteX1128" fmla="*/ 623604 w 1555750"/>
              <a:gd name="connsiteY1128" fmla="*/ 277054 h 1728611"/>
              <a:gd name="connsiteX1129" fmla="*/ 618605 w 1555750"/>
              <a:gd name="connsiteY1129" fmla="*/ 269647 h 1728611"/>
              <a:gd name="connsiteX1130" fmla="*/ 614406 w 1555750"/>
              <a:gd name="connsiteY1130" fmla="*/ 262441 h 1728611"/>
              <a:gd name="connsiteX1131" fmla="*/ 610806 w 1555750"/>
              <a:gd name="connsiteY1131" fmla="*/ 254633 h 1728611"/>
              <a:gd name="connsiteX1132" fmla="*/ 607007 w 1555750"/>
              <a:gd name="connsiteY1132" fmla="*/ 246826 h 1728611"/>
              <a:gd name="connsiteX1133" fmla="*/ 604008 w 1555750"/>
              <a:gd name="connsiteY1133" fmla="*/ 238819 h 1728611"/>
              <a:gd name="connsiteX1134" fmla="*/ 601008 w 1555750"/>
              <a:gd name="connsiteY1134" fmla="*/ 230611 h 1728611"/>
              <a:gd name="connsiteX1135" fmla="*/ 598809 w 1555750"/>
              <a:gd name="connsiteY1135" fmla="*/ 222004 h 1728611"/>
              <a:gd name="connsiteX1136" fmla="*/ 596609 w 1555750"/>
              <a:gd name="connsiteY1136" fmla="*/ 213396 h 1728611"/>
              <a:gd name="connsiteX1137" fmla="*/ 595210 w 1555750"/>
              <a:gd name="connsiteY1137" fmla="*/ 204588 h 1728611"/>
              <a:gd name="connsiteX1138" fmla="*/ 594010 w 1555750"/>
              <a:gd name="connsiteY1138" fmla="*/ 195779 h 1728611"/>
              <a:gd name="connsiteX1139" fmla="*/ 593410 w 1555750"/>
              <a:gd name="connsiteY1139" fmla="*/ 186771 h 1728611"/>
              <a:gd name="connsiteX1140" fmla="*/ 593010 w 1555750"/>
              <a:gd name="connsiteY1140" fmla="*/ 177763 h 1728611"/>
              <a:gd name="connsiteX1141" fmla="*/ 593410 w 1555750"/>
              <a:gd name="connsiteY1141" fmla="*/ 168555 h 1728611"/>
              <a:gd name="connsiteX1142" fmla="*/ 594010 w 1555750"/>
              <a:gd name="connsiteY1142" fmla="*/ 159546 h 1728611"/>
              <a:gd name="connsiteX1143" fmla="*/ 595210 w 1555750"/>
              <a:gd name="connsiteY1143" fmla="*/ 150538 h 1728611"/>
              <a:gd name="connsiteX1144" fmla="*/ 596609 w 1555750"/>
              <a:gd name="connsiteY1144" fmla="*/ 141930 h 1728611"/>
              <a:gd name="connsiteX1145" fmla="*/ 598809 w 1555750"/>
              <a:gd name="connsiteY1145" fmla="*/ 133322 h 1728611"/>
              <a:gd name="connsiteX1146" fmla="*/ 601008 w 1555750"/>
              <a:gd name="connsiteY1146" fmla="*/ 124714 h 1728611"/>
              <a:gd name="connsiteX1147" fmla="*/ 604008 w 1555750"/>
              <a:gd name="connsiteY1147" fmla="*/ 116507 h 1728611"/>
              <a:gd name="connsiteX1148" fmla="*/ 607007 w 1555750"/>
              <a:gd name="connsiteY1148" fmla="*/ 108499 h 1728611"/>
              <a:gd name="connsiteX1149" fmla="*/ 610806 w 1555750"/>
              <a:gd name="connsiteY1149" fmla="*/ 100692 h 1728611"/>
              <a:gd name="connsiteX1150" fmla="*/ 614406 w 1555750"/>
              <a:gd name="connsiteY1150" fmla="*/ 92885 h 1728611"/>
              <a:gd name="connsiteX1151" fmla="*/ 618605 w 1555750"/>
              <a:gd name="connsiteY1151" fmla="*/ 85678 h 1728611"/>
              <a:gd name="connsiteX1152" fmla="*/ 623604 w 1555750"/>
              <a:gd name="connsiteY1152" fmla="*/ 78272 h 1728611"/>
              <a:gd name="connsiteX1153" fmla="*/ 628403 w 1555750"/>
              <a:gd name="connsiteY1153" fmla="*/ 71265 h 1728611"/>
              <a:gd name="connsiteX1154" fmla="*/ 633602 w 1555750"/>
              <a:gd name="connsiteY1154" fmla="*/ 64459 h 1728611"/>
              <a:gd name="connsiteX1155" fmla="*/ 639200 w 1555750"/>
              <a:gd name="connsiteY1155" fmla="*/ 58053 h 1728611"/>
              <a:gd name="connsiteX1156" fmla="*/ 644999 w 1555750"/>
              <a:gd name="connsiteY1156" fmla="*/ 52048 h 1728611"/>
              <a:gd name="connsiteX1157" fmla="*/ 651398 w 1555750"/>
              <a:gd name="connsiteY1157" fmla="*/ 46242 h 1728611"/>
              <a:gd name="connsiteX1158" fmla="*/ 657796 w 1555750"/>
              <a:gd name="connsiteY1158" fmla="*/ 40637 h 1728611"/>
              <a:gd name="connsiteX1159" fmla="*/ 664595 w 1555750"/>
              <a:gd name="connsiteY1159" fmla="*/ 35232 h 1728611"/>
              <a:gd name="connsiteX1160" fmla="*/ 671194 w 1555750"/>
              <a:gd name="connsiteY1160" fmla="*/ 30228 h 1728611"/>
              <a:gd name="connsiteX1161" fmla="*/ 678592 w 1555750"/>
              <a:gd name="connsiteY1161" fmla="*/ 25623 h 1728611"/>
              <a:gd name="connsiteX1162" fmla="*/ 685791 w 1555750"/>
              <a:gd name="connsiteY1162" fmla="*/ 21420 h 1728611"/>
              <a:gd name="connsiteX1163" fmla="*/ 693589 w 1555750"/>
              <a:gd name="connsiteY1163" fmla="*/ 17416 h 1728611"/>
              <a:gd name="connsiteX1164" fmla="*/ 701387 w 1555750"/>
              <a:gd name="connsiteY1164" fmla="*/ 14013 h 1728611"/>
              <a:gd name="connsiteX1165" fmla="*/ 709386 w 1555750"/>
              <a:gd name="connsiteY1165" fmla="*/ 10610 h 1728611"/>
              <a:gd name="connsiteX1166" fmla="*/ 717584 w 1555750"/>
              <a:gd name="connsiteY1166" fmla="*/ 8007 h 1728611"/>
              <a:gd name="connsiteX1167" fmla="*/ 726182 w 1555750"/>
              <a:gd name="connsiteY1167" fmla="*/ 5405 h 1728611"/>
              <a:gd name="connsiteX1168" fmla="*/ 734780 w 1555750"/>
              <a:gd name="connsiteY1168" fmla="*/ 3603 h 1728611"/>
              <a:gd name="connsiteX1169" fmla="*/ 743579 w 1555750"/>
              <a:gd name="connsiteY1169" fmla="*/ 2202 h 1728611"/>
              <a:gd name="connsiteX1170" fmla="*/ 752377 w 1555750"/>
              <a:gd name="connsiteY1170" fmla="*/ 1001 h 1728611"/>
              <a:gd name="connsiteX1171" fmla="*/ 761375 w 1555750"/>
              <a:gd name="connsiteY1171" fmla="*/ 400 h 172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Lst>
            <a:rect l="l" t="t" r="r" b="b"/>
            <a:pathLst>
              <a:path w="1555750" h="1728611">
                <a:moveTo>
                  <a:pt x="586207" y="1498130"/>
                </a:moveTo>
                <a:lnTo>
                  <a:pt x="591008" y="1505133"/>
                </a:lnTo>
                <a:lnTo>
                  <a:pt x="596210" y="1511535"/>
                </a:lnTo>
                <a:lnTo>
                  <a:pt x="601612" y="1517737"/>
                </a:lnTo>
                <a:lnTo>
                  <a:pt x="607814" y="1523539"/>
                </a:lnTo>
                <a:lnTo>
                  <a:pt x="614217" y="1528941"/>
                </a:lnTo>
                <a:lnTo>
                  <a:pt x="621219" y="1533543"/>
                </a:lnTo>
                <a:lnTo>
                  <a:pt x="628222" y="1538144"/>
                </a:lnTo>
                <a:lnTo>
                  <a:pt x="636024" y="1541946"/>
                </a:lnTo>
                <a:lnTo>
                  <a:pt x="402142" y="1636579"/>
                </a:lnTo>
                <a:lnTo>
                  <a:pt x="399141" y="1638179"/>
                </a:lnTo>
                <a:lnTo>
                  <a:pt x="396740" y="1639980"/>
                </a:lnTo>
                <a:lnTo>
                  <a:pt x="394739" y="1642381"/>
                </a:lnTo>
                <a:lnTo>
                  <a:pt x="393339" y="1644782"/>
                </a:lnTo>
                <a:lnTo>
                  <a:pt x="392339" y="1647383"/>
                </a:lnTo>
                <a:lnTo>
                  <a:pt x="391738" y="1649984"/>
                </a:lnTo>
                <a:lnTo>
                  <a:pt x="391538" y="1652785"/>
                </a:lnTo>
                <a:lnTo>
                  <a:pt x="391738" y="1655586"/>
                </a:lnTo>
                <a:lnTo>
                  <a:pt x="392739" y="1658387"/>
                </a:lnTo>
                <a:lnTo>
                  <a:pt x="393939" y="1660787"/>
                </a:lnTo>
                <a:lnTo>
                  <a:pt x="395340" y="1663188"/>
                </a:lnTo>
                <a:lnTo>
                  <a:pt x="397340" y="1665389"/>
                </a:lnTo>
                <a:lnTo>
                  <a:pt x="399341" y="1666790"/>
                </a:lnTo>
                <a:lnTo>
                  <a:pt x="402142" y="1668190"/>
                </a:lnTo>
                <a:lnTo>
                  <a:pt x="405143" y="1668990"/>
                </a:lnTo>
                <a:lnTo>
                  <a:pt x="408544" y="1669390"/>
                </a:lnTo>
                <a:lnTo>
                  <a:pt x="1147205" y="1669390"/>
                </a:lnTo>
                <a:lnTo>
                  <a:pt x="1150606" y="1668990"/>
                </a:lnTo>
                <a:lnTo>
                  <a:pt x="1153607" y="1668190"/>
                </a:lnTo>
                <a:lnTo>
                  <a:pt x="1156008" y="1666790"/>
                </a:lnTo>
                <a:lnTo>
                  <a:pt x="1158409" y="1665389"/>
                </a:lnTo>
                <a:lnTo>
                  <a:pt x="1160410" y="1663188"/>
                </a:lnTo>
                <a:lnTo>
                  <a:pt x="1161810" y="1660787"/>
                </a:lnTo>
                <a:lnTo>
                  <a:pt x="1163010" y="1658387"/>
                </a:lnTo>
                <a:lnTo>
                  <a:pt x="1163611" y="1655586"/>
                </a:lnTo>
                <a:lnTo>
                  <a:pt x="1164211" y="1652785"/>
                </a:lnTo>
                <a:lnTo>
                  <a:pt x="1164011" y="1649984"/>
                </a:lnTo>
                <a:lnTo>
                  <a:pt x="1163411" y="1647383"/>
                </a:lnTo>
                <a:lnTo>
                  <a:pt x="1162410" y="1644782"/>
                </a:lnTo>
                <a:lnTo>
                  <a:pt x="1161010" y="1642381"/>
                </a:lnTo>
                <a:lnTo>
                  <a:pt x="1159009" y="1639980"/>
                </a:lnTo>
                <a:lnTo>
                  <a:pt x="1156608" y="1638179"/>
                </a:lnTo>
                <a:lnTo>
                  <a:pt x="1153607" y="1636579"/>
                </a:lnTo>
                <a:lnTo>
                  <a:pt x="919725" y="1541946"/>
                </a:lnTo>
                <a:lnTo>
                  <a:pt x="927527" y="1538144"/>
                </a:lnTo>
                <a:lnTo>
                  <a:pt x="934530" y="1533543"/>
                </a:lnTo>
                <a:lnTo>
                  <a:pt x="941532" y="1528941"/>
                </a:lnTo>
                <a:lnTo>
                  <a:pt x="947935" y="1523539"/>
                </a:lnTo>
                <a:lnTo>
                  <a:pt x="954137" y="1517737"/>
                </a:lnTo>
                <a:lnTo>
                  <a:pt x="959539" y="1511535"/>
                </a:lnTo>
                <a:lnTo>
                  <a:pt x="964740" y="1505133"/>
                </a:lnTo>
                <a:lnTo>
                  <a:pt x="969342" y="1498130"/>
                </a:lnTo>
                <a:lnTo>
                  <a:pt x="1296258" y="1630777"/>
                </a:lnTo>
                <a:lnTo>
                  <a:pt x="1307862" y="1635378"/>
                </a:lnTo>
                <a:lnTo>
                  <a:pt x="1319866" y="1639580"/>
                </a:lnTo>
                <a:lnTo>
                  <a:pt x="1332070" y="1643581"/>
                </a:lnTo>
                <a:lnTo>
                  <a:pt x="1344074" y="1647583"/>
                </a:lnTo>
                <a:lnTo>
                  <a:pt x="1356279" y="1650984"/>
                </a:lnTo>
                <a:lnTo>
                  <a:pt x="1368483" y="1653985"/>
                </a:lnTo>
                <a:lnTo>
                  <a:pt x="1380888" y="1657186"/>
                </a:lnTo>
                <a:lnTo>
                  <a:pt x="1393092" y="1659587"/>
                </a:lnTo>
                <a:lnTo>
                  <a:pt x="1405696" y="1661988"/>
                </a:lnTo>
                <a:lnTo>
                  <a:pt x="1418301" y="1663788"/>
                </a:lnTo>
                <a:lnTo>
                  <a:pt x="1430705" y="1665589"/>
                </a:lnTo>
                <a:lnTo>
                  <a:pt x="1443310" y="1666790"/>
                </a:lnTo>
                <a:lnTo>
                  <a:pt x="1456114" y="1668190"/>
                </a:lnTo>
                <a:lnTo>
                  <a:pt x="1468719" y="1668790"/>
                </a:lnTo>
                <a:lnTo>
                  <a:pt x="1481523" y="1669390"/>
                </a:lnTo>
                <a:lnTo>
                  <a:pt x="1493928" y="1669390"/>
                </a:lnTo>
                <a:lnTo>
                  <a:pt x="1497129" y="1669590"/>
                </a:lnTo>
                <a:lnTo>
                  <a:pt x="1500130" y="1669991"/>
                </a:lnTo>
                <a:lnTo>
                  <a:pt x="1502931" y="1670591"/>
                </a:lnTo>
                <a:lnTo>
                  <a:pt x="1505732" y="1671791"/>
                </a:lnTo>
                <a:lnTo>
                  <a:pt x="1508132" y="1672992"/>
                </a:lnTo>
                <a:lnTo>
                  <a:pt x="1510533" y="1674592"/>
                </a:lnTo>
                <a:lnTo>
                  <a:pt x="1512934" y="1675993"/>
                </a:lnTo>
                <a:lnTo>
                  <a:pt x="1515135" y="1677793"/>
                </a:lnTo>
                <a:lnTo>
                  <a:pt x="1516936" y="1679994"/>
                </a:lnTo>
                <a:lnTo>
                  <a:pt x="1518736" y="1682395"/>
                </a:lnTo>
                <a:lnTo>
                  <a:pt x="1519937" y="1684996"/>
                </a:lnTo>
                <a:lnTo>
                  <a:pt x="1521137" y="1687397"/>
                </a:lnTo>
                <a:lnTo>
                  <a:pt x="1522538" y="1690198"/>
                </a:lnTo>
                <a:lnTo>
                  <a:pt x="1523138" y="1692799"/>
                </a:lnTo>
                <a:lnTo>
                  <a:pt x="1523738" y="1696000"/>
                </a:lnTo>
                <a:lnTo>
                  <a:pt x="1523738" y="1699001"/>
                </a:lnTo>
                <a:lnTo>
                  <a:pt x="1523738" y="1702002"/>
                </a:lnTo>
                <a:lnTo>
                  <a:pt x="1523138" y="1704803"/>
                </a:lnTo>
                <a:lnTo>
                  <a:pt x="1522538" y="1707804"/>
                </a:lnTo>
                <a:lnTo>
                  <a:pt x="1521137" y="1710605"/>
                </a:lnTo>
                <a:lnTo>
                  <a:pt x="1519937" y="1713006"/>
                </a:lnTo>
                <a:lnTo>
                  <a:pt x="1518736" y="1715407"/>
                </a:lnTo>
                <a:lnTo>
                  <a:pt x="1516936" y="1717607"/>
                </a:lnTo>
                <a:lnTo>
                  <a:pt x="1515135" y="1719808"/>
                </a:lnTo>
                <a:lnTo>
                  <a:pt x="1512934" y="1721809"/>
                </a:lnTo>
                <a:lnTo>
                  <a:pt x="1510533" y="1723409"/>
                </a:lnTo>
                <a:lnTo>
                  <a:pt x="1508132" y="1725010"/>
                </a:lnTo>
                <a:lnTo>
                  <a:pt x="1505732" y="1726210"/>
                </a:lnTo>
                <a:lnTo>
                  <a:pt x="1502931" y="1727011"/>
                </a:lnTo>
                <a:lnTo>
                  <a:pt x="1500130" y="1728011"/>
                </a:lnTo>
                <a:lnTo>
                  <a:pt x="1497129" y="1728211"/>
                </a:lnTo>
                <a:lnTo>
                  <a:pt x="1493928" y="1728611"/>
                </a:lnTo>
                <a:lnTo>
                  <a:pt x="61822" y="1728611"/>
                </a:lnTo>
                <a:lnTo>
                  <a:pt x="58621" y="1728211"/>
                </a:lnTo>
                <a:lnTo>
                  <a:pt x="55620" y="1728011"/>
                </a:lnTo>
                <a:lnTo>
                  <a:pt x="52819" y="1727011"/>
                </a:lnTo>
                <a:lnTo>
                  <a:pt x="50018" y="1726210"/>
                </a:lnTo>
                <a:lnTo>
                  <a:pt x="47417" y="1725010"/>
                </a:lnTo>
                <a:lnTo>
                  <a:pt x="45216" y="1723409"/>
                </a:lnTo>
                <a:lnTo>
                  <a:pt x="42815" y="1721809"/>
                </a:lnTo>
                <a:lnTo>
                  <a:pt x="40614" y="1719808"/>
                </a:lnTo>
                <a:lnTo>
                  <a:pt x="38814" y="1717607"/>
                </a:lnTo>
                <a:lnTo>
                  <a:pt x="37013" y="1715407"/>
                </a:lnTo>
                <a:lnTo>
                  <a:pt x="35813" y="1713006"/>
                </a:lnTo>
                <a:lnTo>
                  <a:pt x="34212" y="1710605"/>
                </a:lnTo>
                <a:lnTo>
                  <a:pt x="33212" y="1707804"/>
                </a:lnTo>
                <a:lnTo>
                  <a:pt x="32611" y="1704803"/>
                </a:lnTo>
                <a:lnTo>
                  <a:pt x="32011" y="1702002"/>
                </a:lnTo>
                <a:lnTo>
                  <a:pt x="32011" y="1699001"/>
                </a:lnTo>
                <a:lnTo>
                  <a:pt x="32011" y="1696000"/>
                </a:lnTo>
                <a:lnTo>
                  <a:pt x="32611" y="1692799"/>
                </a:lnTo>
                <a:lnTo>
                  <a:pt x="33212" y="1690198"/>
                </a:lnTo>
                <a:lnTo>
                  <a:pt x="34212" y="1687397"/>
                </a:lnTo>
                <a:lnTo>
                  <a:pt x="35813" y="1684996"/>
                </a:lnTo>
                <a:lnTo>
                  <a:pt x="37013" y="1682395"/>
                </a:lnTo>
                <a:lnTo>
                  <a:pt x="38814" y="1679994"/>
                </a:lnTo>
                <a:lnTo>
                  <a:pt x="40614" y="1677793"/>
                </a:lnTo>
                <a:lnTo>
                  <a:pt x="42815" y="1675993"/>
                </a:lnTo>
                <a:lnTo>
                  <a:pt x="45216" y="1674592"/>
                </a:lnTo>
                <a:lnTo>
                  <a:pt x="47417" y="1672992"/>
                </a:lnTo>
                <a:lnTo>
                  <a:pt x="50018" y="1671791"/>
                </a:lnTo>
                <a:lnTo>
                  <a:pt x="52819" y="1670591"/>
                </a:lnTo>
                <a:lnTo>
                  <a:pt x="55620" y="1669991"/>
                </a:lnTo>
                <a:lnTo>
                  <a:pt x="58621" y="1669590"/>
                </a:lnTo>
                <a:lnTo>
                  <a:pt x="61822" y="1669390"/>
                </a:lnTo>
                <a:lnTo>
                  <a:pt x="74226" y="1669390"/>
                </a:lnTo>
                <a:lnTo>
                  <a:pt x="87031" y="1668790"/>
                </a:lnTo>
                <a:lnTo>
                  <a:pt x="99635" y="1668190"/>
                </a:lnTo>
                <a:lnTo>
                  <a:pt x="112440" y="1666790"/>
                </a:lnTo>
                <a:lnTo>
                  <a:pt x="125044" y="1665589"/>
                </a:lnTo>
                <a:lnTo>
                  <a:pt x="137448" y="1663788"/>
                </a:lnTo>
                <a:lnTo>
                  <a:pt x="150053" y="1661988"/>
                </a:lnTo>
                <a:lnTo>
                  <a:pt x="162657" y="1659587"/>
                </a:lnTo>
                <a:lnTo>
                  <a:pt x="174862" y="1657186"/>
                </a:lnTo>
                <a:lnTo>
                  <a:pt x="187066" y="1653985"/>
                </a:lnTo>
                <a:lnTo>
                  <a:pt x="199470" y="1650984"/>
                </a:lnTo>
                <a:lnTo>
                  <a:pt x="211475" y="1647583"/>
                </a:lnTo>
                <a:lnTo>
                  <a:pt x="223679" y="1643581"/>
                </a:lnTo>
                <a:lnTo>
                  <a:pt x="235683" y="1639580"/>
                </a:lnTo>
                <a:lnTo>
                  <a:pt x="247487" y="1635378"/>
                </a:lnTo>
                <a:lnTo>
                  <a:pt x="259492" y="1630777"/>
                </a:lnTo>
                <a:close/>
                <a:moveTo>
                  <a:pt x="688344" y="911522"/>
                </a:moveTo>
                <a:lnTo>
                  <a:pt x="694339" y="911922"/>
                </a:lnTo>
                <a:lnTo>
                  <a:pt x="700534" y="912522"/>
                </a:lnTo>
                <a:lnTo>
                  <a:pt x="706330" y="913722"/>
                </a:lnTo>
                <a:lnTo>
                  <a:pt x="712325" y="914922"/>
                </a:lnTo>
                <a:lnTo>
                  <a:pt x="718521" y="916522"/>
                </a:lnTo>
                <a:lnTo>
                  <a:pt x="724316" y="918322"/>
                </a:lnTo>
                <a:lnTo>
                  <a:pt x="730312" y="920722"/>
                </a:lnTo>
                <a:lnTo>
                  <a:pt x="736307" y="923123"/>
                </a:lnTo>
                <a:lnTo>
                  <a:pt x="741103" y="925323"/>
                </a:lnTo>
                <a:lnTo>
                  <a:pt x="746299" y="927123"/>
                </a:lnTo>
                <a:lnTo>
                  <a:pt x="751496" y="928723"/>
                </a:lnTo>
                <a:lnTo>
                  <a:pt x="756692" y="929923"/>
                </a:lnTo>
                <a:lnTo>
                  <a:pt x="761888" y="931123"/>
                </a:lnTo>
                <a:lnTo>
                  <a:pt x="767284" y="931723"/>
                </a:lnTo>
                <a:lnTo>
                  <a:pt x="772480" y="932323"/>
                </a:lnTo>
                <a:lnTo>
                  <a:pt x="777676" y="932323"/>
                </a:lnTo>
                <a:lnTo>
                  <a:pt x="783271" y="932323"/>
                </a:lnTo>
                <a:lnTo>
                  <a:pt x="788467" y="931723"/>
                </a:lnTo>
                <a:lnTo>
                  <a:pt x="793863" y="931123"/>
                </a:lnTo>
                <a:lnTo>
                  <a:pt x="799059" y="929923"/>
                </a:lnTo>
                <a:lnTo>
                  <a:pt x="804255" y="928723"/>
                </a:lnTo>
                <a:lnTo>
                  <a:pt x="809452" y="927123"/>
                </a:lnTo>
                <a:lnTo>
                  <a:pt x="814448" y="925323"/>
                </a:lnTo>
                <a:lnTo>
                  <a:pt x="819444" y="923123"/>
                </a:lnTo>
                <a:lnTo>
                  <a:pt x="825439" y="920722"/>
                </a:lnTo>
                <a:lnTo>
                  <a:pt x="831435" y="918322"/>
                </a:lnTo>
                <a:lnTo>
                  <a:pt x="837230" y="916522"/>
                </a:lnTo>
                <a:lnTo>
                  <a:pt x="843426" y="914922"/>
                </a:lnTo>
                <a:lnTo>
                  <a:pt x="849421" y="913722"/>
                </a:lnTo>
                <a:lnTo>
                  <a:pt x="855217" y="912522"/>
                </a:lnTo>
                <a:lnTo>
                  <a:pt x="861412" y="911922"/>
                </a:lnTo>
                <a:lnTo>
                  <a:pt x="867407" y="911522"/>
                </a:lnTo>
                <a:lnTo>
                  <a:pt x="873603" y="911922"/>
                </a:lnTo>
                <a:lnTo>
                  <a:pt x="879398" y="912122"/>
                </a:lnTo>
                <a:lnTo>
                  <a:pt x="885394" y="912722"/>
                </a:lnTo>
                <a:lnTo>
                  <a:pt x="891589" y="913722"/>
                </a:lnTo>
                <a:lnTo>
                  <a:pt x="897385" y="915322"/>
                </a:lnTo>
                <a:lnTo>
                  <a:pt x="903580" y="916722"/>
                </a:lnTo>
                <a:lnTo>
                  <a:pt x="909376" y="918522"/>
                </a:lnTo>
                <a:lnTo>
                  <a:pt x="915371" y="921123"/>
                </a:lnTo>
                <a:lnTo>
                  <a:pt x="915771" y="921323"/>
                </a:lnTo>
                <a:lnTo>
                  <a:pt x="920367" y="923123"/>
                </a:lnTo>
                <a:lnTo>
                  <a:pt x="924564" y="925323"/>
                </a:lnTo>
                <a:lnTo>
                  <a:pt x="928561" y="927723"/>
                </a:lnTo>
                <a:lnTo>
                  <a:pt x="932558" y="930523"/>
                </a:lnTo>
                <a:lnTo>
                  <a:pt x="936155" y="933523"/>
                </a:lnTo>
                <a:lnTo>
                  <a:pt x="939553" y="936723"/>
                </a:lnTo>
                <a:lnTo>
                  <a:pt x="942550" y="939923"/>
                </a:lnTo>
                <a:lnTo>
                  <a:pt x="945548" y="943323"/>
                </a:lnTo>
                <a:lnTo>
                  <a:pt x="948346" y="947323"/>
                </a:lnTo>
                <a:lnTo>
                  <a:pt x="950544" y="951323"/>
                </a:lnTo>
                <a:lnTo>
                  <a:pt x="952543" y="955323"/>
                </a:lnTo>
                <a:lnTo>
                  <a:pt x="954142" y="959524"/>
                </a:lnTo>
                <a:lnTo>
                  <a:pt x="955740" y="963724"/>
                </a:lnTo>
                <a:lnTo>
                  <a:pt x="956540" y="968324"/>
                </a:lnTo>
                <a:lnTo>
                  <a:pt x="957139" y="973324"/>
                </a:lnTo>
                <a:lnTo>
                  <a:pt x="957539" y="977924"/>
                </a:lnTo>
                <a:lnTo>
                  <a:pt x="957539" y="1437336"/>
                </a:lnTo>
                <a:lnTo>
                  <a:pt x="957139" y="1441936"/>
                </a:lnTo>
                <a:lnTo>
                  <a:pt x="956939" y="1446336"/>
                </a:lnTo>
                <a:lnTo>
                  <a:pt x="956340" y="1450536"/>
                </a:lnTo>
                <a:lnTo>
                  <a:pt x="955740" y="1454736"/>
                </a:lnTo>
                <a:lnTo>
                  <a:pt x="954741" y="1458737"/>
                </a:lnTo>
                <a:lnTo>
                  <a:pt x="953542" y="1463137"/>
                </a:lnTo>
                <a:lnTo>
                  <a:pt x="952343" y="1466937"/>
                </a:lnTo>
                <a:lnTo>
                  <a:pt x="950744" y="1470737"/>
                </a:lnTo>
                <a:lnTo>
                  <a:pt x="948946" y="1474737"/>
                </a:lnTo>
                <a:lnTo>
                  <a:pt x="947147" y="1478337"/>
                </a:lnTo>
                <a:lnTo>
                  <a:pt x="944949" y="1481737"/>
                </a:lnTo>
                <a:lnTo>
                  <a:pt x="942950" y="1485337"/>
                </a:lnTo>
                <a:lnTo>
                  <a:pt x="940352" y="1488737"/>
                </a:lnTo>
                <a:lnTo>
                  <a:pt x="937954" y="1491737"/>
                </a:lnTo>
                <a:lnTo>
                  <a:pt x="935156" y="1494737"/>
                </a:lnTo>
                <a:lnTo>
                  <a:pt x="932558" y="1497938"/>
                </a:lnTo>
                <a:lnTo>
                  <a:pt x="929360" y="1500538"/>
                </a:lnTo>
                <a:lnTo>
                  <a:pt x="926363" y="1503338"/>
                </a:lnTo>
                <a:lnTo>
                  <a:pt x="922965" y="1505738"/>
                </a:lnTo>
                <a:lnTo>
                  <a:pt x="919568" y="1508338"/>
                </a:lnTo>
                <a:lnTo>
                  <a:pt x="916370" y="1510738"/>
                </a:lnTo>
                <a:lnTo>
                  <a:pt x="912573" y="1512538"/>
                </a:lnTo>
                <a:lnTo>
                  <a:pt x="908976" y="1514338"/>
                </a:lnTo>
                <a:lnTo>
                  <a:pt x="905379" y="1516138"/>
                </a:lnTo>
                <a:lnTo>
                  <a:pt x="901382" y="1517738"/>
                </a:lnTo>
                <a:lnTo>
                  <a:pt x="897385" y="1518938"/>
                </a:lnTo>
                <a:lnTo>
                  <a:pt x="893388" y="1520138"/>
                </a:lnTo>
                <a:lnTo>
                  <a:pt x="889191" y="1521138"/>
                </a:lnTo>
                <a:lnTo>
                  <a:pt x="885194" y="1521938"/>
                </a:lnTo>
                <a:lnTo>
                  <a:pt x="880797" y="1522538"/>
                </a:lnTo>
                <a:lnTo>
                  <a:pt x="876401" y="1522938"/>
                </a:lnTo>
                <a:lnTo>
                  <a:pt x="872004" y="1522938"/>
                </a:lnTo>
                <a:lnTo>
                  <a:pt x="863211" y="1522938"/>
                </a:lnTo>
                <a:lnTo>
                  <a:pt x="859014" y="1522938"/>
                </a:lnTo>
                <a:lnTo>
                  <a:pt x="854417" y="1522538"/>
                </a:lnTo>
                <a:lnTo>
                  <a:pt x="850021" y="1521938"/>
                </a:lnTo>
                <a:lnTo>
                  <a:pt x="846024" y="1521138"/>
                </a:lnTo>
                <a:lnTo>
                  <a:pt x="841827" y="1520138"/>
                </a:lnTo>
                <a:lnTo>
                  <a:pt x="837830" y="1518938"/>
                </a:lnTo>
                <a:lnTo>
                  <a:pt x="833833" y="1517738"/>
                </a:lnTo>
                <a:lnTo>
                  <a:pt x="829836" y="1516138"/>
                </a:lnTo>
                <a:lnTo>
                  <a:pt x="826239" y="1514338"/>
                </a:lnTo>
                <a:lnTo>
                  <a:pt x="822641" y="1512538"/>
                </a:lnTo>
                <a:lnTo>
                  <a:pt x="818844" y="1510738"/>
                </a:lnTo>
                <a:lnTo>
                  <a:pt x="815647" y="1508338"/>
                </a:lnTo>
                <a:lnTo>
                  <a:pt x="812249" y="1505738"/>
                </a:lnTo>
                <a:lnTo>
                  <a:pt x="808852" y="1503338"/>
                </a:lnTo>
                <a:lnTo>
                  <a:pt x="805854" y="1500538"/>
                </a:lnTo>
                <a:lnTo>
                  <a:pt x="802657" y="1497938"/>
                </a:lnTo>
                <a:lnTo>
                  <a:pt x="800059" y="1494737"/>
                </a:lnTo>
                <a:lnTo>
                  <a:pt x="797261" y="1491737"/>
                </a:lnTo>
                <a:lnTo>
                  <a:pt x="794863" y="1488737"/>
                </a:lnTo>
                <a:lnTo>
                  <a:pt x="792464" y="1485337"/>
                </a:lnTo>
                <a:lnTo>
                  <a:pt x="790266" y="1481737"/>
                </a:lnTo>
                <a:lnTo>
                  <a:pt x="788068" y="1478337"/>
                </a:lnTo>
                <a:lnTo>
                  <a:pt x="786269" y="1474737"/>
                </a:lnTo>
                <a:lnTo>
                  <a:pt x="784470" y="1470737"/>
                </a:lnTo>
                <a:lnTo>
                  <a:pt x="782872" y="1466937"/>
                </a:lnTo>
                <a:lnTo>
                  <a:pt x="781673" y="1463137"/>
                </a:lnTo>
                <a:lnTo>
                  <a:pt x="780474" y="1458737"/>
                </a:lnTo>
                <a:lnTo>
                  <a:pt x="779474" y="1454736"/>
                </a:lnTo>
                <a:lnTo>
                  <a:pt x="778875" y="1450536"/>
                </a:lnTo>
                <a:lnTo>
                  <a:pt x="778275" y="1446336"/>
                </a:lnTo>
                <a:lnTo>
                  <a:pt x="778075" y="1441936"/>
                </a:lnTo>
                <a:lnTo>
                  <a:pt x="777676" y="1437336"/>
                </a:lnTo>
                <a:lnTo>
                  <a:pt x="777676" y="1441936"/>
                </a:lnTo>
                <a:lnTo>
                  <a:pt x="777476" y="1446336"/>
                </a:lnTo>
                <a:lnTo>
                  <a:pt x="776876" y="1450536"/>
                </a:lnTo>
                <a:lnTo>
                  <a:pt x="776277" y="1454736"/>
                </a:lnTo>
                <a:lnTo>
                  <a:pt x="775277" y="1458737"/>
                </a:lnTo>
                <a:lnTo>
                  <a:pt x="774078" y="1463137"/>
                </a:lnTo>
                <a:lnTo>
                  <a:pt x="772480" y="1466937"/>
                </a:lnTo>
                <a:lnTo>
                  <a:pt x="771081" y="1470737"/>
                </a:lnTo>
                <a:lnTo>
                  <a:pt x="769482" y="1474737"/>
                </a:lnTo>
                <a:lnTo>
                  <a:pt x="767683" y="1478337"/>
                </a:lnTo>
                <a:lnTo>
                  <a:pt x="765485" y="1481737"/>
                </a:lnTo>
                <a:lnTo>
                  <a:pt x="763287" y="1485337"/>
                </a:lnTo>
                <a:lnTo>
                  <a:pt x="760888" y="1488737"/>
                </a:lnTo>
                <a:lnTo>
                  <a:pt x="758490" y="1491737"/>
                </a:lnTo>
                <a:lnTo>
                  <a:pt x="755692" y="1494737"/>
                </a:lnTo>
                <a:lnTo>
                  <a:pt x="753094" y="1497938"/>
                </a:lnTo>
                <a:lnTo>
                  <a:pt x="749897" y="1500538"/>
                </a:lnTo>
                <a:lnTo>
                  <a:pt x="746899" y="1503338"/>
                </a:lnTo>
                <a:lnTo>
                  <a:pt x="743502" y="1505738"/>
                </a:lnTo>
                <a:lnTo>
                  <a:pt x="740104" y="1508338"/>
                </a:lnTo>
                <a:lnTo>
                  <a:pt x="736907" y="1510738"/>
                </a:lnTo>
                <a:lnTo>
                  <a:pt x="733110" y="1512538"/>
                </a:lnTo>
                <a:lnTo>
                  <a:pt x="729512" y="1514338"/>
                </a:lnTo>
                <a:lnTo>
                  <a:pt x="725915" y="1516138"/>
                </a:lnTo>
                <a:lnTo>
                  <a:pt x="721918" y="1517738"/>
                </a:lnTo>
                <a:lnTo>
                  <a:pt x="717921" y="1518938"/>
                </a:lnTo>
                <a:lnTo>
                  <a:pt x="713924" y="1520138"/>
                </a:lnTo>
                <a:lnTo>
                  <a:pt x="709727" y="1521138"/>
                </a:lnTo>
                <a:lnTo>
                  <a:pt x="705331" y="1521938"/>
                </a:lnTo>
                <a:lnTo>
                  <a:pt x="701134" y="1522538"/>
                </a:lnTo>
                <a:lnTo>
                  <a:pt x="696737" y="1522938"/>
                </a:lnTo>
                <a:lnTo>
                  <a:pt x="692540" y="1522938"/>
                </a:lnTo>
                <a:lnTo>
                  <a:pt x="683747" y="1522938"/>
                </a:lnTo>
                <a:lnTo>
                  <a:pt x="679151" y="1522938"/>
                </a:lnTo>
                <a:lnTo>
                  <a:pt x="674954" y="1522538"/>
                </a:lnTo>
                <a:lnTo>
                  <a:pt x="670557" y="1521938"/>
                </a:lnTo>
                <a:lnTo>
                  <a:pt x="666560" y="1521138"/>
                </a:lnTo>
                <a:lnTo>
                  <a:pt x="662363" y="1520138"/>
                </a:lnTo>
                <a:lnTo>
                  <a:pt x="658366" y="1518938"/>
                </a:lnTo>
                <a:lnTo>
                  <a:pt x="654369" y="1517738"/>
                </a:lnTo>
                <a:lnTo>
                  <a:pt x="650372" y="1516138"/>
                </a:lnTo>
                <a:lnTo>
                  <a:pt x="646775" y="1514338"/>
                </a:lnTo>
                <a:lnTo>
                  <a:pt x="643178" y="1512538"/>
                </a:lnTo>
                <a:lnTo>
                  <a:pt x="639381" y="1510738"/>
                </a:lnTo>
                <a:lnTo>
                  <a:pt x="636183" y="1508338"/>
                </a:lnTo>
                <a:lnTo>
                  <a:pt x="632786" y="1505738"/>
                </a:lnTo>
                <a:lnTo>
                  <a:pt x="629388" y="1503338"/>
                </a:lnTo>
                <a:lnTo>
                  <a:pt x="626391" y="1500538"/>
                </a:lnTo>
                <a:lnTo>
                  <a:pt x="623193" y="1497938"/>
                </a:lnTo>
                <a:lnTo>
                  <a:pt x="620595" y="1494737"/>
                </a:lnTo>
                <a:lnTo>
                  <a:pt x="617797" y="1491737"/>
                </a:lnTo>
                <a:lnTo>
                  <a:pt x="615399" y="1488737"/>
                </a:lnTo>
                <a:lnTo>
                  <a:pt x="612801" y="1485337"/>
                </a:lnTo>
                <a:lnTo>
                  <a:pt x="610802" y="1481737"/>
                </a:lnTo>
                <a:lnTo>
                  <a:pt x="608604" y="1478337"/>
                </a:lnTo>
                <a:lnTo>
                  <a:pt x="606805" y="1474737"/>
                </a:lnTo>
                <a:lnTo>
                  <a:pt x="605007" y="1470737"/>
                </a:lnTo>
                <a:lnTo>
                  <a:pt x="603408" y="1466937"/>
                </a:lnTo>
                <a:lnTo>
                  <a:pt x="602209" y="1463137"/>
                </a:lnTo>
                <a:lnTo>
                  <a:pt x="601010" y="1458737"/>
                </a:lnTo>
                <a:lnTo>
                  <a:pt x="600011" y="1454736"/>
                </a:lnTo>
                <a:lnTo>
                  <a:pt x="599211" y="1450536"/>
                </a:lnTo>
                <a:lnTo>
                  <a:pt x="598812" y="1446336"/>
                </a:lnTo>
                <a:lnTo>
                  <a:pt x="598612" y="1441936"/>
                </a:lnTo>
                <a:lnTo>
                  <a:pt x="598212" y="1437336"/>
                </a:lnTo>
                <a:lnTo>
                  <a:pt x="598212" y="977924"/>
                </a:lnTo>
                <a:lnTo>
                  <a:pt x="598612" y="973324"/>
                </a:lnTo>
                <a:lnTo>
                  <a:pt x="599211" y="968324"/>
                </a:lnTo>
                <a:lnTo>
                  <a:pt x="600011" y="963724"/>
                </a:lnTo>
                <a:lnTo>
                  <a:pt x="601210" y="959524"/>
                </a:lnTo>
                <a:lnTo>
                  <a:pt x="603208" y="955323"/>
                </a:lnTo>
                <a:lnTo>
                  <a:pt x="605207" y="951323"/>
                </a:lnTo>
                <a:lnTo>
                  <a:pt x="607405" y="947323"/>
                </a:lnTo>
                <a:lnTo>
                  <a:pt x="610203" y="943723"/>
                </a:lnTo>
                <a:lnTo>
                  <a:pt x="612801" y="939923"/>
                </a:lnTo>
                <a:lnTo>
                  <a:pt x="616198" y="936723"/>
                </a:lnTo>
                <a:lnTo>
                  <a:pt x="619596" y="933523"/>
                </a:lnTo>
                <a:lnTo>
                  <a:pt x="623193" y="930523"/>
                </a:lnTo>
                <a:lnTo>
                  <a:pt x="627190" y="927723"/>
                </a:lnTo>
                <a:lnTo>
                  <a:pt x="631187" y="925323"/>
                </a:lnTo>
                <a:lnTo>
                  <a:pt x="635384" y="923123"/>
                </a:lnTo>
                <a:lnTo>
                  <a:pt x="639980" y="921323"/>
                </a:lnTo>
                <a:lnTo>
                  <a:pt x="640380" y="921123"/>
                </a:lnTo>
                <a:lnTo>
                  <a:pt x="646176" y="918522"/>
                </a:lnTo>
                <a:lnTo>
                  <a:pt x="652171" y="916722"/>
                </a:lnTo>
                <a:lnTo>
                  <a:pt x="658366" y="915322"/>
                </a:lnTo>
                <a:lnTo>
                  <a:pt x="664162" y="913722"/>
                </a:lnTo>
                <a:lnTo>
                  <a:pt x="670357" y="912722"/>
                </a:lnTo>
                <a:lnTo>
                  <a:pt x="676353" y="912122"/>
                </a:lnTo>
                <a:lnTo>
                  <a:pt x="682148" y="911922"/>
                </a:lnTo>
                <a:close/>
                <a:moveTo>
                  <a:pt x="1150607" y="879111"/>
                </a:moveTo>
                <a:lnTo>
                  <a:pt x="1452113" y="879111"/>
                </a:lnTo>
                <a:lnTo>
                  <a:pt x="1457315" y="879111"/>
                </a:lnTo>
                <a:lnTo>
                  <a:pt x="1462917" y="879711"/>
                </a:lnTo>
                <a:lnTo>
                  <a:pt x="1468119" y="880312"/>
                </a:lnTo>
                <a:lnTo>
                  <a:pt x="1472921" y="881312"/>
                </a:lnTo>
                <a:lnTo>
                  <a:pt x="1478123" y="882512"/>
                </a:lnTo>
                <a:lnTo>
                  <a:pt x="1482924" y="883713"/>
                </a:lnTo>
                <a:lnTo>
                  <a:pt x="1487926" y="885514"/>
                </a:lnTo>
                <a:lnTo>
                  <a:pt x="1492528" y="887314"/>
                </a:lnTo>
                <a:lnTo>
                  <a:pt x="1497129" y="889115"/>
                </a:lnTo>
                <a:lnTo>
                  <a:pt x="1501731" y="891516"/>
                </a:lnTo>
                <a:lnTo>
                  <a:pt x="1505932" y="894117"/>
                </a:lnTo>
                <a:lnTo>
                  <a:pt x="1509934" y="896717"/>
                </a:lnTo>
                <a:lnTo>
                  <a:pt x="1514135" y="899518"/>
                </a:lnTo>
                <a:lnTo>
                  <a:pt x="1518137" y="902520"/>
                </a:lnTo>
                <a:lnTo>
                  <a:pt x="1521738" y="905921"/>
                </a:lnTo>
                <a:lnTo>
                  <a:pt x="1525539" y="909322"/>
                </a:lnTo>
                <a:lnTo>
                  <a:pt x="1528940" y="912923"/>
                </a:lnTo>
                <a:lnTo>
                  <a:pt x="1531942" y="916725"/>
                </a:lnTo>
                <a:lnTo>
                  <a:pt x="1535343" y="920726"/>
                </a:lnTo>
                <a:lnTo>
                  <a:pt x="1537944" y="924527"/>
                </a:lnTo>
                <a:lnTo>
                  <a:pt x="1540745" y="928929"/>
                </a:lnTo>
                <a:lnTo>
                  <a:pt x="1543146" y="933130"/>
                </a:lnTo>
                <a:lnTo>
                  <a:pt x="1545346" y="937732"/>
                </a:lnTo>
                <a:lnTo>
                  <a:pt x="1547547" y="942334"/>
                </a:lnTo>
                <a:lnTo>
                  <a:pt x="1549348" y="946935"/>
                </a:lnTo>
                <a:lnTo>
                  <a:pt x="1551148" y="951737"/>
                </a:lnTo>
                <a:lnTo>
                  <a:pt x="1552349" y="956739"/>
                </a:lnTo>
                <a:lnTo>
                  <a:pt x="1553549" y="961941"/>
                </a:lnTo>
                <a:lnTo>
                  <a:pt x="1554550" y="966742"/>
                </a:lnTo>
                <a:lnTo>
                  <a:pt x="1555150" y="971944"/>
                </a:lnTo>
                <a:lnTo>
                  <a:pt x="1555350" y="977146"/>
                </a:lnTo>
                <a:lnTo>
                  <a:pt x="1555750" y="982748"/>
                </a:lnTo>
                <a:lnTo>
                  <a:pt x="1555350" y="987950"/>
                </a:lnTo>
                <a:lnTo>
                  <a:pt x="1555150" y="993352"/>
                </a:lnTo>
                <a:lnTo>
                  <a:pt x="1554550" y="998553"/>
                </a:lnTo>
                <a:lnTo>
                  <a:pt x="1553549" y="1003555"/>
                </a:lnTo>
                <a:lnTo>
                  <a:pt x="1552349" y="1008757"/>
                </a:lnTo>
                <a:lnTo>
                  <a:pt x="1551148" y="1013559"/>
                </a:lnTo>
                <a:lnTo>
                  <a:pt x="1549348" y="1018160"/>
                </a:lnTo>
                <a:lnTo>
                  <a:pt x="1547547" y="1022962"/>
                </a:lnTo>
                <a:lnTo>
                  <a:pt x="1545346" y="1027564"/>
                </a:lnTo>
                <a:lnTo>
                  <a:pt x="1543146" y="1031965"/>
                </a:lnTo>
                <a:lnTo>
                  <a:pt x="1540745" y="1036567"/>
                </a:lnTo>
                <a:lnTo>
                  <a:pt x="1537944" y="1040368"/>
                </a:lnTo>
                <a:lnTo>
                  <a:pt x="1535343" y="1044770"/>
                </a:lnTo>
                <a:lnTo>
                  <a:pt x="1531942" y="1048371"/>
                </a:lnTo>
                <a:lnTo>
                  <a:pt x="1528940" y="1052373"/>
                </a:lnTo>
                <a:lnTo>
                  <a:pt x="1525539" y="1055974"/>
                </a:lnTo>
                <a:lnTo>
                  <a:pt x="1521738" y="1059375"/>
                </a:lnTo>
                <a:lnTo>
                  <a:pt x="1518137" y="1062376"/>
                </a:lnTo>
                <a:lnTo>
                  <a:pt x="1514135" y="1065577"/>
                </a:lnTo>
                <a:lnTo>
                  <a:pt x="1509934" y="1068578"/>
                </a:lnTo>
                <a:lnTo>
                  <a:pt x="1505932" y="1071379"/>
                </a:lnTo>
                <a:lnTo>
                  <a:pt x="1501731" y="1073780"/>
                </a:lnTo>
                <a:lnTo>
                  <a:pt x="1497129" y="1075981"/>
                </a:lnTo>
                <a:lnTo>
                  <a:pt x="1492528" y="1077982"/>
                </a:lnTo>
                <a:lnTo>
                  <a:pt x="1487926" y="1079782"/>
                </a:lnTo>
                <a:lnTo>
                  <a:pt x="1482924" y="1081783"/>
                </a:lnTo>
                <a:lnTo>
                  <a:pt x="1478123" y="1082983"/>
                </a:lnTo>
                <a:lnTo>
                  <a:pt x="1472921" y="1084184"/>
                </a:lnTo>
                <a:lnTo>
                  <a:pt x="1468119" y="1084984"/>
                </a:lnTo>
                <a:lnTo>
                  <a:pt x="1462917" y="1085584"/>
                </a:lnTo>
                <a:lnTo>
                  <a:pt x="1457315" y="1085984"/>
                </a:lnTo>
                <a:lnTo>
                  <a:pt x="1452113" y="1086385"/>
                </a:lnTo>
                <a:lnTo>
                  <a:pt x="1439909" y="1086385"/>
                </a:lnTo>
                <a:lnTo>
                  <a:pt x="1439909" y="1186820"/>
                </a:lnTo>
                <a:lnTo>
                  <a:pt x="1439709" y="1189221"/>
                </a:lnTo>
                <a:lnTo>
                  <a:pt x="1439309" y="1191822"/>
                </a:lnTo>
                <a:lnTo>
                  <a:pt x="1438709" y="1194223"/>
                </a:lnTo>
                <a:lnTo>
                  <a:pt x="1437708" y="1196223"/>
                </a:lnTo>
                <a:lnTo>
                  <a:pt x="1436508" y="1198824"/>
                </a:lnTo>
                <a:lnTo>
                  <a:pt x="1435307" y="1201225"/>
                </a:lnTo>
                <a:lnTo>
                  <a:pt x="1432306" y="1205427"/>
                </a:lnTo>
                <a:lnTo>
                  <a:pt x="1428705" y="1209828"/>
                </a:lnTo>
                <a:lnTo>
                  <a:pt x="1424304" y="1213830"/>
                </a:lnTo>
                <a:lnTo>
                  <a:pt x="1420102" y="1217431"/>
                </a:lnTo>
                <a:lnTo>
                  <a:pt x="1415500" y="1221032"/>
                </a:lnTo>
                <a:lnTo>
                  <a:pt x="1411299" y="1224033"/>
                </a:lnTo>
                <a:lnTo>
                  <a:pt x="1406697" y="1226834"/>
                </a:lnTo>
                <a:lnTo>
                  <a:pt x="1398895" y="1231436"/>
                </a:lnTo>
                <a:lnTo>
                  <a:pt x="1393493" y="1234237"/>
                </a:lnTo>
                <a:lnTo>
                  <a:pt x="1391292" y="1235037"/>
                </a:lnTo>
                <a:lnTo>
                  <a:pt x="987149" y="1399295"/>
                </a:lnTo>
                <a:lnTo>
                  <a:pt x="987149" y="1335473"/>
                </a:lnTo>
                <a:lnTo>
                  <a:pt x="1164212" y="1263647"/>
                </a:lnTo>
                <a:lnTo>
                  <a:pt x="1166813" y="1262047"/>
                </a:lnTo>
                <a:lnTo>
                  <a:pt x="1168813" y="1260446"/>
                </a:lnTo>
                <a:lnTo>
                  <a:pt x="1170614" y="1258645"/>
                </a:lnTo>
                <a:lnTo>
                  <a:pt x="1172014" y="1256445"/>
                </a:lnTo>
                <a:lnTo>
                  <a:pt x="1172815" y="1254044"/>
                </a:lnTo>
                <a:lnTo>
                  <a:pt x="1173215" y="1252043"/>
                </a:lnTo>
                <a:lnTo>
                  <a:pt x="1173415" y="1249442"/>
                </a:lnTo>
                <a:lnTo>
                  <a:pt x="1173215" y="1247041"/>
                </a:lnTo>
                <a:lnTo>
                  <a:pt x="1172615" y="1244641"/>
                </a:lnTo>
                <a:lnTo>
                  <a:pt x="1171414" y="1242440"/>
                </a:lnTo>
                <a:lnTo>
                  <a:pt x="1170014" y="1240639"/>
                </a:lnTo>
                <a:lnTo>
                  <a:pt x="1168213" y="1238838"/>
                </a:lnTo>
                <a:lnTo>
                  <a:pt x="1166412" y="1237238"/>
                </a:lnTo>
                <a:lnTo>
                  <a:pt x="1164012" y="1236037"/>
                </a:lnTo>
                <a:lnTo>
                  <a:pt x="1161611" y="1235437"/>
                </a:lnTo>
                <a:lnTo>
                  <a:pt x="1158410" y="1235037"/>
                </a:lnTo>
                <a:lnTo>
                  <a:pt x="987149" y="1235037"/>
                </a:lnTo>
                <a:lnTo>
                  <a:pt x="987149" y="1175816"/>
                </a:lnTo>
                <a:lnTo>
                  <a:pt x="1350678" y="1175816"/>
                </a:lnTo>
                <a:lnTo>
                  <a:pt x="1353679" y="1175816"/>
                </a:lnTo>
                <a:lnTo>
                  <a:pt x="1356480" y="1175216"/>
                </a:lnTo>
                <a:lnTo>
                  <a:pt x="1359481" y="1174616"/>
                </a:lnTo>
                <a:lnTo>
                  <a:pt x="1362282" y="1173615"/>
                </a:lnTo>
                <a:lnTo>
                  <a:pt x="1364682" y="1172415"/>
                </a:lnTo>
                <a:lnTo>
                  <a:pt x="1367483" y="1171014"/>
                </a:lnTo>
                <a:lnTo>
                  <a:pt x="1369684" y="1169214"/>
                </a:lnTo>
                <a:lnTo>
                  <a:pt x="1371885" y="1167213"/>
                </a:lnTo>
                <a:lnTo>
                  <a:pt x="1373886" y="1165212"/>
                </a:lnTo>
                <a:lnTo>
                  <a:pt x="1375486" y="1162612"/>
                </a:lnTo>
                <a:lnTo>
                  <a:pt x="1376887" y="1160211"/>
                </a:lnTo>
                <a:lnTo>
                  <a:pt x="1378287" y="1157410"/>
                </a:lnTo>
                <a:lnTo>
                  <a:pt x="1379488" y="1154809"/>
                </a:lnTo>
                <a:lnTo>
                  <a:pt x="1380088" y="1152008"/>
                </a:lnTo>
                <a:lnTo>
                  <a:pt x="1380688" y="1149007"/>
                </a:lnTo>
                <a:lnTo>
                  <a:pt x="1380688" y="1145806"/>
                </a:lnTo>
                <a:lnTo>
                  <a:pt x="1380688" y="1142805"/>
                </a:lnTo>
                <a:lnTo>
                  <a:pt x="1380088" y="1139803"/>
                </a:lnTo>
                <a:lnTo>
                  <a:pt x="1379488" y="1137002"/>
                </a:lnTo>
                <a:lnTo>
                  <a:pt x="1378287" y="1134201"/>
                </a:lnTo>
                <a:lnTo>
                  <a:pt x="1376887" y="1131601"/>
                </a:lnTo>
                <a:lnTo>
                  <a:pt x="1375486" y="1129000"/>
                </a:lnTo>
                <a:lnTo>
                  <a:pt x="1373886" y="1126599"/>
                </a:lnTo>
                <a:lnTo>
                  <a:pt x="1371885" y="1124398"/>
                </a:lnTo>
                <a:lnTo>
                  <a:pt x="1369684" y="1122597"/>
                </a:lnTo>
                <a:lnTo>
                  <a:pt x="1367483" y="1120797"/>
                </a:lnTo>
                <a:lnTo>
                  <a:pt x="1364682" y="1119396"/>
                </a:lnTo>
                <a:lnTo>
                  <a:pt x="1362282" y="1117996"/>
                </a:lnTo>
                <a:lnTo>
                  <a:pt x="1359481" y="1117195"/>
                </a:lnTo>
                <a:lnTo>
                  <a:pt x="1356480" y="1116595"/>
                </a:lnTo>
                <a:lnTo>
                  <a:pt x="1353679" y="1115995"/>
                </a:lnTo>
                <a:lnTo>
                  <a:pt x="1350678" y="1115995"/>
                </a:lnTo>
                <a:lnTo>
                  <a:pt x="987149" y="1115995"/>
                </a:lnTo>
                <a:lnTo>
                  <a:pt x="987149" y="977546"/>
                </a:lnTo>
                <a:lnTo>
                  <a:pt x="987149" y="975945"/>
                </a:lnTo>
                <a:lnTo>
                  <a:pt x="990350" y="979347"/>
                </a:lnTo>
                <a:lnTo>
                  <a:pt x="993751" y="982748"/>
                </a:lnTo>
                <a:lnTo>
                  <a:pt x="997153" y="985349"/>
                </a:lnTo>
                <a:lnTo>
                  <a:pt x="1000754" y="988550"/>
                </a:lnTo>
                <a:lnTo>
                  <a:pt x="1004755" y="990951"/>
                </a:lnTo>
                <a:lnTo>
                  <a:pt x="1008757" y="993352"/>
                </a:lnTo>
                <a:lnTo>
                  <a:pt x="1012758" y="995552"/>
                </a:lnTo>
                <a:lnTo>
                  <a:pt x="1016759" y="997353"/>
                </a:lnTo>
                <a:lnTo>
                  <a:pt x="1020961" y="999154"/>
                </a:lnTo>
                <a:lnTo>
                  <a:pt x="1025162" y="1000754"/>
                </a:lnTo>
                <a:lnTo>
                  <a:pt x="1029564" y="1001955"/>
                </a:lnTo>
                <a:lnTo>
                  <a:pt x="1033765" y="1002955"/>
                </a:lnTo>
                <a:lnTo>
                  <a:pt x="1038367" y="1003755"/>
                </a:lnTo>
                <a:lnTo>
                  <a:pt x="1042969" y="1004356"/>
                </a:lnTo>
                <a:lnTo>
                  <a:pt x="1047170" y="1004756"/>
                </a:lnTo>
                <a:lnTo>
                  <a:pt x="1051772" y="1004956"/>
                </a:lnTo>
                <a:lnTo>
                  <a:pt x="1056974" y="1004756"/>
                </a:lnTo>
                <a:lnTo>
                  <a:pt x="1061975" y="1004356"/>
                </a:lnTo>
                <a:lnTo>
                  <a:pt x="1066777" y="1003755"/>
                </a:lnTo>
                <a:lnTo>
                  <a:pt x="1071979" y="1002555"/>
                </a:lnTo>
                <a:lnTo>
                  <a:pt x="1076981" y="1001354"/>
                </a:lnTo>
                <a:lnTo>
                  <a:pt x="1081782" y="999754"/>
                </a:lnTo>
                <a:lnTo>
                  <a:pt x="1086584" y="997953"/>
                </a:lnTo>
                <a:lnTo>
                  <a:pt x="1091586" y="995753"/>
                </a:lnTo>
                <a:lnTo>
                  <a:pt x="1096788" y="993352"/>
                </a:lnTo>
                <a:lnTo>
                  <a:pt x="1101389" y="990551"/>
                </a:lnTo>
                <a:lnTo>
                  <a:pt x="1105991" y="987350"/>
                </a:lnTo>
                <a:lnTo>
                  <a:pt x="1110192" y="983948"/>
                </a:lnTo>
                <a:lnTo>
                  <a:pt x="1114194" y="980147"/>
                </a:lnTo>
                <a:lnTo>
                  <a:pt x="1118195" y="976346"/>
                </a:lnTo>
                <a:lnTo>
                  <a:pt x="1121597" y="972344"/>
                </a:lnTo>
                <a:lnTo>
                  <a:pt x="1124798" y="967943"/>
                </a:lnTo>
                <a:lnTo>
                  <a:pt x="1128199" y="963341"/>
                </a:lnTo>
                <a:lnTo>
                  <a:pt x="1131000" y="958539"/>
                </a:lnTo>
                <a:lnTo>
                  <a:pt x="1133401" y="953738"/>
                </a:lnTo>
                <a:lnTo>
                  <a:pt x="1135802" y="948736"/>
                </a:lnTo>
                <a:lnTo>
                  <a:pt x="1138002" y="943534"/>
                </a:lnTo>
                <a:lnTo>
                  <a:pt x="1139803" y="938332"/>
                </a:lnTo>
                <a:lnTo>
                  <a:pt x="1141404" y="932930"/>
                </a:lnTo>
                <a:lnTo>
                  <a:pt x="1142604" y="927328"/>
                </a:lnTo>
                <a:lnTo>
                  <a:pt x="1145005" y="915524"/>
                </a:lnTo>
                <a:lnTo>
                  <a:pt x="1147206" y="903520"/>
                </a:lnTo>
                <a:lnTo>
                  <a:pt x="1149006" y="891316"/>
                </a:lnTo>
                <a:close/>
                <a:moveTo>
                  <a:pt x="98035" y="879111"/>
                </a:moveTo>
                <a:lnTo>
                  <a:pt x="103637" y="879111"/>
                </a:lnTo>
                <a:lnTo>
                  <a:pt x="405143" y="879111"/>
                </a:lnTo>
                <a:lnTo>
                  <a:pt x="406744" y="890915"/>
                </a:lnTo>
                <a:lnTo>
                  <a:pt x="408545" y="902920"/>
                </a:lnTo>
                <a:lnTo>
                  <a:pt x="410345" y="914924"/>
                </a:lnTo>
                <a:lnTo>
                  <a:pt x="412946" y="926528"/>
                </a:lnTo>
                <a:lnTo>
                  <a:pt x="414147" y="931730"/>
                </a:lnTo>
                <a:lnTo>
                  <a:pt x="415547" y="936932"/>
                </a:lnTo>
                <a:lnTo>
                  <a:pt x="417148" y="941733"/>
                </a:lnTo>
                <a:lnTo>
                  <a:pt x="418948" y="946935"/>
                </a:lnTo>
                <a:lnTo>
                  <a:pt x="421149" y="951537"/>
                </a:lnTo>
                <a:lnTo>
                  <a:pt x="423550" y="956339"/>
                </a:lnTo>
                <a:lnTo>
                  <a:pt x="426351" y="960940"/>
                </a:lnTo>
                <a:lnTo>
                  <a:pt x="428952" y="965342"/>
                </a:lnTo>
                <a:lnTo>
                  <a:pt x="432153" y="969543"/>
                </a:lnTo>
                <a:lnTo>
                  <a:pt x="435554" y="973745"/>
                </a:lnTo>
                <a:lnTo>
                  <a:pt x="438755" y="977546"/>
                </a:lnTo>
                <a:lnTo>
                  <a:pt x="442557" y="981147"/>
                </a:lnTo>
                <a:lnTo>
                  <a:pt x="446558" y="984749"/>
                </a:lnTo>
                <a:lnTo>
                  <a:pt x="450760" y="987950"/>
                </a:lnTo>
                <a:lnTo>
                  <a:pt x="454961" y="990951"/>
                </a:lnTo>
                <a:lnTo>
                  <a:pt x="459563" y="993752"/>
                </a:lnTo>
                <a:lnTo>
                  <a:pt x="466565" y="996953"/>
                </a:lnTo>
                <a:lnTo>
                  <a:pt x="473968" y="999754"/>
                </a:lnTo>
                <a:lnTo>
                  <a:pt x="481370" y="1001955"/>
                </a:lnTo>
                <a:lnTo>
                  <a:pt x="488573" y="1003555"/>
                </a:lnTo>
                <a:lnTo>
                  <a:pt x="495976" y="1004756"/>
                </a:lnTo>
                <a:lnTo>
                  <a:pt x="503378" y="1004956"/>
                </a:lnTo>
                <a:lnTo>
                  <a:pt x="510581" y="1004756"/>
                </a:lnTo>
                <a:lnTo>
                  <a:pt x="517583" y="1003755"/>
                </a:lnTo>
                <a:lnTo>
                  <a:pt x="524786" y="1002155"/>
                </a:lnTo>
                <a:lnTo>
                  <a:pt x="531788" y="1000154"/>
                </a:lnTo>
                <a:lnTo>
                  <a:pt x="538391" y="997753"/>
                </a:lnTo>
                <a:lnTo>
                  <a:pt x="545193" y="994352"/>
                </a:lnTo>
                <a:lnTo>
                  <a:pt x="551195" y="990551"/>
                </a:lnTo>
                <a:lnTo>
                  <a:pt x="557397" y="986349"/>
                </a:lnTo>
                <a:lnTo>
                  <a:pt x="563199" y="981547"/>
                </a:lnTo>
                <a:lnTo>
                  <a:pt x="568601" y="976346"/>
                </a:lnTo>
                <a:lnTo>
                  <a:pt x="568401" y="977546"/>
                </a:lnTo>
                <a:lnTo>
                  <a:pt x="568401" y="1115995"/>
                </a:lnTo>
                <a:lnTo>
                  <a:pt x="205073" y="1115995"/>
                </a:lnTo>
                <a:lnTo>
                  <a:pt x="202072" y="1115995"/>
                </a:lnTo>
                <a:lnTo>
                  <a:pt x="198871" y="1116595"/>
                </a:lnTo>
                <a:lnTo>
                  <a:pt x="196270" y="1117195"/>
                </a:lnTo>
                <a:lnTo>
                  <a:pt x="193469" y="1117996"/>
                </a:lnTo>
                <a:lnTo>
                  <a:pt x="190668" y="1119396"/>
                </a:lnTo>
                <a:lnTo>
                  <a:pt x="188267" y="1120797"/>
                </a:lnTo>
                <a:lnTo>
                  <a:pt x="186066" y="1122597"/>
                </a:lnTo>
                <a:lnTo>
                  <a:pt x="183865" y="1124398"/>
                </a:lnTo>
                <a:lnTo>
                  <a:pt x="181865" y="1126599"/>
                </a:lnTo>
                <a:lnTo>
                  <a:pt x="180264" y="1129000"/>
                </a:lnTo>
                <a:lnTo>
                  <a:pt x="178863" y="1131601"/>
                </a:lnTo>
                <a:lnTo>
                  <a:pt x="177263" y="1134201"/>
                </a:lnTo>
                <a:lnTo>
                  <a:pt x="176263" y="1137002"/>
                </a:lnTo>
                <a:lnTo>
                  <a:pt x="175662" y="1139803"/>
                </a:lnTo>
                <a:lnTo>
                  <a:pt x="175062" y="1142805"/>
                </a:lnTo>
                <a:lnTo>
                  <a:pt x="175062" y="1145806"/>
                </a:lnTo>
                <a:lnTo>
                  <a:pt x="175062" y="1149007"/>
                </a:lnTo>
                <a:lnTo>
                  <a:pt x="175662" y="1152008"/>
                </a:lnTo>
                <a:lnTo>
                  <a:pt x="176263" y="1154809"/>
                </a:lnTo>
                <a:lnTo>
                  <a:pt x="177263" y="1157410"/>
                </a:lnTo>
                <a:lnTo>
                  <a:pt x="178863" y="1160211"/>
                </a:lnTo>
                <a:lnTo>
                  <a:pt x="180264" y="1162612"/>
                </a:lnTo>
                <a:lnTo>
                  <a:pt x="181865" y="1165212"/>
                </a:lnTo>
                <a:lnTo>
                  <a:pt x="183865" y="1167213"/>
                </a:lnTo>
                <a:lnTo>
                  <a:pt x="186066" y="1169214"/>
                </a:lnTo>
                <a:lnTo>
                  <a:pt x="188267" y="1171014"/>
                </a:lnTo>
                <a:lnTo>
                  <a:pt x="190668" y="1172415"/>
                </a:lnTo>
                <a:lnTo>
                  <a:pt x="193469" y="1173615"/>
                </a:lnTo>
                <a:lnTo>
                  <a:pt x="196270" y="1174616"/>
                </a:lnTo>
                <a:lnTo>
                  <a:pt x="198871" y="1175216"/>
                </a:lnTo>
                <a:lnTo>
                  <a:pt x="202072" y="1175816"/>
                </a:lnTo>
                <a:lnTo>
                  <a:pt x="205073" y="1175816"/>
                </a:lnTo>
                <a:lnTo>
                  <a:pt x="568401" y="1175816"/>
                </a:lnTo>
                <a:lnTo>
                  <a:pt x="568401" y="1235037"/>
                </a:lnTo>
                <a:lnTo>
                  <a:pt x="396941" y="1235037"/>
                </a:lnTo>
                <a:lnTo>
                  <a:pt x="394140" y="1235437"/>
                </a:lnTo>
                <a:lnTo>
                  <a:pt x="391539" y="1236037"/>
                </a:lnTo>
                <a:lnTo>
                  <a:pt x="389338" y="1237238"/>
                </a:lnTo>
                <a:lnTo>
                  <a:pt x="387137" y="1238838"/>
                </a:lnTo>
                <a:lnTo>
                  <a:pt x="385737" y="1240639"/>
                </a:lnTo>
                <a:lnTo>
                  <a:pt x="384336" y="1242440"/>
                </a:lnTo>
                <a:lnTo>
                  <a:pt x="383136" y="1244641"/>
                </a:lnTo>
                <a:lnTo>
                  <a:pt x="382535" y="1247041"/>
                </a:lnTo>
                <a:lnTo>
                  <a:pt x="382335" y="1249442"/>
                </a:lnTo>
                <a:lnTo>
                  <a:pt x="382535" y="1252043"/>
                </a:lnTo>
                <a:lnTo>
                  <a:pt x="382936" y="1254044"/>
                </a:lnTo>
                <a:lnTo>
                  <a:pt x="383736" y="1256445"/>
                </a:lnTo>
                <a:lnTo>
                  <a:pt x="385136" y="1258645"/>
                </a:lnTo>
                <a:lnTo>
                  <a:pt x="386937" y="1260446"/>
                </a:lnTo>
                <a:lnTo>
                  <a:pt x="388938" y="1262047"/>
                </a:lnTo>
                <a:lnTo>
                  <a:pt x="391539" y="1263647"/>
                </a:lnTo>
                <a:lnTo>
                  <a:pt x="568401" y="1335473"/>
                </a:lnTo>
                <a:lnTo>
                  <a:pt x="568401" y="1399295"/>
                </a:lnTo>
                <a:lnTo>
                  <a:pt x="164458" y="1235037"/>
                </a:lnTo>
                <a:lnTo>
                  <a:pt x="162258" y="1234237"/>
                </a:lnTo>
                <a:lnTo>
                  <a:pt x="156856" y="1231436"/>
                </a:lnTo>
                <a:lnTo>
                  <a:pt x="149053" y="1226834"/>
                </a:lnTo>
                <a:lnTo>
                  <a:pt x="144451" y="1224033"/>
                </a:lnTo>
                <a:lnTo>
                  <a:pt x="140050" y="1221032"/>
                </a:lnTo>
                <a:lnTo>
                  <a:pt x="135648" y="1217431"/>
                </a:lnTo>
                <a:lnTo>
                  <a:pt x="131047" y="1213830"/>
                </a:lnTo>
                <a:lnTo>
                  <a:pt x="127045" y="1209828"/>
                </a:lnTo>
                <a:lnTo>
                  <a:pt x="123444" y="1205427"/>
                </a:lnTo>
                <a:lnTo>
                  <a:pt x="120443" y="1201225"/>
                </a:lnTo>
                <a:lnTo>
                  <a:pt x="119242" y="1198824"/>
                </a:lnTo>
                <a:lnTo>
                  <a:pt x="118042" y="1196223"/>
                </a:lnTo>
                <a:lnTo>
                  <a:pt x="117042" y="1194223"/>
                </a:lnTo>
                <a:lnTo>
                  <a:pt x="116441" y="1191822"/>
                </a:lnTo>
                <a:lnTo>
                  <a:pt x="116041" y="1189221"/>
                </a:lnTo>
                <a:lnTo>
                  <a:pt x="115841" y="1186820"/>
                </a:lnTo>
                <a:lnTo>
                  <a:pt x="115841" y="1086385"/>
                </a:lnTo>
                <a:lnTo>
                  <a:pt x="103637" y="1086385"/>
                </a:lnTo>
                <a:lnTo>
                  <a:pt x="98035" y="1085984"/>
                </a:lnTo>
                <a:lnTo>
                  <a:pt x="92833" y="1085584"/>
                </a:lnTo>
                <a:lnTo>
                  <a:pt x="87631" y="1084984"/>
                </a:lnTo>
                <a:lnTo>
                  <a:pt x="82830" y="1084184"/>
                </a:lnTo>
                <a:lnTo>
                  <a:pt x="77628" y="1082983"/>
                </a:lnTo>
                <a:lnTo>
                  <a:pt x="72826" y="1081783"/>
                </a:lnTo>
                <a:lnTo>
                  <a:pt x="67824" y="1079782"/>
                </a:lnTo>
                <a:lnTo>
                  <a:pt x="63223" y="1077982"/>
                </a:lnTo>
                <a:lnTo>
                  <a:pt x="58621" y="1075981"/>
                </a:lnTo>
                <a:lnTo>
                  <a:pt x="54019" y="1073780"/>
                </a:lnTo>
                <a:lnTo>
                  <a:pt x="49818" y="1071379"/>
                </a:lnTo>
                <a:lnTo>
                  <a:pt x="45616" y="1068578"/>
                </a:lnTo>
                <a:lnTo>
                  <a:pt x="41615" y="1065577"/>
                </a:lnTo>
                <a:lnTo>
                  <a:pt x="37614" y="1062376"/>
                </a:lnTo>
                <a:lnTo>
                  <a:pt x="34012" y="1059375"/>
                </a:lnTo>
                <a:lnTo>
                  <a:pt x="30211" y="1055974"/>
                </a:lnTo>
                <a:lnTo>
                  <a:pt x="26810" y="1052373"/>
                </a:lnTo>
                <a:lnTo>
                  <a:pt x="23609" y="1048371"/>
                </a:lnTo>
                <a:lnTo>
                  <a:pt x="20407" y="1044770"/>
                </a:lnTo>
                <a:lnTo>
                  <a:pt x="17807" y="1040368"/>
                </a:lnTo>
                <a:lnTo>
                  <a:pt x="15006" y="1036567"/>
                </a:lnTo>
                <a:lnTo>
                  <a:pt x="12605" y="1031965"/>
                </a:lnTo>
                <a:lnTo>
                  <a:pt x="10004" y="1027564"/>
                </a:lnTo>
                <a:lnTo>
                  <a:pt x="8203" y="1022962"/>
                </a:lnTo>
                <a:lnTo>
                  <a:pt x="6403" y="1018160"/>
                </a:lnTo>
                <a:lnTo>
                  <a:pt x="4602" y="1013559"/>
                </a:lnTo>
                <a:lnTo>
                  <a:pt x="3401" y="1008757"/>
                </a:lnTo>
                <a:lnTo>
                  <a:pt x="2201" y="1003555"/>
                </a:lnTo>
                <a:lnTo>
                  <a:pt x="1201" y="998553"/>
                </a:lnTo>
                <a:lnTo>
                  <a:pt x="600" y="993352"/>
                </a:lnTo>
                <a:lnTo>
                  <a:pt x="0" y="987950"/>
                </a:lnTo>
                <a:lnTo>
                  <a:pt x="0" y="982748"/>
                </a:lnTo>
                <a:lnTo>
                  <a:pt x="0" y="977146"/>
                </a:lnTo>
                <a:lnTo>
                  <a:pt x="600" y="971944"/>
                </a:lnTo>
                <a:lnTo>
                  <a:pt x="1201" y="966742"/>
                </a:lnTo>
                <a:lnTo>
                  <a:pt x="2201" y="961941"/>
                </a:lnTo>
                <a:lnTo>
                  <a:pt x="3401" y="956739"/>
                </a:lnTo>
                <a:lnTo>
                  <a:pt x="4602" y="951737"/>
                </a:lnTo>
                <a:lnTo>
                  <a:pt x="6403" y="946935"/>
                </a:lnTo>
                <a:lnTo>
                  <a:pt x="8203" y="942334"/>
                </a:lnTo>
                <a:lnTo>
                  <a:pt x="10004" y="937732"/>
                </a:lnTo>
                <a:lnTo>
                  <a:pt x="12605" y="933130"/>
                </a:lnTo>
                <a:lnTo>
                  <a:pt x="15006" y="928929"/>
                </a:lnTo>
                <a:lnTo>
                  <a:pt x="17807" y="924527"/>
                </a:lnTo>
                <a:lnTo>
                  <a:pt x="20407" y="920726"/>
                </a:lnTo>
                <a:lnTo>
                  <a:pt x="23609" y="916725"/>
                </a:lnTo>
                <a:lnTo>
                  <a:pt x="26810" y="912923"/>
                </a:lnTo>
                <a:lnTo>
                  <a:pt x="30211" y="909322"/>
                </a:lnTo>
                <a:lnTo>
                  <a:pt x="34012" y="905921"/>
                </a:lnTo>
                <a:lnTo>
                  <a:pt x="37614" y="902520"/>
                </a:lnTo>
                <a:lnTo>
                  <a:pt x="41615" y="899518"/>
                </a:lnTo>
                <a:lnTo>
                  <a:pt x="45616" y="896717"/>
                </a:lnTo>
                <a:lnTo>
                  <a:pt x="49818" y="894117"/>
                </a:lnTo>
                <a:lnTo>
                  <a:pt x="54019" y="891516"/>
                </a:lnTo>
                <a:lnTo>
                  <a:pt x="58621" y="889115"/>
                </a:lnTo>
                <a:lnTo>
                  <a:pt x="63223" y="887314"/>
                </a:lnTo>
                <a:lnTo>
                  <a:pt x="67824" y="885514"/>
                </a:lnTo>
                <a:lnTo>
                  <a:pt x="72826" y="883713"/>
                </a:lnTo>
                <a:lnTo>
                  <a:pt x="77628" y="882512"/>
                </a:lnTo>
                <a:lnTo>
                  <a:pt x="82830" y="881312"/>
                </a:lnTo>
                <a:lnTo>
                  <a:pt x="87631" y="880312"/>
                </a:lnTo>
                <a:lnTo>
                  <a:pt x="92833" y="879711"/>
                </a:lnTo>
                <a:close/>
                <a:moveTo>
                  <a:pt x="700403" y="380935"/>
                </a:moveTo>
                <a:lnTo>
                  <a:pt x="704607" y="384337"/>
                </a:lnTo>
                <a:lnTo>
                  <a:pt x="709211" y="387339"/>
                </a:lnTo>
                <a:lnTo>
                  <a:pt x="713816" y="390141"/>
                </a:lnTo>
                <a:lnTo>
                  <a:pt x="718420" y="392743"/>
                </a:lnTo>
                <a:lnTo>
                  <a:pt x="723024" y="395345"/>
                </a:lnTo>
                <a:lnTo>
                  <a:pt x="727628" y="397346"/>
                </a:lnTo>
                <a:lnTo>
                  <a:pt x="732433" y="399548"/>
                </a:lnTo>
                <a:lnTo>
                  <a:pt x="737437" y="401349"/>
                </a:lnTo>
                <a:lnTo>
                  <a:pt x="742242" y="403150"/>
                </a:lnTo>
                <a:lnTo>
                  <a:pt x="747046" y="404551"/>
                </a:lnTo>
                <a:lnTo>
                  <a:pt x="752051" y="405952"/>
                </a:lnTo>
                <a:lnTo>
                  <a:pt x="757256" y="406953"/>
                </a:lnTo>
                <a:lnTo>
                  <a:pt x="762461" y="407753"/>
                </a:lnTo>
                <a:lnTo>
                  <a:pt x="767265" y="408154"/>
                </a:lnTo>
                <a:lnTo>
                  <a:pt x="772470" y="408754"/>
                </a:lnTo>
                <a:lnTo>
                  <a:pt x="777675" y="408754"/>
                </a:lnTo>
                <a:lnTo>
                  <a:pt x="782880" y="408754"/>
                </a:lnTo>
                <a:lnTo>
                  <a:pt x="788084" y="408154"/>
                </a:lnTo>
                <a:lnTo>
                  <a:pt x="793289" y="407753"/>
                </a:lnTo>
                <a:lnTo>
                  <a:pt x="798494" y="406953"/>
                </a:lnTo>
                <a:lnTo>
                  <a:pt x="803499" y="405952"/>
                </a:lnTo>
                <a:lnTo>
                  <a:pt x="808704" y="404551"/>
                </a:lnTo>
                <a:lnTo>
                  <a:pt x="813508" y="403150"/>
                </a:lnTo>
                <a:lnTo>
                  <a:pt x="818313" y="401349"/>
                </a:lnTo>
                <a:lnTo>
                  <a:pt x="823317" y="399548"/>
                </a:lnTo>
                <a:lnTo>
                  <a:pt x="827922" y="397346"/>
                </a:lnTo>
                <a:lnTo>
                  <a:pt x="832726" y="395345"/>
                </a:lnTo>
                <a:lnTo>
                  <a:pt x="837330" y="392743"/>
                </a:lnTo>
                <a:lnTo>
                  <a:pt x="841934" y="390141"/>
                </a:lnTo>
                <a:lnTo>
                  <a:pt x="846539" y="387339"/>
                </a:lnTo>
                <a:lnTo>
                  <a:pt x="851143" y="384337"/>
                </a:lnTo>
                <a:lnTo>
                  <a:pt x="855347" y="380935"/>
                </a:lnTo>
                <a:lnTo>
                  <a:pt x="862754" y="383136"/>
                </a:lnTo>
                <a:lnTo>
                  <a:pt x="869760" y="385538"/>
                </a:lnTo>
                <a:lnTo>
                  <a:pt x="876767" y="387940"/>
                </a:lnTo>
                <a:lnTo>
                  <a:pt x="883773" y="390742"/>
                </a:lnTo>
                <a:lnTo>
                  <a:pt x="890780" y="393744"/>
                </a:lnTo>
                <a:lnTo>
                  <a:pt x="897987" y="396746"/>
                </a:lnTo>
                <a:lnTo>
                  <a:pt x="904593" y="400148"/>
                </a:lnTo>
                <a:lnTo>
                  <a:pt x="911399" y="403550"/>
                </a:lnTo>
                <a:lnTo>
                  <a:pt x="918005" y="407153"/>
                </a:lnTo>
                <a:lnTo>
                  <a:pt x="924812" y="410956"/>
                </a:lnTo>
                <a:lnTo>
                  <a:pt x="937623" y="419161"/>
                </a:lnTo>
                <a:lnTo>
                  <a:pt x="950435" y="427767"/>
                </a:lnTo>
                <a:lnTo>
                  <a:pt x="963047" y="437174"/>
                </a:lnTo>
                <a:lnTo>
                  <a:pt x="974858" y="447181"/>
                </a:lnTo>
                <a:lnTo>
                  <a:pt x="986469" y="457588"/>
                </a:lnTo>
                <a:lnTo>
                  <a:pt x="997879" y="468996"/>
                </a:lnTo>
                <a:lnTo>
                  <a:pt x="1008890" y="480604"/>
                </a:lnTo>
                <a:lnTo>
                  <a:pt x="1019499" y="493212"/>
                </a:lnTo>
                <a:lnTo>
                  <a:pt x="1029709" y="506021"/>
                </a:lnTo>
                <a:lnTo>
                  <a:pt x="1039118" y="519030"/>
                </a:lnTo>
                <a:lnTo>
                  <a:pt x="1048727" y="533240"/>
                </a:lnTo>
                <a:lnTo>
                  <a:pt x="1057535" y="547250"/>
                </a:lnTo>
                <a:lnTo>
                  <a:pt x="1065742" y="562260"/>
                </a:lnTo>
                <a:lnTo>
                  <a:pt x="1073750" y="577470"/>
                </a:lnTo>
                <a:lnTo>
                  <a:pt x="1080957" y="593081"/>
                </a:lnTo>
                <a:lnTo>
                  <a:pt x="1087763" y="608892"/>
                </a:lnTo>
                <a:lnTo>
                  <a:pt x="1094169" y="625504"/>
                </a:lnTo>
                <a:lnTo>
                  <a:pt x="1099974" y="642315"/>
                </a:lnTo>
                <a:lnTo>
                  <a:pt x="1105179" y="659727"/>
                </a:lnTo>
                <a:lnTo>
                  <a:pt x="1109783" y="677139"/>
                </a:lnTo>
                <a:lnTo>
                  <a:pt x="1113987" y="695151"/>
                </a:lnTo>
                <a:lnTo>
                  <a:pt x="1117390" y="713164"/>
                </a:lnTo>
                <a:lnTo>
                  <a:pt x="1120393" y="731577"/>
                </a:lnTo>
                <a:lnTo>
                  <a:pt x="1122595" y="750590"/>
                </a:lnTo>
                <a:lnTo>
                  <a:pt x="1124397" y="769403"/>
                </a:lnTo>
                <a:lnTo>
                  <a:pt x="1125398" y="788816"/>
                </a:lnTo>
                <a:lnTo>
                  <a:pt x="1125598" y="808029"/>
                </a:lnTo>
                <a:lnTo>
                  <a:pt x="1125398" y="823240"/>
                </a:lnTo>
                <a:lnTo>
                  <a:pt x="1124797" y="838650"/>
                </a:lnTo>
                <a:lnTo>
                  <a:pt x="1123796" y="853661"/>
                </a:lnTo>
                <a:lnTo>
                  <a:pt x="1122395" y="868471"/>
                </a:lnTo>
                <a:lnTo>
                  <a:pt x="1120393" y="883282"/>
                </a:lnTo>
                <a:lnTo>
                  <a:pt x="1118391" y="897892"/>
                </a:lnTo>
                <a:lnTo>
                  <a:pt x="1115989" y="912302"/>
                </a:lnTo>
                <a:lnTo>
                  <a:pt x="1112786" y="926712"/>
                </a:lnTo>
                <a:lnTo>
                  <a:pt x="1111585" y="930914"/>
                </a:lnTo>
                <a:lnTo>
                  <a:pt x="1110184" y="935117"/>
                </a:lnTo>
                <a:lnTo>
                  <a:pt x="1108582" y="939520"/>
                </a:lnTo>
                <a:lnTo>
                  <a:pt x="1106380" y="943523"/>
                </a:lnTo>
                <a:lnTo>
                  <a:pt x="1104378" y="947126"/>
                </a:lnTo>
                <a:lnTo>
                  <a:pt x="1101776" y="950528"/>
                </a:lnTo>
                <a:lnTo>
                  <a:pt x="1099173" y="953930"/>
                </a:lnTo>
                <a:lnTo>
                  <a:pt x="1096371" y="956932"/>
                </a:lnTo>
                <a:lnTo>
                  <a:pt x="1093368" y="959934"/>
                </a:lnTo>
                <a:lnTo>
                  <a:pt x="1090165" y="962336"/>
                </a:lnTo>
                <a:lnTo>
                  <a:pt x="1086762" y="964938"/>
                </a:lnTo>
                <a:lnTo>
                  <a:pt x="1083159" y="966939"/>
                </a:lnTo>
                <a:lnTo>
                  <a:pt x="1079555" y="969141"/>
                </a:lnTo>
                <a:lnTo>
                  <a:pt x="1075752" y="970742"/>
                </a:lnTo>
                <a:lnTo>
                  <a:pt x="1072148" y="972143"/>
                </a:lnTo>
                <a:lnTo>
                  <a:pt x="1068145" y="973344"/>
                </a:lnTo>
                <a:lnTo>
                  <a:pt x="1064141" y="974344"/>
                </a:lnTo>
                <a:lnTo>
                  <a:pt x="1060337" y="974945"/>
                </a:lnTo>
                <a:lnTo>
                  <a:pt x="1056334" y="975345"/>
                </a:lnTo>
                <a:lnTo>
                  <a:pt x="1052330" y="975545"/>
                </a:lnTo>
                <a:lnTo>
                  <a:pt x="1047926" y="975545"/>
                </a:lnTo>
                <a:lnTo>
                  <a:pt x="1044122" y="974945"/>
                </a:lnTo>
                <a:lnTo>
                  <a:pt x="1040119" y="974344"/>
                </a:lnTo>
                <a:lnTo>
                  <a:pt x="1036115" y="973344"/>
                </a:lnTo>
                <a:lnTo>
                  <a:pt x="1032111" y="972143"/>
                </a:lnTo>
                <a:lnTo>
                  <a:pt x="1028107" y="970742"/>
                </a:lnTo>
                <a:lnTo>
                  <a:pt x="1024504" y="968741"/>
                </a:lnTo>
                <a:lnTo>
                  <a:pt x="1020901" y="966739"/>
                </a:lnTo>
                <a:lnTo>
                  <a:pt x="1017097" y="963937"/>
                </a:lnTo>
                <a:lnTo>
                  <a:pt x="1013694" y="961135"/>
                </a:lnTo>
                <a:lnTo>
                  <a:pt x="1010491" y="958133"/>
                </a:lnTo>
                <a:lnTo>
                  <a:pt x="1007288" y="954731"/>
                </a:lnTo>
                <a:lnTo>
                  <a:pt x="1006487" y="953930"/>
                </a:lnTo>
                <a:lnTo>
                  <a:pt x="1002083" y="948326"/>
                </a:lnTo>
                <a:lnTo>
                  <a:pt x="998480" y="942923"/>
                </a:lnTo>
                <a:lnTo>
                  <a:pt x="995077" y="936718"/>
                </a:lnTo>
                <a:lnTo>
                  <a:pt x="992274" y="930514"/>
                </a:lnTo>
                <a:lnTo>
                  <a:pt x="990272" y="924110"/>
                </a:lnTo>
                <a:lnTo>
                  <a:pt x="988671" y="917505"/>
                </a:lnTo>
                <a:lnTo>
                  <a:pt x="987470" y="910701"/>
                </a:lnTo>
                <a:lnTo>
                  <a:pt x="987270" y="904096"/>
                </a:lnTo>
                <a:lnTo>
                  <a:pt x="987270" y="704958"/>
                </a:lnTo>
                <a:lnTo>
                  <a:pt x="986869" y="702156"/>
                </a:lnTo>
                <a:lnTo>
                  <a:pt x="986269" y="699554"/>
                </a:lnTo>
                <a:lnTo>
                  <a:pt x="984667" y="696753"/>
                </a:lnTo>
                <a:lnTo>
                  <a:pt x="982865" y="694551"/>
                </a:lnTo>
                <a:lnTo>
                  <a:pt x="980663" y="692750"/>
                </a:lnTo>
                <a:lnTo>
                  <a:pt x="978261" y="691549"/>
                </a:lnTo>
                <a:lnTo>
                  <a:pt x="975459" y="690548"/>
                </a:lnTo>
                <a:lnTo>
                  <a:pt x="972456" y="690348"/>
                </a:lnTo>
                <a:lnTo>
                  <a:pt x="969453" y="690548"/>
                </a:lnTo>
                <a:lnTo>
                  <a:pt x="966650" y="691549"/>
                </a:lnTo>
                <a:lnTo>
                  <a:pt x="964248" y="692750"/>
                </a:lnTo>
                <a:lnTo>
                  <a:pt x="962046" y="694551"/>
                </a:lnTo>
                <a:lnTo>
                  <a:pt x="960244" y="696753"/>
                </a:lnTo>
                <a:lnTo>
                  <a:pt x="958643" y="699554"/>
                </a:lnTo>
                <a:lnTo>
                  <a:pt x="958042" y="702156"/>
                </a:lnTo>
                <a:lnTo>
                  <a:pt x="957842" y="704958"/>
                </a:lnTo>
                <a:lnTo>
                  <a:pt x="957842" y="872474"/>
                </a:lnTo>
                <a:lnTo>
                  <a:pt x="957442" y="875276"/>
                </a:lnTo>
                <a:lnTo>
                  <a:pt x="956841" y="878078"/>
                </a:lnTo>
                <a:lnTo>
                  <a:pt x="956040" y="880680"/>
                </a:lnTo>
                <a:lnTo>
                  <a:pt x="955040" y="883282"/>
                </a:lnTo>
                <a:lnTo>
                  <a:pt x="953438" y="885683"/>
                </a:lnTo>
                <a:lnTo>
                  <a:pt x="951636" y="887885"/>
                </a:lnTo>
                <a:lnTo>
                  <a:pt x="949835" y="889686"/>
                </a:lnTo>
                <a:lnTo>
                  <a:pt x="947633" y="891087"/>
                </a:lnTo>
                <a:lnTo>
                  <a:pt x="945631" y="892688"/>
                </a:lnTo>
                <a:lnTo>
                  <a:pt x="943229" y="893689"/>
                </a:lnTo>
                <a:lnTo>
                  <a:pt x="940626" y="894489"/>
                </a:lnTo>
                <a:lnTo>
                  <a:pt x="938024" y="895090"/>
                </a:lnTo>
                <a:lnTo>
                  <a:pt x="935221" y="895090"/>
                </a:lnTo>
                <a:lnTo>
                  <a:pt x="932419" y="895090"/>
                </a:lnTo>
                <a:lnTo>
                  <a:pt x="929616" y="894489"/>
                </a:lnTo>
                <a:lnTo>
                  <a:pt x="927014" y="893689"/>
                </a:lnTo>
                <a:lnTo>
                  <a:pt x="919807" y="890887"/>
                </a:lnTo>
                <a:lnTo>
                  <a:pt x="913201" y="888485"/>
                </a:lnTo>
                <a:lnTo>
                  <a:pt x="906194" y="886684"/>
                </a:lnTo>
                <a:lnTo>
                  <a:pt x="898787" y="884683"/>
                </a:lnTo>
                <a:lnTo>
                  <a:pt x="891781" y="883482"/>
                </a:lnTo>
                <a:lnTo>
                  <a:pt x="884374" y="882681"/>
                </a:lnTo>
                <a:lnTo>
                  <a:pt x="877167" y="882081"/>
                </a:lnTo>
                <a:lnTo>
                  <a:pt x="869760" y="881681"/>
                </a:lnTo>
                <a:lnTo>
                  <a:pt x="861753" y="882081"/>
                </a:lnTo>
                <a:lnTo>
                  <a:pt x="853946" y="882681"/>
                </a:lnTo>
                <a:lnTo>
                  <a:pt x="845938" y="883882"/>
                </a:lnTo>
                <a:lnTo>
                  <a:pt x="837931" y="885283"/>
                </a:lnTo>
                <a:lnTo>
                  <a:pt x="829923" y="887485"/>
                </a:lnTo>
                <a:lnTo>
                  <a:pt x="822316" y="889886"/>
                </a:lnTo>
                <a:lnTo>
                  <a:pt x="814709" y="892688"/>
                </a:lnTo>
                <a:lnTo>
                  <a:pt x="807102" y="896090"/>
                </a:lnTo>
                <a:lnTo>
                  <a:pt x="803699" y="897692"/>
                </a:lnTo>
                <a:lnTo>
                  <a:pt x="800096" y="898892"/>
                </a:lnTo>
                <a:lnTo>
                  <a:pt x="796292" y="900093"/>
                </a:lnTo>
                <a:lnTo>
                  <a:pt x="792689" y="900894"/>
                </a:lnTo>
                <a:lnTo>
                  <a:pt x="789085" y="901494"/>
                </a:lnTo>
                <a:lnTo>
                  <a:pt x="785282" y="902095"/>
                </a:lnTo>
                <a:lnTo>
                  <a:pt x="781679" y="902495"/>
                </a:lnTo>
                <a:lnTo>
                  <a:pt x="777675" y="902495"/>
                </a:lnTo>
                <a:lnTo>
                  <a:pt x="774071" y="902495"/>
                </a:lnTo>
                <a:lnTo>
                  <a:pt x="770468" y="902095"/>
                </a:lnTo>
                <a:lnTo>
                  <a:pt x="766665" y="901494"/>
                </a:lnTo>
                <a:lnTo>
                  <a:pt x="763061" y="900894"/>
                </a:lnTo>
                <a:lnTo>
                  <a:pt x="759458" y="900093"/>
                </a:lnTo>
                <a:lnTo>
                  <a:pt x="755654" y="898892"/>
                </a:lnTo>
                <a:lnTo>
                  <a:pt x="752051" y="897692"/>
                </a:lnTo>
                <a:lnTo>
                  <a:pt x="748648" y="896090"/>
                </a:lnTo>
                <a:lnTo>
                  <a:pt x="741041" y="892688"/>
                </a:lnTo>
                <a:lnTo>
                  <a:pt x="733434" y="889886"/>
                </a:lnTo>
                <a:lnTo>
                  <a:pt x="725827" y="887485"/>
                </a:lnTo>
                <a:lnTo>
                  <a:pt x="717819" y="885283"/>
                </a:lnTo>
                <a:lnTo>
                  <a:pt x="709812" y="883882"/>
                </a:lnTo>
                <a:lnTo>
                  <a:pt x="701804" y="882681"/>
                </a:lnTo>
                <a:lnTo>
                  <a:pt x="693997" y="882081"/>
                </a:lnTo>
                <a:lnTo>
                  <a:pt x="685589" y="881681"/>
                </a:lnTo>
                <a:lnTo>
                  <a:pt x="678383" y="882081"/>
                </a:lnTo>
                <a:lnTo>
                  <a:pt x="671376" y="882681"/>
                </a:lnTo>
                <a:lnTo>
                  <a:pt x="663969" y="883482"/>
                </a:lnTo>
                <a:lnTo>
                  <a:pt x="656963" y="884683"/>
                </a:lnTo>
                <a:lnTo>
                  <a:pt x="649556" y="886684"/>
                </a:lnTo>
                <a:lnTo>
                  <a:pt x="642549" y="888485"/>
                </a:lnTo>
                <a:lnTo>
                  <a:pt x="635543" y="890887"/>
                </a:lnTo>
                <a:lnTo>
                  <a:pt x="628736" y="893689"/>
                </a:lnTo>
                <a:lnTo>
                  <a:pt x="626134" y="894489"/>
                </a:lnTo>
                <a:lnTo>
                  <a:pt x="623331" y="895090"/>
                </a:lnTo>
                <a:lnTo>
                  <a:pt x="620529" y="895090"/>
                </a:lnTo>
                <a:lnTo>
                  <a:pt x="617726" y="895090"/>
                </a:lnTo>
                <a:lnTo>
                  <a:pt x="615124" y="894489"/>
                </a:lnTo>
                <a:lnTo>
                  <a:pt x="612521" y="893689"/>
                </a:lnTo>
                <a:lnTo>
                  <a:pt x="610119" y="892688"/>
                </a:lnTo>
                <a:lnTo>
                  <a:pt x="608117" y="891087"/>
                </a:lnTo>
                <a:lnTo>
                  <a:pt x="605915" y="889686"/>
                </a:lnTo>
                <a:lnTo>
                  <a:pt x="603713" y="887885"/>
                </a:lnTo>
                <a:lnTo>
                  <a:pt x="602312" y="885683"/>
                </a:lnTo>
                <a:lnTo>
                  <a:pt x="600710" y="883282"/>
                </a:lnTo>
                <a:lnTo>
                  <a:pt x="599509" y="880680"/>
                </a:lnTo>
                <a:lnTo>
                  <a:pt x="598909" y="878078"/>
                </a:lnTo>
                <a:lnTo>
                  <a:pt x="598308" y="875276"/>
                </a:lnTo>
                <a:lnTo>
                  <a:pt x="597908" y="872474"/>
                </a:lnTo>
                <a:lnTo>
                  <a:pt x="597908" y="704958"/>
                </a:lnTo>
                <a:lnTo>
                  <a:pt x="597708" y="702156"/>
                </a:lnTo>
                <a:lnTo>
                  <a:pt x="596707" y="699554"/>
                </a:lnTo>
                <a:lnTo>
                  <a:pt x="595506" y="696753"/>
                </a:lnTo>
                <a:lnTo>
                  <a:pt x="593704" y="694551"/>
                </a:lnTo>
                <a:lnTo>
                  <a:pt x="591502" y="692750"/>
                </a:lnTo>
                <a:lnTo>
                  <a:pt x="589100" y="691549"/>
                </a:lnTo>
                <a:lnTo>
                  <a:pt x="586297" y="690548"/>
                </a:lnTo>
                <a:lnTo>
                  <a:pt x="583294" y="690348"/>
                </a:lnTo>
                <a:lnTo>
                  <a:pt x="580291" y="690548"/>
                </a:lnTo>
                <a:lnTo>
                  <a:pt x="577489" y="691549"/>
                </a:lnTo>
                <a:lnTo>
                  <a:pt x="575087" y="692750"/>
                </a:lnTo>
                <a:lnTo>
                  <a:pt x="572885" y="694551"/>
                </a:lnTo>
                <a:lnTo>
                  <a:pt x="571083" y="696753"/>
                </a:lnTo>
                <a:lnTo>
                  <a:pt x="569481" y="699554"/>
                </a:lnTo>
                <a:lnTo>
                  <a:pt x="568480" y="702156"/>
                </a:lnTo>
                <a:lnTo>
                  <a:pt x="568280" y="704958"/>
                </a:lnTo>
                <a:lnTo>
                  <a:pt x="568280" y="904096"/>
                </a:lnTo>
                <a:lnTo>
                  <a:pt x="567880" y="910701"/>
                </a:lnTo>
                <a:lnTo>
                  <a:pt x="567079" y="917505"/>
                </a:lnTo>
                <a:lnTo>
                  <a:pt x="565478" y="924110"/>
                </a:lnTo>
                <a:lnTo>
                  <a:pt x="563476" y="930514"/>
                </a:lnTo>
                <a:lnTo>
                  <a:pt x="560673" y="936718"/>
                </a:lnTo>
                <a:lnTo>
                  <a:pt x="557270" y="942923"/>
                </a:lnTo>
                <a:lnTo>
                  <a:pt x="553667" y="948326"/>
                </a:lnTo>
                <a:lnTo>
                  <a:pt x="549263" y="953930"/>
                </a:lnTo>
                <a:lnTo>
                  <a:pt x="548462" y="954731"/>
                </a:lnTo>
                <a:lnTo>
                  <a:pt x="545259" y="958133"/>
                </a:lnTo>
                <a:lnTo>
                  <a:pt x="542056" y="961135"/>
                </a:lnTo>
                <a:lnTo>
                  <a:pt x="538653" y="963937"/>
                </a:lnTo>
                <a:lnTo>
                  <a:pt x="534849" y="966739"/>
                </a:lnTo>
                <a:lnTo>
                  <a:pt x="531246" y="968741"/>
                </a:lnTo>
                <a:lnTo>
                  <a:pt x="527643" y="970742"/>
                </a:lnTo>
                <a:lnTo>
                  <a:pt x="523639" y="972143"/>
                </a:lnTo>
                <a:lnTo>
                  <a:pt x="519635" y="973344"/>
                </a:lnTo>
                <a:lnTo>
                  <a:pt x="515632" y="974344"/>
                </a:lnTo>
                <a:lnTo>
                  <a:pt x="511628" y="974945"/>
                </a:lnTo>
                <a:lnTo>
                  <a:pt x="507824" y="975545"/>
                </a:lnTo>
                <a:lnTo>
                  <a:pt x="503420" y="975545"/>
                </a:lnTo>
                <a:lnTo>
                  <a:pt x="499417" y="975345"/>
                </a:lnTo>
                <a:lnTo>
                  <a:pt x="495413" y="974945"/>
                </a:lnTo>
                <a:lnTo>
                  <a:pt x="491609" y="974344"/>
                </a:lnTo>
                <a:lnTo>
                  <a:pt x="487606" y="973344"/>
                </a:lnTo>
                <a:lnTo>
                  <a:pt x="483602" y="972143"/>
                </a:lnTo>
                <a:lnTo>
                  <a:pt x="479999" y="970742"/>
                </a:lnTo>
                <a:lnTo>
                  <a:pt x="475995" y="969141"/>
                </a:lnTo>
                <a:lnTo>
                  <a:pt x="472592" y="966939"/>
                </a:lnTo>
                <a:lnTo>
                  <a:pt x="468988" y="964938"/>
                </a:lnTo>
                <a:lnTo>
                  <a:pt x="465585" y="962336"/>
                </a:lnTo>
                <a:lnTo>
                  <a:pt x="462382" y="959934"/>
                </a:lnTo>
                <a:lnTo>
                  <a:pt x="459379" y="956932"/>
                </a:lnTo>
                <a:lnTo>
                  <a:pt x="456577" y="953930"/>
                </a:lnTo>
                <a:lnTo>
                  <a:pt x="453974" y="950528"/>
                </a:lnTo>
                <a:lnTo>
                  <a:pt x="451372" y="947126"/>
                </a:lnTo>
                <a:lnTo>
                  <a:pt x="449370" y="943523"/>
                </a:lnTo>
                <a:lnTo>
                  <a:pt x="447168" y="939520"/>
                </a:lnTo>
                <a:lnTo>
                  <a:pt x="445366" y="935117"/>
                </a:lnTo>
                <a:lnTo>
                  <a:pt x="444165" y="930914"/>
                </a:lnTo>
                <a:lnTo>
                  <a:pt x="442964" y="926712"/>
                </a:lnTo>
                <a:lnTo>
                  <a:pt x="439761" y="912302"/>
                </a:lnTo>
                <a:lnTo>
                  <a:pt x="437359" y="897892"/>
                </a:lnTo>
                <a:lnTo>
                  <a:pt x="435357" y="883282"/>
                </a:lnTo>
                <a:lnTo>
                  <a:pt x="433355" y="868471"/>
                </a:lnTo>
                <a:lnTo>
                  <a:pt x="431954" y="853661"/>
                </a:lnTo>
                <a:lnTo>
                  <a:pt x="430953" y="838650"/>
                </a:lnTo>
                <a:lnTo>
                  <a:pt x="430352" y="823240"/>
                </a:lnTo>
                <a:lnTo>
                  <a:pt x="430152" y="808029"/>
                </a:lnTo>
                <a:lnTo>
                  <a:pt x="430352" y="788816"/>
                </a:lnTo>
                <a:lnTo>
                  <a:pt x="431353" y="769403"/>
                </a:lnTo>
                <a:lnTo>
                  <a:pt x="433155" y="750590"/>
                </a:lnTo>
                <a:lnTo>
                  <a:pt x="435357" y="731577"/>
                </a:lnTo>
                <a:lnTo>
                  <a:pt x="438360" y="713164"/>
                </a:lnTo>
                <a:lnTo>
                  <a:pt x="441763" y="695151"/>
                </a:lnTo>
                <a:lnTo>
                  <a:pt x="445567" y="677139"/>
                </a:lnTo>
                <a:lnTo>
                  <a:pt x="450571" y="659727"/>
                </a:lnTo>
                <a:lnTo>
                  <a:pt x="455776" y="642315"/>
                </a:lnTo>
                <a:lnTo>
                  <a:pt x="461581" y="625504"/>
                </a:lnTo>
                <a:lnTo>
                  <a:pt x="467987" y="608892"/>
                </a:lnTo>
                <a:lnTo>
                  <a:pt x="474794" y="593081"/>
                </a:lnTo>
                <a:lnTo>
                  <a:pt x="482000" y="577470"/>
                </a:lnTo>
                <a:lnTo>
                  <a:pt x="490008" y="562260"/>
                </a:lnTo>
                <a:lnTo>
                  <a:pt x="498215" y="547250"/>
                </a:lnTo>
                <a:lnTo>
                  <a:pt x="507024" y="533240"/>
                </a:lnTo>
                <a:lnTo>
                  <a:pt x="516232" y="519030"/>
                </a:lnTo>
                <a:lnTo>
                  <a:pt x="526041" y="506021"/>
                </a:lnTo>
                <a:lnTo>
                  <a:pt x="536251" y="493212"/>
                </a:lnTo>
                <a:lnTo>
                  <a:pt x="546861" y="480604"/>
                </a:lnTo>
                <a:lnTo>
                  <a:pt x="557871" y="468996"/>
                </a:lnTo>
                <a:lnTo>
                  <a:pt x="569281" y="457588"/>
                </a:lnTo>
                <a:lnTo>
                  <a:pt x="580892" y="447181"/>
                </a:lnTo>
                <a:lnTo>
                  <a:pt x="592703" y="437174"/>
                </a:lnTo>
                <a:lnTo>
                  <a:pt x="605315" y="427767"/>
                </a:lnTo>
                <a:lnTo>
                  <a:pt x="617726" y="419161"/>
                </a:lnTo>
                <a:lnTo>
                  <a:pt x="630939" y="410956"/>
                </a:lnTo>
                <a:lnTo>
                  <a:pt x="637745" y="407153"/>
                </a:lnTo>
                <a:lnTo>
                  <a:pt x="644351" y="403550"/>
                </a:lnTo>
                <a:lnTo>
                  <a:pt x="651157" y="400148"/>
                </a:lnTo>
                <a:lnTo>
                  <a:pt x="657763" y="396746"/>
                </a:lnTo>
                <a:lnTo>
                  <a:pt x="664970" y="393744"/>
                </a:lnTo>
                <a:lnTo>
                  <a:pt x="671977" y="390742"/>
                </a:lnTo>
                <a:lnTo>
                  <a:pt x="678983" y="387940"/>
                </a:lnTo>
                <a:lnTo>
                  <a:pt x="685990" y="385538"/>
                </a:lnTo>
                <a:lnTo>
                  <a:pt x="692996" y="383136"/>
                </a:lnTo>
                <a:close/>
                <a:moveTo>
                  <a:pt x="770573" y="0"/>
                </a:moveTo>
                <a:lnTo>
                  <a:pt x="779571" y="400"/>
                </a:lnTo>
                <a:lnTo>
                  <a:pt x="788769" y="1001"/>
                </a:lnTo>
                <a:lnTo>
                  <a:pt x="797767" y="2202"/>
                </a:lnTo>
                <a:lnTo>
                  <a:pt x="806166" y="3603"/>
                </a:lnTo>
                <a:lnTo>
                  <a:pt x="814764" y="5405"/>
                </a:lnTo>
                <a:lnTo>
                  <a:pt x="823362" y="8007"/>
                </a:lnTo>
                <a:lnTo>
                  <a:pt x="831560" y="10610"/>
                </a:lnTo>
                <a:lnTo>
                  <a:pt x="839559" y="14013"/>
                </a:lnTo>
                <a:lnTo>
                  <a:pt x="847357" y="17416"/>
                </a:lnTo>
                <a:lnTo>
                  <a:pt x="855155" y="21420"/>
                </a:lnTo>
                <a:lnTo>
                  <a:pt x="862354" y="25623"/>
                </a:lnTo>
                <a:lnTo>
                  <a:pt x="869752" y="30228"/>
                </a:lnTo>
                <a:lnTo>
                  <a:pt x="876751" y="35232"/>
                </a:lnTo>
                <a:lnTo>
                  <a:pt x="883549" y="40637"/>
                </a:lnTo>
                <a:lnTo>
                  <a:pt x="889948" y="46242"/>
                </a:lnTo>
                <a:lnTo>
                  <a:pt x="895947" y="52048"/>
                </a:lnTo>
                <a:lnTo>
                  <a:pt x="901746" y="58053"/>
                </a:lnTo>
                <a:lnTo>
                  <a:pt x="907344" y="64459"/>
                </a:lnTo>
                <a:lnTo>
                  <a:pt x="912743" y="71265"/>
                </a:lnTo>
                <a:lnTo>
                  <a:pt x="917742" y="78272"/>
                </a:lnTo>
                <a:lnTo>
                  <a:pt x="922341" y="85678"/>
                </a:lnTo>
                <a:lnTo>
                  <a:pt x="926540" y="92885"/>
                </a:lnTo>
                <a:lnTo>
                  <a:pt x="930540" y="100692"/>
                </a:lnTo>
                <a:lnTo>
                  <a:pt x="933939" y="108499"/>
                </a:lnTo>
                <a:lnTo>
                  <a:pt x="937338" y="116507"/>
                </a:lnTo>
                <a:lnTo>
                  <a:pt x="939938" y="124714"/>
                </a:lnTo>
                <a:lnTo>
                  <a:pt x="942537" y="133322"/>
                </a:lnTo>
                <a:lnTo>
                  <a:pt x="944337" y="141930"/>
                </a:lnTo>
                <a:lnTo>
                  <a:pt x="945736" y="150538"/>
                </a:lnTo>
                <a:lnTo>
                  <a:pt x="946936" y="159546"/>
                </a:lnTo>
                <a:lnTo>
                  <a:pt x="947536" y="168555"/>
                </a:lnTo>
                <a:lnTo>
                  <a:pt x="947936" y="177763"/>
                </a:lnTo>
                <a:lnTo>
                  <a:pt x="947536" y="186771"/>
                </a:lnTo>
                <a:lnTo>
                  <a:pt x="946936" y="195779"/>
                </a:lnTo>
                <a:lnTo>
                  <a:pt x="945736" y="204588"/>
                </a:lnTo>
                <a:lnTo>
                  <a:pt x="944337" y="213396"/>
                </a:lnTo>
                <a:lnTo>
                  <a:pt x="942537" y="222004"/>
                </a:lnTo>
                <a:lnTo>
                  <a:pt x="939938" y="230611"/>
                </a:lnTo>
                <a:lnTo>
                  <a:pt x="937338" y="238819"/>
                </a:lnTo>
                <a:lnTo>
                  <a:pt x="933939" y="246826"/>
                </a:lnTo>
                <a:lnTo>
                  <a:pt x="930540" y="254633"/>
                </a:lnTo>
                <a:lnTo>
                  <a:pt x="926540" y="262441"/>
                </a:lnTo>
                <a:lnTo>
                  <a:pt x="922341" y="269647"/>
                </a:lnTo>
                <a:lnTo>
                  <a:pt x="917742" y="277054"/>
                </a:lnTo>
                <a:lnTo>
                  <a:pt x="912743" y="283860"/>
                </a:lnTo>
                <a:lnTo>
                  <a:pt x="907344" y="290466"/>
                </a:lnTo>
                <a:lnTo>
                  <a:pt x="901746" y="296872"/>
                </a:lnTo>
                <a:lnTo>
                  <a:pt x="895947" y="303278"/>
                </a:lnTo>
                <a:lnTo>
                  <a:pt x="889948" y="309083"/>
                </a:lnTo>
                <a:lnTo>
                  <a:pt x="883549" y="314689"/>
                </a:lnTo>
                <a:lnTo>
                  <a:pt x="876751" y="319893"/>
                </a:lnTo>
                <a:lnTo>
                  <a:pt x="869752" y="325098"/>
                </a:lnTo>
                <a:lnTo>
                  <a:pt x="862354" y="329702"/>
                </a:lnTo>
                <a:lnTo>
                  <a:pt x="855155" y="333906"/>
                </a:lnTo>
                <a:lnTo>
                  <a:pt x="847357" y="337910"/>
                </a:lnTo>
                <a:lnTo>
                  <a:pt x="839559" y="341313"/>
                </a:lnTo>
                <a:lnTo>
                  <a:pt x="831560" y="344716"/>
                </a:lnTo>
                <a:lnTo>
                  <a:pt x="823362" y="347319"/>
                </a:lnTo>
                <a:lnTo>
                  <a:pt x="814764" y="349921"/>
                </a:lnTo>
                <a:lnTo>
                  <a:pt x="806166" y="351723"/>
                </a:lnTo>
                <a:lnTo>
                  <a:pt x="797767" y="353124"/>
                </a:lnTo>
                <a:lnTo>
                  <a:pt x="788769" y="354325"/>
                </a:lnTo>
                <a:lnTo>
                  <a:pt x="779571" y="355126"/>
                </a:lnTo>
                <a:lnTo>
                  <a:pt x="770573" y="355326"/>
                </a:lnTo>
                <a:lnTo>
                  <a:pt x="761375" y="355126"/>
                </a:lnTo>
                <a:lnTo>
                  <a:pt x="752377" y="354325"/>
                </a:lnTo>
                <a:lnTo>
                  <a:pt x="743579" y="353124"/>
                </a:lnTo>
                <a:lnTo>
                  <a:pt x="734780" y="351723"/>
                </a:lnTo>
                <a:lnTo>
                  <a:pt x="726182" y="349921"/>
                </a:lnTo>
                <a:lnTo>
                  <a:pt x="717584" y="347319"/>
                </a:lnTo>
                <a:lnTo>
                  <a:pt x="709386" y="344716"/>
                </a:lnTo>
                <a:lnTo>
                  <a:pt x="701387" y="341313"/>
                </a:lnTo>
                <a:lnTo>
                  <a:pt x="693589" y="337910"/>
                </a:lnTo>
                <a:lnTo>
                  <a:pt x="685791" y="333906"/>
                </a:lnTo>
                <a:lnTo>
                  <a:pt x="678592" y="329702"/>
                </a:lnTo>
                <a:lnTo>
                  <a:pt x="671194" y="325098"/>
                </a:lnTo>
                <a:lnTo>
                  <a:pt x="664595" y="319893"/>
                </a:lnTo>
                <a:lnTo>
                  <a:pt x="657796" y="314689"/>
                </a:lnTo>
                <a:lnTo>
                  <a:pt x="651398" y="309083"/>
                </a:lnTo>
                <a:lnTo>
                  <a:pt x="644999" y="303278"/>
                </a:lnTo>
                <a:lnTo>
                  <a:pt x="639200" y="296872"/>
                </a:lnTo>
                <a:lnTo>
                  <a:pt x="633602" y="290466"/>
                </a:lnTo>
                <a:lnTo>
                  <a:pt x="628403" y="283860"/>
                </a:lnTo>
                <a:lnTo>
                  <a:pt x="623604" y="277054"/>
                </a:lnTo>
                <a:lnTo>
                  <a:pt x="618605" y="269647"/>
                </a:lnTo>
                <a:lnTo>
                  <a:pt x="614406" y="262441"/>
                </a:lnTo>
                <a:lnTo>
                  <a:pt x="610806" y="254633"/>
                </a:lnTo>
                <a:lnTo>
                  <a:pt x="607007" y="246826"/>
                </a:lnTo>
                <a:lnTo>
                  <a:pt x="604008" y="238819"/>
                </a:lnTo>
                <a:lnTo>
                  <a:pt x="601008" y="230611"/>
                </a:lnTo>
                <a:lnTo>
                  <a:pt x="598809" y="222004"/>
                </a:lnTo>
                <a:lnTo>
                  <a:pt x="596609" y="213396"/>
                </a:lnTo>
                <a:lnTo>
                  <a:pt x="595210" y="204588"/>
                </a:lnTo>
                <a:lnTo>
                  <a:pt x="594010" y="195779"/>
                </a:lnTo>
                <a:lnTo>
                  <a:pt x="593410" y="186771"/>
                </a:lnTo>
                <a:lnTo>
                  <a:pt x="593010" y="177763"/>
                </a:lnTo>
                <a:lnTo>
                  <a:pt x="593410" y="168555"/>
                </a:lnTo>
                <a:lnTo>
                  <a:pt x="594010" y="159546"/>
                </a:lnTo>
                <a:lnTo>
                  <a:pt x="595210" y="150538"/>
                </a:lnTo>
                <a:lnTo>
                  <a:pt x="596609" y="141930"/>
                </a:lnTo>
                <a:lnTo>
                  <a:pt x="598809" y="133322"/>
                </a:lnTo>
                <a:lnTo>
                  <a:pt x="601008" y="124714"/>
                </a:lnTo>
                <a:lnTo>
                  <a:pt x="604008" y="116507"/>
                </a:lnTo>
                <a:lnTo>
                  <a:pt x="607007" y="108499"/>
                </a:lnTo>
                <a:lnTo>
                  <a:pt x="610806" y="100692"/>
                </a:lnTo>
                <a:lnTo>
                  <a:pt x="614406" y="92885"/>
                </a:lnTo>
                <a:lnTo>
                  <a:pt x="618605" y="85678"/>
                </a:lnTo>
                <a:lnTo>
                  <a:pt x="623604" y="78272"/>
                </a:lnTo>
                <a:lnTo>
                  <a:pt x="628403" y="71265"/>
                </a:lnTo>
                <a:lnTo>
                  <a:pt x="633602" y="64459"/>
                </a:lnTo>
                <a:lnTo>
                  <a:pt x="639200" y="58053"/>
                </a:lnTo>
                <a:lnTo>
                  <a:pt x="644999" y="52048"/>
                </a:lnTo>
                <a:lnTo>
                  <a:pt x="651398" y="46242"/>
                </a:lnTo>
                <a:lnTo>
                  <a:pt x="657796" y="40637"/>
                </a:lnTo>
                <a:lnTo>
                  <a:pt x="664595" y="35232"/>
                </a:lnTo>
                <a:lnTo>
                  <a:pt x="671194" y="30228"/>
                </a:lnTo>
                <a:lnTo>
                  <a:pt x="678592" y="25623"/>
                </a:lnTo>
                <a:lnTo>
                  <a:pt x="685791" y="21420"/>
                </a:lnTo>
                <a:lnTo>
                  <a:pt x="693589" y="17416"/>
                </a:lnTo>
                <a:lnTo>
                  <a:pt x="701387" y="14013"/>
                </a:lnTo>
                <a:lnTo>
                  <a:pt x="709386" y="10610"/>
                </a:lnTo>
                <a:lnTo>
                  <a:pt x="717584" y="8007"/>
                </a:lnTo>
                <a:lnTo>
                  <a:pt x="726182" y="5405"/>
                </a:lnTo>
                <a:lnTo>
                  <a:pt x="734780" y="3603"/>
                </a:lnTo>
                <a:lnTo>
                  <a:pt x="743579" y="2202"/>
                </a:lnTo>
                <a:lnTo>
                  <a:pt x="752377" y="1001"/>
                </a:lnTo>
                <a:lnTo>
                  <a:pt x="761375" y="400"/>
                </a:lnTo>
                <a:close/>
              </a:path>
            </a:pathLst>
          </a:custGeom>
          <a:solidFill>
            <a:srgbClr val="C00000"/>
          </a:solidFill>
          <a:ln>
            <a:noFill/>
          </a:ln>
        </p:spPr>
        <p:txBody>
          <a:bodyPr vert="horz" wrap="square" lIns="91440" tIns="45720" rIns="91440" bIns="45720" numCol="1" anchor="t" anchorCtr="0" compatLnSpc="1">
            <a:noAutofit/>
          </a:bodyPr>
          <a:lstStyle/>
          <a:p>
            <a:endParaRPr lang="zh-CN" altLang="en-US"/>
          </a:p>
        </p:txBody>
      </p:sp>
      <p:sp>
        <p:nvSpPr>
          <p:cNvPr id="1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0"/>
                                        </p:tgtEl>
                                        <p:attrNameLst>
                                          <p:attrName>style.visibility</p:attrName>
                                        </p:attrNameLst>
                                      </p:cBhvr>
                                      <p:to>
                                        <p:strVal val="visible"/>
                                      </p:to>
                                    </p:set>
                                    <p:animEffect transition="in" filter="fade">
                                      <p:cBhvr>
                                        <p:cTn id="11" dur="1000"/>
                                        <p:tgtEl>
                                          <p:spTgt spid="130"/>
                                        </p:tgtEl>
                                      </p:cBhvr>
                                    </p:animEffect>
                                    <p:anim calcmode="lin" valueType="num">
                                      <p:cBhvr>
                                        <p:cTn id="12" dur="1000" fill="hold"/>
                                        <p:tgtEl>
                                          <p:spTgt spid="130"/>
                                        </p:tgtEl>
                                        <p:attrNameLst>
                                          <p:attrName>ppt_x</p:attrName>
                                        </p:attrNameLst>
                                      </p:cBhvr>
                                      <p:tavLst>
                                        <p:tav tm="0">
                                          <p:val>
                                            <p:strVal val="#ppt_x"/>
                                          </p:val>
                                        </p:tav>
                                        <p:tav tm="100000">
                                          <p:val>
                                            <p:strVal val="#ppt_x"/>
                                          </p:val>
                                        </p:tav>
                                      </p:tavLst>
                                    </p:anim>
                                    <p:anim calcmode="lin" valueType="num">
                                      <p:cBhvr>
                                        <p:cTn id="13" dur="1000" fill="hold"/>
                                        <p:tgtEl>
                                          <p:spTgt spid="1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900" decel="100000" fill="hold"/>
                                        <p:tgtEl>
                                          <p:spTgt spid="118"/>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18"/>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500"/>
                                  </p:stCondLst>
                                  <p:childTnLst>
                                    <p:set>
                                      <p:cBhvr>
                                        <p:cTn id="22" dur="1" fill="hold">
                                          <p:stCondLst>
                                            <p:cond delay="0"/>
                                          </p:stCondLst>
                                        </p:cTn>
                                        <p:tgtEl>
                                          <p:spTgt spid="121"/>
                                        </p:tgtEl>
                                        <p:attrNameLst>
                                          <p:attrName>style.visibility</p:attrName>
                                        </p:attrNameLst>
                                      </p:cBhvr>
                                      <p:to>
                                        <p:strVal val="visible"/>
                                      </p:to>
                                    </p:set>
                                    <p:animEffect transition="in" filter="fade">
                                      <p:cBhvr>
                                        <p:cTn id="23" dur="1000"/>
                                        <p:tgtEl>
                                          <p:spTgt spid="121"/>
                                        </p:tgtEl>
                                      </p:cBhvr>
                                    </p:animEffect>
                                    <p:anim calcmode="lin" valueType="num">
                                      <p:cBhvr>
                                        <p:cTn id="24" dur="1000" fill="hold"/>
                                        <p:tgtEl>
                                          <p:spTgt spid="121"/>
                                        </p:tgtEl>
                                        <p:attrNameLst>
                                          <p:attrName>ppt_x</p:attrName>
                                        </p:attrNameLst>
                                      </p:cBhvr>
                                      <p:tavLst>
                                        <p:tav tm="0">
                                          <p:val>
                                            <p:strVal val="#ppt_x"/>
                                          </p:val>
                                        </p:tav>
                                        <p:tav tm="100000">
                                          <p:val>
                                            <p:strVal val="#ppt_x"/>
                                          </p:val>
                                        </p:tav>
                                      </p:tavLst>
                                    </p:anim>
                                    <p:anim calcmode="lin" valueType="num">
                                      <p:cBhvr>
                                        <p:cTn id="25" dur="900" decel="100000" fill="hold"/>
                                        <p:tgtEl>
                                          <p:spTgt spid="12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21"/>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1500"/>
                                  </p:stCondLst>
                                  <p:childTnLst>
                                    <p:set>
                                      <p:cBhvr>
                                        <p:cTn id="28" dur="1" fill="hold">
                                          <p:stCondLst>
                                            <p:cond delay="0"/>
                                          </p:stCondLst>
                                        </p:cTn>
                                        <p:tgtEl>
                                          <p:spTgt spid="124"/>
                                        </p:tgtEl>
                                        <p:attrNameLst>
                                          <p:attrName>style.visibility</p:attrName>
                                        </p:attrNameLst>
                                      </p:cBhvr>
                                      <p:to>
                                        <p:strVal val="visible"/>
                                      </p:to>
                                    </p:set>
                                    <p:animEffect transition="in" filter="fade">
                                      <p:cBhvr>
                                        <p:cTn id="29" dur="1000"/>
                                        <p:tgtEl>
                                          <p:spTgt spid="124"/>
                                        </p:tgtEl>
                                      </p:cBhvr>
                                    </p:animEffect>
                                    <p:anim calcmode="lin" valueType="num">
                                      <p:cBhvr>
                                        <p:cTn id="30" dur="1000" fill="hold"/>
                                        <p:tgtEl>
                                          <p:spTgt spid="124"/>
                                        </p:tgtEl>
                                        <p:attrNameLst>
                                          <p:attrName>ppt_x</p:attrName>
                                        </p:attrNameLst>
                                      </p:cBhvr>
                                      <p:tavLst>
                                        <p:tav tm="0">
                                          <p:val>
                                            <p:strVal val="#ppt_x"/>
                                          </p:val>
                                        </p:tav>
                                        <p:tav tm="100000">
                                          <p:val>
                                            <p:strVal val="#ppt_x"/>
                                          </p:val>
                                        </p:tav>
                                      </p:tavLst>
                                    </p:anim>
                                    <p:anim calcmode="lin" valueType="num">
                                      <p:cBhvr>
                                        <p:cTn id="31" dur="900" decel="100000" fill="hold"/>
                                        <p:tgtEl>
                                          <p:spTgt spid="12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24"/>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2000"/>
                                  </p:stCondLst>
                                  <p:childTnLst>
                                    <p:set>
                                      <p:cBhvr>
                                        <p:cTn id="34" dur="1" fill="hold">
                                          <p:stCondLst>
                                            <p:cond delay="0"/>
                                          </p:stCondLst>
                                        </p:cTn>
                                        <p:tgtEl>
                                          <p:spTgt spid="127"/>
                                        </p:tgtEl>
                                        <p:attrNameLst>
                                          <p:attrName>style.visibility</p:attrName>
                                        </p:attrNameLst>
                                      </p:cBhvr>
                                      <p:to>
                                        <p:strVal val="visible"/>
                                      </p:to>
                                    </p:set>
                                    <p:animEffect transition="in" filter="fade">
                                      <p:cBhvr>
                                        <p:cTn id="35" dur="1000"/>
                                        <p:tgtEl>
                                          <p:spTgt spid="127"/>
                                        </p:tgtEl>
                                      </p:cBhvr>
                                    </p:animEffect>
                                    <p:anim calcmode="lin" valueType="num">
                                      <p:cBhvr>
                                        <p:cTn id="36" dur="1000" fill="hold"/>
                                        <p:tgtEl>
                                          <p:spTgt spid="127"/>
                                        </p:tgtEl>
                                        <p:attrNameLst>
                                          <p:attrName>ppt_x</p:attrName>
                                        </p:attrNameLst>
                                      </p:cBhvr>
                                      <p:tavLst>
                                        <p:tav tm="0">
                                          <p:val>
                                            <p:strVal val="#ppt_x"/>
                                          </p:val>
                                        </p:tav>
                                        <p:tav tm="100000">
                                          <p:val>
                                            <p:strVal val="#ppt_x"/>
                                          </p:val>
                                        </p:tav>
                                      </p:tavLst>
                                    </p:anim>
                                    <p:anim calcmode="lin" valueType="num">
                                      <p:cBhvr>
                                        <p:cTn id="37" dur="900" decel="100000" fill="hold"/>
                                        <p:tgtEl>
                                          <p:spTgt spid="127"/>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31904"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8" name="矩形 7"/>
          <p:cNvSpPr/>
          <p:nvPr/>
        </p:nvSpPr>
        <p:spPr>
          <a:xfrm>
            <a:off x="4322402"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9" name="矩形 8"/>
          <p:cNvSpPr/>
          <p:nvPr/>
        </p:nvSpPr>
        <p:spPr>
          <a:xfrm>
            <a:off x="8116798"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10" name="矩形 9"/>
          <p:cNvSpPr/>
          <p:nvPr/>
        </p:nvSpPr>
        <p:spPr>
          <a:xfrm>
            <a:off x="1263511"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050" dirty="0">
              <a:solidFill>
                <a:schemeClr val="tx1">
                  <a:lumMod val="75000"/>
                  <a:lumOff val="25000"/>
                </a:schemeClr>
              </a:solidFill>
              <a:cs typeface="+mn-ea"/>
              <a:sym typeface="+mn-lt"/>
            </a:endParaRPr>
          </a:p>
        </p:txBody>
      </p:sp>
      <p:sp>
        <p:nvSpPr>
          <p:cNvPr id="11" name="矩形 10"/>
          <p:cNvSpPr/>
          <p:nvPr/>
        </p:nvSpPr>
        <p:spPr>
          <a:xfrm>
            <a:off x="1263511"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点击此处添加标题</a:t>
            </a:r>
            <a:endParaRPr lang="en-US" altLang="zh-CN" sz="2000" b="1" kern="0" dirty="0">
              <a:solidFill>
                <a:srgbClr val="C00000"/>
              </a:solidFill>
              <a:cs typeface="+mn-ea"/>
              <a:sym typeface="+mn-lt"/>
            </a:endParaRPr>
          </a:p>
        </p:txBody>
      </p:sp>
      <p:sp>
        <p:nvSpPr>
          <p:cNvPr id="12" name="矩形 11"/>
          <p:cNvSpPr/>
          <p:nvPr/>
        </p:nvSpPr>
        <p:spPr>
          <a:xfrm>
            <a:off x="5078668"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050" dirty="0">
              <a:solidFill>
                <a:schemeClr val="tx1">
                  <a:lumMod val="75000"/>
                  <a:lumOff val="25000"/>
                </a:schemeClr>
              </a:solidFill>
              <a:cs typeface="+mn-ea"/>
              <a:sym typeface="+mn-lt"/>
            </a:endParaRPr>
          </a:p>
        </p:txBody>
      </p:sp>
      <p:sp>
        <p:nvSpPr>
          <p:cNvPr id="13" name="矩形 12"/>
          <p:cNvSpPr/>
          <p:nvPr/>
        </p:nvSpPr>
        <p:spPr>
          <a:xfrm>
            <a:off x="5078668"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点击此处添加标题</a:t>
            </a:r>
            <a:endParaRPr lang="en-US" altLang="zh-CN" sz="2000" b="1" kern="0" dirty="0">
              <a:solidFill>
                <a:srgbClr val="C00000"/>
              </a:solidFill>
              <a:cs typeface="+mn-ea"/>
              <a:sym typeface="+mn-lt"/>
            </a:endParaRPr>
          </a:p>
        </p:txBody>
      </p:sp>
      <p:sp>
        <p:nvSpPr>
          <p:cNvPr id="14" name="矩形 13"/>
          <p:cNvSpPr/>
          <p:nvPr/>
        </p:nvSpPr>
        <p:spPr>
          <a:xfrm>
            <a:off x="8892464"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050" dirty="0">
              <a:solidFill>
                <a:schemeClr val="tx1">
                  <a:lumMod val="75000"/>
                  <a:lumOff val="25000"/>
                </a:schemeClr>
              </a:solidFill>
              <a:cs typeface="+mn-ea"/>
              <a:sym typeface="+mn-lt"/>
            </a:endParaRPr>
          </a:p>
        </p:txBody>
      </p:sp>
      <p:sp>
        <p:nvSpPr>
          <p:cNvPr id="15" name="矩形 14"/>
          <p:cNvSpPr/>
          <p:nvPr/>
        </p:nvSpPr>
        <p:spPr>
          <a:xfrm>
            <a:off x="8892464"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点击此处添加标题</a:t>
            </a:r>
            <a:endParaRPr lang="en-US" altLang="zh-CN" sz="2000" b="1" kern="0" dirty="0">
              <a:solidFill>
                <a:srgbClr val="C00000"/>
              </a:solidFill>
              <a:cs typeface="+mn-ea"/>
              <a:sym typeface="+mn-lt"/>
            </a:endParaRPr>
          </a:p>
        </p:txBody>
      </p:sp>
      <p:sp>
        <p:nvSpPr>
          <p:cNvPr id="16" name="矩形 15"/>
          <p:cNvSpPr/>
          <p:nvPr/>
        </p:nvSpPr>
        <p:spPr>
          <a:xfrm>
            <a:off x="531904" y="1665634"/>
            <a:ext cx="3543298" cy="218791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7" name="矩形 16"/>
          <p:cNvSpPr/>
          <p:nvPr/>
        </p:nvSpPr>
        <p:spPr>
          <a:xfrm>
            <a:off x="4325982" y="1665634"/>
            <a:ext cx="3543298" cy="218791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8" name="矩形 17"/>
          <p:cNvSpPr/>
          <p:nvPr/>
        </p:nvSpPr>
        <p:spPr>
          <a:xfrm>
            <a:off x="8106412" y="1665634"/>
            <a:ext cx="3543298" cy="218791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9"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par>
                                <p:cTn id="19" presetID="53" presetClass="entr" presetSubtype="16" fill="hold" grpId="0" nodeType="withEffect">
                                  <p:stCondLst>
                                    <p:cond delay="20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par>
                          <p:cTn id="40" fill="hold">
                            <p:stCondLst>
                              <p:cond delay="1500"/>
                            </p:stCondLst>
                            <p:childTnLst>
                              <p:par>
                                <p:cTn id="41" presetID="10" presetClass="entr" presetSubtype="0" fill="hold" grpId="0" nodeType="afterEffect">
                                  <p:stCondLst>
                                    <p:cond delay="0"/>
                                  </p:stCondLst>
                                  <p:iterate type="wd">
                                    <p:tmPct val="10000"/>
                                  </p:iterate>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grpId="0" nodeType="withEffect">
                                  <p:stCondLst>
                                    <p:cond delay="0"/>
                                  </p:stCondLst>
                                  <p:iterate type="wd">
                                    <p:tmPct val="10000"/>
                                  </p:iterate>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ntr" presetSubtype="0" fill="hold" grpId="0" nodeType="withEffect">
                                  <p:stCondLst>
                                    <p:cond delay="0"/>
                                  </p:stCondLst>
                                  <p:iterate type="wd">
                                    <p:tmPct val="10000"/>
                                  </p:iterate>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par>
                          <p:cTn id="50" fill="hold">
                            <p:stCondLst>
                              <p:cond delay="2549"/>
                            </p:stCondLst>
                            <p:childTnLst>
                              <p:par>
                                <p:cTn id="51" presetID="22" presetClass="entr" presetSubtype="1"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500"/>
                                        <p:tgtEl>
                                          <p:spTgt spid="10"/>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up)">
                                      <p:cBhvr>
                                        <p:cTn id="56" dur="500"/>
                                        <p:tgtEl>
                                          <p:spTgt spid="12"/>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up)">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3" grpId="0"/>
      <p:bldP spid="14" grpId="0"/>
      <p:bldP spid="15" grpId="0"/>
      <p:bldP spid="16" grpId="0" animBg="1"/>
      <p:bldP spid="17" grpId="0" animBg="1"/>
      <p:bldP spid="18"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cxnSp>
        <p:nvCxnSpPr>
          <p:cNvPr id="65" name="直接连接符 64"/>
          <p:cNvCxnSpPr>
            <a:endCxn id="95" idx="2"/>
          </p:cNvCxnSpPr>
          <p:nvPr/>
        </p:nvCxnSpPr>
        <p:spPr>
          <a:xfrm>
            <a:off x="6625215" y="3725107"/>
            <a:ext cx="3471392" cy="1480"/>
          </a:xfrm>
          <a:prstGeom prst="line">
            <a:avLst/>
          </a:prstGeom>
          <a:noFill/>
          <a:ln w="15875" cap="flat" cmpd="sng" algn="ctr">
            <a:solidFill>
              <a:sysClr val="windowText" lastClr="000000">
                <a:lumMod val="65000"/>
                <a:lumOff val="35000"/>
              </a:sysClr>
            </a:solidFill>
            <a:prstDash val="solid"/>
          </a:ln>
          <a:effectLst/>
        </p:spPr>
      </p:cxnSp>
      <p:sp>
        <p:nvSpPr>
          <p:cNvPr id="66" name="TextBox 6"/>
          <p:cNvSpPr txBox="1">
            <a:spLocks noChangeArrowheads="1"/>
          </p:cNvSpPr>
          <p:nvPr/>
        </p:nvSpPr>
        <p:spPr bwMode="auto">
          <a:xfrm>
            <a:off x="863343" y="1696174"/>
            <a:ext cx="2348179" cy="139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spAutoFit/>
          </a:bodyPr>
          <a:lstStyle/>
          <a:p>
            <a:pPr algn="just" defTabSz="1218565" fontAlgn="auto">
              <a:lnSpc>
                <a:spcPct val="150000"/>
              </a:lnSpc>
              <a:spcBef>
                <a:spcPts val="0"/>
              </a:spcBef>
              <a:spcAft>
                <a:spcPts val="600"/>
              </a:spcAft>
              <a:buClr>
                <a:srgbClr val="006EA0"/>
              </a:buClr>
            </a:pPr>
            <a:r>
              <a:rPr lang="zh-CN" altLang="en-US" sz="1100" dirty="0">
                <a:solidFill>
                  <a:schemeClr val="tx1">
                    <a:lumMod val="65000"/>
                    <a:lumOff val="35000"/>
                  </a:schemeClr>
                </a:solidFill>
                <a:cs typeface="+mn-ea"/>
                <a:sym typeface="+mn-lt"/>
              </a:rPr>
              <a:t>为客户服务是我们存在的唯一理由，客户需求是我们发展的原动力。我们坚持以客户为中心，快速响应客户需求，持续为客户创造长期价值进而成就客户。</a:t>
            </a:r>
            <a:endParaRPr lang="en-US" altLang="zh-CN" sz="1100" dirty="0">
              <a:solidFill>
                <a:schemeClr val="tx1">
                  <a:lumMod val="65000"/>
                  <a:lumOff val="35000"/>
                </a:schemeClr>
              </a:solidFill>
              <a:cs typeface="+mn-ea"/>
              <a:sym typeface="+mn-lt"/>
            </a:endParaRPr>
          </a:p>
        </p:txBody>
      </p:sp>
      <p:cxnSp>
        <p:nvCxnSpPr>
          <p:cNvPr id="67" name="直接连接符 66"/>
          <p:cNvCxnSpPr>
            <a:stCxn id="81" idx="6"/>
          </p:cNvCxnSpPr>
          <p:nvPr/>
        </p:nvCxnSpPr>
        <p:spPr>
          <a:xfrm>
            <a:off x="2234396" y="3717546"/>
            <a:ext cx="3865064" cy="7561"/>
          </a:xfrm>
          <a:prstGeom prst="line">
            <a:avLst/>
          </a:prstGeom>
          <a:noFill/>
          <a:ln w="15875" cap="flat" cmpd="sng" algn="ctr">
            <a:solidFill>
              <a:sysClr val="windowText" lastClr="000000">
                <a:lumMod val="65000"/>
                <a:lumOff val="35000"/>
              </a:sysClr>
            </a:solidFill>
            <a:prstDash val="solid"/>
          </a:ln>
          <a:effectLst/>
        </p:spPr>
      </p:cxnSp>
      <p:grpSp>
        <p:nvGrpSpPr>
          <p:cNvPr id="68" name="组合 67"/>
          <p:cNvGrpSpPr/>
          <p:nvPr/>
        </p:nvGrpSpPr>
        <p:grpSpPr>
          <a:xfrm>
            <a:off x="5214813" y="2698901"/>
            <a:ext cx="1921423" cy="1921423"/>
            <a:chOff x="7671445" y="4583857"/>
            <a:chExt cx="344488" cy="344488"/>
          </a:xfrm>
        </p:grpSpPr>
        <p:sp>
          <p:nvSpPr>
            <p:cNvPr id="69" name="Oval 113"/>
            <p:cNvSpPr>
              <a:spLocks noChangeArrowheads="1"/>
            </p:cNvSpPr>
            <p:nvPr/>
          </p:nvSpPr>
          <p:spPr bwMode="auto">
            <a:xfrm>
              <a:off x="7671445" y="4583857"/>
              <a:ext cx="344488" cy="344488"/>
            </a:xfrm>
            <a:prstGeom prst="ellipse">
              <a:avLst/>
            </a:pr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1400" kern="0">
                <a:solidFill>
                  <a:schemeClr val="tx1">
                    <a:lumMod val="75000"/>
                    <a:lumOff val="25000"/>
                  </a:schemeClr>
                </a:solidFill>
                <a:latin typeface="+mn-lt"/>
                <a:ea typeface="+mn-ea"/>
                <a:cs typeface="+mn-ea"/>
                <a:sym typeface="+mn-lt"/>
              </a:endParaRPr>
            </a:p>
          </p:txBody>
        </p:sp>
        <p:sp>
          <p:nvSpPr>
            <p:cNvPr id="70" name="Oval 114"/>
            <p:cNvSpPr>
              <a:spLocks noChangeArrowheads="1"/>
            </p:cNvSpPr>
            <p:nvPr/>
          </p:nvSpPr>
          <p:spPr bwMode="auto">
            <a:xfrm>
              <a:off x="7698432" y="4610844"/>
              <a:ext cx="288925" cy="288925"/>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1400" kern="0">
                <a:solidFill>
                  <a:schemeClr val="tx1">
                    <a:lumMod val="75000"/>
                    <a:lumOff val="25000"/>
                  </a:schemeClr>
                </a:solidFill>
                <a:latin typeface="+mn-lt"/>
                <a:ea typeface="+mn-ea"/>
                <a:cs typeface="+mn-ea"/>
                <a:sym typeface="+mn-lt"/>
              </a:endParaRPr>
            </a:p>
          </p:txBody>
        </p:sp>
        <p:sp>
          <p:nvSpPr>
            <p:cNvPr id="71" name="Freeform 115"/>
            <p:cNvSpPr>
              <a:spLocks noEditPoints="1"/>
            </p:cNvSpPr>
            <p:nvPr/>
          </p:nvSpPr>
          <p:spPr bwMode="auto">
            <a:xfrm>
              <a:off x="7709545" y="4621957"/>
              <a:ext cx="266700" cy="266700"/>
            </a:xfrm>
            <a:custGeom>
              <a:avLst/>
              <a:gdLst>
                <a:gd name="T0" fmla="*/ 96 w 192"/>
                <a:gd name="T1" fmla="*/ 0 h 192"/>
                <a:gd name="T2" fmla="*/ 92 w 192"/>
                <a:gd name="T3" fmla="*/ 4 h 192"/>
                <a:gd name="T4" fmla="*/ 92 w 192"/>
                <a:gd name="T5" fmla="*/ 16 h 192"/>
                <a:gd name="T6" fmla="*/ 96 w 192"/>
                <a:gd name="T7" fmla="*/ 20 h 192"/>
                <a:gd name="T8" fmla="*/ 100 w 192"/>
                <a:gd name="T9" fmla="*/ 16 h 192"/>
                <a:gd name="T10" fmla="*/ 100 w 192"/>
                <a:gd name="T11" fmla="*/ 4 h 192"/>
                <a:gd name="T12" fmla="*/ 96 w 192"/>
                <a:gd name="T13" fmla="*/ 0 h 192"/>
                <a:gd name="T14" fmla="*/ 96 w 192"/>
                <a:gd name="T15" fmla="*/ 172 h 192"/>
                <a:gd name="T16" fmla="*/ 92 w 192"/>
                <a:gd name="T17" fmla="*/ 176 h 192"/>
                <a:gd name="T18" fmla="*/ 92 w 192"/>
                <a:gd name="T19" fmla="*/ 188 h 192"/>
                <a:gd name="T20" fmla="*/ 96 w 192"/>
                <a:gd name="T21" fmla="*/ 192 h 192"/>
                <a:gd name="T22" fmla="*/ 100 w 192"/>
                <a:gd name="T23" fmla="*/ 188 h 192"/>
                <a:gd name="T24" fmla="*/ 100 w 192"/>
                <a:gd name="T25" fmla="*/ 176 h 192"/>
                <a:gd name="T26" fmla="*/ 96 w 192"/>
                <a:gd name="T27" fmla="*/ 172 h 192"/>
                <a:gd name="T28" fmla="*/ 188 w 192"/>
                <a:gd name="T29" fmla="*/ 92 h 192"/>
                <a:gd name="T30" fmla="*/ 176 w 192"/>
                <a:gd name="T31" fmla="*/ 92 h 192"/>
                <a:gd name="T32" fmla="*/ 172 w 192"/>
                <a:gd name="T33" fmla="*/ 96 h 192"/>
                <a:gd name="T34" fmla="*/ 176 w 192"/>
                <a:gd name="T35" fmla="*/ 100 h 192"/>
                <a:gd name="T36" fmla="*/ 188 w 192"/>
                <a:gd name="T37" fmla="*/ 100 h 192"/>
                <a:gd name="T38" fmla="*/ 192 w 192"/>
                <a:gd name="T39" fmla="*/ 96 h 192"/>
                <a:gd name="T40" fmla="*/ 188 w 192"/>
                <a:gd name="T41" fmla="*/ 92 h 192"/>
                <a:gd name="T42" fmla="*/ 16 w 192"/>
                <a:gd name="T43" fmla="*/ 92 h 192"/>
                <a:gd name="T44" fmla="*/ 4 w 192"/>
                <a:gd name="T45" fmla="*/ 92 h 192"/>
                <a:gd name="T46" fmla="*/ 0 w 192"/>
                <a:gd name="T47" fmla="*/ 96 h 192"/>
                <a:gd name="T48" fmla="*/ 4 w 192"/>
                <a:gd name="T49" fmla="*/ 100 h 192"/>
                <a:gd name="T50" fmla="*/ 16 w 192"/>
                <a:gd name="T51" fmla="*/ 100 h 192"/>
                <a:gd name="T52" fmla="*/ 20 w 192"/>
                <a:gd name="T53" fmla="*/ 96 h 192"/>
                <a:gd name="T54" fmla="*/ 16 w 192"/>
                <a:gd name="T55" fmla="*/ 92 h 192"/>
                <a:gd name="T56" fmla="*/ 158 w 192"/>
                <a:gd name="T57" fmla="*/ 28 h 192"/>
                <a:gd name="T58" fmla="*/ 153 w 192"/>
                <a:gd name="T59" fmla="*/ 34 h 192"/>
                <a:gd name="T60" fmla="*/ 150 w 192"/>
                <a:gd name="T61" fmla="*/ 37 h 192"/>
                <a:gd name="T62" fmla="*/ 150 w 192"/>
                <a:gd name="T63" fmla="*/ 42 h 192"/>
                <a:gd name="T64" fmla="*/ 155 w 192"/>
                <a:gd name="T65" fmla="*/ 42 h 192"/>
                <a:gd name="T66" fmla="*/ 164 w 192"/>
                <a:gd name="T67" fmla="*/ 34 h 192"/>
                <a:gd name="T68" fmla="*/ 164 w 192"/>
                <a:gd name="T69" fmla="*/ 28 h 192"/>
                <a:gd name="T70" fmla="*/ 158 w 192"/>
                <a:gd name="T71" fmla="*/ 28 h 192"/>
                <a:gd name="T72" fmla="*/ 37 w 192"/>
                <a:gd name="T73" fmla="*/ 150 h 192"/>
                <a:gd name="T74" fmla="*/ 34 w 192"/>
                <a:gd name="T75" fmla="*/ 153 h 192"/>
                <a:gd name="T76" fmla="*/ 31 w 192"/>
                <a:gd name="T77" fmla="*/ 155 h 192"/>
                <a:gd name="T78" fmla="*/ 28 w 192"/>
                <a:gd name="T79" fmla="*/ 158 h 192"/>
                <a:gd name="T80" fmla="*/ 28 w 192"/>
                <a:gd name="T81" fmla="*/ 164 h 192"/>
                <a:gd name="T82" fmla="*/ 34 w 192"/>
                <a:gd name="T83" fmla="*/ 164 h 192"/>
                <a:gd name="T84" fmla="*/ 39 w 192"/>
                <a:gd name="T85" fmla="*/ 158 h 192"/>
                <a:gd name="T86" fmla="*/ 42 w 192"/>
                <a:gd name="T87" fmla="*/ 155 h 192"/>
                <a:gd name="T88" fmla="*/ 42 w 192"/>
                <a:gd name="T89" fmla="*/ 150 h 192"/>
                <a:gd name="T90" fmla="*/ 37 w 192"/>
                <a:gd name="T91" fmla="*/ 150 h 192"/>
                <a:gd name="T92" fmla="*/ 161 w 192"/>
                <a:gd name="T93" fmla="*/ 155 h 192"/>
                <a:gd name="T94" fmla="*/ 158 w 192"/>
                <a:gd name="T95" fmla="*/ 153 h 192"/>
                <a:gd name="T96" fmla="*/ 155 w 192"/>
                <a:gd name="T97" fmla="*/ 150 h 192"/>
                <a:gd name="T98" fmla="*/ 150 w 192"/>
                <a:gd name="T99" fmla="*/ 150 h 192"/>
                <a:gd name="T100" fmla="*/ 150 w 192"/>
                <a:gd name="T101" fmla="*/ 155 h 192"/>
                <a:gd name="T102" fmla="*/ 158 w 192"/>
                <a:gd name="T103" fmla="*/ 164 h 192"/>
                <a:gd name="T104" fmla="*/ 164 w 192"/>
                <a:gd name="T105" fmla="*/ 164 h 192"/>
                <a:gd name="T106" fmla="*/ 164 w 192"/>
                <a:gd name="T107" fmla="*/ 158 h 192"/>
                <a:gd name="T108" fmla="*/ 161 w 192"/>
                <a:gd name="T109" fmla="*/ 155 h 192"/>
                <a:gd name="T110" fmla="*/ 34 w 192"/>
                <a:gd name="T111" fmla="*/ 28 h 192"/>
                <a:gd name="T112" fmla="*/ 28 w 192"/>
                <a:gd name="T113" fmla="*/ 28 h 192"/>
                <a:gd name="T114" fmla="*/ 28 w 192"/>
                <a:gd name="T115" fmla="*/ 34 h 192"/>
                <a:gd name="T116" fmla="*/ 37 w 192"/>
                <a:gd name="T117" fmla="*/ 42 h 192"/>
                <a:gd name="T118" fmla="*/ 42 w 192"/>
                <a:gd name="T119" fmla="*/ 42 h 192"/>
                <a:gd name="T120" fmla="*/ 42 w 192"/>
                <a:gd name="T121" fmla="*/ 37 h 192"/>
                <a:gd name="T122" fmla="*/ 34 w 192"/>
                <a:gd name="T123" fmla="*/ 2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 h="192">
                  <a:moveTo>
                    <a:pt x="96" y="0"/>
                  </a:moveTo>
                  <a:cubicBezTo>
                    <a:pt x="94" y="0"/>
                    <a:pt x="92" y="2"/>
                    <a:pt x="92" y="4"/>
                  </a:cubicBezTo>
                  <a:cubicBezTo>
                    <a:pt x="92" y="16"/>
                    <a:pt x="92" y="16"/>
                    <a:pt x="92" y="16"/>
                  </a:cubicBezTo>
                  <a:cubicBezTo>
                    <a:pt x="92" y="18"/>
                    <a:pt x="94" y="20"/>
                    <a:pt x="96" y="20"/>
                  </a:cubicBezTo>
                  <a:cubicBezTo>
                    <a:pt x="98" y="20"/>
                    <a:pt x="100" y="18"/>
                    <a:pt x="100" y="16"/>
                  </a:cubicBezTo>
                  <a:cubicBezTo>
                    <a:pt x="100" y="4"/>
                    <a:pt x="100" y="4"/>
                    <a:pt x="100" y="4"/>
                  </a:cubicBezTo>
                  <a:cubicBezTo>
                    <a:pt x="100" y="2"/>
                    <a:pt x="98" y="0"/>
                    <a:pt x="96" y="0"/>
                  </a:cubicBezTo>
                  <a:close/>
                  <a:moveTo>
                    <a:pt x="96" y="172"/>
                  </a:moveTo>
                  <a:cubicBezTo>
                    <a:pt x="94" y="172"/>
                    <a:pt x="92" y="174"/>
                    <a:pt x="92" y="176"/>
                  </a:cubicBezTo>
                  <a:cubicBezTo>
                    <a:pt x="92" y="188"/>
                    <a:pt x="92" y="188"/>
                    <a:pt x="92" y="188"/>
                  </a:cubicBezTo>
                  <a:cubicBezTo>
                    <a:pt x="92" y="190"/>
                    <a:pt x="94" y="192"/>
                    <a:pt x="96" y="192"/>
                  </a:cubicBezTo>
                  <a:cubicBezTo>
                    <a:pt x="98" y="192"/>
                    <a:pt x="100" y="190"/>
                    <a:pt x="100" y="188"/>
                  </a:cubicBezTo>
                  <a:cubicBezTo>
                    <a:pt x="100" y="176"/>
                    <a:pt x="100" y="176"/>
                    <a:pt x="100" y="176"/>
                  </a:cubicBezTo>
                  <a:cubicBezTo>
                    <a:pt x="100" y="174"/>
                    <a:pt x="98" y="172"/>
                    <a:pt x="96" y="172"/>
                  </a:cubicBezTo>
                  <a:close/>
                  <a:moveTo>
                    <a:pt x="188" y="92"/>
                  </a:moveTo>
                  <a:cubicBezTo>
                    <a:pt x="176" y="92"/>
                    <a:pt x="176" y="92"/>
                    <a:pt x="176" y="92"/>
                  </a:cubicBezTo>
                  <a:cubicBezTo>
                    <a:pt x="174" y="92"/>
                    <a:pt x="172" y="94"/>
                    <a:pt x="172" y="96"/>
                  </a:cubicBezTo>
                  <a:cubicBezTo>
                    <a:pt x="172" y="98"/>
                    <a:pt x="174" y="100"/>
                    <a:pt x="176" y="100"/>
                  </a:cubicBezTo>
                  <a:cubicBezTo>
                    <a:pt x="188" y="100"/>
                    <a:pt x="188" y="100"/>
                    <a:pt x="188" y="100"/>
                  </a:cubicBezTo>
                  <a:cubicBezTo>
                    <a:pt x="190" y="100"/>
                    <a:pt x="192" y="98"/>
                    <a:pt x="192" y="96"/>
                  </a:cubicBezTo>
                  <a:cubicBezTo>
                    <a:pt x="192" y="94"/>
                    <a:pt x="190" y="92"/>
                    <a:pt x="188" y="92"/>
                  </a:cubicBezTo>
                  <a:close/>
                  <a:moveTo>
                    <a:pt x="16" y="92"/>
                  </a:moveTo>
                  <a:cubicBezTo>
                    <a:pt x="4" y="92"/>
                    <a:pt x="4" y="92"/>
                    <a:pt x="4" y="92"/>
                  </a:cubicBezTo>
                  <a:cubicBezTo>
                    <a:pt x="2" y="92"/>
                    <a:pt x="0" y="94"/>
                    <a:pt x="0" y="96"/>
                  </a:cubicBezTo>
                  <a:cubicBezTo>
                    <a:pt x="0" y="98"/>
                    <a:pt x="2" y="100"/>
                    <a:pt x="4" y="100"/>
                  </a:cubicBezTo>
                  <a:cubicBezTo>
                    <a:pt x="16" y="100"/>
                    <a:pt x="16" y="100"/>
                    <a:pt x="16" y="100"/>
                  </a:cubicBezTo>
                  <a:cubicBezTo>
                    <a:pt x="18" y="100"/>
                    <a:pt x="20" y="98"/>
                    <a:pt x="20" y="96"/>
                  </a:cubicBezTo>
                  <a:cubicBezTo>
                    <a:pt x="20" y="94"/>
                    <a:pt x="18" y="92"/>
                    <a:pt x="16" y="92"/>
                  </a:cubicBezTo>
                  <a:close/>
                  <a:moveTo>
                    <a:pt x="158" y="28"/>
                  </a:moveTo>
                  <a:cubicBezTo>
                    <a:pt x="153" y="34"/>
                    <a:pt x="153" y="34"/>
                    <a:pt x="153" y="34"/>
                  </a:cubicBezTo>
                  <a:cubicBezTo>
                    <a:pt x="150" y="37"/>
                    <a:pt x="150" y="37"/>
                    <a:pt x="150" y="37"/>
                  </a:cubicBezTo>
                  <a:cubicBezTo>
                    <a:pt x="148" y="38"/>
                    <a:pt x="148" y="41"/>
                    <a:pt x="150" y="42"/>
                  </a:cubicBezTo>
                  <a:cubicBezTo>
                    <a:pt x="151" y="44"/>
                    <a:pt x="154" y="44"/>
                    <a:pt x="155" y="42"/>
                  </a:cubicBezTo>
                  <a:cubicBezTo>
                    <a:pt x="164" y="34"/>
                    <a:pt x="164" y="34"/>
                    <a:pt x="164" y="34"/>
                  </a:cubicBezTo>
                  <a:cubicBezTo>
                    <a:pt x="165" y="32"/>
                    <a:pt x="165" y="30"/>
                    <a:pt x="164" y="28"/>
                  </a:cubicBezTo>
                  <a:cubicBezTo>
                    <a:pt x="162" y="27"/>
                    <a:pt x="160" y="27"/>
                    <a:pt x="158" y="28"/>
                  </a:cubicBezTo>
                  <a:close/>
                  <a:moveTo>
                    <a:pt x="37" y="150"/>
                  </a:moveTo>
                  <a:cubicBezTo>
                    <a:pt x="34" y="153"/>
                    <a:pt x="34" y="153"/>
                    <a:pt x="34" y="153"/>
                  </a:cubicBezTo>
                  <a:cubicBezTo>
                    <a:pt x="31" y="155"/>
                    <a:pt x="31" y="155"/>
                    <a:pt x="31" y="155"/>
                  </a:cubicBezTo>
                  <a:cubicBezTo>
                    <a:pt x="28" y="158"/>
                    <a:pt x="28" y="158"/>
                    <a:pt x="28" y="158"/>
                  </a:cubicBezTo>
                  <a:cubicBezTo>
                    <a:pt x="27" y="160"/>
                    <a:pt x="27" y="162"/>
                    <a:pt x="28" y="164"/>
                  </a:cubicBezTo>
                  <a:cubicBezTo>
                    <a:pt x="30" y="165"/>
                    <a:pt x="32" y="165"/>
                    <a:pt x="34" y="164"/>
                  </a:cubicBezTo>
                  <a:cubicBezTo>
                    <a:pt x="39" y="158"/>
                    <a:pt x="39" y="158"/>
                    <a:pt x="39" y="158"/>
                  </a:cubicBezTo>
                  <a:cubicBezTo>
                    <a:pt x="42" y="155"/>
                    <a:pt x="42" y="155"/>
                    <a:pt x="42" y="155"/>
                  </a:cubicBezTo>
                  <a:cubicBezTo>
                    <a:pt x="44" y="154"/>
                    <a:pt x="44" y="151"/>
                    <a:pt x="42" y="150"/>
                  </a:cubicBezTo>
                  <a:cubicBezTo>
                    <a:pt x="41" y="148"/>
                    <a:pt x="38" y="148"/>
                    <a:pt x="37" y="150"/>
                  </a:cubicBezTo>
                  <a:close/>
                  <a:moveTo>
                    <a:pt x="161" y="155"/>
                  </a:moveTo>
                  <a:cubicBezTo>
                    <a:pt x="158" y="153"/>
                    <a:pt x="158" y="153"/>
                    <a:pt x="158" y="153"/>
                  </a:cubicBezTo>
                  <a:cubicBezTo>
                    <a:pt x="155" y="150"/>
                    <a:pt x="155" y="150"/>
                    <a:pt x="155" y="150"/>
                  </a:cubicBezTo>
                  <a:cubicBezTo>
                    <a:pt x="154" y="148"/>
                    <a:pt x="151" y="148"/>
                    <a:pt x="150" y="150"/>
                  </a:cubicBezTo>
                  <a:cubicBezTo>
                    <a:pt x="148" y="151"/>
                    <a:pt x="148" y="154"/>
                    <a:pt x="150" y="155"/>
                  </a:cubicBezTo>
                  <a:cubicBezTo>
                    <a:pt x="158" y="164"/>
                    <a:pt x="158" y="164"/>
                    <a:pt x="158" y="164"/>
                  </a:cubicBezTo>
                  <a:cubicBezTo>
                    <a:pt x="160" y="165"/>
                    <a:pt x="162" y="165"/>
                    <a:pt x="164" y="164"/>
                  </a:cubicBezTo>
                  <a:cubicBezTo>
                    <a:pt x="165" y="162"/>
                    <a:pt x="165" y="160"/>
                    <a:pt x="164" y="158"/>
                  </a:cubicBezTo>
                  <a:lnTo>
                    <a:pt x="161" y="155"/>
                  </a:lnTo>
                  <a:close/>
                  <a:moveTo>
                    <a:pt x="34" y="28"/>
                  </a:moveTo>
                  <a:cubicBezTo>
                    <a:pt x="32" y="27"/>
                    <a:pt x="30" y="27"/>
                    <a:pt x="28" y="28"/>
                  </a:cubicBezTo>
                  <a:cubicBezTo>
                    <a:pt x="27" y="30"/>
                    <a:pt x="27" y="32"/>
                    <a:pt x="28" y="34"/>
                  </a:cubicBezTo>
                  <a:cubicBezTo>
                    <a:pt x="37" y="42"/>
                    <a:pt x="37" y="42"/>
                    <a:pt x="37" y="42"/>
                  </a:cubicBezTo>
                  <a:cubicBezTo>
                    <a:pt x="38" y="44"/>
                    <a:pt x="41" y="44"/>
                    <a:pt x="42" y="42"/>
                  </a:cubicBezTo>
                  <a:cubicBezTo>
                    <a:pt x="44" y="41"/>
                    <a:pt x="44" y="38"/>
                    <a:pt x="42" y="37"/>
                  </a:cubicBezTo>
                  <a:lnTo>
                    <a:pt x="34" y="28"/>
                  </a:lnTo>
                  <a:close/>
                </a:path>
              </a:pathLst>
            </a:custGeom>
            <a:solidFill>
              <a:srgbClr val="D3DEE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1400" kern="0">
                <a:solidFill>
                  <a:schemeClr val="tx1">
                    <a:lumMod val="75000"/>
                    <a:lumOff val="25000"/>
                  </a:schemeClr>
                </a:solidFill>
                <a:latin typeface="+mn-lt"/>
                <a:ea typeface="+mn-ea"/>
                <a:cs typeface="+mn-ea"/>
                <a:sym typeface="+mn-lt"/>
              </a:endParaRPr>
            </a:p>
          </p:txBody>
        </p:sp>
        <p:sp>
          <p:nvSpPr>
            <p:cNvPr id="72" name="Freeform 116"/>
            <p:cNvSpPr/>
            <p:nvPr/>
          </p:nvSpPr>
          <p:spPr bwMode="auto">
            <a:xfrm>
              <a:off x="7831782" y="4677519"/>
              <a:ext cx="120650" cy="125413"/>
            </a:xfrm>
            <a:custGeom>
              <a:avLst/>
              <a:gdLst>
                <a:gd name="T0" fmla="*/ 84 w 87"/>
                <a:gd name="T1" fmla="*/ 81 h 90"/>
                <a:gd name="T2" fmla="*/ 77 w 87"/>
                <a:gd name="T3" fmla="*/ 78 h 90"/>
                <a:gd name="T4" fmla="*/ 14 w 87"/>
                <a:gd name="T5" fmla="*/ 54 h 90"/>
                <a:gd name="T6" fmla="*/ 16 w 87"/>
                <a:gd name="T7" fmla="*/ 48 h 90"/>
                <a:gd name="T8" fmla="*/ 16 w 87"/>
                <a:gd name="T9" fmla="*/ 8 h 90"/>
                <a:gd name="T10" fmla="*/ 8 w 87"/>
                <a:gd name="T11" fmla="*/ 0 h 90"/>
                <a:gd name="T12" fmla="*/ 0 w 87"/>
                <a:gd name="T13" fmla="*/ 8 h 90"/>
                <a:gd name="T14" fmla="*/ 0 w 87"/>
                <a:gd name="T15" fmla="*/ 48 h 90"/>
                <a:gd name="T16" fmla="*/ 1 w 87"/>
                <a:gd name="T17" fmla="*/ 52 h 90"/>
                <a:gd name="T18" fmla="*/ 1 w 87"/>
                <a:gd name="T19" fmla="*/ 53 h 90"/>
                <a:gd name="T20" fmla="*/ 3 w 87"/>
                <a:gd name="T21" fmla="*/ 58 h 90"/>
                <a:gd name="T22" fmla="*/ 10 w 87"/>
                <a:gd name="T23" fmla="*/ 61 h 90"/>
                <a:gd name="T24" fmla="*/ 74 w 87"/>
                <a:gd name="T25" fmla="*/ 86 h 90"/>
                <a:gd name="T26" fmla="*/ 81 w 87"/>
                <a:gd name="T27" fmla="*/ 89 h 90"/>
                <a:gd name="T28" fmla="*/ 86 w 87"/>
                <a:gd name="T29" fmla="*/ 87 h 90"/>
                <a:gd name="T30" fmla="*/ 84 w 87"/>
                <a:gd name="T31"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90">
                  <a:moveTo>
                    <a:pt x="84" y="81"/>
                  </a:moveTo>
                  <a:cubicBezTo>
                    <a:pt x="77" y="78"/>
                    <a:pt x="77" y="78"/>
                    <a:pt x="77" y="78"/>
                  </a:cubicBezTo>
                  <a:cubicBezTo>
                    <a:pt x="14" y="54"/>
                    <a:pt x="14" y="54"/>
                    <a:pt x="14" y="54"/>
                  </a:cubicBezTo>
                  <a:cubicBezTo>
                    <a:pt x="15" y="52"/>
                    <a:pt x="16" y="50"/>
                    <a:pt x="16" y="48"/>
                  </a:cubicBezTo>
                  <a:cubicBezTo>
                    <a:pt x="16" y="8"/>
                    <a:pt x="16" y="8"/>
                    <a:pt x="16" y="8"/>
                  </a:cubicBezTo>
                  <a:cubicBezTo>
                    <a:pt x="16" y="4"/>
                    <a:pt x="12" y="0"/>
                    <a:pt x="8" y="0"/>
                  </a:cubicBezTo>
                  <a:cubicBezTo>
                    <a:pt x="4" y="0"/>
                    <a:pt x="0" y="4"/>
                    <a:pt x="0" y="8"/>
                  </a:cubicBezTo>
                  <a:cubicBezTo>
                    <a:pt x="0" y="48"/>
                    <a:pt x="0" y="48"/>
                    <a:pt x="0" y="48"/>
                  </a:cubicBezTo>
                  <a:cubicBezTo>
                    <a:pt x="0" y="50"/>
                    <a:pt x="0" y="51"/>
                    <a:pt x="1" y="52"/>
                  </a:cubicBezTo>
                  <a:cubicBezTo>
                    <a:pt x="1" y="53"/>
                    <a:pt x="1" y="53"/>
                    <a:pt x="1" y="53"/>
                  </a:cubicBezTo>
                  <a:cubicBezTo>
                    <a:pt x="0" y="55"/>
                    <a:pt x="1" y="57"/>
                    <a:pt x="3" y="58"/>
                  </a:cubicBezTo>
                  <a:cubicBezTo>
                    <a:pt x="10" y="61"/>
                    <a:pt x="10" y="61"/>
                    <a:pt x="10" y="61"/>
                  </a:cubicBezTo>
                  <a:cubicBezTo>
                    <a:pt x="74" y="86"/>
                    <a:pt x="74" y="86"/>
                    <a:pt x="74" y="86"/>
                  </a:cubicBezTo>
                  <a:cubicBezTo>
                    <a:pt x="81" y="89"/>
                    <a:pt x="81" y="89"/>
                    <a:pt x="81" y="89"/>
                  </a:cubicBezTo>
                  <a:cubicBezTo>
                    <a:pt x="83" y="90"/>
                    <a:pt x="86" y="89"/>
                    <a:pt x="86" y="87"/>
                  </a:cubicBezTo>
                  <a:cubicBezTo>
                    <a:pt x="87" y="85"/>
                    <a:pt x="86" y="82"/>
                    <a:pt x="84" y="81"/>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1400" kern="0">
                <a:solidFill>
                  <a:schemeClr val="tx1">
                    <a:lumMod val="75000"/>
                    <a:lumOff val="25000"/>
                  </a:schemeClr>
                </a:solidFill>
                <a:latin typeface="+mn-lt"/>
                <a:ea typeface="+mn-ea"/>
                <a:cs typeface="+mn-ea"/>
                <a:sym typeface="+mn-lt"/>
              </a:endParaRPr>
            </a:p>
          </p:txBody>
        </p:sp>
        <p:sp>
          <p:nvSpPr>
            <p:cNvPr id="73" name="Oval 117"/>
            <p:cNvSpPr>
              <a:spLocks noChangeArrowheads="1"/>
            </p:cNvSpPr>
            <p:nvPr/>
          </p:nvSpPr>
          <p:spPr bwMode="auto">
            <a:xfrm>
              <a:off x="7827020" y="4739432"/>
              <a:ext cx="33338" cy="33338"/>
            </a:xfrm>
            <a:prstGeom prst="ellipse">
              <a:avLst/>
            </a:prstGeom>
            <a:solidFill>
              <a:srgbClr val="464E5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1400" kern="0">
                <a:solidFill>
                  <a:schemeClr val="tx1">
                    <a:lumMod val="75000"/>
                    <a:lumOff val="25000"/>
                  </a:schemeClr>
                </a:solidFill>
                <a:latin typeface="+mn-lt"/>
                <a:ea typeface="+mn-ea"/>
                <a:cs typeface="+mn-ea"/>
                <a:sym typeface="+mn-lt"/>
              </a:endParaRPr>
            </a:p>
          </p:txBody>
        </p:sp>
      </p:grpSp>
      <p:sp>
        <p:nvSpPr>
          <p:cNvPr id="74" name="TextBox 6"/>
          <p:cNvSpPr txBox="1">
            <a:spLocks noChangeArrowheads="1"/>
          </p:cNvSpPr>
          <p:nvPr/>
        </p:nvSpPr>
        <p:spPr bwMode="auto">
          <a:xfrm>
            <a:off x="7590277" y="1697764"/>
            <a:ext cx="2226047" cy="136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spAutoFit/>
          </a:bodyPr>
          <a:lstStyle/>
          <a:p>
            <a:pPr algn="just" defTabSz="1218565" fontAlgn="auto">
              <a:lnSpc>
                <a:spcPct val="150000"/>
              </a:lnSpc>
              <a:spcBef>
                <a:spcPts val="0"/>
              </a:spcBef>
              <a:spcAft>
                <a:spcPts val="600"/>
              </a:spcAft>
              <a:buClr>
                <a:srgbClr val="006EA0"/>
              </a:buClr>
            </a:pPr>
            <a:r>
              <a:rPr lang="zh-CN" altLang="en-US" sz="1100" dirty="0">
                <a:solidFill>
                  <a:schemeClr val="tx1">
                    <a:lumMod val="65000"/>
                    <a:lumOff val="35000"/>
                  </a:schemeClr>
                </a:solidFill>
                <a:cs typeface="+mn-ea"/>
                <a:sym typeface="+mn-lt"/>
              </a:rPr>
              <a:t>为客户服务是我们存在的唯一理由，客户需求是我们发展的原动力。我们坚持以客户为中心，快速响应客户需求，持续为客户创造长期价值进而成就客户。</a:t>
            </a:r>
            <a:endParaRPr lang="en-US" altLang="zh-CN" sz="1100" dirty="0">
              <a:solidFill>
                <a:schemeClr val="tx1">
                  <a:lumMod val="65000"/>
                  <a:lumOff val="35000"/>
                </a:schemeClr>
              </a:solidFill>
              <a:cs typeface="+mn-ea"/>
              <a:sym typeface="+mn-lt"/>
            </a:endParaRPr>
          </a:p>
        </p:txBody>
      </p:sp>
      <p:sp>
        <p:nvSpPr>
          <p:cNvPr id="75" name="TextBox 6"/>
          <p:cNvSpPr txBox="1">
            <a:spLocks noChangeArrowheads="1"/>
          </p:cNvSpPr>
          <p:nvPr/>
        </p:nvSpPr>
        <p:spPr bwMode="auto">
          <a:xfrm>
            <a:off x="9360363" y="4101076"/>
            <a:ext cx="2279376" cy="136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spAutoFit/>
          </a:bodyPr>
          <a:lstStyle/>
          <a:p>
            <a:pPr algn="just" defTabSz="1218565" fontAlgn="auto">
              <a:lnSpc>
                <a:spcPct val="150000"/>
              </a:lnSpc>
              <a:spcBef>
                <a:spcPts val="0"/>
              </a:spcBef>
              <a:spcAft>
                <a:spcPts val="600"/>
              </a:spcAft>
              <a:buClr>
                <a:srgbClr val="006EA0"/>
              </a:buClr>
            </a:pPr>
            <a:r>
              <a:rPr lang="zh-CN" altLang="en-US" sz="1100" dirty="0">
                <a:solidFill>
                  <a:schemeClr val="tx1">
                    <a:lumMod val="65000"/>
                    <a:lumOff val="35000"/>
                  </a:schemeClr>
                </a:solidFill>
                <a:cs typeface="+mn-ea"/>
                <a:sym typeface="+mn-lt"/>
              </a:rPr>
              <a:t>为客户服务是我们存在的唯一理由，客户需求是我们发展的原动力。我们坚持以客户为中心，快速响应客户需求，持续为客户创造长期价值进而成就客户。</a:t>
            </a:r>
            <a:endParaRPr lang="en-US" altLang="zh-CN" sz="1100" dirty="0">
              <a:solidFill>
                <a:schemeClr val="tx1">
                  <a:lumMod val="65000"/>
                  <a:lumOff val="35000"/>
                </a:schemeClr>
              </a:solidFill>
              <a:cs typeface="+mn-ea"/>
              <a:sym typeface="+mn-lt"/>
            </a:endParaRPr>
          </a:p>
        </p:txBody>
      </p:sp>
      <p:sp>
        <p:nvSpPr>
          <p:cNvPr id="76" name="TextBox 6"/>
          <p:cNvSpPr txBox="1">
            <a:spLocks noChangeArrowheads="1"/>
          </p:cNvSpPr>
          <p:nvPr/>
        </p:nvSpPr>
        <p:spPr bwMode="auto">
          <a:xfrm>
            <a:off x="2684532" y="4105932"/>
            <a:ext cx="2166581" cy="161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spAutoFit/>
          </a:bodyPr>
          <a:lstStyle/>
          <a:p>
            <a:pPr algn="just" defTabSz="1218565" fontAlgn="auto">
              <a:lnSpc>
                <a:spcPct val="150000"/>
              </a:lnSpc>
              <a:spcBef>
                <a:spcPts val="0"/>
              </a:spcBef>
              <a:spcAft>
                <a:spcPts val="600"/>
              </a:spcAft>
              <a:buClr>
                <a:srgbClr val="006EA0"/>
              </a:buClr>
            </a:pPr>
            <a:r>
              <a:rPr lang="zh-CN" altLang="en-US" sz="1100" dirty="0">
                <a:solidFill>
                  <a:schemeClr val="tx1">
                    <a:lumMod val="65000"/>
                    <a:lumOff val="35000"/>
                  </a:schemeClr>
                </a:solidFill>
                <a:cs typeface="+mn-ea"/>
                <a:sym typeface="+mn-lt"/>
              </a:rPr>
              <a:t>为客户服务是我们存在的唯一理由，客户需求是我们发展的原动力。我们坚持以客户为中心，快速响应客户需求，持续为客户创造长期价值进而成就客户。</a:t>
            </a:r>
            <a:endParaRPr lang="en-US" altLang="zh-CN" sz="1100" dirty="0">
              <a:solidFill>
                <a:schemeClr val="tx1">
                  <a:lumMod val="65000"/>
                  <a:lumOff val="35000"/>
                </a:schemeClr>
              </a:solidFill>
              <a:cs typeface="+mn-ea"/>
              <a:sym typeface="+mn-lt"/>
            </a:endParaRPr>
          </a:p>
        </p:txBody>
      </p:sp>
      <p:grpSp>
        <p:nvGrpSpPr>
          <p:cNvPr id="77" name="组合 76"/>
          <p:cNvGrpSpPr/>
          <p:nvPr/>
        </p:nvGrpSpPr>
        <p:grpSpPr>
          <a:xfrm>
            <a:off x="3320418" y="3324889"/>
            <a:ext cx="814917" cy="812800"/>
            <a:chOff x="2490313" y="2709691"/>
            <a:chExt cx="611188" cy="609600"/>
          </a:xfrm>
        </p:grpSpPr>
        <p:sp>
          <p:nvSpPr>
            <p:cNvPr id="78" name="Oval 125"/>
            <p:cNvSpPr>
              <a:spLocks noChangeArrowheads="1"/>
            </p:cNvSpPr>
            <p:nvPr/>
          </p:nvSpPr>
          <p:spPr bwMode="auto">
            <a:xfrm>
              <a:off x="2490313" y="2709691"/>
              <a:ext cx="611188" cy="609600"/>
            </a:xfrm>
            <a:prstGeom prst="ellipse">
              <a:avLst/>
            </a:prstGeom>
            <a:solidFill>
              <a:schemeClr val="tx1">
                <a:lumMod val="65000"/>
                <a:lumOff val="35000"/>
              </a:schemeClr>
            </a:solidFill>
            <a:ln>
              <a:noFill/>
            </a:ln>
          </p:spPr>
          <p:txBody>
            <a:bodyPr vert="horz" wrap="square" lIns="121920" tIns="60960" rIns="121920" bIns="60960" numCol="1" anchor="t" anchorCtr="0" compatLnSpc="1"/>
            <a:lstStyle/>
            <a:p>
              <a:pPr>
                <a:defRPr/>
              </a:pPr>
              <a:endParaRPr lang="zh-CN" altLang="en-US" sz="1400" kern="0">
                <a:solidFill>
                  <a:schemeClr val="tx1">
                    <a:lumMod val="75000"/>
                    <a:lumOff val="25000"/>
                  </a:schemeClr>
                </a:solidFill>
                <a:latin typeface="+mn-lt"/>
                <a:ea typeface="+mn-ea"/>
                <a:cs typeface="+mn-ea"/>
                <a:sym typeface="+mn-lt"/>
              </a:endParaRPr>
            </a:p>
          </p:txBody>
        </p:sp>
        <p:sp>
          <p:nvSpPr>
            <p:cNvPr id="79" name="Freeform 33"/>
            <p:cNvSpPr>
              <a:spLocks noEditPoints="1"/>
            </p:cNvSpPr>
            <p:nvPr/>
          </p:nvSpPr>
          <p:spPr bwMode="auto">
            <a:xfrm>
              <a:off x="2640380" y="2849229"/>
              <a:ext cx="311054" cy="309907"/>
            </a:xfrm>
            <a:custGeom>
              <a:avLst/>
              <a:gdLst>
                <a:gd name="T0" fmla="*/ 151 w 168"/>
                <a:gd name="T1" fmla="*/ 67 h 168"/>
                <a:gd name="T2" fmla="*/ 166 w 168"/>
                <a:gd name="T3" fmla="*/ 60 h 168"/>
                <a:gd name="T4" fmla="*/ 154 w 168"/>
                <a:gd name="T5" fmla="*/ 36 h 168"/>
                <a:gd name="T6" fmla="*/ 140 w 168"/>
                <a:gd name="T7" fmla="*/ 42 h 168"/>
                <a:gd name="T8" fmla="*/ 120 w 168"/>
                <a:gd name="T9" fmla="*/ 25 h 168"/>
                <a:gd name="T10" fmla="*/ 125 w 168"/>
                <a:gd name="T11" fmla="*/ 9 h 168"/>
                <a:gd name="T12" fmla="*/ 99 w 168"/>
                <a:gd name="T13" fmla="*/ 0 h 168"/>
                <a:gd name="T14" fmla="*/ 94 w 168"/>
                <a:gd name="T15" fmla="*/ 16 h 168"/>
                <a:gd name="T16" fmla="*/ 67 w 168"/>
                <a:gd name="T17" fmla="*/ 17 h 168"/>
                <a:gd name="T18" fmla="*/ 60 w 168"/>
                <a:gd name="T19" fmla="*/ 2 h 168"/>
                <a:gd name="T20" fmla="*/ 35 w 168"/>
                <a:gd name="T21" fmla="*/ 14 h 168"/>
                <a:gd name="T22" fmla="*/ 42 w 168"/>
                <a:gd name="T23" fmla="*/ 29 h 168"/>
                <a:gd name="T24" fmla="*/ 25 w 168"/>
                <a:gd name="T25" fmla="*/ 49 h 168"/>
                <a:gd name="T26" fmla="*/ 9 w 168"/>
                <a:gd name="T27" fmla="*/ 43 h 168"/>
                <a:gd name="T28" fmla="*/ 0 w 168"/>
                <a:gd name="T29" fmla="*/ 69 h 168"/>
                <a:gd name="T30" fmla="*/ 15 w 168"/>
                <a:gd name="T31" fmla="*/ 75 h 168"/>
                <a:gd name="T32" fmla="*/ 17 w 168"/>
                <a:gd name="T33" fmla="*/ 101 h 168"/>
                <a:gd name="T34" fmla="*/ 2 w 168"/>
                <a:gd name="T35" fmla="*/ 108 h 168"/>
                <a:gd name="T36" fmla="*/ 14 w 168"/>
                <a:gd name="T37" fmla="*/ 133 h 168"/>
                <a:gd name="T38" fmla="*/ 28 w 168"/>
                <a:gd name="T39" fmla="*/ 126 h 168"/>
                <a:gd name="T40" fmla="*/ 48 w 168"/>
                <a:gd name="T41" fmla="*/ 144 h 168"/>
                <a:gd name="T42" fmla="*/ 43 w 168"/>
                <a:gd name="T43" fmla="*/ 159 h 168"/>
                <a:gd name="T44" fmla="*/ 69 w 168"/>
                <a:gd name="T45" fmla="*/ 168 h 168"/>
                <a:gd name="T46" fmla="*/ 74 w 168"/>
                <a:gd name="T47" fmla="*/ 153 h 168"/>
                <a:gd name="T48" fmla="*/ 101 w 168"/>
                <a:gd name="T49" fmla="*/ 152 h 168"/>
                <a:gd name="T50" fmla="*/ 108 w 168"/>
                <a:gd name="T51" fmla="*/ 166 h 168"/>
                <a:gd name="T52" fmla="*/ 133 w 168"/>
                <a:gd name="T53" fmla="*/ 154 h 168"/>
                <a:gd name="T54" fmla="*/ 126 w 168"/>
                <a:gd name="T55" fmla="*/ 140 h 168"/>
                <a:gd name="T56" fmla="*/ 144 w 168"/>
                <a:gd name="T57" fmla="*/ 120 h 168"/>
                <a:gd name="T58" fmla="*/ 159 w 168"/>
                <a:gd name="T59" fmla="*/ 125 h 168"/>
                <a:gd name="T60" fmla="*/ 168 w 168"/>
                <a:gd name="T61" fmla="*/ 99 h 168"/>
                <a:gd name="T62" fmla="*/ 153 w 168"/>
                <a:gd name="T63" fmla="*/ 94 h 168"/>
                <a:gd name="T64" fmla="*/ 151 w 168"/>
                <a:gd name="T65" fmla="*/ 67 h 168"/>
                <a:gd name="T66" fmla="*/ 126 w 168"/>
                <a:gd name="T67" fmla="*/ 99 h 168"/>
                <a:gd name="T68" fmla="*/ 103 w 168"/>
                <a:gd name="T69" fmla="*/ 125 h 168"/>
                <a:gd name="T70" fmla="*/ 69 w 168"/>
                <a:gd name="T71" fmla="*/ 127 h 168"/>
                <a:gd name="T72" fmla="*/ 44 w 168"/>
                <a:gd name="T73" fmla="*/ 104 h 168"/>
                <a:gd name="T74" fmla="*/ 42 w 168"/>
                <a:gd name="T75" fmla="*/ 70 h 168"/>
                <a:gd name="T76" fmla="*/ 65 w 168"/>
                <a:gd name="T77" fmla="*/ 44 h 168"/>
                <a:gd name="T78" fmla="*/ 99 w 168"/>
                <a:gd name="T79" fmla="*/ 42 h 168"/>
                <a:gd name="T80" fmla="*/ 125 w 168"/>
                <a:gd name="T81" fmla="*/ 65 h 168"/>
                <a:gd name="T82" fmla="*/ 126 w 168"/>
                <a:gd name="T83" fmla="*/ 99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8" h="168">
                  <a:moveTo>
                    <a:pt x="151" y="67"/>
                  </a:moveTo>
                  <a:cubicBezTo>
                    <a:pt x="166" y="60"/>
                    <a:pt x="166" y="60"/>
                    <a:pt x="166" y="60"/>
                  </a:cubicBezTo>
                  <a:cubicBezTo>
                    <a:pt x="154" y="36"/>
                    <a:pt x="154" y="36"/>
                    <a:pt x="154" y="36"/>
                  </a:cubicBezTo>
                  <a:cubicBezTo>
                    <a:pt x="140" y="42"/>
                    <a:pt x="140" y="42"/>
                    <a:pt x="140" y="42"/>
                  </a:cubicBezTo>
                  <a:cubicBezTo>
                    <a:pt x="134" y="35"/>
                    <a:pt x="127" y="29"/>
                    <a:pt x="120" y="25"/>
                  </a:cubicBezTo>
                  <a:cubicBezTo>
                    <a:pt x="125" y="9"/>
                    <a:pt x="125" y="9"/>
                    <a:pt x="125" y="9"/>
                  </a:cubicBezTo>
                  <a:cubicBezTo>
                    <a:pt x="99" y="0"/>
                    <a:pt x="99" y="0"/>
                    <a:pt x="99" y="0"/>
                  </a:cubicBezTo>
                  <a:cubicBezTo>
                    <a:pt x="94" y="16"/>
                    <a:pt x="94" y="16"/>
                    <a:pt x="94" y="16"/>
                  </a:cubicBezTo>
                  <a:cubicBezTo>
                    <a:pt x="85" y="15"/>
                    <a:pt x="76" y="15"/>
                    <a:pt x="67" y="17"/>
                  </a:cubicBezTo>
                  <a:cubicBezTo>
                    <a:pt x="60" y="2"/>
                    <a:pt x="60" y="2"/>
                    <a:pt x="60" y="2"/>
                  </a:cubicBezTo>
                  <a:cubicBezTo>
                    <a:pt x="35" y="14"/>
                    <a:pt x="35" y="14"/>
                    <a:pt x="35" y="14"/>
                  </a:cubicBezTo>
                  <a:cubicBezTo>
                    <a:pt x="42" y="29"/>
                    <a:pt x="42" y="29"/>
                    <a:pt x="42" y="29"/>
                  </a:cubicBezTo>
                  <a:cubicBezTo>
                    <a:pt x="35" y="34"/>
                    <a:pt x="29" y="41"/>
                    <a:pt x="25" y="49"/>
                  </a:cubicBezTo>
                  <a:cubicBezTo>
                    <a:pt x="9" y="43"/>
                    <a:pt x="9" y="43"/>
                    <a:pt x="9" y="43"/>
                  </a:cubicBezTo>
                  <a:cubicBezTo>
                    <a:pt x="0" y="69"/>
                    <a:pt x="0" y="69"/>
                    <a:pt x="0" y="69"/>
                  </a:cubicBezTo>
                  <a:cubicBezTo>
                    <a:pt x="15" y="75"/>
                    <a:pt x="15" y="75"/>
                    <a:pt x="15" y="75"/>
                  </a:cubicBezTo>
                  <a:cubicBezTo>
                    <a:pt x="14" y="83"/>
                    <a:pt x="14" y="92"/>
                    <a:pt x="17" y="101"/>
                  </a:cubicBezTo>
                  <a:cubicBezTo>
                    <a:pt x="2" y="108"/>
                    <a:pt x="2" y="108"/>
                    <a:pt x="2" y="108"/>
                  </a:cubicBezTo>
                  <a:cubicBezTo>
                    <a:pt x="14" y="133"/>
                    <a:pt x="14" y="133"/>
                    <a:pt x="14" y="133"/>
                  </a:cubicBezTo>
                  <a:cubicBezTo>
                    <a:pt x="28" y="126"/>
                    <a:pt x="28" y="126"/>
                    <a:pt x="28" y="126"/>
                  </a:cubicBezTo>
                  <a:cubicBezTo>
                    <a:pt x="34" y="134"/>
                    <a:pt x="41" y="140"/>
                    <a:pt x="48" y="144"/>
                  </a:cubicBezTo>
                  <a:cubicBezTo>
                    <a:pt x="43" y="159"/>
                    <a:pt x="43" y="159"/>
                    <a:pt x="43" y="159"/>
                  </a:cubicBezTo>
                  <a:cubicBezTo>
                    <a:pt x="69" y="168"/>
                    <a:pt x="69" y="168"/>
                    <a:pt x="69" y="168"/>
                  </a:cubicBezTo>
                  <a:cubicBezTo>
                    <a:pt x="74" y="153"/>
                    <a:pt x="74" y="153"/>
                    <a:pt x="74" y="153"/>
                  </a:cubicBezTo>
                  <a:cubicBezTo>
                    <a:pt x="83" y="155"/>
                    <a:pt x="92" y="154"/>
                    <a:pt x="101" y="152"/>
                  </a:cubicBezTo>
                  <a:cubicBezTo>
                    <a:pt x="108" y="166"/>
                    <a:pt x="108" y="166"/>
                    <a:pt x="108" y="166"/>
                  </a:cubicBezTo>
                  <a:cubicBezTo>
                    <a:pt x="133" y="154"/>
                    <a:pt x="133" y="154"/>
                    <a:pt x="133" y="154"/>
                  </a:cubicBezTo>
                  <a:cubicBezTo>
                    <a:pt x="126" y="140"/>
                    <a:pt x="126" y="140"/>
                    <a:pt x="126" y="140"/>
                  </a:cubicBezTo>
                  <a:cubicBezTo>
                    <a:pt x="133" y="135"/>
                    <a:pt x="139" y="128"/>
                    <a:pt x="144" y="120"/>
                  </a:cubicBezTo>
                  <a:cubicBezTo>
                    <a:pt x="159" y="125"/>
                    <a:pt x="159" y="125"/>
                    <a:pt x="159" y="125"/>
                  </a:cubicBezTo>
                  <a:cubicBezTo>
                    <a:pt x="168" y="99"/>
                    <a:pt x="168" y="99"/>
                    <a:pt x="168" y="99"/>
                  </a:cubicBezTo>
                  <a:cubicBezTo>
                    <a:pt x="153" y="94"/>
                    <a:pt x="153" y="94"/>
                    <a:pt x="153" y="94"/>
                  </a:cubicBezTo>
                  <a:cubicBezTo>
                    <a:pt x="154" y="85"/>
                    <a:pt x="154" y="76"/>
                    <a:pt x="151" y="67"/>
                  </a:cubicBezTo>
                  <a:close/>
                  <a:moveTo>
                    <a:pt x="126" y="99"/>
                  </a:moveTo>
                  <a:cubicBezTo>
                    <a:pt x="123" y="110"/>
                    <a:pt x="115" y="120"/>
                    <a:pt x="103" y="125"/>
                  </a:cubicBezTo>
                  <a:cubicBezTo>
                    <a:pt x="92" y="130"/>
                    <a:pt x="80" y="131"/>
                    <a:pt x="69" y="127"/>
                  </a:cubicBezTo>
                  <a:cubicBezTo>
                    <a:pt x="58" y="123"/>
                    <a:pt x="49" y="115"/>
                    <a:pt x="44" y="104"/>
                  </a:cubicBezTo>
                  <a:cubicBezTo>
                    <a:pt x="38" y="93"/>
                    <a:pt x="38" y="81"/>
                    <a:pt x="42" y="70"/>
                  </a:cubicBezTo>
                  <a:cubicBezTo>
                    <a:pt x="46" y="59"/>
                    <a:pt x="54" y="50"/>
                    <a:pt x="65" y="44"/>
                  </a:cubicBezTo>
                  <a:cubicBezTo>
                    <a:pt x="76" y="39"/>
                    <a:pt x="88" y="38"/>
                    <a:pt x="99" y="42"/>
                  </a:cubicBezTo>
                  <a:cubicBezTo>
                    <a:pt x="110" y="46"/>
                    <a:pt x="119" y="54"/>
                    <a:pt x="125" y="65"/>
                  </a:cubicBezTo>
                  <a:cubicBezTo>
                    <a:pt x="130" y="76"/>
                    <a:pt x="130" y="89"/>
                    <a:pt x="126" y="99"/>
                  </a:cubicBezTo>
                  <a:close/>
                </a:path>
              </a:pathLst>
            </a:custGeom>
            <a:solidFill>
              <a:schemeClr val="bg1"/>
            </a:solidFill>
            <a:ln>
              <a:noFill/>
            </a:ln>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grpSp>
      <p:grpSp>
        <p:nvGrpSpPr>
          <p:cNvPr id="80" name="组合 79"/>
          <p:cNvGrpSpPr/>
          <p:nvPr/>
        </p:nvGrpSpPr>
        <p:grpSpPr>
          <a:xfrm>
            <a:off x="1421596" y="3310087"/>
            <a:ext cx="812800" cy="814917"/>
            <a:chOff x="1066197" y="2698589"/>
            <a:chExt cx="609600" cy="611188"/>
          </a:xfrm>
        </p:grpSpPr>
        <p:sp>
          <p:nvSpPr>
            <p:cNvPr id="81" name="Oval 166"/>
            <p:cNvSpPr>
              <a:spLocks noChangeArrowheads="1"/>
            </p:cNvSpPr>
            <p:nvPr/>
          </p:nvSpPr>
          <p:spPr bwMode="auto">
            <a:xfrm>
              <a:off x="1066197" y="2698589"/>
              <a:ext cx="609600" cy="611188"/>
            </a:xfrm>
            <a:prstGeom prst="ellipse">
              <a:avLst/>
            </a:prstGeom>
            <a:solidFill>
              <a:srgbClr val="C00000"/>
            </a:solidFill>
            <a:ln w="9525">
              <a:noFill/>
              <a:round/>
            </a:ln>
          </p:spPr>
          <p:txBody>
            <a:bodyPr vert="horz" wrap="square" lIns="121920" tIns="60960" rIns="121920" bIns="60960" numCol="1" anchor="t" anchorCtr="0" compatLnSpc="1"/>
            <a:lstStyle/>
            <a:p>
              <a:pPr>
                <a:defRPr/>
              </a:pPr>
              <a:endParaRPr lang="zh-CN" altLang="en-US" sz="1400" kern="0">
                <a:solidFill>
                  <a:schemeClr val="tx1">
                    <a:lumMod val="75000"/>
                    <a:lumOff val="25000"/>
                  </a:schemeClr>
                </a:solidFill>
                <a:latin typeface="+mn-lt"/>
                <a:ea typeface="+mn-ea"/>
                <a:cs typeface="+mn-ea"/>
                <a:sym typeface="+mn-lt"/>
              </a:endParaRPr>
            </a:p>
          </p:txBody>
        </p:sp>
        <p:grpSp>
          <p:nvGrpSpPr>
            <p:cNvPr id="82" name="组合 81"/>
            <p:cNvGrpSpPr/>
            <p:nvPr/>
          </p:nvGrpSpPr>
          <p:grpSpPr>
            <a:xfrm>
              <a:off x="1180681" y="2889314"/>
              <a:ext cx="347393" cy="212253"/>
              <a:chOff x="979488" y="2314575"/>
              <a:chExt cx="722312" cy="441325"/>
            </a:xfrm>
            <a:solidFill>
              <a:schemeClr val="tx1"/>
            </a:solidFill>
          </p:grpSpPr>
          <p:sp>
            <p:nvSpPr>
              <p:cNvPr id="83" name="Freeform 84"/>
              <p:cNvSpPr/>
              <p:nvPr/>
            </p:nvSpPr>
            <p:spPr bwMode="auto">
              <a:xfrm>
                <a:off x="1047750" y="2692400"/>
                <a:ext cx="87312" cy="63500"/>
              </a:xfrm>
              <a:custGeom>
                <a:avLst/>
                <a:gdLst>
                  <a:gd name="T0" fmla="*/ 34 w 34"/>
                  <a:gd name="T1" fmla="*/ 21 h 25"/>
                  <a:gd name="T2" fmla="*/ 34 w 34"/>
                  <a:gd name="T3" fmla="*/ 0 h 25"/>
                  <a:gd name="T4" fmla="*/ 1 w 34"/>
                  <a:gd name="T5" fmla="*/ 25 h 25"/>
                  <a:gd name="T6" fmla="*/ 31 w 34"/>
                  <a:gd name="T7" fmla="*/ 25 h 25"/>
                  <a:gd name="T8" fmla="*/ 34 w 34"/>
                  <a:gd name="T9" fmla="*/ 21 h 25"/>
                </a:gdLst>
                <a:ahLst/>
                <a:cxnLst>
                  <a:cxn ang="0">
                    <a:pos x="T0" y="T1"/>
                  </a:cxn>
                  <a:cxn ang="0">
                    <a:pos x="T2" y="T3"/>
                  </a:cxn>
                  <a:cxn ang="0">
                    <a:pos x="T4" y="T5"/>
                  </a:cxn>
                  <a:cxn ang="0">
                    <a:pos x="T6" y="T7"/>
                  </a:cxn>
                  <a:cxn ang="0">
                    <a:pos x="T8" y="T9"/>
                  </a:cxn>
                </a:cxnLst>
                <a:rect l="0" t="0" r="r" b="b"/>
                <a:pathLst>
                  <a:path w="34" h="25">
                    <a:moveTo>
                      <a:pt x="34" y="21"/>
                    </a:moveTo>
                    <a:cubicBezTo>
                      <a:pt x="34" y="0"/>
                      <a:pt x="34" y="0"/>
                      <a:pt x="34" y="0"/>
                    </a:cubicBezTo>
                    <a:cubicBezTo>
                      <a:pt x="34" y="0"/>
                      <a:pt x="0" y="25"/>
                      <a:pt x="1" y="25"/>
                    </a:cubicBezTo>
                    <a:cubicBezTo>
                      <a:pt x="31" y="25"/>
                      <a:pt x="31" y="25"/>
                      <a:pt x="31" y="25"/>
                    </a:cubicBezTo>
                    <a:cubicBezTo>
                      <a:pt x="33" y="25"/>
                      <a:pt x="34" y="23"/>
                      <a:pt x="34" y="2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sp>
            <p:nvSpPr>
              <p:cNvPr id="84" name="Freeform 85"/>
              <p:cNvSpPr/>
              <p:nvPr/>
            </p:nvSpPr>
            <p:spPr bwMode="auto">
              <a:xfrm>
                <a:off x="1163638" y="2600325"/>
                <a:ext cx="93662" cy="155575"/>
              </a:xfrm>
              <a:custGeom>
                <a:avLst/>
                <a:gdLst>
                  <a:gd name="T0" fmla="*/ 33 w 37"/>
                  <a:gd name="T1" fmla="*/ 61 h 61"/>
                  <a:gd name="T2" fmla="*/ 37 w 37"/>
                  <a:gd name="T3" fmla="*/ 57 h 61"/>
                  <a:gd name="T4" fmla="*/ 37 w 37"/>
                  <a:gd name="T5" fmla="*/ 0 h 61"/>
                  <a:gd name="T6" fmla="*/ 1 w 37"/>
                  <a:gd name="T7" fmla="*/ 27 h 61"/>
                  <a:gd name="T8" fmla="*/ 0 w 37"/>
                  <a:gd name="T9" fmla="*/ 28 h 61"/>
                  <a:gd name="T10" fmla="*/ 0 w 37"/>
                  <a:gd name="T11" fmla="*/ 57 h 61"/>
                  <a:gd name="T12" fmla="*/ 3 w 37"/>
                  <a:gd name="T13" fmla="*/ 61 h 61"/>
                  <a:gd name="T14" fmla="*/ 33 w 37"/>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61">
                    <a:moveTo>
                      <a:pt x="33" y="61"/>
                    </a:moveTo>
                    <a:cubicBezTo>
                      <a:pt x="35" y="61"/>
                      <a:pt x="37" y="59"/>
                      <a:pt x="37" y="57"/>
                    </a:cubicBezTo>
                    <a:cubicBezTo>
                      <a:pt x="37" y="0"/>
                      <a:pt x="37" y="0"/>
                      <a:pt x="37" y="0"/>
                    </a:cubicBezTo>
                    <a:cubicBezTo>
                      <a:pt x="1" y="27"/>
                      <a:pt x="1" y="27"/>
                      <a:pt x="1" y="27"/>
                    </a:cubicBezTo>
                    <a:cubicBezTo>
                      <a:pt x="0" y="28"/>
                      <a:pt x="0" y="28"/>
                      <a:pt x="0" y="28"/>
                    </a:cubicBezTo>
                    <a:cubicBezTo>
                      <a:pt x="0" y="57"/>
                      <a:pt x="0" y="57"/>
                      <a:pt x="0" y="57"/>
                    </a:cubicBezTo>
                    <a:cubicBezTo>
                      <a:pt x="0" y="59"/>
                      <a:pt x="1" y="61"/>
                      <a:pt x="3" y="61"/>
                    </a:cubicBezTo>
                    <a:lnTo>
                      <a:pt x="33" y="6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sp>
            <p:nvSpPr>
              <p:cNvPr id="85" name="Freeform 86"/>
              <p:cNvSpPr/>
              <p:nvPr/>
            </p:nvSpPr>
            <p:spPr bwMode="auto">
              <a:xfrm>
                <a:off x="1282700" y="2525713"/>
                <a:ext cx="95250" cy="230187"/>
              </a:xfrm>
              <a:custGeom>
                <a:avLst/>
                <a:gdLst>
                  <a:gd name="T0" fmla="*/ 34 w 37"/>
                  <a:gd name="T1" fmla="*/ 90 h 90"/>
                  <a:gd name="T2" fmla="*/ 37 w 37"/>
                  <a:gd name="T3" fmla="*/ 86 h 90"/>
                  <a:gd name="T4" fmla="*/ 37 w 37"/>
                  <a:gd name="T5" fmla="*/ 11 h 90"/>
                  <a:gd name="T6" fmla="*/ 27 w 37"/>
                  <a:gd name="T7" fmla="*/ 0 h 90"/>
                  <a:gd name="T8" fmla="*/ 12 w 37"/>
                  <a:gd name="T9" fmla="*/ 12 h 90"/>
                  <a:gd name="T10" fmla="*/ 0 w 37"/>
                  <a:gd name="T11" fmla="*/ 21 h 90"/>
                  <a:gd name="T12" fmla="*/ 0 w 37"/>
                  <a:gd name="T13" fmla="*/ 86 h 90"/>
                  <a:gd name="T14" fmla="*/ 4 w 37"/>
                  <a:gd name="T15" fmla="*/ 90 h 90"/>
                  <a:gd name="T16" fmla="*/ 34 w 37"/>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90">
                    <a:moveTo>
                      <a:pt x="34" y="90"/>
                    </a:moveTo>
                    <a:cubicBezTo>
                      <a:pt x="35" y="90"/>
                      <a:pt x="37" y="88"/>
                      <a:pt x="37" y="86"/>
                    </a:cubicBezTo>
                    <a:cubicBezTo>
                      <a:pt x="37" y="11"/>
                      <a:pt x="37" y="11"/>
                      <a:pt x="37" y="11"/>
                    </a:cubicBezTo>
                    <a:cubicBezTo>
                      <a:pt x="27" y="0"/>
                      <a:pt x="27" y="0"/>
                      <a:pt x="27" y="0"/>
                    </a:cubicBezTo>
                    <a:cubicBezTo>
                      <a:pt x="12" y="12"/>
                      <a:pt x="12" y="12"/>
                      <a:pt x="12" y="12"/>
                    </a:cubicBezTo>
                    <a:cubicBezTo>
                      <a:pt x="0" y="21"/>
                      <a:pt x="0" y="21"/>
                      <a:pt x="0" y="21"/>
                    </a:cubicBezTo>
                    <a:cubicBezTo>
                      <a:pt x="0" y="86"/>
                      <a:pt x="0" y="86"/>
                      <a:pt x="0" y="86"/>
                    </a:cubicBezTo>
                    <a:cubicBezTo>
                      <a:pt x="0" y="88"/>
                      <a:pt x="2" y="90"/>
                      <a:pt x="4" y="90"/>
                    </a:cubicBezTo>
                    <a:lnTo>
                      <a:pt x="34" y="9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sp>
            <p:nvSpPr>
              <p:cNvPr id="86" name="Freeform 87"/>
              <p:cNvSpPr/>
              <p:nvPr/>
            </p:nvSpPr>
            <p:spPr bwMode="auto">
              <a:xfrm>
                <a:off x="1404938" y="2562225"/>
                <a:ext cx="92075" cy="193675"/>
              </a:xfrm>
              <a:custGeom>
                <a:avLst/>
                <a:gdLst>
                  <a:gd name="T0" fmla="*/ 33 w 36"/>
                  <a:gd name="T1" fmla="*/ 76 h 76"/>
                  <a:gd name="T2" fmla="*/ 36 w 36"/>
                  <a:gd name="T3" fmla="*/ 72 h 76"/>
                  <a:gd name="T4" fmla="*/ 36 w 36"/>
                  <a:gd name="T5" fmla="*/ 0 h 76"/>
                  <a:gd name="T6" fmla="*/ 22 w 36"/>
                  <a:gd name="T7" fmla="*/ 11 h 76"/>
                  <a:gd name="T8" fmla="*/ 18 w 36"/>
                  <a:gd name="T9" fmla="*/ 14 h 76"/>
                  <a:gd name="T10" fmla="*/ 5 w 36"/>
                  <a:gd name="T11" fmla="*/ 13 h 76"/>
                  <a:gd name="T12" fmla="*/ 4 w 36"/>
                  <a:gd name="T13" fmla="*/ 12 h 76"/>
                  <a:gd name="T14" fmla="*/ 0 w 36"/>
                  <a:gd name="T15" fmla="*/ 8 h 76"/>
                  <a:gd name="T16" fmla="*/ 0 w 36"/>
                  <a:gd name="T17" fmla="*/ 72 h 76"/>
                  <a:gd name="T18" fmla="*/ 3 w 36"/>
                  <a:gd name="T19" fmla="*/ 76 h 76"/>
                  <a:gd name="T20" fmla="*/ 33 w 36"/>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6">
                    <a:moveTo>
                      <a:pt x="33" y="76"/>
                    </a:moveTo>
                    <a:cubicBezTo>
                      <a:pt x="35" y="76"/>
                      <a:pt x="36" y="74"/>
                      <a:pt x="36" y="72"/>
                    </a:cubicBezTo>
                    <a:cubicBezTo>
                      <a:pt x="36" y="0"/>
                      <a:pt x="36" y="0"/>
                      <a:pt x="36" y="0"/>
                    </a:cubicBezTo>
                    <a:cubicBezTo>
                      <a:pt x="22" y="11"/>
                      <a:pt x="22" y="11"/>
                      <a:pt x="22" y="11"/>
                    </a:cubicBezTo>
                    <a:cubicBezTo>
                      <a:pt x="18" y="14"/>
                      <a:pt x="18" y="14"/>
                      <a:pt x="18" y="14"/>
                    </a:cubicBezTo>
                    <a:cubicBezTo>
                      <a:pt x="14" y="17"/>
                      <a:pt x="9" y="17"/>
                      <a:pt x="5" y="13"/>
                    </a:cubicBezTo>
                    <a:cubicBezTo>
                      <a:pt x="4" y="12"/>
                      <a:pt x="4" y="12"/>
                      <a:pt x="4" y="12"/>
                    </a:cubicBezTo>
                    <a:cubicBezTo>
                      <a:pt x="0" y="8"/>
                      <a:pt x="0" y="8"/>
                      <a:pt x="0" y="8"/>
                    </a:cubicBezTo>
                    <a:cubicBezTo>
                      <a:pt x="0" y="72"/>
                      <a:pt x="0" y="72"/>
                      <a:pt x="0" y="72"/>
                    </a:cubicBezTo>
                    <a:cubicBezTo>
                      <a:pt x="0" y="74"/>
                      <a:pt x="1" y="76"/>
                      <a:pt x="3" y="76"/>
                    </a:cubicBezTo>
                    <a:lnTo>
                      <a:pt x="33" y="7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sp>
            <p:nvSpPr>
              <p:cNvPr id="87" name="Freeform 88"/>
              <p:cNvSpPr/>
              <p:nvPr/>
            </p:nvSpPr>
            <p:spPr bwMode="auto">
              <a:xfrm>
                <a:off x="1525588" y="2465388"/>
                <a:ext cx="95250" cy="290512"/>
              </a:xfrm>
              <a:custGeom>
                <a:avLst/>
                <a:gdLst>
                  <a:gd name="T0" fmla="*/ 33 w 37"/>
                  <a:gd name="T1" fmla="*/ 114 h 114"/>
                  <a:gd name="T2" fmla="*/ 37 w 37"/>
                  <a:gd name="T3" fmla="*/ 110 h 114"/>
                  <a:gd name="T4" fmla="*/ 37 w 37"/>
                  <a:gd name="T5" fmla="*/ 0 h 114"/>
                  <a:gd name="T6" fmla="*/ 15 w 37"/>
                  <a:gd name="T7" fmla="*/ 18 h 114"/>
                  <a:gd name="T8" fmla="*/ 0 w 37"/>
                  <a:gd name="T9" fmla="*/ 29 h 114"/>
                  <a:gd name="T10" fmla="*/ 0 w 37"/>
                  <a:gd name="T11" fmla="*/ 110 h 114"/>
                  <a:gd name="T12" fmla="*/ 3 w 37"/>
                  <a:gd name="T13" fmla="*/ 114 h 114"/>
                  <a:gd name="T14" fmla="*/ 33 w 37"/>
                  <a:gd name="T15" fmla="*/ 11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14">
                    <a:moveTo>
                      <a:pt x="33" y="114"/>
                    </a:moveTo>
                    <a:cubicBezTo>
                      <a:pt x="35" y="114"/>
                      <a:pt x="37" y="112"/>
                      <a:pt x="37" y="110"/>
                    </a:cubicBezTo>
                    <a:cubicBezTo>
                      <a:pt x="37" y="0"/>
                      <a:pt x="37" y="0"/>
                      <a:pt x="37" y="0"/>
                    </a:cubicBezTo>
                    <a:cubicBezTo>
                      <a:pt x="15" y="18"/>
                      <a:pt x="15" y="18"/>
                      <a:pt x="15" y="18"/>
                    </a:cubicBezTo>
                    <a:cubicBezTo>
                      <a:pt x="0" y="29"/>
                      <a:pt x="0" y="29"/>
                      <a:pt x="0" y="29"/>
                    </a:cubicBezTo>
                    <a:cubicBezTo>
                      <a:pt x="0" y="110"/>
                      <a:pt x="0" y="110"/>
                      <a:pt x="0" y="110"/>
                    </a:cubicBezTo>
                    <a:cubicBezTo>
                      <a:pt x="0" y="112"/>
                      <a:pt x="1" y="114"/>
                      <a:pt x="3" y="114"/>
                    </a:cubicBezTo>
                    <a:lnTo>
                      <a:pt x="33" y="114"/>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sp>
            <p:nvSpPr>
              <p:cNvPr id="88" name="Freeform 89"/>
              <p:cNvSpPr/>
              <p:nvPr/>
            </p:nvSpPr>
            <p:spPr bwMode="auto">
              <a:xfrm>
                <a:off x="979488" y="2314575"/>
                <a:ext cx="722312" cy="420687"/>
              </a:xfrm>
              <a:custGeom>
                <a:avLst/>
                <a:gdLst>
                  <a:gd name="T0" fmla="*/ 283 w 283"/>
                  <a:gd name="T1" fmla="*/ 10 h 165"/>
                  <a:gd name="T2" fmla="*/ 280 w 283"/>
                  <a:gd name="T3" fmla="*/ 3 h 165"/>
                  <a:gd name="T4" fmla="*/ 273 w 283"/>
                  <a:gd name="T5" fmla="*/ 0 h 165"/>
                  <a:gd name="T6" fmla="*/ 263 w 283"/>
                  <a:gd name="T7" fmla="*/ 0 h 165"/>
                  <a:gd name="T8" fmla="*/ 229 w 283"/>
                  <a:gd name="T9" fmla="*/ 0 h 165"/>
                  <a:gd name="T10" fmla="*/ 225 w 283"/>
                  <a:gd name="T11" fmla="*/ 1 h 165"/>
                  <a:gd name="T12" fmla="*/ 225 w 283"/>
                  <a:gd name="T13" fmla="*/ 1 h 165"/>
                  <a:gd name="T14" fmla="*/ 219 w 283"/>
                  <a:gd name="T15" fmla="*/ 10 h 165"/>
                  <a:gd name="T16" fmla="*/ 225 w 283"/>
                  <a:gd name="T17" fmla="*/ 19 h 165"/>
                  <a:gd name="T18" fmla="*/ 229 w 283"/>
                  <a:gd name="T19" fmla="*/ 20 h 165"/>
                  <a:gd name="T20" fmla="*/ 240 w 283"/>
                  <a:gd name="T21" fmla="*/ 20 h 165"/>
                  <a:gd name="T22" fmla="*/ 246 w 283"/>
                  <a:gd name="T23" fmla="*/ 20 h 165"/>
                  <a:gd name="T24" fmla="*/ 235 w 283"/>
                  <a:gd name="T25" fmla="*/ 28 h 165"/>
                  <a:gd name="T26" fmla="*/ 216 w 283"/>
                  <a:gd name="T27" fmla="*/ 45 h 165"/>
                  <a:gd name="T28" fmla="*/ 205 w 283"/>
                  <a:gd name="T29" fmla="*/ 54 h 165"/>
                  <a:gd name="T30" fmla="*/ 190 w 283"/>
                  <a:gd name="T31" fmla="*/ 66 h 165"/>
                  <a:gd name="T32" fmla="*/ 181 w 283"/>
                  <a:gd name="T33" fmla="*/ 73 h 165"/>
                  <a:gd name="T34" fmla="*/ 171 w 283"/>
                  <a:gd name="T35" fmla="*/ 63 h 165"/>
                  <a:gd name="T36" fmla="*/ 167 w 283"/>
                  <a:gd name="T37" fmla="*/ 59 h 165"/>
                  <a:gd name="T38" fmla="*/ 156 w 283"/>
                  <a:gd name="T39" fmla="*/ 48 h 165"/>
                  <a:gd name="T40" fmla="*/ 154 w 283"/>
                  <a:gd name="T41" fmla="*/ 46 h 165"/>
                  <a:gd name="T42" fmla="*/ 141 w 283"/>
                  <a:gd name="T43" fmla="*/ 45 h 165"/>
                  <a:gd name="T44" fmla="*/ 131 w 283"/>
                  <a:gd name="T45" fmla="*/ 53 h 165"/>
                  <a:gd name="T46" fmla="*/ 119 w 283"/>
                  <a:gd name="T47" fmla="*/ 62 h 165"/>
                  <a:gd name="T48" fmla="*/ 112 w 283"/>
                  <a:gd name="T49" fmla="*/ 67 h 165"/>
                  <a:gd name="T50" fmla="*/ 108 w 283"/>
                  <a:gd name="T51" fmla="*/ 70 h 165"/>
                  <a:gd name="T52" fmla="*/ 71 w 283"/>
                  <a:gd name="T53" fmla="*/ 98 h 165"/>
                  <a:gd name="T54" fmla="*/ 70 w 283"/>
                  <a:gd name="T55" fmla="*/ 98 h 165"/>
                  <a:gd name="T56" fmla="*/ 59 w 283"/>
                  <a:gd name="T57" fmla="*/ 107 h 165"/>
                  <a:gd name="T58" fmla="*/ 11 w 283"/>
                  <a:gd name="T59" fmla="*/ 142 h 165"/>
                  <a:gd name="T60" fmla="*/ 6 w 283"/>
                  <a:gd name="T61" fmla="*/ 147 h 165"/>
                  <a:gd name="T62" fmla="*/ 4 w 283"/>
                  <a:gd name="T63" fmla="*/ 160 h 165"/>
                  <a:gd name="T64" fmla="*/ 13 w 283"/>
                  <a:gd name="T65" fmla="*/ 164 h 165"/>
                  <a:gd name="T66" fmla="*/ 17 w 283"/>
                  <a:gd name="T67" fmla="*/ 162 h 165"/>
                  <a:gd name="T68" fmla="*/ 59 w 283"/>
                  <a:gd name="T69" fmla="*/ 131 h 165"/>
                  <a:gd name="T70" fmla="*/ 70 w 283"/>
                  <a:gd name="T71" fmla="*/ 123 h 165"/>
                  <a:gd name="T72" fmla="*/ 71 w 283"/>
                  <a:gd name="T73" fmla="*/ 122 h 165"/>
                  <a:gd name="T74" fmla="*/ 108 w 283"/>
                  <a:gd name="T75" fmla="*/ 94 h 165"/>
                  <a:gd name="T76" fmla="*/ 112 w 283"/>
                  <a:gd name="T77" fmla="*/ 91 h 165"/>
                  <a:gd name="T78" fmla="*/ 119 w 283"/>
                  <a:gd name="T79" fmla="*/ 86 h 165"/>
                  <a:gd name="T80" fmla="*/ 131 w 283"/>
                  <a:gd name="T81" fmla="*/ 77 h 165"/>
                  <a:gd name="T82" fmla="*/ 146 w 283"/>
                  <a:gd name="T83" fmla="*/ 65 h 165"/>
                  <a:gd name="T84" fmla="*/ 156 w 283"/>
                  <a:gd name="T85" fmla="*/ 76 h 165"/>
                  <a:gd name="T86" fmla="*/ 167 w 283"/>
                  <a:gd name="T87" fmla="*/ 87 h 165"/>
                  <a:gd name="T88" fmla="*/ 171 w 283"/>
                  <a:gd name="T89" fmla="*/ 91 h 165"/>
                  <a:gd name="T90" fmla="*/ 173 w 283"/>
                  <a:gd name="T91" fmla="*/ 93 h 165"/>
                  <a:gd name="T92" fmla="*/ 186 w 283"/>
                  <a:gd name="T93" fmla="*/ 94 h 165"/>
                  <a:gd name="T94" fmla="*/ 190 w 283"/>
                  <a:gd name="T95" fmla="*/ 90 h 165"/>
                  <a:gd name="T96" fmla="*/ 205 w 283"/>
                  <a:gd name="T97" fmla="*/ 79 h 165"/>
                  <a:gd name="T98" fmla="*/ 216 w 283"/>
                  <a:gd name="T99" fmla="*/ 70 h 165"/>
                  <a:gd name="T100" fmla="*/ 231 w 283"/>
                  <a:gd name="T101" fmla="*/ 58 h 165"/>
                  <a:gd name="T102" fmla="*/ 263 w 283"/>
                  <a:gd name="T103" fmla="*/ 31 h 165"/>
                  <a:gd name="T104" fmla="*/ 264 w 283"/>
                  <a:gd name="T105" fmla="*/ 31 h 165"/>
                  <a:gd name="T106" fmla="*/ 264 w 283"/>
                  <a:gd name="T107" fmla="*/ 53 h 165"/>
                  <a:gd name="T108" fmla="*/ 274 w 283"/>
                  <a:gd name="T109" fmla="*/ 62 h 165"/>
                  <a:gd name="T110" fmla="*/ 283 w 283"/>
                  <a:gd name="T111" fmla="*/ 53 h 165"/>
                  <a:gd name="T112" fmla="*/ 283 w 283"/>
                  <a:gd name="T113" fmla="*/ 1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3" h="165">
                    <a:moveTo>
                      <a:pt x="283" y="10"/>
                    </a:moveTo>
                    <a:cubicBezTo>
                      <a:pt x="283" y="7"/>
                      <a:pt x="282" y="5"/>
                      <a:pt x="280" y="3"/>
                    </a:cubicBezTo>
                    <a:cubicBezTo>
                      <a:pt x="278" y="1"/>
                      <a:pt x="276" y="0"/>
                      <a:pt x="273" y="0"/>
                    </a:cubicBezTo>
                    <a:cubicBezTo>
                      <a:pt x="263" y="0"/>
                      <a:pt x="263" y="0"/>
                      <a:pt x="263" y="0"/>
                    </a:cubicBezTo>
                    <a:cubicBezTo>
                      <a:pt x="229" y="0"/>
                      <a:pt x="229" y="0"/>
                      <a:pt x="229" y="0"/>
                    </a:cubicBezTo>
                    <a:cubicBezTo>
                      <a:pt x="227" y="0"/>
                      <a:pt x="226" y="1"/>
                      <a:pt x="225" y="1"/>
                    </a:cubicBezTo>
                    <a:cubicBezTo>
                      <a:pt x="225" y="1"/>
                      <a:pt x="225" y="1"/>
                      <a:pt x="225" y="1"/>
                    </a:cubicBezTo>
                    <a:cubicBezTo>
                      <a:pt x="221" y="3"/>
                      <a:pt x="219" y="6"/>
                      <a:pt x="219" y="10"/>
                    </a:cubicBezTo>
                    <a:cubicBezTo>
                      <a:pt x="219" y="14"/>
                      <a:pt x="222" y="18"/>
                      <a:pt x="225" y="19"/>
                    </a:cubicBezTo>
                    <a:cubicBezTo>
                      <a:pt x="226" y="20"/>
                      <a:pt x="227" y="20"/>
                      <a:pt x="229" y="20"/>
                    </a:cubicBezTo>
                    <a:cubicBezTo>
                      <a:pt x="240" y="20"/>
                      <a:pt x="240" y="20"/>
                      <a:pt x="240" y="20"/>
                    </a:cubicBezTo>
                    <a:cubicBezTo>
                      <a:pt x="246" y="20"/>
                      <a:pt x="246" y="20"/>
                      <a:pt x="246" y="20"/>
                    </a:cubicBezTo>
                    <a:cubicBezTo>
                      <a:pt x="235" y="28"/>
                      <a:pt x="235" y="28"/>
                      <a:pt x="235" y="28"/>
                    </a:cubicBezTo>
                    <a:cubicBezTo>
                      <a:pt x="216" y="45"/>
                      <a:pt x="216" y="45"/>
                      <a:pt x="216" y="45"/>
                    </a:cubicBezTo>
                    <a:cubicBezTo>
                      <a:pt x="205" y="54"/>
                      <a:pt x="205" y="54"/>
                      <a:pt x="205" y="54"/>
                    </a:cubicBezTo>
                    <a:cubicBezTo>
                      <a:pt x="190" y="66"/>
                      <a:pt x="190" y="66"/>
                      <a:pt x="190" y="66"/>
                    </a:cubicBezTo>
                    <a:cubicBezTo>
                      <a:pt x="181" y="73"/>
                      <a:pt x="181" y="73"/>
                      <a:pt x="181" y="73"/>
                    </a:cubicBezTo>
                    <a:cubicBezTo>
                      <a:pt x="171" y="63"/>
                      <a:pt x="171" y="63"/>
                      <a:pt x="171" y="63"/>
                    </a:cubicBezTo>
                    <a:cubicBezTo>
                      <a:pt x="167" y="59"/>
                      <a:pt x="167" y="59"/>
                      <a:pt x="167" y="59"/>
                    </a:cubicBezTo>
                    <a:cubicBezTo>
                      <a:pt x="156" y="48"/>
                      <a:pt x="156" y="48"/>
                      <a:pt x="156" y="48"/>
                    </a:cubicBezTo>
                    <a:cubicBezTo>
                      <a:pt x="154" y="46"/>
                      <a:pt x="154" y="46"/>
                      <a:pt x="154" y="46"/>
                    </a:cubicBezTo>
                    <a:cubicBezTo>
                      <a:pt x="151" y="42"/>
                      <a:pt x="145" y="42"/>
                      <a:pt x="141" y="45"/>
                    </a:cubicBezTo>
                    <a:cubicBezTo>
                      <a:pt x="131" y="53"/>
                      <a:pt x="131" y="53"/>
                      <a:pt x="131" y="53"/>
                    </a:cubicBezTo>
                    <a:cubicBezTo>
                      <a:pt x="119" y="62"/>
                      <a:pt x="119" y="62"/>
                      <a:pt x="119" y="62"/>
                    </a:cubicBezTo>
                    <a:cubicBezTo>
                      <a:pt x="112" y="67"/>
                      <a:pt x="112" y="67"/>
                      <a:pt x="112" y="67"/>
                    </a:cubicBezTo>
                    <a:cubicBezTo>
                      <a:pt x="108" y="70"/>
                      <a:pt x="108" y="70"/>
                      <a:pt x="108" y="70"/>
                    </a:cubicBezTo>
                    <a:cubicBezTo>
                      <a:pt x="71" y="98"/>
                      <a:pt x="71" y="98"/>
                      <a:pt x="71" y="98"/>
                    </a:cubicBezTo>
                    <a:cubicBezTo>
                      <a:pt x="70" y="98"/>
                      <a:pt x="70" y="98"/>
                      <a:pt x="70" y="98"/>
                    </a:cubicBezTo>
                    <a:cubicBezTo>
                      <a:pt x="59" y="107"/>
                      <a:pt x="59" y="107"/>
                      <a:pt x="59" y="107"/>
                    </a:cubicBezTo>
                    <a:cubicBezTo>
                      <a:pt x="11" y="142"/>
                      <a:pt x="11" y="142"/>
                      <a:pt x="11" y="142"/>
                    </a:cubicBezTo>
                    <a:cubicBezTo>
                      <a:pt x="6" y="147"/>
                      <a:pt x="6" y="147"/>
                      <a:pt x="6" y="147"/>
                    </a:cubicBezTo>
                    <a:cubicBezTo>
                      <a:pt x="1" y="150"/>
                      <a:pt x="0" y="156"/>
                      <a:pt x="4" y="160"/>
                    </a:cubicBezTo>
                    <a:cubicBezTo>
                      <a:pt x="6" y="163"/>
                      <a:pt x="10" y="165"/>
                      <a:pt x="13" y="164"/>
                    </a:cubicBezTo>
                    <a:cubicBezTo>
                      <a:pt x="15" y="164"/>
                      <a:pt x="16" y="163"/>
                      <a:pt x="17" y="162"/>
                    </a:cubicBezTo>
                    <a:cubicBezTo>
                      <a:pt x="59" y="131"/>
                      <a:pt x="59" y="131"/>
                      <a:pt x="59" y="131"/>
                    </a:cubicBezTo>
                    <a:cubicBezTo>
                      <a:pt x="70" y="123"/>
                      <a:pt x="70" y="123"/>
                      <a:pt x="70" y="123"/>
                    </a:cubicBezTo>
                    <a:cubicBezTo>
                      <a:pt x="71" y="122"/>
                      <a:pt x="71" y="122"/>
                      <a:pt x="71" y="122"/>
                    </a:cubicBezTo>
                    <a:cubicBezTo>
                      <a:pt x="108" y="94"/>
                      <a:pt x="108" y="94"/>
                      <a:pt x="108" y="94"/>
                    </a:cubicBezTo>
                    <a:cubicBezTo>
                      <a:pt x="112" y="91"/>
                      <a:pt x="112" y="91"/>
                      <a:pt x="112" y="91"/>
                    </a:cubicBezTo>
                    <a:cubicBezTo>
                      <a:pt x="119" y="86"/>
                      <a:pt x="119" y="86"/>
                      <a:pt x="119" y="86"/>
                    </a:cubicBezTo>
                    <a:cubicBezTo>
                      <a:pt x="131" y="77"/>
                      <a:pt x="131" y="77"/>
                      <a:pt x="131" y="77"/>
                    </a:cubicBezTo>
                    <a:cubicBezTo>
                      <a:pt x="146" y="65"/>
                      <a:pt x="146" y="65"/>
                      <a:pt x="146" y="65"/>
                    </a:cubicBezTo>
                    <a:cubicBezTo>
                      <a:pt x="156" y="76"/>
                      <a:pt x="156" y="76"/>
                      <a:pt x="156" y="76"/>
                    </a:cubicBezTo>
                    <a:cubicBezTo>
                      <a:pt x="167" y="87"/>
                      <a:pt x="167" y="87"/>
                      <a:pt x="167" y="87"/>
                    </a:cubicBezTo>
                    <a:cubicBezTo>
                      <a:pt x="171" y="91"/>
                      <a:pt x="171" y="91"/>
                      <a:pt x="171" y="91"/>
                    </a:cubicBezTo>
                    <a:cubicBezTo>
                      <a:pt x="173" y="93"/>
                      <a:pt x="173" y="93"/>
                      <a:pt x="173" y="93"/>
                    </a:cubicBezTo>
                    <a:cubicBezTo>
                      <a:pt x="177" y="96"/>
                      <a:pt x="182" y="97"/>
                      <a:pt x="186" y="94"/>
                    </a:cubicBezTo>
                    <a:cubicBezTo>
                      <a:pt x="190" y="90"/>
                      <a:pt x="190" y="90"/>
                      <a:pt x="190" y="90"/>
                    </a:cubicBezTo>
                    <a:cubicBezTo>
                      <a:pt x="205" y="79"/>
                      <a:pt x="205" y="79"/>
                      <a:pt x="205" y="79"/>
                    </a:cubicBezTo>
                    <a:cubicBezTo>
                      <a:pt x="216" y="70"/>
                      <a:pt x="216" y="70"/>
                      <a:pt x="216" y="70"/>
                    </a:cubicBezTo>
                    <a:cubicBezTo>
                      <a:pt x="231" y="58"/>
                      <a:pt x="231" y="58"/>
                      <a:pt x="231" y="58"/>
                    </a:cubicBezTo>
                    <a:cubicBezTo>
                      <a:pt x="263" y="31"/>
                      <a:pt x="263" y="31"/>
                      <a:pt x="263" y="31"/>
                    </a:cubicBezTo>
                    <a:cubicBezTo>
                      <a:pt x="264" y="31"/>
                      <a:pt x="264" y="31"/>
                      <a:pt x="264" y="31"/>
                    </a:cubicBezTo>
                    <a:cubicBezTo>
                      <a:pt x="264" y="53"/>
                      <a:pt x="264" y="53"/>
                      <a:pt x="264" y="53"/>
                    </a:cubicBezTo>
                    <a:cubicBezTo>
                      <a:pt x="264" y="58"/>
                      <a:pt x="268" y="62"/>
                      <a:pt x="274" y="62"/>
                    </a:cubicBezTo>
                    <a:cubicBezTo>
                      <a:pt x="279" y="62"/>
                      <a:pt x="283" y="58"/>
                      <a:pt x="283" y="53"/>
                    </a:cubicBezTo>
                    <a:lnTo>
                      <a:pt x="283" y="10"/>
                    </a:lnTo>
                    <a:close/>
                  </a:path>
                </a:pathLst>
              </a:custGeom>
              <a:solidFill>
                <a:schemeClr val="bg1"/>
              </a:solidFill>
              <a:ln>
                <a:noFill/>
              </a:ln>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grpSp>
      </p:grpSp>
      <p:grpSp>
        <p:nvGrpSpPr>
          <p:cNvPr id="89" name="组合 88"/>
          <p:cNvGrpSpPr/>
          <p:nvPr/>
        </p:nvGrpSpPr>
        <p:grpSpPr>
          <a:xfrm>
            <a:off x="8158333" y="3328937"/>
            <a:ext cx="812800" cy="812800"/>
            <a:chOff x="6118750" y="2712727"/>
            <a:chExt cx="609600" cy="609600"/>
          </a:xfrm>
        </p:grpSpPr>
        <p:sp>
          <p:nvSpPr>
            <p:cNvPr id="90" name="Oval 137"/>
            <p:cNvSpPr>
              <a:spLocks noChangeArrowheads="1"/>
            </p:cNvSpPr>
            <p:nvPr/>
          </p:nvSpPr>
          <p:spPr bwMode="auto">
            <a:xfrm>
              <a:off x="6118750" y="2712727"/>
              <a:ext cx="609600" cy="609600"/>
            </a:xfrm>
            <a:prstGeom prst="ellipse">
              <a:avLst/>
            </a:prstGeom>
            <a:solidFill>
              <a:schemeClr val="tx1">
                <a:lumMod val="65000"/>
                <a:lumOff val="35000"/>
              </a:schemeClr>
            </a:solidFill>
            <a:ln>
              <a:noFill/>
            </a:ln>
          </p:spPr>
          <p:txBody>
            <a:bodyPr vert="horz" wrap="square" lIns="121920" tIns="60960" rIns="121920" bIns="60960" numCol="1" anchor="t" anchorCtr="0" compatLnSpc="1"/>
            <a:lstStyle/>
            <a:p>
              <a:pPr>
                <a:defRPr/>
              </a:pPr>
              <a:endParaRPr lang="zh-CN" altLang="en-US" sz="1400" kern="0">
                <a:solidFill>
                  <a:schemeClr val="tx1">
                    <a:lumMod val="75000"/>
                    <a:lumOff val="25000"/>
                  </a:schemeClr>
                </a:solidFill>
                <a:latin typeface="+mn-lt"/>
                <a:ea typeface="+mn-ea"/>
                <a:cs typeface="+mn-ea"/>
                <a:sym typeface="+mn-lt"/>
              </a:endParaRPr>
            </a:p>
          </p:txBody>
        </p:sp>
        <p:grpSp>
          <p:nvGrpSpPr>
            <p:cNvPr id="91" name="组合 90"/>
            <p:cNvGrpSpPr/>
            <p:nvPr/>
          </p:nvGrpSpPr>
          <p:grpSpPr>
            <a:xfrm>
              <a:off x="6294835" y="2894819"/>
              <a:ext cx="273107" cy="275327"/>
              <a:chOff x="4924425" y="5792785"/>
              <a:chExt cx="585788" cy="590550"/>
            </a:xfrm>
            <a:solidFill>
              <a:schemeClr val="bg1"/>
            </a:solidFill>
          </p:grpSpPr>
          <p:sp>
            <p:nvSpPr>
              <p:cNvPr id="92" name="Freeform 134"/>
              <p:cNvSpPr/>
              <p:nvPr/>
            </p:nvSpPr>
            <p:spPr bwMode="auto">
              <a:xfrm>
                <a:off x="4924425" y="5888035"/>
                <a:ext cx="371475" cy="495300"/>
              </a:xfrm>
              <a:custGeom>
                <a:avLst/>
                <a:gdLst>
                  <a:gd name="T0" fmla="*/ 85 w 99"/>
                  <a:gd name="T1" fmla="*/ 75 h 132"/>
                  <a:gd name="T2" fmla="*/ 51 w 99"/>
                  <a:gd name="T3" fmla="*/ 75 h 132"/>
                  <a:gd name="T4" fmla="*/ 18 w 99"/>
                  <a:gd name="T5" fmla="*/ 42 h 132"/>
                  <a:gd name="T6" fmla="*/ 18 w 99"/>
                  <a:gd name="T7" fmla="*/ 0 h 132"/>
                  <a:gd name="T8" fmla="*/ 7 w 99"/>
                  <a:gd name="T9" fmla="*/ 6 h 132"/>
                  <a:gd name="T10" fmla="*/ 0 w 99"/>
                  <a:gd name="T11" fmla="*/ 24 h 132"/>
                  <a:gd name="T12" fmla="*/ 0 w 99"/>
                  <a:gd name="T13" fmla="*/ 66 h 132"/>
                  <a:gd name="T14" fmla="*/ 7 w 99"/>
                  <a:gd name="T15" fmla="*/ 83 h 132"/>
                  <a:gd name="T16" fmla="*/ 24 w 99"/>
                  <a:gd name="T17" fmla="*/ 90 h 132"/>
                  <a:gd name="T18" fmla="*/ 25 w 99"/>
                  <a:gd name="T19" fmla="*/ 90 h 132"/>
                  <a:gd name="T20" fmla="*/ 25 w 99"/>
                  <a:gd name="T21" fmla="*/ 105 h 132"/>
                  <a:gd name="T22" fmla="*/ 25 w 99"/>
                  <a:gd name="T23" fmla="*/ 123 h 132"/>
                  <a:gd name="T24" fmla="*/ 35 w 99"/>
                  <a:gd name="T25" fmla="*/ 126 h 132"/>
                  <a:gd name="T26" fmla="*/ 57 w 99"/>
                  <a:gd name="T27" fmla="*/ 101 h 132"/>
                  <a:gd name="T28" fmla="*/ 66 w 99"/>
                  <a:gd name="T29" fmla="*/ 90 h 132"/>
                  <a:gd name="T30" fmla="*/ 99 w 99"/>
                  <a:gd name="T31" fmla="*/ 90 h 132"/>
                  <a:gd name="T32" fmla="*/ 92 w 99"/>
                  <a:gd name="T33" fmla="*/ 82 h 132"/>
                  <a:gd name="T34" fmla="*/ 85 w 99"/>
                  <a:gd name="T35" fmla="*/ 7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32">
                    <a:moveTo>
                      <a:pt x="85" y="75"/>
                    </a:moveTo>
                    <a:cubicBezTo>
                      <a:pt x="51" y="75"/>
                      <a:pt x="51" y="75"/>
                      <a:pt x="51" y="75"/>
                    </a:cubicBezTo>
                    <a:cubicBezTo>
                      <a:pt x="33" y="75"/>
                      <a:pt x="18" y="60"/>
                      <a:pt x="18" y="42"/>
                    </a:cubicBezTo>
                    <a:cubicBezTo>
                      <a:pt x="18" y="0"/>
                      <a:pt x="18" y="0"/>
                      <a:pt x="18" y="0"/>
                    </a:cubicBezTo>
                    <a:cubicBezTo>
                      <a:pt x="14" y="1"/>
                      <a:pt x="10" y="3"/>
                      <a:pt x="7" y="6"/>
                    </a:cubicBezTo>
                    <a:cubicBezTo>
                      <a:pt x="2" y="11"/>
                      <a:pt x="0" y="17"/>
                      <a:pt x="0" y="24"/>
                    </a:cubicBezTo>
                    <a:cubicBezTo>
                      <a:pt x="0" y="66"/>
                      <a:pt x="0" y="66"/>
                      <a:pt x="0" y="66"/>
                    </a:cubicBezTo>
                    <a:cubicBezTo>
                      <a:pt x="0" y="72"/>
                      <a:pt x="2" y="78"/>
                      <a:pt x="7" y="83"/>
                    </a:cubicBezTo>
                    <a:cubicBezTo>
                      <a:pt x="12" y="88"/>
                      <a:pt x="18" y="90"/>
                      <a:pt x="24" y="90"/>
                    </a:cubicBezTo>
                    <a:cubicBezTo>
                      <a:pt x="25" y="90"/>
                      <a:pt x="25" y="90"/>
                      <a:pt x="25" y="90"/>
                    </a:cubicBezTo>
                    <a:cubicBezTo>
                      <a:pt x="25" y="92"/>
                      <a:pt x="25" y="98"/>
                      <a:pt x="25" y="105"/>
                    </a:cubicBezTo>
                    <a:cubicBezTo>
                      <a:pt x="25" y="123"/>
                      <a:pt x="25" y="123"/>
                      <a:pt x="25" y="123"/>
                    </a:cubicBezTo>
                    <a:cubicBezTo>
                      <a:pt x="25" y="131"/>
                      <a:pt x="30" y="132"/>
                      <a:pt x="35" y="126"/>
                    </a:cubicBezTo>
                    <a:cubicBezTo>
                      <a:pt x="57" y="101"/>
                      <a:pt x="57" y="101"/>
                      <a:pt x="57" y="101"/>
                    </a:cubicBezTo>
                    <a:cubicBezTo>
                      <a:pt x="61" y="96"/>
                      <a:pt x="65" y="92"/>
                      <a:pt x="66" y="90"/>
                    </a:cubicBezTo>
                    <a:cubicBezTo>
                      <a:pt x="99" y="90"/>
                      <a:pt x="99" y="90"/>
                      <a:pt x="99" y="90"/>
                    </a:cubicBezTo>
                    <a:cubicBezTo>
                      <a:pt x="92" y="82"/>
                      <a:pt x="92" y="82"/>
                      <a:pt x="92" y="82"/>
                    </a:cubicBezTo>
                    <a:cubicBezTo>
                      <a:pt x="90" y="80"/>
                      <a:pt x="87" y="77"/>
                      <a:pt x="85"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sp>
            <p:nvSpPr>
              <p:cNvPr id="93" name="Freeform 135"/>
              <p:cNvSpPr>
                <a:spLocks noEditPoints="1"/>
              </p:cNvSpPr>
              <p:nvPr/>
            </p:nvSpPr>
            <p:spPr bwMode="auto">
              <a:xfrm>
                <a:off x="5022850" y="5792785"/>
                <a:ext cx="487363" cy="500062"/>
              </a:xfrm>
              <a:custGeom>
                <a:avLst/>
                <a:gdLst>
                  <a:gd name="T0" fmla="*/ 122 w 130"/>
                  <a:gd name="T1" fmla="*/ 7 h 133"/>
                  <a:gd name="T2" fmla="*/ 105 w 130"/>
                  <a:gd name="T3" fmla="*/ 0 h 133"/>
                  <a:gd name="T4" fmla="*/ 25 w 130"/>
                  <a:gd name="T5" fmla="*/ 0 h 133"/>
                  <a:gd name="T6" fmla="*/ 8 w 130"/>
                  <a:gd name="T7" fmla="*/ 7 h 133"/>
                  <a:gd name="T8" fmla="*/ 0 w 130"/>
                  <a:gd name="T9" fmla="*/ 25 h 133"/>
                  <a:gd name="T10" fmla="*/ 0 w 130"/>
                  <a:gd name="T11" fmla="*/ 67 h 133"/>
                  <a:gd name="T12" fmla="*/ 25 w 130"/>
                  <a:gd name="T13" fmla="*/ 91 h 133"/>
                  <a:gd name="T14" fmla="*/ 63 w 130"/>
                  <a:gd name="T15" fmla="*/ 91 h 133"/>
                  <a:gd name="T16" fmla="*/ 72 w 130"/>
                  <a:gd name="T17" fmla="*/ 102 h 133"/>
                  <a:gd name="T18" fmla="*/ 95 w 130"/>
                  <a:gd name="T19" fmla="*/ 127 h 133"/>
                  <a:gd name="T20" fmla="*/ 104 w 130"/>
                  <a:gd name="T21" fmla="*/ 124 h 133"/>
                  <a:gd name="T22" fmla="*/ 104 w 130"/>
                  <a:gd name="T23" fmla="*/ 106 h 133"/>
                  <a:gd name="T24" fmla="*/ 105 w 130"/>
                  <a:gd name="T25" fmla="*/ 91 h 133"/>
                  <a:gd name="T26" fmla="*/ 105 w 130"/>
                  <a:gd name="T27" fmla="*/ 91 h 133"/>
                  <a:gd name="T28" fmla="*/ 122 w 130"/>
                  <a:gd name="T29" fmla="*/ 84 h 133"/>
                  <a:gd name="T30" fmla="*/ 130 w 130"/>
                  <a:gd name="T31" fmla="*/ 67 h 133"/>
                  <a:gd name="T32" fmla="*/ 130 w 130"/>
                  <a:gd name="T33" fmla="*/ 25 h 133"/>
                  <a:gd name="T34" fmla="*/ 122 w 130"/>
                  <a:gd name="T35" fmla="*/ 7 h 133"/>
                  <a:gd name="T36" fmla="*/ 39 w 130"/>
                  <a:gd name="T37" fmla="*/ 58 h 133"/>
                  <a:gd name="T38" fmla="*/ 29 w 130"/>
                  <a:gd name="T39" fmla="*/ 48 h 133"/>
                  <a:gd name="T40" fmla="*/ 39 w 130"/>
                  <a:gd name="T41" fmla="*/ 38 h 133"/>
                  <a:gd name="T42" fmla="*/ 49 w 130"/>
                  <a:gd name="T43" fmla="*/ 48 h 133"/>
                  <a:gd name="T44" fmla="*/ 39 w 130"/>
                  <a:gd name="T45" fmla="*/ 58 h 133"/>
                  <a:gd name="T46" fmla="*/ 67 w 130"/>
                  <a:gd name="T47" fmla="*/ 58 h 133"/>
                  <a:gd name="T48" fmla="*/ 57 w 130"/>
                  <a:gd name="T49" fmla="*/ 48 h 133"/>
                  <a:gd name="T50" fmla="*/ 67 w 130"/>
                  <a:gd name="T51" fmla="*/ 38 h 133"/>
                  <a:gd name="T52" fmla="*/ 77 w 130"/>
                  <a:gd name="T53" fmla="*/ 48 h 133"/>
                  <a:gd name="T54" fmla="*/ 67 w 130"/>
                  <a:gd name="T55" fmla="*/ 58 h 133"/>
                  <a:gd name="T56" fmla="*/ 94 w 130"/>
                  <a:gd name="T57" fmla="*/ 58 h 133"/>
                  <a:gd name="T58" fmla="*/ 84 w 130"/>
                  <a:gd name="T59" fmla="*/ 48 h 133"/>
                  <a:gd name="T60" fmla="*/ 94 w 130"/>
                  <a:gd name="T61" fmla="*/ 38 h 133"/>
                  <a:gd name="T62" fmla="*/ 104 w 130"/>
                  <a:gd name="T63" fmla="*/ 48 h 133"/>
                  <a:gd name="T64" fmla="*/ 94 w 130"/>
                  <a:gd name="T65" fmla="*/ 5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0" h="133">
                    <a:moveTo>
                      <a:pt x="122" y="7"/>
                    </a:moveTo>
                    <a:cubicBezTo>
                      <a:pt x="118" y="3"/>
                      <a:pt x="112" y="0"/>
                      <a:pt x="105" y="0"/>
                    </a:cubicBezTo>
                    <a:cubicBezTo>
                      <a:pt x="25" y="0"/>
                      <a:pt x="25" y="0"/>
                      <a:pt x="25" y="0"/>
                    </a:cubicBezTo>
                    <a:cubicBezTo>
                      <a:pt x="18" y="0"/>
                      <a:pt x="12" y="3"/>
                      <a:pt x="8" y="7"/>
                    </a:cubicBezTo>
                    <a:cubicBezTo>
                      <a:pt x="3" y="12"/>
                      <a:pt x="0" y="18"/>
                      <a:pt x="0" y="25"/>
                    </a:cubicBezTo>
                    <a:cubicBezTo>
                      <a:pt x="0" y="67"/>
                      <a:pt x="0" y="67"/>
                      <a:pt x="0" y="67"/>
                    </a:cubicBezTo>
                    <a:cubicBezTo>
                      <a:pt x="0" y="80"/>
                      <a:pt x="11" y="91"/>
                      <a:pt x="25" y="91"/>
                    </a:cubicBezTo>
                    <a:cubicBezTo>
                      <a:pt x="63" y="91"/>
                      <a:pt x="63" y="91"/>
                      <a:pt x="63" y="91"/>
                    </a:cubicBezTo>
                    <a:cubicBezTo>
                      <a:pt x="65" y="93"/>
                      <a:pt x="68" y="97"/>
                      <a:pt x="72" y="102"/>
                    </a:cubicBezTo>
                    <a:cubicBezTo>
                      <a:pt x="95" y="127"/>
                      <a:pt x="95" y="127"/>
                      <a:pt x="95" y="127"/>
                    </a:cubicBezTo>
                    <a:cubicBezTo>
                      <a:pt x="100" y="133"/>
                      <a:pt x="104" y="132"/>
                      <a:pt x="104" y="124"/>
                    </a:cubicBezTo>
                    <a:cubicBezTo>
                      <a:pt x="104" y="106"/>
                      <a:pt x="104" y="106"/>
                      <a:pt x="104" y="106"/>
                    </a:cubicBezTo>
                    <a:cubicBezTo>
                      <a:pt x="104" y="99"/>
                      <a:pt x="104" y="93"/>
                      <a:pt x="105" y="91"/>
                    </a:cubicBezTo>
                    <a:cubicBezTo>
                      <a:pt x="105" y="91"/>
                      <a:pt x="105" y="91"/>
                      <a:pt x="105" y="91"/>
                    </a:cubicBezTo>
                    <a:cubicBezTo>
                      <a:pt x="112" y="91"/>
                      <a:pt x="118" y="89"/>
                      <a:pt x="122" y="84"/>
                    </a:cubicBezTo>
                    <a:cubicBezTo>
                      <a:pt x="127" y="80"/>
                      <a:pt x="130" y="73"/>
                      <a:pt x="130" y="67"/>
                    </a:cubicBezTo>
                    <a:cubicBezTo>
                      <a:pt x="130" y="25"/>
                      <a:pt x="130" y="25"/>
                      <a:pt x="130" y="25"/>
                    </a:cubicBezTo>
                    <a:cubicBezTo>
                      <a:pt x="130" y="18"/>
                      <a:pt x="127" y="12"/>
                      <a:pt x="122" y="7"/>
                    </a:cubicBezTo>
                    <a:close/>
                    <a:moveTo>
                      <a:pt x="39" y="58"/>
                    </a:moveTo>
                    <a:cubicBezTo>
                      <a:pt x="33" y="58"/>
                      <a:pt x="29" y="53"/>
                      <a:pt x="29" y="48"/>
                    </a:cubicBezTo>
                    <a:cubicBezTo>
                      <a:pt x="29" y="42"/>
                      <a:pt x="33" y="38"/>
                      <a:pt x="39" y="38"/>
                    </a:cubicBezTo>
                    <a:cubicBezTo>
                      <a:pt x="44" y="38"/>
                      <a:pt x="49" y="42"/>
                      <a:pt x="49" y="48"/>
                    </a:cubicBezTo>
                    <a:cubicBezTo>
                      <a:pt x="49" y="53"/>
                      <a:pt x="44" y="58"/>
                      <a:pt x="39" y="58"/>
                    </a:cubicBezTo>
                    <a:close/>
                    <a:moveTo>
                      <a:pt x="67" y="58"/>
                    </a:moveTo>
                    <a:cubicBezTo>
                      <a:pt x="61" y="58"/>
                      <a:pt x="57" y="53"/>
                      <a:pt x="57" y="48"/>
                    </a:cubicBezTo>
                    <a:cubicBezTo>
                      <a:pt x="57" y="42"/>
                      <a:pt x="61" y="38"/>
                      <a:pt x="67" y="38"/>
                    </a:cubicBezTo>
                    <a:cubicBezTo>
                      <a:pt x="72" y="38"/>
                      <a:pt x="77" y="42"/>
                      <a:pt x="77" y="48"/>
                    </a:cubicBezTo>
                    <a:cubicBezTo>
                      <a:pt x="77" y="53"/>
                      <a:pt x="72" y="58"/>
                      <a:pt x="67" y="58"/>
                    </a:cubicBezTo>
                    <a:close/>
                    <a:moveTo>
                      <a:pt x="94" y="58"/>
                    </a:moveTo>
                    <a:cubicBezTo>
                      <a:pt x="89" y="58"/>
                      <a:pt x="84" y="53"/>
                      <a:pt x="84" y="48"/>
                    </a:cubicBezTo>
                    <a:cubicBezTo>
                      <a:pt x="84" y="42"/>
                      <a:pt x="89" y="38"/>
                      <a:pt x="94" y="38"/>
                    </a:cubicBezTo>
                    <a:cubicBezTo>
                      <a:pt x="100" y="38"/>
                      <a:pt x="104" y="42"/>
                      <a:pt x="104" y="48"/>
                    </a:cubicBezTo>
                    <a:cubicBezTo>
                      <a:pt x="104" y="53"/>
                      <a:pt x="100" y="58"/>
                      <a:pt x="94"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grpSp>
      </p:grpSp>
      <p:grpSp>
        <p:nvGrpSpPr>
          <p:cNvPr id="94" name="组合 93"/>
          <p:cNvGrpSpPr/>
          <p:nvPr/>
        </p:nvGrpSpPr>
        <p:grpSpPr>
          <a:xfrm>
            <a:off x="10096607" y="3319128"/>
            <a:ext cx="814917" cy="814917"/>
            <a:chOff x="7572455" y="2705370"/>
            <a:chExt cx="611188" cy="611188"/>
          </a:xfrm>
        </p:grpSpPr>
        <p:sp>
          <p:nvSpPr>
            <p:cNvPr id="95" name="Oval 190"/>
            <p:cNvSpPr>
              <a:spLocks noChangeArrowheads="1"/>
            </p:cNvSpPr>
            <p:nvPr/>
          </p:nvSpPr>
          <p:spPr bwMode="auto">
            <a:xfrm>
              <a:off x="7572455" y="2705370"/>
              <a:ext cx="611188" cy="611188"/>
            </a:xfrm>
            <a:prstGeom prst="ellipse">
              <a:avLst/>
            </a:prstGeom>
            <a:solidFill>
              <a:srgbClr val="C00000"/>
            </a:solidFill>
            <a:ln w="9525">
              <a:noFill/>
              <a:round/>
            </a:ln>
          </p:spPr>
          <p:txBody>
            <a:bodyPr vert="horz" wrap="square" lIns="121920" tIns="60960" rIns="121920" bIns="60960" numCol="1" anchor="t" anchorCtr="0" compatLnSpc="1"/>
            <a:lstStyle/>
            <a:p>
              <a:pPr>
                <a:defRPr/>
              </a:pPr>
              <a:endParaRPr lang="zh-CN" altLang="en-US" sz="1400" kern="0">
                <a:solidFill>
                  <a:schemeClr val="tx1">
                    <a:lumMod val="75000"/>
                    <a:lumOff val="25000"/>
                  </a:schemeClr>
                </a:solidFill>
                <a:latin typeface="+mn-lt"/>
                <a:ea typeface="+mn-ea"/>
                <a:cs typeface="+mn-ea"/>
                <a:sym typeface="+mn-lt"/>
              </a:endParaRPr>
            </a:p>
          </p:txBody>
        </p:sp>
        <p:grpSp>
          <p:nvGrpSpPr>
            <p:cNvPr id="96" name="组合 95"/>
            <p:cNvGrpSpPr/>
            <p:nvPr/>
          </p:nvGrpSpPr>
          <p:grpSpPr>
            <a:xfrm>
              <a:off x="7777136" y="2858734"/>
              <a:ext cx="228162" cy="336020"/>
              <a:chOff x="11255376" y="7265988"/>
              <a:chExt cx="436563" cy="642938"/>
            </a:xfrm>
            <a:solidFill>
              <a:schemeClr val="tx1"/>
            </a:solidFill>
          </p:grpSpPr>
          <p:sp>
            <p:nvSpPr>
              <p:cNvPr id="97" name="Freeform 182"/>
              <p:cNvSpPr/>
              <p:nvPr/>
            </p:nvSpPr>
            <p:spPr bwMode="auto">
              <a:xfrm>
                <a:off x="11255376" y="7265988"/>
                <a:ext cx="187325" cy="142875"/>
              </a:xfrm>
              <a:custGeom>
                <a:avLst/>
                <a:gdLst>
                  <a:gd name="T0" fmla="*/ 47 w 50"/>
                  <a:gd name="T1" fmla="*/ 6 h 38"/>
                  <a:gd name="T2" fmla="*/ 33 w 50"/>
                  <a:gd name="T3" fmla="*/ 2 h 38"/>
                  <a:gd name="T4" fmla="*/ 6 w 50"/>
                  <a:gd name="T5" fmla="*/ 19 h 38"/>
                  <a:gd name="T6" fmla="*/ 3 w 50"/>
                  <a:gd name="T7" fmla="*/ 32 h 38"/>
                  <a:gd name="T8" fmla="*/ 6 w 50"/>
                  <a:gd name="T9" fmla="*/ 38 h 38"/>
                  <a:gd name="T10" fmla="*/ 50 w 50"/>
                  <a:gd name="T11" fmla="*/ 12 h 38"/>
                  <a:gd name="T12" fmla="*/ 47 w 50"/>
                  <a:gd name="T13" fmla="*/ 6 h 38"/>
                </a:gdLst>
                <a:ahLst/>
                <a:cxnLst>
                  <a:cxn ang="0">
                    <a:pos x="T0" y="T1"/>
                  </a:cxn>
                  <a:cxn ang="0">
                    <a:pos x="T2" y="T3"/>
                  </a:cxn>
                  <a:cxn ang="0">
                    <a:pos x="T4" y="T5"/>
                  </a:cxn>
                  <a:cxn ang="0">
                    <a:pos x="T6" y="T7"/>
                  </a:cxn>
                  <a:cxn ang="0">
                    <a:pos x="T8" y="T9"/>
                  </a:cxn>
                  <a:cxn ang="0">
                    <a:pos x="T10" y="T11"/>
                  </a:cxn>
                  <a:cxn ang="0">
                    <a:pos x="T12" y="T13"/>
                  </a:cxn>
                </a:cxnLst>
                <a:rect l="0" t="0" r="r" b="b"/>
                <a:pathLst>
                  <a:path w="50" h="38">
                    <a:moveTo>
                      <a:pt x="47" y="6"/>
                    </a:moveTo>
                    <a:cubicBezTo>
                      <a:pt x="44" y="1"/>
                      <a:pt x="38" y="0"/>
                      <a:pt x="33" y="2"/>
                    </a:cubicBezTo>
                    <a:cubicBezTo>
                      <a:pt x="6" y="19"/>
                      <a:pt x="6" y="19"/>
                      <a:pt x="6" y="19"/>
                    </a:cubicBezTo>
                    <a:cubicBezTo>
                      <a:pt x="1" y="22"/>
                      <a:pt x="0" y="28"/>
                      <a:pt x="3" y="32"/>
                    </a:cubicBezTo>
                    <a:cubicBezTo>
                      <a:pt x="6" y="38"/>
                      <a:pt x="6" y="38"/>
                      <a:pt x="6" y="38"/>
                    </a:cubicBezTo>
                    <a:cubicBezTo>
                      <a:pt x="50" y="12"/>
                      <a:pt x="50" y="12"/>
                      <a:pt x="50" y="12"/>
                    </a:cubicBezTo>
                    <a:lnTo>
                      <a:pt x="47" y="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sp>
            <p:nvSpPr>
              <p:cNvPr id="98" name="Freeform 183"/>
              <p:cNvSpPr/>
              <p:nvPr/>
            </p:nvSpPr>
            <p:spPr bwMode="auto">
              <a:xfrm>
                <a:off x="11299826" y="7345363"/>
                <a:ext cx="188913" cy="134938"/>
              </a:xfrm>
              <a:custGeom>
                <a:avLst/>
                <a:gdLst>
                  <a:gd name="T0" fmla="*/ 0 w 119"/>
                  <a:gd name="T1" fmla="*/ 61 h 85"/>
                  <a:gd name="T2" fmla="*/ 14 w 119"/>
                  <a:gd name="T3" fmla="*/ 85 h 85"/>
                  <a:gd name="T4" fmla="*/ 119 w 119"/>
                  <a:gd name="T5" fmla="*/ 23 h 85"/>
                  <a:gd name="T6" fmla="*/ 104 w 119"/>
                  <a:gd name="T7" fmla="*/ 0 h 85"/>
                  <a:gd name="T8" fmla="*/ 0 w 119"/>
                  <a:gd name="T9" fmla="*/ 61 h 85"/>
                </a:gdLst>
                <a:ahLst/>
                <a:cxnLst>
                  <a:cxn ang="0">
                    <a:pos x="T0" y="T1"/>
                  </a:cxn>
                  <a:cxn ang="0">
                    <a:pos x="T2" y="T3"/>
                  </a:cxn>
                  <a:cxn ang="0">
                    <a:pos x="T4" y="T5"/>
                  </a:cxn>
                  <a:cxn ang="0">
                    <a:pos x="T6" y="T7"/>
                  </a:cxn>
                  <a:cxn ang="0">
                    <a:pos x="T8" y="T9"/>
                  </a:cxn>
                </a:cxnLst>
                <a:rect l="0" t="0" r="r" b="b"/>
                <a:pathLst>
                  <a:path w="119" h="85">
                    <a:moveTo>
                      <a:pt x="0" y="61"/>
                    </a:moveTo>
                    <a:lnTo>
                      <a:pt x="14" y="85"/>
                    </a:lnTo>
                    <a:lnTo>
                      <a:pt x="119" y="23"/>
                    </a:lnTo>
                    <a:lnTo>
                      <a:pt x="104" y="0"/>
                    </a:lnTo>
                    <a:lnTo>
                      <a:pt x="0" y="6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sp>
            <p:nvSpPr>
              <p:cNvPr id="99" name="Freeform 184"/>
              <p:cNvSpPr/>
              <p:nvPr/>
            </p:nvSpPr>
            <p:spPr bwMode="auto">
              <a:xfrm>
                <a:off x="11566526" y="7750175"/>
                <a:ext cx="125413" cy="147638"/>
              </a:xfrm>
              <a:custGeom>
                <a:avLst/>
                <a:gdLst>
                  <a:gd name="T0" fmla="*/ 32 w 33"/>
                  <a:gd name="T1" fmla="*/ 34 h 39"/>
                  <a:gd name="T2" fmla="*/ 28 w 33"/>
                  <a:gd name="T3" fmla="*/ 0 h 39"/>
                  <a:gd name="T4" fmla="*/ 0 w 33"/>
                  <a:gd name="T5" fmla="*/ 18 h 39"/>
                  <a:gd name="T6" fmla="*/ 28 w 33"/>
                  <a:gd name="T7" fmla="*/ 37 h 39"/>
                  <a:gd name="T8" fmla="*/ 32 w 33"/>
                  <a:gd name="T9" fmla="*/ 34 h 39"/>
                </a:gdLst>
                <a:ahLst/>
                <a:cxnLst>
                  <a:cxn ang="0">
                    <a:pos x="T0" y="T1"/>
                  </a:cxn>
                  <a:cxn ang="0">
                    <a:pos x="T2" y="T3"/>
                  </a:cxn>
                  <a:cxn ang="0">
                    <a:pos x="T4" y="T5"/>
                  </a:cxn>
                  <a:cxn ang="0">
                    <a:pos x="T6" y="T7"/>
                  </a:cxn>
                  <a:cxn ang="0">
                    <a:pos x="T8" y="T9"/>
                  </a:cxn>
                </a:cxnLst>
                <a:rect l="0" t="0" r="r" b="b"/>
                <a:pathLst>
                  <a:path w="33" h="39">
                    <a:moveTo>
                      <a:pt x="32" y="34"/>
                    </a:moveTo>
                    <a:cubicBezTo>
                      <a:pt x="28" y="0"/>
                      <a:pt x="28" y="0"/>
                      <a:pt x="28" y="0"/>
                    </a:cubicBezTo>
                    <a:cubicBezTo>
                      <a:pt x="0" y="18"/>
                      <a:pt x="0" y="18"/>
                      <a:pt x="0" y="18"/>
                    </a:cubicBezTo>
                    <a:cubicBezTo>
                      <a:pt x="28" y="37"/>
                      <a:pt x="28" y="37"/>
                      <a:pt x="28" y="37"/>
                    </a:cubicBezTo>
                    <a:cubicBezTo>
                      <a:pt x="31" y="39"/>
                      <a:pt x="33" y="38"/>
                      <a:pt x="32" y="3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sp>
            <p:nvSpPr>
              <p:cNvPr id="100" name="Freeform 185"/>
              <p:cNvSpPr/>
              <p:nvPr/>
            </p:nvSpPr>
            <p:spPr bwMode="auto">
              <a:xfrm>
                <a:off x="11453813" y="7416800"/>
                <a:ext cx="211138" cy="288925"/>
              </a:xfrm>
              <a:custGeom>
                <a:avLst/>
                <a:gdLst>
                  <a:gd name="T0" fmla="*/ 133 w 133"/>
                  <a:gd name="T1" fmla="*/ 161 h 182"/>
                  <a:gd name="T2" fmla="*/ 33 w 133"/>
                  <a:gd name="T3" fmla="*/ 0 h 182"/>
                  <a:gd name="T4" fmla="*/ 0 w 133"/>
                  <a:gd name="T5" fmla="*/ 21 h 182"/>
                  <a:gd name="T6" fmla="*/ 97 w 133"/>
                  <a:gd name="T7" fmla="*/ 182 h 182"/>
                  <a:gd name="T8" fmla="*/ 133 w 133"/>
                  <a:gd name="T9" fmla="*/ 161 h 182"/>
                </a:gdLst>
                <a:ahLst/>
                <a:cxnLst>
                  <a:cxn ang="0">
                    <a:pos x="T0" y="T1"/>
                  </a:cxn>
                  <a:cxn ang="0">
                    <a:pos x="T2" y="T3"/>
                  </a:cxn>
                  <a:cxn ang="0">
                    <a:pos x="T4" y="T5"/>
                  </a:cxn>
                  <a:cxn ang="0">
                    <a:pos x="T6" y="T7"/>
                  </a:cxn>
                  <a:cxn ang="0">
                    <a:pos x="T8" y="T9"/>
                  </a:cxn>
                </a:cxnLst>
                <a:rect l="0" t="0" r="r" b="b"/>
                <a:pathLst>
                  <a:path w="133" h="182">
                    <a:moveTo>
                      <a:pt x="133" y="161"/>
                    </a:moveTo>
                    <a:lnTo>
                      <a:pt x="33" y="0"/>
                    </a:lnTo>
                    <a:lnTo>
                      <a:pt x="0" y="21"/>
                    </a:lnTo>
                    <a:lnTo>
                      <a:pt x="97" y="182"/>
                    </a:lnTo>
                    <a:lnTo>
                      <a:pt x="133" y="16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sp>
            <p:nvSpPr>
              <p:cNvPr id="101" name="Freeform 186"/>
              <p:cNvSpPr/>
              <p:nvPr/>
            </p:nvSpPr>
            <p:spPr bwMode="auto">
              <a:xfrm>
                <a:off x="11341101" y="7480300"/>
                <a:ext cx="211138" cy="293688"/>
              </a:xfrm>
              <a:custGeom>
                <a:avLst/>
                <a:gdLst>
                  <a:gd name="T0" fmla="*/ 133 w 133"/>
                  <a:gd name="T1" fmla="*/ 163 h 185"/>
                  <a:gd name="T2" fmla="*/ 36 w 133"/>
                  <a:gd name="T3" fmla="*/ 0 h 185"/>
                  <a:gd name="T4" fmla="*/ 0 w 133"/>
                  <a:gd name="T5" fmla="*/ 21 h 185"/>
                  <a:gd name="T6" fmla="*/ 100 w 133"/>
                  <a:gd name="T7" fmla="*/ 185 h 185"/>
                  <a:gd name="T8" fmla="*/ 133 w 133"/>
                  <a:gd name="T9" fmla="*/ 163 h 185"/>
                </a:gdLst>
                <a:ahLst/>
                <a:cxnLst>
                  <a:cxn ang="0">
                    <a:pos x="T0" y="T1"/>
                  </a:cxn>
                  <a:cxn ang="0">
                    <a:pos x="T2" y="T3"/>
                  </a:cxn>
                  <a:cxn ang="0">
                    <a:pos x="T4" y="T5"/>
                  </a:cxn>
                  <a:cxn ang="0">
                    <a:pos x="T6" y="T7"/>
                  </a:cxn>
                  <a:cxn ang="0">
                    <a:pos x="T8" y="T9"/>
                  </a:cxn>
                </a:cxnLst>
                <a:rect l="0" t="0" r="r" b="b"/>
                <a:pathLst>
                  <a:path w="133" h="185">
                    <a:moveTo>
                      <a:pt x="133" y="163"/>
                    </a:moveTo>
                    <a:lnTo>
                      <a:pt x="36" y="0"/>
                    </a:lnTo>
                    <a:lnTo>
                      <a:pt x="0" y="21"/>
                    </a:lnTo>
                    <a:lnTo>
                      <a:pt x="100" y="185"/>
                    </a:lnTo>
                    <a:lnTo>
                      <a:pt x="133" y="16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sp>
            <p:nvSpPr>
              <p:cNvPr id="102" name="Freeform 187"/>
              <p:cNvSpPr/>
              <p:nvPr/>
            </p:nvSpPr>
            <p:spPr bwMode="auto">
              <a:xfrm>
                <a:off x="11263313" y="7878763"/>
                <a:ext cx="311150" cy="30163"/>
              </a:xfrm>
              <a:custGeom>
                <a:avLst/>
                <a:gdLst>
                  <a:gd name="T0" fmla="*/ 79 w 83"/>
                  <a:gd name="T1" fmla="*/ 0 h 8"/>
                  <a:gd name="T2" fmla="*/ 4 w 83"/>
                  <a:gd name="T3" fmla="*/ 0 h 8"/>
                  <a:gd name="T4" fmla="*/ 0 w 83"/>
                  <a:gd name="T5" fmla="*/ 4 h 8"/>
                  <a:gd name="T6" fmla="*/ 4 w 83"/>
                  <a:gd name="T7" fmla="*/ 8 h 8"/>
                  <a:gd name="T8" fmla="*/ 79 w 83"/>
                  <a:gd name="T9" fmla="*/ 8 h 8"/>
                  <a:gd name="T10" fmla="*/ 83 w 83"/>
                  <a:gd name="T11" fmla="*/ 4 h 8"/>
                  <a:gd name="T12" fmla="*/ 79 w 8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3" h="8">
                    <a:moveTo>
                      <a:pt x="79" y="0"/>
                    </a:moveTo>
                    <a:cubicBezTo>
                      <a:pt x="4" y="0"/>
                      <a:pt x="4" y="0"/>
                      <a:pt x="4" y="0"/>
                    </a:cubicBezTo>
                    <a:cubicBezTo>
                      <a:pt x="1" y="0"/>
                      <a:pt x="0" y="2"/>
                      <a:pt x="0" y="4"/>
                    </a:cubicBezTo>
                    <a:cubicBezTo>
                      <a:pt x="0" y="6"/>
                      <a:pt x="1" y="8"/>
                      <a:pt x="4" y="8"/>
                    </a:cubicBezTo>
                    <a:cubicBezTo>
                      <a:pt x="79" y="8"/>
                      <a:pt x="79" y="8"/>
                      <a:pt x="79" y="8"/>
                    </a:cubicBezTo>
                    <a:cubicBezTo>
                      <a:pt x="81" y="8"/>
                      <a:pt x="83" y="6"/>
                      <a:pt x="83" y="4"/>
                    </a:cubicBezTo>
                    <a:cubicBezTo>
                      <a:pt x="83" y="2"/>
                      <a:pt x="81" y="0"/>
                      <a:pt x="79"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fade">
                                      <p:cBhvr>
                                        <p:cTn id="11" dur="1000"/>
                                        <p:tgtEl>
                                          <p:spTgt spid="68"/>
                                        </p:tgtEl>
                                      </p:cBhvr>
                                    </p:animEffect>
                                    <p:anim calcmode="lin" valueType="num">
                                      <p:cBhvr>
                                        <p:cTn id="12" dur="1000" fill="hold"/>
                                        <p:tgtEl>
                                          <p:spTgt spid="68"/>
                                        </p:tgtEl>
                                        <p:attrNameLst>
                                          <p:attrName>ppt_x</p:attrName>
                                        </p:attrNameLst>
                                      </p:cBhvr>
                                      <p:tavLst>
                                        <p:tav tm="0">
                                          <p:val>
                                            <p:strVal val="#ppt_x"/>
                                          </p:val>
                                        </p:tav>
                                        <p:tav tm="100000">
                                          <p:val>
                                            <p:strVal val="#ppt_x"/>
                                          </p:val>
                                        </p:tav>
                                      </p:tavLst>
                                    </p:anim>
                                    <p:anim calcmode="lin" valueType="num">
                                      <p:cBhvr>
                                        <p:cTn id="13" dur="900" decel="100000" fill="hold"/>
                                        <p:tgtEl>
                                          <p:spTgt spid="6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8"/>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32" presetClass="emph" presetSubtype="0" fill="hold" nodeType="afterEffect">
                                  <p:stCondLst>
                                    <p:cond delay="0"/>
                                  </p:stCondLst>
                                  <p:childTnLst>
                                    <p:animRot by="120000">
                                      <p:cBhvr>
                                        <p:cTn id="17" dur="50" fill="hold">
                                          <p:stCondLst>
                                            <p:cond delay="0"/>
                                          </p:stCondLst>
                                        </p:cTn>
                                        <p:tgtEl>
                                          <p:spTgt spid="68"/>
                                        </p:tgtEl>
                                        <p:attrNameLst>
                                          <p:attrName>r</p:attrName>
                                        </p:attrNameLst>
                                      </p:cBhvr>
                                    </p:animRot>
                                    <p:animRot by="-240000">
                                      <p:cBhvr>
                                        <p:cTn id="18" dur="100" fill="hold">
                                          <p:stCondLst>
                                            <p:cond delay="100"/>
                                          </p:stCondLst>
                                        </p:cTn>
                                        <p:tgtEl>
                                          <p:spTgt spid="68"/>
                                        </p:tgtEl>
                                        <p:attrNameLst>
                                          <p:attrName>r</p:attrName>
                                        </p:attrNameLst>
                                      </p:cBhvr>
                                    </p:animRot>
                                    <p:animRot by="240000">
                                      <p:cBhvr>
                                        <p:cTn id="19" dur="100" fill="hold">
                                          <p:stCondLst>
                                            <p:cond delay="200"/>
                                          </p:stCondLst>
                                        </p:cTn>
                                        <p:tgtEl>
                                          <p:spTgt spid="68"/>
                                        </p:tgtEl>
                                        <p:attrNameLst>
                                          <p:attrName>r</p:attrName>
                                        </p:attrNameLst>
                                      </p:cBhvr>
                                    </p:animRot>
                                    <p:animRot by="-240000">
                                      <p:cBhvr>
                                        <p:cTn id="20" dur="100" fill="hold">
                                          <p:stCondLst>
                                            <p:cond delay="300"/>
                                          </p:stCondLst>
                                        </p:cTn>
                                        <p:tgtEl>
                                          <p:spTgt spid="68"/>
                                        </p:tgtEl>
                                        <p:attrNameLst>
                                          <p:attrName>r</p:attrName>
                                        </p:attrNameLst>
                                      </p:cBhvr>
                                    </p:animRot>
                                    <p:animRot by="120000">
                                      <p:cBhvr>
                                        <p:cTn id="21" dur="100" fill="hold">
                                          <p:stCondLst>
                                            <p:cond delay="400"/>
                                          </p:stCondLst>
                                        </p:cTn>
                                        <p:tgtEl>
                                          <p:spTgt spid="68"/>
                                        </p:tgtEl>
                                        <p:attrNameLst>
                                          <p:attrName>r</p:attrName>
                                        </p:attrNameLst>
                                      </p:cBhvr>
                                    </p:animRot>
                                  </p:childTnLst>
                                </p:cTn>
                              </p:par>
                              <p:par>
                                <p:cTn id="22" presetID="22" presetClass="entr" presetSubtype="8"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wipe(left)">
                                      <p:cBhvr>
                                        <p:cTn id="24" dur="500"/>
                                        <p:tgtEl>
                                          <p:spTgt spid="65"/>
                                        </p:tgtEl>
                                      </p:cBhvr>
                                    </p:animEffect>
                                  </p:childTnLst>
                                </p:cTn>
                              </p:par>
                              <p:par>
                                <p:cTn id="25" presetID="22" presetClass="entr" presetSubtype="2"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right)">
                                      <p:cBhvr>
                                        <p:cTn id="27" dur="500"/>
                                        <p:tgtEl>
                                          <p:spTgt spid="67"/>
                                        </p:tgtEl>
                                      </p:cBhvr>
                                    </p:animEffect>
                                  </p:childTnLst>
                                </p:cTn>
                              </p:par>
                            </p:childTnLst>
                          </p:cTn>
                        </p:par>
                        <p:par>
                          <p:cTn id="28" fill="hold">
                            <p:stCondLst>
                              <p:cond delay="2000"/>
                            </p:stCondLst>
                            <p:childTnLst>
                              <p:par>
                                <p:cTn id="29" presetID="50" presetClass="entr" presetSubtype="0" decel="100000" fill="hold" nodeType="afterEffect">
                                  <p:stCondLst>
                                    <p:cond delay="0"/>
                                  </p:stCondLst>
                                  <p:childTnLst>
                                    <p:set>
                                      <p:cBhvr>
                                        <p:cTn id="30" dur="1" fill="hold">
                                          <p:stCondLst>
                                            <p:cond delay="0"/>
                                          </p:stCondLst>
                                        </p:cTn>
                                        <p:tgtEl>
                                          <p:spTgt spid="77"/>
                                        </p:tgtEl>
                                        <p:attrNameLst>
                                          <p:attrName>style.visibility</p:attrName>
                                        </p:attrNameLst>
                                      </p:cBhvr>
                                      <p:to>
                                        <p:strVal val="visible"/>
                                      </p:to>
                                    </p:set>
                                    <p:anim calcmode="lin" valueType="num">
                                      <p:cBhvr>
                                        <p:cTn id="31" dur="1000" fill="hold"/>
                                        <p:tgtEl>
                                          <p:spTgt spid="77"/>
                                        </p:tgtEl>
                                        <p:attrNameLst>
                                          <p:attrName>ppt_w</p:attrName>
                                        </p:attrNameLst>
                                      </p:cBhvr>
                                      <p:tavLst>
                                        <p:tav tm="0">
                                          <p:val>
                                            <p:strVal val="#ppt_w+.3"/>
                                          </p:val>
                                        </p:tav>
                                        <p:tav tm="100000">
                                          <p:val>
                                            <p:strVal val="#ppt_w"/>
                                          </p:val>
                                        </p:tav>
                                      </p:tavLst>
                                    </p:anim>
                                    <p:anim calcmode="lin" valueType="num">
                                      <p:cBhvr>
                                        <p:cTn id="32" dur="1000" fill="hold"/>
                                        <p:tgtEl>
                                          <p:spTgt spid="77"/>
                                        </p:tgtEl>
                                        <p:attrNameLst>
                                          <p:attrName>ppt_h</p:attrName>
                                        </p:attrNameLst>
                                      </p:cBhvr>
                                      <p:tavLst>
                                        <p:tav tm="0">
                                          <p:val>
                                            <p:strVal val="#ppt_h"/>
                                          </p:val>
                                        </p:tav>
                                        <p:tav tm="100000">
                                          <p:val>
                                            <p:strVal val="#ppt_h"/>
                                          </p:val>
                                        </p:tav>
                                      </p:tavLst>
                                    </p:anim>
                                    <p:animEffect transition="in" filter="fade">
                                      <p:cBhvr>
                                        <p:cTn id="33" dur="1000"/>
                                        <p:tgtEl>
                                          <p:spTgt spid="77"/>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par>
                                <p:cTn id="38" presetID="50" presetClass="entr" presetSubtype="0" decel="100000" fill="hold" nodeType="withEffect">
                                  <p:stCondLst>
                                    <p:cond delay="0"/>
                                  </p:stCondLst>
                                  <p:childTnLst>
                                    <p:set>
                                      <p:cBhvr>
                                        <p:cTn id="39" dur="1" fill="hold">
                                          <p:stCondLst>
                                            <p:cond delay="0"/>
                                          </p:stCondLst>
                                        </p:cTn>
                                        <p:tgtEl>
                                          <p:spTgt spid="89"/>
                                        </p:tgtEl>
                                        <p:attrNameLst>
                                          <p:attrName>style.visibility</p:attrName>
                                        </p:attrNameLst>
                                      </p:cBhvr>
                                      <p:to>
                                        <p:strVal val="visible"/>
                                      </p:to>
                                    </p:set>
                                    <p:anim calcmode="lin" valueType="num">
                                      <p:cBhvr>
                                        <p:cTn id="40" dur="1000" fill="hold"/>
                                        <p:tgtEl>
                                          <p:spTgt spid="89"/>
                                        </p:tgtEl>
                                        <p:attrNameLst>
                                          <p:attrName>ppt_w</p:attrName>
                                        </p:attrNameLst>
                                      </p:cBhvr>
                                      <p:tavLst>
                                        <p:tav tm="0">
                                          <p:val>
                                            <p:strVal val="#ppt_w+.3"/>
                                          </p:val>
                                        </p:tav>
                                        <p:tav tm="100000">
                                          <p:val>
                                            <p:strVal val="#ppt_w"/>
                                          </p:val>
                                        </p:tav>
                                      </p:tavLst>
                                    </p:anim>
                                    <p:anim calcmode="lin" valueType="num">
                                      <p:cBhvr>
                                        <p:cTn id="41" dur="1000" fill="hold"/>
                                        <p:tgtEl>
                                          <p:spTgt spid="89"/>
                                        </p:tgtEl>
                                        <p:attrNameLst>
                                          <p:attrName>ppt_h</p:attrName>
                                        </p:attrNameLst>
                                      </p:cBhvr>
                                      <p:tavLst>
                                        <p:tav tm="0">
                                          <p:val>
                                            <p:strVal val="#ppt_h"/>
                                          </p:val>
                                        </p:tav>
                                        <p:tav tm="100000">
                                          <p:val>
                                            <p:strVal val="#ppt_h"/>
                                          </p:val>
                                        </p:tav>
                                      </p:tavLst>
                                    </p:anim>
                                    <p:animEffect transition="in" filter="fade">
                                      <p:cBhvr>
                                        <p:cTn id="42" dur="1000"/>
                                        <p:tgtEl>
                                          <p:spTgt spid="89"/>
                                        </p:tgtEl>
                                      </p:cBhvr>
                                    </p:animEffect>
                                  </p:childTnLst>
                                </p:cTn>
                              </p:par>
                            </p:childTnLst>
                          </p:cTn>
                        </p:par>
                        <p:par>
                          <p:cTn id="43" fill="hold">
                            <p:stCondLst>
                              <p:cond delay="3500"/>
                            </p:stCondLst>
                            <p:childTnLst>
                              <p:par>
                                <p:cTn id="44" presetID="10" presetClass="entr" presetSubtype="0" fill="hold" grpId="0" nodeType="after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fade">
                                      <p:cBhvr>
                                        <p:cTn id="46" dur="500"/>
                                        <p:tgtEl>
                                          <p:spTgt spid="74"/>
                                        </p:tgtEl>
                                      </p:cBhvr>
                                    </p:animEffect>
                                  </p:childTnLst>
                                </p:cTn>
                              </p:par>
                            </p:childTnLst>
                          </p:cTn>
                        </p:par>
                        <p:par>
                          <p:cTn id="47" fill="hold">
                            <p:stCondLst>
                              <p:cond delay="4000"/>
                            </p:stCondLst>
                            <p:childTnLst>
                              <p:par>
                                <p:cTn id="48" presetID="50" presetClass="entr" presetSubtype="0" decel="100000" fill="hold" nodeType="afterEffect">
                                  <p:stCondLst>
                                    <p:cond delay="0"/>
                                  </p:stCondLst>
                                  <p:childTnLst>
                                    <p:set>
                                      <p:cBhvr>
                                        <p:cTn id="49" dur="1" fill="hold">
                                          <p:stCondLst>
                                            <p:cond delay="0"/>
                                          </p:stCondLst>
                                        </p:cTn>
                                        <p:tgtEl>
                                          <p:spTgt spid="80"/>
                                        </p:tgtEl>
                                        <p:attrNameLst>
                                          <p:attrName>style.visibility</p:attrName>
                                        </p:attrNameLst>
                                      </p:cBhvr>
                                      <p:to>
                                        <p:strVal val="visible"/>
                                      </p:to>
                                    </p:set>
                                    <p:anim calcmode="lin" valueType="num">
                                      <p:cBhvr>
                                        <p:cTn id="50" dur="1000" fill="hold"/>
                                        <p:tgtEl>
                                          <p:spTgt spid="80"/>
                                        </p:tgtEl>
                                        <p:attrNameLst>
                                          <p:attrName>ppt_w</p:attrName>
                                        </p:attrNameLst>
                                      </p:cBhvr>
                                      <p:tavLst>
                                        <p:tav tm="0">
                                          <p:val>
                                            <p:strVal val="#ppt_w+.3"/>
                                          </p:val>
                                        </p:tav>
                                        <p:tav tm="100000">
                                          <p:val>
                                            <p:strVal val="#ppt_w"/>
                                          </p:val>
                                        </p:tav>
                                      </p:tavLst>
                                    </p:anim>
                                    <p:anim calcmode="lin" valueType="num">
                                      <p:cBhvr>
                                        <p:cTn id="51" dur="1000" fill="hold"/>
                                        <p:tgtEl>
                                          <p:spTgt spid="80"/>
                                        </p:tgtEl>
                                        <p:attrNameLst>
                                          <p:attrName>ppt_h</p:attrName>
                                        </p:attrNameLst>
                                      </p:cBhvr>
                                      <p:tavLst>
                                        <p:tav tm="0">
                                          <p:val>
                                            <p:strVal val="#ppt_h"/>
                                          </p:val>
                                        </p:tav>
                                        <p:tav tm="100000">
                                          <p:val>
                                            <p:strVal val="#ppt_h"/>
                                          </p:val>
                                        </p:tav>
                                      </p:tavLst>
                                    </p:anim>
                                    <p:animEffect transition="in" filter="fade">
                                      <p:cBhvr>
                                        <p:cTn id="52" dur="1000"/>
                                        <p:tgtEl>
                                          <p:spTgt spid="80"/>
                                        </p:tgtEl>
                                      </p:cBhvr>
                                    </p:animEffect>
                                  </p:childTnLst>
                                </p:cTn>
                              </p:par>
                            </p:childTnLst>
                          </p:cTn>
                        </p:par>
                        <p:par>
                          <p:cTn id="53" fill="hold">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66"/>
                                        </p:tgtEl>
                                        <p:attrNameLst>
                                          <p:attrName>style.visibility</p:attrName>
                                        </p:attrNameLst>
                                      </p:cBhvr>
                                      <p:to>
                                        <p:strVal val="visible"/>
                                      </p:to>
                                    </p:set>
                                    <p:animEffect transition="in" filter="fade">
                                      <p:cBhvr>
                                        <p:cTn id="56" dur="500"/>
                                        <p:tgtEl>
                                          <p:spTgt spid="66"/>
                                        </p:tgtEl>
                                      </p:cBhvr>
                                    </p:animEffect>
                                  </p:childTnLst>
                                </p:cTn>
                              </p:par>
                              <p:par>
                                <p:cTn id="57" presetID="50" presetClass="entr" presetSubtype="0" decel="100000" fill="hold" nodeType="withEffect">
                                  <p:stCondLst>
                                    <p:cond delay="0"/>
                                  </p:stCondLst>
                                  <p:childTnLst>
                                    <p:set>
                                      <p:cBhvr>
                                        <p:cTn id="58" dur="1" fill="hold">
                                          <p:stCondLst>
                                            <p:cond delay="0"/>
                                          </p:stCondLst>
                                        </p:cTn>
                                        <p:tgtEl>
                                          <p:spTgt spid="94"/>
                                        </p:tgtEl>
                                        <p:attrNameLst>
                                          <p:attrName>style.visibility</p:attrName>
                                        </p:attrNameLst>
                                      </p:cBhvr>
                                      <p:to>
                                        <p:strVal val="visible"/>
                                      </p:to>
                                    </p:set>
                                    <p:anim calcmode="lin" valueType="num">
                                      <p:cBhvr>
                                        <p:cTn id="59" dur="1000" fill="hold"/>
                                        <p:tgtEl>
                                          <p:spTgt spid="94"/>
                                        </p:tgtEl>
                                        <p:attrNameLst>
                                          <p:attrName>ppt_w</p:attrName>
                                        </p:attrNameLst>
                                      </p:cBhvr>
                                      <p:tavLst>
                                        <p:tav tm="0">
                                          <p:val>
                                            <p:strVal val="#ppt_w+.3"/>
                                          </p:val>
                                        </p:tav>
                                        <p:tav tm="100000">
                                          <p:val>
                                            <p:strVal val="#ppt_w"/>
                                          </p:val>
                                        </p:tav>
                                      </p:tavLst>
                                    </p:anim>
                                    <p:anim calcmode="lin" valueType="num">
                                      <p:cBhvr>
                                        <p:cTn id="60" dur="1000" fill="hold"/>
                                        <p:tgtEl>
                                          <p:spTgt spid="94"/>
                                        </p:tgtEl>
                                        <p:attrNameLst>
                                          <p:attrName>ppt_h</p:attrName>
                                        </p:attrNameLst>
                                      </p:cBhvr>
                                      <p:tavLst>
                                        <p:tav tm="0">
                                          <p:val>
                                            <p:strVal val="#ppt_h"/>
                                          </p:val>
                                        </p:tav>
                                        <p:tav tm="100000">
                                          <p:val>
                                            <p:strVal val="#ppt_h"/>
                                          </p:val>
                                        </p:tav>
                                      </p:tavLst>
                                    </p:anim>
                                    <p:animEffect transition="in" filter="fade">
                                      <p:cBhvr>
                                        <p:cTn id="61" dur="1000"/>
                                        <p:tgtEl>
                                          <p:spTgt spid="94"/>
                                        </p:tgtEl>
                                      </p:cBhvr>
                                    </p:animEffect>
                                  </p:childTnLst>
                                </p:cTn>
                              </p:par>
                            </p:childTnLst>
                          </p:cTn>
                        </p:par>
                        <p:par>
                          <p:cTn id="62" fill="hold">
                            <p:stCondLst>
                              <p:cond delay="5500"/>
                            </p:stCondLst>
                            <p:childTnLst>
                              <p:par>
                                <p:cTn id="63" presetID="10" presetClass="entr" presetSubtype="0" fill="hold" grpId="0" nodeType="after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fade">
                                      <p:cBhvr>
                                        <p:cTn id="65"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6" grpId="0"/>
      <p:bldP spid="74" grpId="0"/>
      <p:bldP spid="75" grpId="0"/>
      <p:bldP spid="7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箭头连接符 3"/>
          <p:cNvCxnSpPr/>
          <p:nvPr/>
        </p:nvCxnSpPr>
        <p:spPr>
          <a:xfrm flipH="1" flipV="1">
            <a:off x="3294710" y="2489300"/>
            <a:ext cx="251765" cy="25069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H="1">
            <a:off x="3294710" y="4514592"/>
            <a:ext cx="251765" cy="25069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H="1">
            <a:off x="2805523" y="3627292"/>
            <a:ext cx="337727" cy="0"/>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8643063" y="2489300"/>
            <a:ext cx="251765" cy="250692"/>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8643063" y="4514592"/>
            <a:ext cx="251765" cy="250692"/>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9046288" y="3627292"/>
            <a:ext cx="337727" cy="0"/>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5770515" y="3301806"/>
            <a:ext cx="650970" cy="650970"/>
            <a:chOff x="5770515" y="3286125"/>
            <a:chExt cx="650970" cy="650970"/>
          </a:xfrm>
        </p:grpSpPr>
        <p:sp>
          <p:nvSpPr>
            <p:cNvPr id="11" name="椭圆 10"/>
            <p:cNvSpPr/>
            <p:nvPr/>
          </p:nvSpPr>
          <p:spPr>
            <a:xfrm>
              <a:off x="5770515" y="3286125"/>
              <a:ext cx="650970" cy="650970"/>
            </a:xfrm>
            <a:prstGeom prst="ellipse">
              <a:avLst/>
            </a:prstGeom>
            <a:solidFill>
              <a:srgbClr val="F61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矩形 11"/>
            <p:cNvSpPr/>
            <p:nvPr/>
          </p:nvSpPr>
          <p:spPr>
            <a:xfrm>
              <a:off x="5865008" y="3426945"/>
              <a:ext cx="461985" cy="369332"/>
            </a:xfrm>
            <a:prstGeom prst="rect">
              <a:avLst/>
            </a:prstGeom>
          </p:spPr>
          <p:txBody>
            <a:bodyPr wrap="none" anchor="ctr">
              <a:spAutoFit/>
            </a:bodyPr>
            <a:lstStyle/>
            <a:p>
              <a:pPr algn="ctr"/>
              <a:r>
                <a:rPr lang="en-US" altLang="zh-CN" dirty="0" smtClean="0">
                  <a:solidFill>
                    <a:schemeClr val="bg1"/>
                  </a:solidFill>
                </a:rPr>
                <a:t>VS</a:t>
              </a:r>
              <a:endParaRPr lang="zh-CN" altLang="en-US" dirty="0">
                <a:solidFill>
                  <a:schemeClr val="bg1"/>
                </a:solidFill>
              </a:endParaRPr>
            </a:p>
          </p:txBody>
        </p:sp>
      </p:grpSp>
      <p:grpSp>
        <p:nvGrpSpPr>
          <p:cNvPr id="13" name="组合 12"/>
          <p:cNvGrpSpPr/>
          <p:nvPr/>
        </p:nvGrpSpPr>
        <p:grpSpPr>
          <a:xfrm>
            <a:off x="3244850" y="2522392"/>
            <a:ext cx="2209800" cy="2209800"/>
            <a:chOff x="3244850" y="2506711"/>
            <a:chExt cx="2209800" cy="2209800"/>
          </a:xfrm>
        </p:grpSpPr>
        <p:sp>
          <p:nvSpPr>
            <p:cNvPr id="14" name="椭圆 13"/>
            <p:cNvSpPr/>
            <p:nvPr/>
          </p:nvSpPr>
          <p:spPr>
            <a:xfrm>
              <a:off x="3244850" y="2506711"/>
              <a:ext cx="2209800" cy="2209800"/>
            </a:xfrm>
            <a:prstGeom prst="ellipse">
              <a:avLst/>
            </a:prstGeom>
            <a:solidFill>
              <a:schemeClr val="bg1">
                <a:lumMod val="95000"/>
              </a:schemeClr>
            </a:solidFill>
            <a:ln w="1587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15" name="组合 14"/>
            <p:cNvGrpSpPr/>
            <p:nvPr/>
          </p:nvGrpSpPr>
          <p:grpSpPr>
            <a:xfrm>
              <a:off x="3495542" y="2757403"/>
              <a:ext cx="1708416" cy="1708416"/>
              <a:chOff x="3495542" y="2757403"/>
              <a:chExt cx="1708416" cy="1708416"/>
            </a:xfrm>
          </p:grpSpPr>
          <p:sp>
            <p:nvSpPr>
              <p:cNvPr id="16" name="椭圆 15"/>
              <p:cNvSpPr/>
              <p:nvPr/>
            </p:nvSpPr>
            <p:spPr>
              <a:xfrm>
                <a:off x="3495542" y="2757403"/>
                <a:ext cx="1708416" cy="1708416"/>
              </a:xfrm>
              <a:prstGeom prst="ellipse">
                <a:avLst/>
              </a:prstGeom>
              <a:solidFill>
                <a:srgbClr val="F73062"/>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7" name="Freeform 98"/>
              <p:cNvSpPr>
                <a:spLocks noEditPoints="1"/>
              </p:cNvSpPr>
              <p:nvPr/>
            </p:nvSpPr>
            <p:spPr bwMode="auto">
              <a:xfrm>
                <a:off x="4049963" y="3061557"/>
                <a:ext cx="599574" cy="602524"/>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8" name="矩形 17"/>
              <p:cNvSpPr/>
              <p:nvPr/>
            </p:nvSpPr>
            <p:spPr>
              <a:xfrm>
                <a:off x="3795752" y="3786781"/>
                <a:ext cx="1107996" cy="369332"/>
              </a:xfrm>
              <a:prstGeom prst="rect">
                <a:avLst/>
              </a:prstGeom>
            </p:spPr>
            <p:txBody>
              <a:bodyPr wrap="none">
                <a:spAutoFit/>
              </a:bodyPr>
              <a:lstStyle/>
              <a:p>
                <a:r>
                  <a:rPr lang="zh-CN" altLang="en-US" dirty="0" smtClean="0">
                    <a:solidFill>
                      <a:schemeClr val="bg1"/>
                    </a:solidFill>
                  </a:rPr>
                  <a:t>我们团队</a:t>
                </a:r>
                <a:endParaRPr lang="zh-CN" altLang="en-US" dirty="0">
                  <a:solidFill>
                    <a:schemeClr val="bg1"/>
                  </a:solidFill>
                </a:endParaRPr>
              </a:p>
            </p:txBody>
          </p:sp>
        </p:grpSp>
      </p:grpSp>
      <p:grpSp>
        <p:nvGrpSpPr>
          <p:cNvPr id="19" name="组合 18"/>
          <p:cNvGrpSpPr/>
          <p:nvPr/>
        </p:nvGrpSpPr>
        <p:grpSpPr>
          <a:xfrm>
            <a:off x="6737350" y="2522392"/>
            <a:ext cx="2209800" cy="2209800"/>
            <a:chOff x="6737350" y="2506711"/>
            <a:chExt cx="2209800" cy="2209800"/>
          </a:xfrm>
        </p:grpSpPr>
        <p:sp>
          <p:nvSpPr>
            <p:cNvPr id="20" name="椭圆 19"/>
            <p:cNvSpPr/>
            <p:nvPr/>
          </p:nvSpPr>
          <p:spPr>
            <a:xfrm>
              <a:off x="6737350" y="2506711"/>
              <a:ext cx="2209800" cy="2209800"/>
            </a:xfrm>
            <a:prstGeom prst="ellipse">
              <a:avLst/>
            </a:prstGeom>
            <a:solidFill>
              <a:schemeClr val="bg1">
                <a:lumMod val="95000"/>
              </a:schemeClr>
            </a:solidFill>
            <a:ln w="1587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21" name="组合 20"/>
            <p:cNvGrpSpPr/>
            <p:nvPr/>
          </p:nvGrpSpPr>
          <p:grpSpPr>
            <a:xfrm>
              <a:off x="6988042" y="2757403"/>
              <a:ext cx="1708416" cy="1708416"/>
              <a:chOff x="6988042" y="2757403"/>
              <a:chExt cx="1708416" cy="1708416"/>
            </a:xfrm>
          </p:grpSpPr>
          <p:sp>
            <p:nvSpPr>
              <p:cNvPr id="22" name="椭圆 21"/>
              <p:cNvSpPr/>
              <p:nvPr/>
            </p:nvSpPr>
            <p:spPr>
              <a:xfrm>
                <a:off x="6988042" y="2757403"/>
                <a:ext cx="1708416" cy="1708416"/>
              </a:xfrm>
              <a:prstGeom prst="ellipse">
                <a:avLst/>
              </a:prstGeom>
              <a:solidFill>
                <a:srgbClr val="EA4957"/>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3" name="Freeform 98"/>
              <p:cNvSpPr>
                <a:spLocks noEditPoints="1"/>
              </p:cNvSpPr>
              <p:nvPr/>
            </p:nvSpPr>
            <p:spPr bwMode="auto">
              <a:xfrm>
                <a:off x="7542463" y="3061557"/>
                <a:ext cx="599574" cy="602524"/>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24" name="矩形 23"/>
              <p:cNvSpPr/>
              <p:nvPr/>
            </p:nvSpPr>
            <p:spPr>
              <a:xfrm>
                <a:off x="7288252" y="3786781"/>
                <a:ext cx="1107996" cy="369332"/>
              </a:xfrm>
              <a:prstGeom prst="rect">
                <a:avLst/>
              </a:prstGeom>
            </p:spPr>
            <p:txBody>
              <a:bodyPr wrap="none">
                <a:spAutoFit/>
              </a:bodyPr>
              <a:lstStyle/>
              <a:p>
                <a:r>
                  <a:rPr lang="zh-CN" altLang="en-US" dirty="0" smtClean="0">
                    <a:solidFill>
                      <a:schemeClr val="bg1">
                        <a:lumMod val="85000"/>
                      </a:schemeClr>
                    </a:solidFill>
                  </a:rPr>
                  <a:t>其他团队</a:t>
                </a:r>
                <a:endParaRPr lang="zh-CN" altLang="en-US" dirty="0">
                  <a:solidFill>
                    <a:schemeClr val="bg1">
                      <a:lumMod val="85000"/>
                    </a:schemeClr>
                  </a:solidFill>
                </a:endParaRPr>
              </a:p>
            </p:txBody>
          </p:sp>
        </p:grpSp>
      </p:grpSp>
      <p:grpSp>
        <p:nvGrpSpPr>
          <p:cNvPr id="25" name="组合 24"/>
          <p:cNvGrpSpPr/>
          <p:nvPr/>
        </p:nvGrpSpPr>
        <p:grpSpPr>
          <a:xfrm>
            <a:off x="1718140" y="3138105"/>
            <a:ext cx="978373" cy="978373"/>
            <a:chOff x="1718140" y="3122424"/>
            <a:chExt cx="978373" cy="978373"/>
          </a:xfrm>
        </p:grpSpPr>
        <p:sp>
          <p:nvSpPr>
            <p:cNvPr id="26" name="椭圆 25"/>
            <p:cNvSpPr/>
            <p:nvPr/>
          </p:nvSpPr>
          <p:spPr>
            <a:xfrm flipH="1">
              <a:off x="1718140" y="3122424"/>
              <a:ext cx="978373" cy="978373"/>
            </a:xfrm>
            <a:prstGeom prst="ellipse">
              <a:avLst/>
            </a:prstGeom>
            <a:solidFill>
              <a:srgbClr val="F7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6124E"/>
                </a:solidFill>
              </a:endParaRPr>
            </a:p>
          </p:txBody>
        </p:sp>
        <p:sp>
          <p:nvSpPr>
            <p:cNvPr id="27" name="Freeform 48"/>
            <p:cNvSpPr>
              <a:spLocks noEditPoints="1"/>
            </p:cNvSpPr>
            <p:nvPr/>
          </p:nvSpPr>
          <p:spPr bwMode="auto">
            <a:xfrm>
              <a:off x="2046195" y="3450479"/>
              <a:ext cx="322263" cy="322263"/>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chemeClr val="bg1"/>
            </a:solidFill>
            <a:ln>
              <a:noFill/>
            </a:ln>
          </p:spPr>
          <p:txBody>
            <a:bodyPr vert="horz" wrap="square" lIns="91440" tIns="45720" rIns="91440" bIns="45720" numCol="1" anchor="t" anchorCtr="0" compatLnSpc="1"/>
            <a:lstStyle/>
            <a:p>
              <a:endParaRPr lang="zh-CN" altLang="en-US">
                <a:solidFill>
                  <a:srgbClr val="F6124E"/>
                </a:solidFill>
              </a:endParaRPr>
            </a:p>
          </p:txBody>
        </p:sp>
      </p:grpSp>
      <p:grpSp>
        <p:nvGrpSpPr>
          <p:cNvPr id="28" name="组合 27"/>
          <p:cNvGrpSpPr/>
          <p:nvPr/>
        </p:nvGrpSpPr>
        <p:grpSpPr>
          <a:xfrm>
            <a:off x="2450976" y="1603182"/>
            <a:ext cx="978373" cy="978373"/>
            <a:chOff x="2450976" y="1587501"/>
            <a:chExt cx="978373" cy="978373"/>
          </a:xfrm>
        </p:grpSpPr>
        <p:sp>
          <p:nvSpPr>
            <p:cNvPr id="29" name="椭圆 28"/>
            <p:cNvSpPr/>
            <p:nvPr/>
          </p:nvSpPr>
          <p:spPr>
            <a:xfrm flipH="1">
              <a:off x="2450976" y="1587501"/>
              <a:ext cx="978373" cy="978373"/>
            </a:xfrm>
            <a:prstGeom prst="ellipse">
              <a:avLst/>
            </a:prstGeom>
            <a:solidFill>
              <a:srgbClr val="F7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6124E"/>
                </a:solidFill>
              </a:endParaRPr>
            </a:p>
          </p:txBody>
        </p:sp>
        <p:sp>
          <p:nvSpPr>
            <p:cNvPr id="30" name="Freeform 104"/>
            <p:cNvSpPr>
              <a:spLocks noEditPoints="1"/>
            </p:cNvSpPr>
            <p:nvPr/>
          </p:nvSpPr>
          <p:spPr bwMode="auto">
            <a:xfrm>
              <a:off x="2778237" y="1914762"/>
              <a:ext cx="323850" cy="323850"/>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chemeClr val="bg1"/>
            </a:solidFill>
            <a:ln>
              <a:noFill/>
            </a:ln>
          </p:spPr>
          <p:txBody>
            <a:bodyPr vert="horz" wrap="square" lIns="91440" tIns="45720" rIns="91440" bIns="45720" numCol="1" anchor="t" anchorCtr="0" compatLnSpc="1"/>
            <a:lstStyle/>
            <a:p>
              <a:endParaRPr lang="zh-CN" altLang="en-US">
                <a:solidFill>
                  <a:srgbClr val="F6124E"/>
                </a:solidFill>
              </a:endParaRPr>
            </a:p>
          </p:txBody>
        </p:sp>
      </p:grpSp>
      <p:grpSp>
        <p:nvGrpSpPr>
          <p:cNvPr id="31" name="组合 30"/>
          <p:cNvGrpSpPr/>
          <p:nvPr/>
        </p:nvGrpSpPr>
        <p:grpSpPr>
          <a:xfrm>
            <a:off x="2450976" y="4673029"/>
            <a:ext cx="978373" cy="978373"/>
            <a:chOff x="2450976" y="4657348"/>
            <a:chExt cx="978373" cy="978373"/>
          </a:xfrm>
        </p:grpSpPr>
        <p:sp>
          <p:nvSpPr>
            <p:cNvPr id="32" name="椭圆 31"/>
            <p:cNvSpPr/>
            <p:nvPr/>
          </p:nvSpPr>
          <p:spPr>
            <a:xfrm flipH="1">
              <a:off x="2450976" y="4657348"/>
              <a:ext cx="978373" cy="978373"/>
            </a:xfrm>
            <a:prstGeom prst="ellipse">
              <a:avLst/>
            </a:prstGeom>
            <a:solidFill>
              <a:srgbClr val="F7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6124E"/>
                </a:solidFill>
              </a:endParaRPr>
            </a:p>
          </p:txBody>
        </p:sp>
        <p:sp>
          <p:nvSpPr>
            <p:cNvPr id="33" name="Freeform 115"/>
            <p:cNvSpPr>
              <a:spLocks noEditPoints="1"/>
            </p:cNvSpPr>
            <p:nvPr/>
          </p:nvSpPr>
          <p:spPr bwMode="auto">
            <a:xfrm>
              <a:off x="2778237" y="498540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a:solidFill>
                  <a:srgbClr val="F6124E"/>
                </a:solidFill>
              </a:endParaRPr>
            </a:p>
          </p:txBody>
        </p:sp>
      </p:grpSp>
      <p:grpSp>
        <p:nvGrpSpPr>
          <p:cNvPr id="34" name="组合 33"/>
          <p:cNvGrpSpPr/>
          <p:nvPr/>
        </p:nvGrpSpPr>
        <p:grpSpPr>
          <a:xfrm>
            <a:off x="9495488" y="3138106"/>
            <a:ext cx="978373" cy="978373"/>
            <a:chOff x="9495488" y="3122425"/>
            <a:chExt cx="978373" cy="978373"/>
          </a:xfrm>
        </p:grpSpPr>
        <p:sp>
          <p:nvSpPr>
            <p:cNvPr id="37" name="椭圆 36"/>
            <p:cNvSpPr/>
            <p:nvPr/>
          </p:nvSpPr>
          <p:spPr>
            <a:xfrm>
              <a:off x="9495488" y="3122425"/>
              <a:ext cx="978373" cy="978373"/>
            </a:xfrm>
            <a:prstGeom prst="ellipse">
              <a:avLst/>
            </a:prstGeom>
            <a:solidFill>
              <a:srgbClr val="EA4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8" name="Freeform 48"/>
            <p:cNvSpPr>
              <a:spLocks noEditPoints="1"/>
            </p:cNvSpPr>
            <p:nvPr/>
          </p:nvSpPr>
          <p:spPr bwMode="auto">
            <a:xfrm>
              <a:off x="9823543" y="3450479"/>
              <a:ext cx="322263" cy="322263"/>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9" name="组合 38"/>
          <p:cNvGrpSpPr/>
          <p:nvPr/>
        </p:nvGrpSpPr>
        <p:grpSpPr>
          <a:xfrm>
            <a:off x="8762652" y="1603182"/>
            <a:ext cx="978373" cy="978373"/>
            <a:chOff x="8762652" y="1587501"/>
            <a:chExt cx="978373" cy="978373"/>
          </a:xfrm>
        </p:grpSpPr>
        <p:sp>
          <p:nvSpPr>
            <p:cNvPr id="40" name="椭圆 39"/>
            <p:cNvSpPr/>
            <p:nvPr/>
          </p:nvSpPr>
          <p:spPr>
            <a:xfrm>
              <a:off x="8762652" y="1587501"/>
              <a:ext cx="978373" cy="978373"/>
            </a:xfrm>
            <a:prstGeom prst="ellipse">
              <a:avLst/>
            </a:prstGeom>
            <a:solidFill>
              <a:srgbClr val="EA4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1" name="Freeform 104"/>
            <p:cNvSpPr>
              <a:spLocks noEditPoints="1"/>
            </p:cNvSpPr>
            <p:nvPr/>
          </p:nvSpPr>
          <p:spPr bwMode="auto">
            <a:xfrm>
              <a:off x="9089913" y="1914762"/>
              <a:ext cx="323850" cy="323850"/>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42" name="组合 41"/>
          <p:cNvGrpSpPr/>
          <p:nvPr/>
        </p:nvGrpSpPr>
        <p:grpSpPr>
          <a:xfrm>
            <a:off x="8762652" y="4673029"/>
            <a:ext cx="978373" cy="978373"/>
            <a:chOff x="8762652" y="4657348"/>
            <a:chExt cx="978373" cy="978373"/>
          </a:xfrm>
        </p:grpSpPr>
        <p:sp>
          <p:nvSpPr>
            <p:cNvPr id="43" name="椭圆 42"/>
            <p:cNvSpPr/>
            <p:nvPr/>
          </p:nvSpPr>
          <p:spPr>
            <a:xfrm>
              <a:off x="8762652" y="4657348"/>
              <a:ext cx="978373" cy="978373"/>
            </a:xfrm>
            <a:prstGeom prst="ellipse">
              <a:avLst/>
            </a:prstGeom>
            <a:solidFill>
              <a:srgbClr val="EA4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4" name="Freeform 115"/>
            <p:cNvSpPr>
              <a:spLocks noEditPoints="1"/>
            </p:cNvSpPr>
            <p:nvPr/>
          </p:nvSpPr>
          <p:spPr bwMode="auto">
            <a:xfrm>
              <a:off x="9089913" y="498540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sp>
        <p:nvSpPr>
          <p:cNvPr id="45" name="矩形 44"/>
          <p:cNvSpPr/>
          <p:nvPr/>
        </p:nvSpPr>
        <p:spPr>
          <a:xfrm>
            <a:off x="1546275" y="1830758"/>
            <a:ext cx="861134" cy="523220"/>
          </a:xfrm>
          <a:prstGeom prst="rect">
            <a:avLst/>
          </a:prstGeom>
        </p:spPr>
        <p:txBody>
          <a:bodyPr wrap="none">
            <a:spAutoFit/>
          </a:bodyPr>
          <a:lstStyle/>
          <a:p>
            <a:pPr algn="ctr"/>
            <a:r>
              <a:rPr lang="en-US" altLang="zh-CN" sz="2800" dirty="0" smtClean="0">
                <a:solidFill>
                  <a:srgbClr val="F6124E"/>
                </a:solidFill>
              </a:rPr>
              <a:t>35%</a:t>
            </a:r>
            <a:endParaRPr lang="zh-CN" altLang="en-US" sz="2800" dirty="0">
              <a:solidFill>
                <a:srgbClr val="F6124E"/>
              </a:solidFill>
            </a:endParaRPr>
          </a:p>
        </p:txBody>
      </p:sp>
      <p:sp>
        <p:nvSpPr>
          <p:cNvPr id="46" name="矩形 45"/>
          <p:cNvSpPr/>
          <p:nvPr/>
        </p:nvSpPr>
        <p:spPr>
          <a:xfrm>
            <a:off x="9778695" y="1830758"/>
            <a:ext cx="861134" cy="523220"/>
          </a:xfrm>
          <a:prstGeom prst="rect">
            <a:avLst/>
          </a:prstGeom>
        </p:spPr>
        <p:txBody>
          <a:bodyPr wrap="none">
            <a:spAutoFit/>
          </a:bodyPr>
          <a:lstStyle/>
          <a:p>
            <a:pPr algn="ctr"/>
            <a:r>
              <a:rPr lang="en-US" altLang="zh-CN" sz="2800" dirty="0" smtClean="0">
                <a:solidFill>
                  <a:srgbClr val="EA4957"/>
                </a:solidFill>
              </a:rPr>
              <a:t>13%</a:t>
            </a:r>
            <a:endParaRPr lang="zh-CN" altLang="en-US" sz="2800" dirty="0">
              <a:solidFill>
                <a:srgbClr val="EA4957"/>
              </a:solidFill>
            </a:endParaRPr>
          </a:p>
        </p:txBody>
      </p:sp>
      <p:sp>
        <p:nvSpPr>
          <p:cNvPr id="47" name="矩形 46"/>
          <p:cNvSpPr/>
          <p:nvPr/>
        </p:nvSpPr>
        <p:spPr>
          <a:xfrm>
            <a:off x="809081" y="3365681"/>
            <a:ext cx="861134" cy="523220"/>
          </a:xfrm>
          <a:prstGeom prst="rect">
            <a:avLst/>
          </a:prstGeom>
        </p:spPr>
        <p:txBody>
          <a:bodyPr wrap="none">
            <a:spAutoFit/>
          </a:bodyPr>
          <a:lstStyle/>
          <a:p>
            <a:pPr algn="ctr"/>
            <a:r>
              <a:rPr lang="en-US" altLang="zh-CN" sz="2800" dirty="0" smtClean="0">
                <a:solidFill>
                  <a:srgbClr val="F6124E"/>
                </a:solidFill>
              </a:rPr>
              <a:t>40%</a:t>
            </a:r>
            <a:endParaRPr lang="zh-CN" altLang="en-US" sz="2800" dirty="0">
              <a:solidFill>
                <a:srgbClr val="F6124E"/>
              </a:solidFill>
            </a:endParaRPr>
          </a:p>
        </p:txBody>
      </p:sp>
      <p:sp>
        <p:nvSpPr>
          <p:cNvPr id="48" name="矩形 47"/>
          <p:cNvSpPr/>
          <p:nvPr/>
        </p:nvSpPr>
        <p:spPr>
          <a:xfrm>
            <a:off x="10511532" y="3365681"/>
            <a:ext cx="861134" cy="523220"/>
          </a:xfrm>
          <a:prstGeom prst="rect">
            <a:avLst/>
          </a:prstGeom>
        </p:spPr>
        <p:txBody>
          <a:bodyPr wrap="none">
            <a:spAutoFit/>
          </a:bodyPr>
          <a:lstStyle/>
          <a:p>
            <a:pPr algn="ctr"/>
            <a:r>
              <a:rPr lang="en-US" altLang="zh-CN" sz="2800" dirty="0" smtClean="0">
                <a:solidFill>
                  <a:srgbClr val="EA4957"/>
                </a:solidFill>
              </a:rPr>
              <a:t>38%</a:t>
            </a:r>
            <a:endParaRPr lang="zh-CN" altLang="en-US" sz="2800" dirty="0">
              <a:solidFill>
                <a:srgbClr val="EA4957"/>
              </a:solidFill>
            </a:endParaRPr>
          </a:p>
        </p:txBody>
      </p:sp>
      <p:sp>
        <p:nvSpPr>
          <p:cNvPr id="49" name="矩形 48"/>
          <p:cNvSpPr/>
          <p:nvPr/>
        </p:nvSpPr>
        <p:spPr>
          <a:xfrm>
            <a:off x="1546275" y="4900605"/>
            <a:ext cx="861134" cy="523220"/>
          </a:xfrm>
          <a:prstGeom prst="rect">
            <a:avLst/>
          </a:prstGeom>
        </p:spPr>
        <p:txBody>
          <a:bodyPr wrap="none">
            <a:spAutoFit/>
          </a:bodyPr>
          <a:lstStyle/>
          <a:p>
            <a:pPr algn="ctr"/>
            <a:r>
              <a:rPr lang="en-US" altLang="zh-CN" sz="2800" dirty="0" smtClean="0">
                <a:solidFill>
                  <a:srgbClr val="F6124E"/>
                </a:solidFill>
              </a:rPr>
              <a:t>80%</a:t>
            </a:r>
            <a:endParaRPr lang="zh-CN" altLang="en-US" sz="2800" dirty="0">
              <a:solidFill>
                <a:srgbClr val="F6124E"/>
              </a:solidFill>
            </a:endParaRPr>
          </a:p>
        </p:txBody>
      </p:sp>
      <p:sp>
        <p:nvSpPr>
          <p:cNvPr id="50" name="矩形 49"/>
          <p:cNvSpPr/>
          <p:nvPr/>
        </p:nvSpPr>
        <p:spPr>
          <a:xfrm>
            <a:off x="9778695" y="4900605"/>
            <a:ext cx="861134" cy="523220"/>
          </a:xfrm>
          <a:prstGeom prst="rect">
            <a:avLst/>
          </a:prstGeom>
        </p:spPr>
        <p:txBody>
          <a:bodyPr wrap="none">
            <a:spAutoFit/>
          </a:bodyPr>
          <a:lstStyle/>
          <a:p>
            <a:pPr algn="ctr"/>
            <a:r>
              <a:rPr lang="en-US" altLang="zh-CN" sz="2800" dirty="0" smtClean="0">
                <a:solidFill>
                  <a:srgbClr val="EA4957"/>
                </a:solidFill>
              </a:rPr>
              <a:t>13%</a:t>
            </a:r>
            <a:endParaRPr lang="zh-CN" altLang="en-US" sz="2800" dirty="0">
              <a:solidFill>
                <a:srgbClr val="EA4957"/>
              </a:solidFill>
            </a:endParaRPr>
          </a:p>
        </p:txBody>
      </p:sp>
      <p:sp>
        <p:nvSpPr>
          <p:cNvPr id="51" name="矩形 50"/>
          <p:cNvSpPr/>
          <p:nvPr/>
        </p:nvSpPr>
        <p:spPr>
          <a:xfrm>
            <a:off x="4162425" y="4905692"/>
            <a:ext cx="3867150" cy="1015663"/>
          </a:xfrm>
          <a:prstGeom prst="rect">
            <a:avLst/>
          </a:prstGeom>
        </p:spPr>
        <p:txBody>
          <a:bodyPr wrap="square">
            <a:spAutoFit/>
          </a:bodyPr>
          <a:lstStyle/>
          <a:p>
            <a:pPr algn="ct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a:t>
            </a:r>
            <a:r>
              <a:rPr lang="zh-CN" altLang="en-US" sz="1000" dirty="0" smtClean="0">
                <a:solidFill>
                  <a:schemeClr val="tx1">
                    <a:lumMod val="75000"/>
                    <a:lumOff val="25000"/>
                  </a:schemeClr>
                </a:solidFill>
                <a:latin typeface="+mn-ea"/>
              </a:rPr>
              <a:t>标尺</a:t>
            </a:r>
            <a:endParaRPr lang="zh-CN" altLang="en-US" sz="1000" dirty="0">
              <a:solidFill>
                <a:schemeClr val="tx1">
                  <a:lumMod val="75000"/>
                  <a:lumOff val="25000"/>
                </a:schemeClr>
              </a:solidFill>
              <a:latin typeface="+mn-ea"/>
            </a:endParaRPr>
          </a:p>
        </p:txBody>
      </p:sp>
      <p:sp>
        <p:nvSpPr>
          <p:cNvPr id="52"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49" presetClass="entr" presetSubtype="0" decel="10000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 calcmode="lin" valueType="num">
                                      <p:cBhvr>
                                        <p:cTn id="20" dur="500" fill="hold"/>
                                        <p:tgtEl>
                                          <p:spTgt spid="13"/>
                                        </p:tgtEl>
                                        <p:attrNameLst>
                                          <p:attrName>style.rotation</p:attrName>
                                        </p:attrNameLst>
                                      </p:cBhvr>
                                      <p:tavLst>
                                        <p:tav tm="0">
                                          <p:val>
                                            <p:fltVal val="360"/>
                                          </p:val>
                                        </p:tav>
                                        <p:tav tm="100000">
                                          <p:val>
                                            <p:fltVal val="0"/>
                                          </p:val>
                                        </p:tav>
                                      </p:tavLst>
                                    </p:anim>
                                    <p:animEffect transition="in" filter="fade">
                                      <p:cBhvr>
                                        <p:cTn id="21" dur="500"/>
                                        <p:tgtEl>
                                          <p:spTgt spid="13"/>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 calcmode="lin" valueType="num">
                                      <p:cBhvr>
                                        <p:cTn id="26" dur="500" fill="hold"/>
                                        <p:tgtEl>
                                          <p:spTgt spid="19"/>
                                        </p:tgtEl>
                                        <p:attrNameLst>
                                          <p:attrName>style.rotation</p:attrName>
                                        </p:attrNameLst>
                                      </p:cBhvr>
                                      <p:tavLst>
                                        <p:tav tm="0">
                                          <p:val>
                                            <p:fltVal val="360"/>
                                          </p:val>
                                        </p:tav>
                                        <p:tav tm="100000">
                                          <p:val>
                                            <p:fltVal val="0"/>
                                          </p:val>
                                        </p:tav>
                                      </p:tavLst>
                                    </p:anim>
                                    <p:animEffect transition="in" filter="fade">
                                      <p:cBhvr>
                                        <p:cTn id="27" dur="500"/>
                                        <p:tgtEl>
                                          <p:spTgt spid="19"/>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right)">
                                      <p:cBhvr>
                                        <p:cTn id="31" dur="500"/>
                                        <p:tgtEl>
                                          <p:spTgt spid="4"/>
                                        </p:tgtEl>
                                      </p:cBhvr>
                                    </p:animEffect>
                                  </p:childTnLst>
                                </p:cTn>
                              </p:par>
                              <p:par>
                                <p:cTn id="32" presetID="22" presetClass="entr" presetSubtype="2"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right)">
                                      <p:cBhvr>
                                        <p:cTn id="34" dur="500"/>
                                        <p:tgtEl>
                                          <p:spTgt spid="5"/>
                                        </p:tgtEl>
                                      </p:cBhvr>
                                    </p:animEffect>
                                  </p:childTnLst>
                                </p:cTn>
                              </p:par>
                              <p:par>
                                <p:cTn id="35" presetID="22" presetClass="entr" presetSubtype="8"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par>
                                <p:cTn id="38" presetID="22" presetClass="entr" presetSubtype="8"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par>
                                <p:cTn id="41" presetID="22" presetClass="entr" presetSubtype="2"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right)">
                                      <p:cBhvr>
                                        <p:cTn id="43" dur="500"/>
                                        <p:tgtEl>
                                          <p:spTgt spid="6"/>
                                        </p:tgtEl>
                                      </p:cBhvr>
                                    </p:animEffect>
                                  </p:childTnLst>
                                </p:cTn>
                              </p:par>
                              <p:par>
                                <p:cTn id="44" presetID="22" presetClass="entr" presetSubtype="8"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par>
                          <p:cTn id="47" fill="hold">
                            <p:stCondLst>
                              <p:cond delay="2500"/>
                            </p:stCondLst>
                            <p:childTnLst>
                              <p:par>
                                <p:cTn id="48" presetID="49" presetClass="entr" presetSubtype="0" decel="100000"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 calcmode="lin" valueType="num">
                                      <p:cBhvr>
                                        <p:cTn id="52" dur="500" fill="hold"/>
                                        <p:tgtEl>
                                          <p:spTgt spid="28"/>
                                        </p:tgtEl>
                                        <p:attrNameLst>
                                          <p:attrName>style.rotation</p:attrName>
                                        </p:attrNameLst>
                                      </p:cBhvr>
                                      <p:tavLst>
                                        <p:tav tm="0">
                                          <p:val>
                                            <p:fltVal val="360"/>
                                          </p:val>
                                        </p:tav>
                                        <p:tav tm="100000">
                                          <p:val>
                                            <p:fltVal val="0"/>
                                          </p:val>
                                        </p:tav>
                                      </p:tavLst>
                                    </p:anim>
                                    <p:animEffect transition="in" filter="fade">
                                      <p:cBhvr>
                                        <p:cTn id="53" dur="500"/>
                                        <p:tgtEl>
                                          <p:spTgt spid="28"/>
                                        </p:tgtEl>
                                      </p:cBhvr>
                                    </p:animEffect>
                                  </p:childTnLst>
                                </p:cTn>
                              </p:par>
                              <p:par>
                                <p:cTn id="54" presetID="49" presetClass="entr" presetSubtype="0" decel="100000" fill="hold" nodeType="withEffect">
                                  <p:stCondLst>
                                    <p:cond delay="0"/>
                                  </p:stCondLst>
                                  <p:childTnLst>
                                    <p:set>
                                      <p:cBhvr>
                                        <p:cTn id="55" dur="1" fill="hold">
                                          <p:stCondLst>
                                            <p:cond delay="0"/>
                                          </p:stCondLst>
                                        </p:cTn>
                                        <p:tgtEl>
                                          <p:spTgt spid="39"/>
                                        </p:tgtEl>
                                        <p:attrNameLst>
                                          <p:attrName>style.visibility</p:attrName>
                                        </p:attrNameLst>
                                      </p:cBhvr>
                                      <p:to>
                                        <p:strVal val="visible"/>
                                      </p:to>
                                    </p:set>
                                    <p:anim calcmode="lin" valueType="num">
                                      <p:cBhvr>
                                        <p:cTn id="56" dur="500" fill="hold"/>
                                        <p:tgtEl>
                                          <p:spTgt spid="39"/>
                                        </p:tgtEl>
                                        <p:attrNameLst>
                                          <p:attrName>ppt_w</p:attrName>
                                        </p:attrNameLst>
                                      </p:cBhvr>
                                      <p:tavLst>
                                        <p:tav tm="0">
                                          <p:val>
                                            <p:fltVal val="0"/>
                                          </p:val>
                                        </p:tav>
                                        <p:tav tm="100000">
                                          <p:val>
                                            <p:strVal val="#ppt_w"/>
                                          </p:val>
                                        </p:tav>
                                      </p:tavLst>
                                    </p:anim>
                                    <p:anim calcmode="lin" valueType="num">
                                      <p:cBhvr>
                                        <p:cTn id="57" dur="500" fill="hold"/>
                                        <p:tgtEl>
                                          <p:spTgt spid="39"/>
                                        </p:tgtEl>
                                        <p:attrNameLst>
                                          <p:attrName>ppt_h</p:attrName>
                                        </p:attrNameLst>
                                      </p:cBhvr>
                                      <p:tavLst>
                                        <p:tav tm="0">
                                          <p:val>
                                            <p:fltVal val="0"/>
                                          </p:val>
                                        </p:tav>
                                        <p:tav tm="100000">
                                          <p:val>
                                            <p:strVal val="#ppt_h"/>
                                          </p:val>
                                        </p:tav>
                                      </p:tavLst>
                                    </p:anim>
                                    <p:anim calcmode="lin" valueType="num">
                                      <p:cBhvr>
                                        <p:cTn id="58" dur="500" fill="hold"/>
                                        <p:tgtEl>
                                          <p:spTgt spid="39"/>
                                        </p:tgtEl>
                                        <p:attrNameLst>
                                          <p:attrName>style.rotation</p:attrName>
                                        </p:attrNameLst>
                                      </p:cBhvr>
                                      <p:tavLst>
                                        <p:tav tm="0">
                                          <p:val>
                                            <p:fltVal val="360"/>
                                          </p:val>
                                        </p:tav>
                                        <p:tav tm="100000">
                                          <p:val>
                                            <p:fltVal val="0"/>
                                          </p:val>
                                        </p:tav>
                                      </p:tavLst>
                                    </p:anim>
                                    <p:animEffect transition="in" filter="fade">
                                      <p:cBhvr>
                                        <p:cTn id="59" dur="500"/>
                                        <p:tgtEl>
                                          <p:spTgt spid="39"/>
                                        </p:tgtEl>
                                      </p:cBhvr>
                                    </p:animEffect>
                                  </p:childTnLst>
                                </p:cTn>
                              </p:par>
                              <p:par>
                                <p:cTn id="60" presetID="2" presetClass="entr" presetSubtype="8"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 calcmode="lin" valueType="num">
                                      <p:cBhvr additive="base">
                                        <p:cTn id="62" dur="500" fill="hold"/>
                                        <p:tgtEl>
                                          <p:spTgt spid="45"/>
                                        </p:tgtEl>
                                        <p:attrNameLst>
                                          <p:attrName>ppt_x</p:attrName>
                                        </p:attrNameLst>
                                      </p:cBhvr>
                                      <p:tavLst>
                                        <p:tav tm="0">
                                          <p:val>
                                            <p:strVal val="0-#ppt_w/2"/>
                                          </p:val>
                                        </p:tav>
                                        <p:tav tm="100000">
                                          <p:val>
                                            <p:strVal val="#ppt_x"/>
                                          </p:val>
                                        </p:tav>
                                      </p:tavLst>
                                    </p:anim>
                                    <p:anim calcmode="lin" valueType="num">
                                      <p:cBhvr additive="base">
                                        <p:cTn id="63" dur="500" fill="hold"/>
                                        <p:tgtEl>
                                          <p:spTgt spid="45"/>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46"/>
                                        </p:tgtEl>
                                        <p:attrNameLst>
                                          <p:attrName>style.visibility</p:attrName>
                                        </p:attrNameLst>
                                      </p:cBhvr>
                                      <p:to>
                                        <p:strVal val="visible"/>
                                      </p:to>
                                    </p:set>
                                    <p:anim calcmode="lin" valueType="num">
                                      <p:cBhvr additive="base">
                                        <p:cTn id="66" dur="500" fill="hold"/>
                                        <p:tgtEl>
                                          <p:spTgt spid="46"/>
                                        </p:tgtEl>
                                        <p:attrNameLst>
                                          <p:attrName>ppt_x</p:attrName>
                                        </p:attrNameLst>
                                      </p:cBhvr>
                                      <p:tavLst>
                                        <p:tav tm="0">
                                          <p:val>
                                            <p:strVal val="1+#ppt_w/2"/>
                                          </p:val>
                                        </p:tav>
                                        <p:tav tm="100000">
                                          <p:val>
                                            <p:strVal val="#ppt_x"/>
                                          </p:val>
                                        </p:tav>
                                      </p:tavLst>
                                    </p:anim>
                                    <p:anim calcmode="lin" valueType="num">
                                      <p:cBhvr additive="base">
                                        <p:cTn id="67" dur="500" fill="hold"/>
                                        <p:tgtEl>
                                          <p:spTgt spid="46"/>
                                        </p:tgtEl>
                                        <p:attrNameLst>
                                          <p:attrName>ppt_y</p:attrName>
                                        </p:attrNameLst>
                                      </p:cBhvr>
                                      <p:tavLst>
                                        <p:tav tm="0">
                                          <p:val>
                                            <p:strVal val="#ppt_y"/>
                                          </p:val>
                                        </p:tav>
                                        <p:tav tm="100000">
                                          <p:val>
                                            <p:strVal val="#ppt_y"/>
                                          </p:val>
                                        </p:tav>
                                      </p:tavLst>
                                    </p:anim>
                                  </p:childTnLst>
                                </p:cTn>
                              </p:par>
                            </p:childTnLst>
                          </p:cTn>
                        </p:par>
                        <p:par>
                          <p:cTn id="68" fill="hold">
                            <p:stCondLst>
                              <p:cond delay="3000"/>
                            </p:stCondLst>
                            <p:childTnLst>
                              <p:par>
                                <p:cTn id="69" presetID="49" presetClass="entr" presetSubtype="0" decel="100000" fill="hold" nodeType="after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 calcmode="lin" valueType="num">
                                      <p:cBhvr>
                                        <p:cTn id="73" dur="500" fill="hold"/>
                                        <p:tgtEl>
                                          <p:spTgt spid="25"/>
                                        </p:tgtEl>
                                        <p:attrNameLst>
                                          <p:attrName>style.rotation</p:attrName>
                                        </p:attrNameLst>
                                      </p:cBhvr>
                                      <p:tavLst>
                                        <p:tav tm="0">
                                          <p:val>
                                            <p:fltVal val="360"/>
                                          </p:val>
                                        </p:tav>
                                        <p:tav tm="100000">
                                          <p:val>
                                            <p:fltVal val="0"/>
                                          </p:val>
                                        </p:tav>
                                      </p:tavLst>
                                    </p:anim>
                                    <p:animEffect transition="in" filter="fade">
                                      <p:cBhvr>
                                        <p:cTn id="74" dur="500"/>
                                        <p:tgtEl>
                                          <p:spTgt spid="25"/>
                                        </p:tgtEl>
                                      </p:cBhvr>
                                    </p:animEffect>
                                  </p:childTnLst>
                                </p:cTn>
                              </p:par>
                              <p:par>
                                <p:cTn id="75" presetID="49" presetClass="entr" presetSubtype="0" decel="100000"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p:cTn id="77" dur="500" fill="hold"/>
                                        <p:tgtEl>
                                          <p:spTgt spid="34"/>
                                        </p:tgtEl>
                                        <p:attrNameLst>
                                          <p:attrName>ppt_w</p:attrName>
                                        </p:attrNameLst>
                                      </p:cBhvr>
                                      <p:tavLst>
                                        <p:tav tm="0">
                                          <p:val>
                                            <p:fltVal val="0"/>
                                          </p:val>
                                        </p:tav>
                                        <p:tav tm="100000">
                                          <p:val>
                                            <p:strVal val="#ppt_w"/>
                                          </p:val>
                                        </p:tav>
                                      </p:tavLst>
                                    </p:anim>
                                    <p:anim calcmode="lin" valueType="num">
                                      <p:cBhvr>
                                        <p:cTn id="78" dur="500" fill="hold"/>
                                        <p:tgtEl>
                                          <p:spTgt spid="34"/>
                                        </p:tgtEl>
                                        <p:attrNameLst>
                                          <p:attrName>ppt_h</p:attrName>
                                        </p:attrNameLst>
                                      </p:cBhvr>
                                      <p:tavLst>
                                        <p:tav tm="0">
                                          <p:val>
                                            <p:fltVal val="0"/>
                                          </p:val>
                                        </p:tav>
                                        <p:tav tm="100000">
                                          <p:val>
                                            <p:strVal val="#ppt_h"/>
                                          </p:val>
                                        </p:tav>
                                      </p:tavLst>
                                    </p:anim>
                                    <p:anim calcmode="lin" valueType="num">
                                      <p:cBhvr>
                                        <p:cTn id="79" dur="500" fill="hold"/>
                                        <p:tgtEl>
                                          <p:spTgt spid="34"/>
                                        </p:tgtEl>
                                        <p:attrNameLst>
                                          <p:attrName>style.rotation</p:attrName>
                                        </p:attrNameLst>
                                      </p:cBhvr>
                                      <p:tavLst>
                                        <p:tav tm="0">
                                          <p:val>
                                            <p:fltVal val="360"/>
                                          </p:val>
                                        </p:tav>
                                        <p:tav tm="100000">
                                          <p:val>
                                            <p:fltVal val="0"/>
                                          </p:val>
                                        </p:tav>
                                      </p:tavLst>
                                    </p:anim>
                                    <p:animEffect transition="in" filter="fade">
                                      <p:cBhvr>
                                        <p:cTn id="80" dur="500"/>
                                        <p:tgtEl>
                                          <p:spTgt spid="34"/>
                                        </p:tgtEl>
                                      </p:cBhvr>
                                    </p:animEffect>
                                  </p:childTnLst>
                                </p:cTn>
                              </p:par>
                              <p:par>
                                <p:cTn id="81" presetID="2" presetClass="entr" presetSubtype="8"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anim calcmode="lin" valueType="num">
                                      <p:cBhvr additive="base">
                                        <p:cTn id="83" dur="500" fill="hold"/>
                                        <p:tgtEl>
                                          <p:spTgt spid="47"/>
                                        </p:tgtEl>
                                        <p:attrNameLst>
                                          <p:attrName>ppt_x</p:attrName>
                                        </p:attrNameLst>
                                      </p:cBhvr>
                                      <p:tavLst>
                                        <p:tav tm="0">
                                          <p:val>
                                            <p:strVal val="0-#ppt_w/2"/>
                                          </p:val>
                                        </p:tav>
                                        <p:tav tm="100000">
                                          <p:val>
                                            <p:strVal val="#ppt_x"/>
                                          </p:val>
                                        </p:tav>
                                      </p:tavLst>
                                    </p:anim>
                                    <p:anim calcmode="lin" valueType="num">
                                      <p:cBhvr additive="base">
                                        <p:cTn id="84" dur="500" fill="hold"/>
                                        <p:tgtEl>
                                          <p:spTgt spid="47"/>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 calcmode="lin" valueType="num">
                                      <p:cBhvr additive="base">
                                        <p:cTn id="87" dur="500" fill="hold"/>
                                        <p:tgtEl>
                                          <p:spTgt spid="48"/>
                                        </p:tgtEl>
                                        <p:attrNameLst>
                                          <p:attrName>ppt_x</p:attrName>
                                        </p:attrNameLst>
                                      </p:cBhvr>
                                      <p:tavLst>
                                        <p:tav tm="0">
                                          <p:val>
                                            <p:strVal val="1+#ppt_w/2"/>
                                          </p:val>
                                        </p:tav>
                                        <p:tav tm="100000">
                                          <p:val>
                                            <p:strVal val="#ppt_x"/>
                                          </p:val>
                                        </p:tav>
                                      </p:tavLst>
                                    </p:anim>
                                    <p:anim calcmode="lin" valueType="num">
                                      <p:cBhvr additive="base">
                                        <p:cTn id="88" dur="500" fill="hold"/>
                                        <p:tgtEl>
                                          <p:spTgt spid="48"/>
                                        </p:tgtEl>
                                        <p:attrNameLst>
                                          <p:attrName>ppt_y</p:attrName>
                                        </p:attrNameLst>
                                      </p:cBhvr>
                                      <p:tavLst>
                                        <p:tav tm="0">
                                          <p:val>
                                            <p:strVal val="#ppt_y"/>
                                          </p:val>
                                        </p:tav>
                                        <p:tav tm="100000">
                                          <p:val>
                                            <p:strVal val="#ppt_y"/>
                                          </p:val>
                                        </p:tav>
                                      </p:tavLst>
                                    </p:anim>
                                  </p:childTnLst>
                                </p:cTn>
                              </p:par>
                            </p:childTnLst>
                          </p:cTn>
                        </p:par>
                        <p:par>
                          <p:cTn id="89" fill="hold">
                            <p:stCondLst>
                              <p:cond delay="3500"/>
                            </p:stCondLst>
                            <p:childTnLst>
                              <p:par>
                                <p:cTn id="90" presetID="49" presetClass="entr" presetSubtype="0" decel="100000" fill="hold" nodeType="after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p:cTn id="92" dur="500" fill="hold"/>
                                        <p:tgtEl>
                                          <p:spTgt spid="31"/>
                                        </p:tgtEl>
                                        <p:attrNameLst>
                                          <p:attrName>ppt_w</p:attrName>
                                        </p:attrNameLst>
                                      </p:cBhvr>
                                      <p:tavLst>
                                        <p:tav tm="0">
                                          <p:val>
                                            <p:fltVal val="0"/>
                                          </p:val>
                                        </p:tav>
                                        <p:tav tm="100000">
                                          <p:val>
                                            <p:strVal val="#ppt_w"/>
                                          </p:val>
                                        </p:tav>
                                      </p:tavLst>
                                    </p:anim>
                                    <p:anim calcmode="lin" valueType="num">
                                      <p:cBhvr>
                                        <p:cTn id="93" dur="500" fill="hold"/>
                                        <p:tgtEl>
                                          <p:spTgt spid="31"/>
                                        </p:tgtEl>
                                        <p:attrNameLst>
                                          <p:attrName>ppt_h</p:attrName>
                                        </p:attrNameLst>
                                      </p:cBhvr>
                                      <p:tavLst>
                                        <p:tav tm="0">
                                          <p:val>
                                            <p:fltVal val="0"/>
                                          </p:val>
                                        </p:tav>
                                        <p:tav tm="100000">
                                          <p:val>
                                            <p:strVal val="#ppt_h"/>
                                          </p:val>
                                        </p:tav>
                                      </p:tavLst>
                                    </p:anim>
                                    <p:anim calcmode="lin" valueType="num">
                                      <p:cBhvr>
                                        <p:cTn id="94" dur="500" fill="hold"/>
                                        <p:tgtEl>
                                          <p:spTgt spid="31"/>
                                        </p:tgtEl>
                                        <p:attrNameLst>
                                          <p:attrName>style.rotation</p:attrName>
                                        </p:attrNameLst>
                                      </p:cBhvr>
                                      <p:tavLst>
                                        <p:tav tm="0">
                                          <p:val>
                                            <p:fltVal val="360"/>
                                          </p:val>
                                        </p:tav>
                                        <p:tav tm="100000">
                                          <p:val>
                                            <p:fltVal val="0"/>
                                          </p:val>
                                        </p:tav>
                                      </p:tavLst>
                                    </p:anim>
                                    <p:animEffect transition="in" filter="fade">
                                      <p:cBhvr>
                                        <p:cTn id="95" dur="500"/>
                                        <p:tgtEl>
                                          <p:spTgt spid="31"/>
                                        </p:tgtEl>
                                      </p:cBhvr>
                                    </p:animEffect>
                                  </p:childTnLst>
                                </p:cTn>
                              </p:par>
                              <p:par>
                                <p:cTn id="96" presetID="49" presetClass="entr" presetSubtype="0" decel="100000" fill="hold" nodeType="with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p:cTn id="98" dur="500" fill="hold"/>
                                        <p:tgtEl>
                                          <p:spTgt spid="42"/>
                                        </p:tgtEl>
                                        <p:attrNameLst>
                                          <p:attrName>ppt_w</p:attrName>
                                        </p:attrNameLst>
                                      </p:cBhvr>
                                      <p:tavLst>
                                        <p:tav tm="0">
                                          <p:val>
                                            <p:fltVal val="0"/>
                                          </p:val>
                                        </p:tav>
                                        <p:tav tm="100000">
                                          <p:val>
                                            <p:strVal val="#ppt_w"/>
                                          </p:val>
                                        </p:tav>
                                      </p:tavLst>
                                    </p:anim>
                                    <p:anim calcmode="lin" valueType="num">
                                      <p:cBhvr>
                                        <p:cTn id="99" dur="500" fill="hold"/>
                                        <p:tgtEl>
                                          <p:spTgt spid="42"/>
                                        </p:tgtEl>
                                        <p:attrNameLst>
                                          <p:attrName>ppt_h</p:attrName>
                                        </p:attrNameLst>
                                      </p:cBhvr>
                                      <p:tavLst>
                                        <p:tav tm="0">
                                          <p:val>
                                            <p:fltVal val="0"/>
                                          </p:val>
                                        </p:tav>
                                        <p:tav tm="100000">
                                          <p:val>
                                            <p:strVal val="#ppt_h"/>
                                          </p:val>
                                        </p:tav>
                                      </p:tavLst>
                                    </p:anim>
                                    <p:anim calcmode="lin" valueType="num">
                                      <p:cBhvr>
                                        <p:cTn id="100" dur="500" fill="hold"/>
                                        <p:tgtEl>
                                          <p:spTgt spid="42"/>
                                        </p:tgtEl>
                                        <p:attrNameLst>
                                          <p:attrName>style.rotation</p:attrName>
                                        </p:attrNameLst>
                                      </p:cBhvr>
                                      <p:tavLst>
                                        <p:tav tm="0">
                                          <p:val>
                                            <p:fltVal val="360"/>
                                          </p:val>
                                        </p:tav>
                                        <p:tav tm="100000">
                                          <p:val>
                                            <p:fltVal val="0"/>
                                          </p:val>
                                        </p:tav>
                                      </p:tavLst>
                                    </p:anim>
                                    <p:animEffect transition="in" filter="fade">
                                      <p:cBhvr>
                                        <p:cTn id="101" dur="500"/>
                                        <p:tgtEl>
                                          <p:spTgt spid="42"/>
                                        </p:tgtEl>
                                      </p:cBhvr>
                                    </p:animEffect>
                                  </p:childTnLst>
                                </p:cTn>
                              </p:par>
                              <p:par>
                                <p:cTn id="102" presetID="2" presetClass="entr" presetSubtype="8" fill="hold" grpId="0" nodeType="withEffect">
                                  <p:stCondLst>
                                    <p:cond delay="0"/>
                                  </p:stCondLst>
                                  <p:childTnLst>
                                    <p:set>
                                      <p:cBhvr>
                                        <p:cTn id="103" dur="1" fill="hold">
                                          <p:stCondLst>
                                            <p:cond delay="0"/>
                                          </p:stCondLst>
                                        </p:cTn>
                                        <p:tgtEl>
                                          <p:spTgt spid="49"/>
                                        </p:tgtEl>
                                        <p:attrNameLst>
                                          <p:attrName>style.visibility</p:attrName>
                                        </p:attrNameLst>
                                      </p:cBhvr>
                                      <p:to>
                                        <p:strVal val="visible"/>
                                      </p:to>
                                    </p:set>
                                    <p:anim calcmode="lin" valueType="num">
                                      <p:cBhvr additive="base">
                                        <p:cTn id="104" dur="500" fill="hold"/>
                                        <p:tgtEl>
                                          <p:spTgt spid="49"/>
                                        </p:tgtEl>
                                        <p:attrNameLst>
                                          <p:attrName>ppt_x</p:attrName>
                                        </p:attrNameLst>
                                      </p:cBhvr>
                                      <p:tavLst>
                                        <p:tav tm="0">
                                          <p:val>
                                            <p:strVal val="0-#ppt_w/2"/>
                                          </p:val>
                                        </p:tav>
                                        <p:tav tm="100000">
                                          <p:val>
                                            <p:strVal val="#ppt_x"/>
                                          </p:val>
                                        </p:tav>
                                      </p:tavLst>
                                    </p:anim>
                                    <p:anim calcmode="lin" valueType="num">
                                      <p:cBhvr additive="base">
                                        <p:cTn id="105" dur="500" fill="hold"/>
                                        <p:tgtEl>
                                          <p:spTgt spid="49"/>
                                        </p:tgtEl>
                                        <p:attrNameLst>
                                          <p:attrName>ppt_y</p:attrName>
                                        </p:attrNameLst>
                                      </p:cBhvr>
                                      <p:tavLst>
                                        <p:tav tm="0">
                                          <p:val>
                                            <p:strVal val="#ppt_y"/>
                                          </p:val>
                                        </p:tav>
                                        <p:tav tm="100000">
                                          <p:val>
                                            <p:strVal val="#ppt_y"/>
                                          </p:val>
                                        </p:tav>
                                      </p:tavLst>
                                    </p:anim>
                                  </p:childTnLst>
                                </p:cTn>
                              </p:par>
                              <p:par>
                                <p:cTn id="106" presetID="2" presetClass="entr" presetSubtype="2" fill="hold" grpId="0" nodeType="withEffect">
                                  <p:stCondLst>
                                    <p:cond delay="0"/>
                                  </p:stCondLst>
                                  <p:childTnLst>
                                    <p:set>
                                      <p:cBhvr>
                                        <p:cTn id="107" dur="1" fill="hold">
                                          <p:stCondLst>
                                            <p:cond delay="0"/>
                                          </p:stCondLst>
                                        </p:cTn>
                                        <p:tgtEl>
                                          <p:spTgt spid="50"/>
                                        </p:tgtEl>
                                        <p:attrNameLst>
                                          <p:attrName>style.visibility</p:attrName>
                                        </p:attrNameLst>
                                      </p:cBhvr>
                                      <p:to>
                                        <p:strVal val="visible"/>
                                      </p:to>
                                    </p:set>
                                    <p:anim calcmode="lin" valueType="num">
                                      <p:cBhvr additive="base">
                                        <p:cTn id="108" dur="500" fill="hold"/>
                                        <p:tgtEl>
                                          <p:spTgt spid="50"/>
                                        </p:tgtEl>
                                        <p:attrNameLst>
                                          <p:attrName>ppt_x</p:attrName>
                                        </p:attrNameLst>
                                      </p:cBhvr>
                                      <p:tavLst>
                                        <p:tav tm="0">
                                          <p:val>
                                            <p:strVal val="1+#ppt_w/2"/>
                                          </p:val>
                                        </p:tav>
                                        <p:tav tm="100000">
                                          <p:val>
                                            <p:strVal val="#ppt_x"/>
                                          </p:val>
                                        </p:tav>
                                      </p:tavLst>
                                    </p:anim>
                                    <p:anim calcmode="lin" valueType="num">
                                      <p:cBhvr additive="base">
                                        <p:cTn id="109" dur="500" fill="hold"/>
                                        <p:tgtEl>
                                          <p:spTgt spid="50"/>
                                        </p:tgtEl>
                                        <p:attrNameLst>
                                          <p:attrName>ppt_y</p:attrName>
                                        </p:attrNameLst>
                                      </p:cBhvr>
                                      <p:tavLst>
                                        <p:tav tm="0">
                                          <p:val>
                                            <p:strVal val="#ppt_y"/>
                                          </p:val>
                                        </p:tav>
                                        <p:tav tm="100000">
                                          <p:val>
                                            <p:strVal val="#ppt_y"/>
                                          </p:val>
                                        </p:tav>
                                      </p:tavLst>
                                    </p:anim>
                                  </p:childTnLst>
                                </p:cTn>
                              </p:par>
                            </p:childTnLst>
                          </p:cTn>
                        </p:par>
                        <p:par>
                          <p:cTn id="110" fill="hold">
                            <p:stCondLst>
                              <p:cond delay="4000"/>
                            </p:stCondLst>
                            <p:childTnLst>
                              <p:par>
                                <p:cTn id="111" presetID="42" presetClass="entr" presetSubtype="0" fill="hold" grpId="0" nodeType="afterEffect">
                                  <p:stCondLst>
                                    <p:cond delay="0"/>
                                  </p:stCondLst>
                                  <p:childTnLst>
                                    <p:set>
                                      <p:cBhvr>
                                        <p:cTn id="112" dur="1" fill="hold">
                                          <p:stCondLst>
                                            <p:cond delay="0"/>
                                          </p:stCondLst>
                                        </p:cTn>
                                        <p:tgtEl>
                                          <p:spTgt spid="51"/>
                                        </p:tgtEl>
                                        <p:attrNameLst>
                                          <p:attrName>style.visibility</p:attrName>
                                        </p:attrNameLst>
                                      </p:cBhvr>
                                      <p:to>
                                        <p:strVal val="visible"/>
                                      </p:to>
                                    </p:set>
                                    <p:animEffect transition="in" filter="fade">
                                      <p:cBhvr>
                                        <p:cTn id="113" dur="1000"/>
                                        <p:tgtEl>
                                          <p:spTgt spid="51"/>
                                        </p:tgtEl>
                                      </p:cBhvr>
                                    </p:animEffect>
                                    <p:anim calcmode="lin" valueType="num">
                                      <p:cBhvr>
                                        <p:cTn id="114" dur="1000" fill="hold"/>
                                        <p:tgtEl>
                                          <p:spTgt spid="51"/>
                                        </p:tgtEl>
                                        <p:attrNameLst>
                                          <p:attrName>ppt_x</p:attrName>
                                        </p:attrNameLst>
                                      </p:cBhvr>
                                      <p:tavLst>
                                        <p:tav tm="0">
                                          <p:val>
                                            <p:strVal val="#ppt_x"/>
                                          </p:val>
                                        </p:tav>
                                        <p:tav tm="100000">
                                          <p:val>
                                            <p:strVal val="#ppt_x"/>
                                          </p:val>
                                        </p:tav>
                                      </p:tavLst>
                                    </p:anim>
                                    <p:anim calcmode="lin" valueType="num">
                                      <p:cBhvr>
                                        <p:cTn id="11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1" grpId="0"/>
      <p:bldP spid="5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grpSp>
        <p:nvGrpSpPr>
          <p:cNvPr id="38" name="组合 37"/>
          <p:cNvGrpSpPr/>
          <p:nvPr/>
        </p:nvGrpSpPr>
        <p:grpSpPr>
          <a:xfrm>
            <a:off x="978694" y="2229348"/>
            <a:ext cx="747712" cy="1169194"/>
            <a:chOff x="978694" y="2778919"/>
            <a:chExt cx="747712" cy="1169194"/>
          </a:xfrm>
        </p:grpSpPr>
        <p:sp>
          <p:nvSpPr>
            <p:cNvPr id="39" name="圆角矩形 38"/>
            <p:cNvSpPr/>
            <p:nvPr/>
          </p:nvSpPr>
          <p:spPr>
            <a:xfrm>
              <a:off x="978694" y="2995613"/>
              <a:ext cx="747712" cy="952500"/>
            </a:xfrm>
            <a:prstGeom prst="roundRect">
              <a:avLst>
                <a:gd name="adj" fmla="val 8705"/>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40" name="组合 39"/>
            <p:cNvGrpSpPr/>
            <p:nvPr/>
          </p:nvGrpSpPr>
          <p:grpSpPr>
            <a:xfrm>
              <a:off x="1038225" y="2778919"/>
              <a:ext cx="628650" cy="216694"/>
              <a:chOff x="1038225" y="2778919"/>
              <a:chExt cx="628650" cy="216694"/>
            </a:xfrm>
          </p:grpSpPr>
          <p:sp>
            <p:nvSpPr>
              <p:cNvPr id="45" name="圆角矩形 44"/>
              <p:cNvSpPr/>
              <p:nvPr/>
            </p:nvSpPr>
            <p:spPr>
              <a:xfrm>
                <a:off x="1038225" y="2778919"/>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6" name="圆角矩形 45"/>
              <p:cNvSpPr/>
              <p:nvPr/>
            </p:nvSpPr>
            <p:spPr>
              <a:xfrm>
                <a:off x="1063229"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7" name="圆角矩形 46"/>
              <p:cNvSpPr/>
              <p:nvPr/>
            </p:nvSpPr>
            <p:spPr>
              <a:xfrm>
                <a:off x="1152298"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8" name="圆角矩形 47"/>
              <p:cNvSpPr/>
              <p:nvPr/>
            </p:nvSpPr>
            <p:spPr>
              <a:xfrm>
                <a:off x="1241367"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9" name="圆角矩形 48"/>
              <p:cNvSpPr/>
              <p:nvPr/>
            </p:nvSpPr>
            <p:spPr>
              <a:xfrm>
                <a:off x="1330436"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0" name="圆角矩形 49"/>
              <p:cNvSpPr/>
              <p:nvPr/>
            </p:nvSpPr>
            <p:spPr>
              <a:xfrm>
                <a:off x="141950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1" name="圆角矩形 50"/>
              <p:cNvSpPr/>
              <p:nvPr/>
            </p:nvSpPr>
            <p:spPr>
              <a:xfrm>
                <a:off x="1508574"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2" name="圆角矩形 51"/>
              <p:cNvSpPr/>
              <p:nvPr/>
            </p:nvSpPr>
            <p:spPr>
              <a:xfrm>
                <a:off x="159764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41" name="同侧圆角矩形 40"/>
            <p:cNvSpPr/>
            <p:nvPr/>
          </p:nvSpPr>
          <p:spPr>
            <a:xfrm rot="5400000">
              <a:off x="1011647" y="3180965"/>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2" name="圆角矩形 41"/>
            <p:cNvSpPr/>
            <p:nvPr/>
          </p:nvSpPr>
          <p:spPr>
            <a:xfrm>
              <a:off x="1038225"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3" name="圆角矩形 42"/>
            <p:cNvSpPr/>
            <p:nvPr/>
          </p:nvSpPr>
          <p:spPr>
            <a:xfrm>
              <a:off x="1038225"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4" name="圆角矩形 43"/>
            <p:cNvSpPr/>
            <p:nvPr/>
          </p:nvSpPr>
          <p:spPr>
            <a:xfrm>
              <a:off x="1038225"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3" name="组合 52"/>
          <p:cNvGrpSpPr/>
          <p:nvPr/>
        </p:nvGrpSpPr>
        <p:grpSpPr>
          <a:xfrm>
            <a:off x="1895475" y="2608331"/>
            <a:ext cx="492922" cy="790209"/>
            <a:chOff x="1895475" y="3157902"/>
            <a:chExt cx="492922" cy="790209"/>
          </a:xfrm>
        </p:grpSpPr>
        <p:sp>
          <p:nvSpPr>
            <p:cNvPr id="54" name="同侧圆角矩形 53"/>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55" name="组合 54"/>
            <p:cNvGrpSpPr/>
            <p:nvPr/>
          </p:nvGrpSpPr>
          <p:grpSpPr>
            <a:xfrm>
              <a:off x="1895475" y="3157902"/>
              <a:ext cx="492922" cy="182220"/>
              <a:chOff x="1895475" y="3157902"/>
              <a:chExt cx="492922" cy="182220"/>
            </a:xfrm>
          </p:grpSpPr>
          <p:sp>
            <p:nvSpPr>
              <p:cNvPr id="56" name="圆角矩形 55"/>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7" name="圆角矩形 56"/>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8" name="圆角矩形 57"/>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9" name="圆角矩形 58"/>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圆角矩形 59"/>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1" name="圆角矩形 60"/>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2" name="圆角矩形 61"/>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63" name="组合 62"/>
          <p:cNvGrpSpPr/>
          <p:nvPr/>
        </p:nvGrpSpPr>
        <p:grpSpPr>
          <a:xfrm>
            <a:off x="3621880" y="2234110"/>
            <a:ext cx="485775" cy="1145380"/>
            <a:chOff x="3621880" y="2783681"/>
            <a:chExt cx="485775" cy="1145380"/>
          </a:xfrm>
        </p:grpSpPr>
        <p:sp>
          <p:nvSpPr>
            <p:cNvPr id="64" name="圆角矩形 63"/>
            <p:cNvSpPr/>
            <p:nvPr/>
          </p:nvSpPr>
          <p:spPr>
            <a:xfrm>
              <a:off x="36218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65" name="组合 64"/>
            <p:cNvGrpSpPr/>
            <p:nvPr/>
          </p:nvGrpSpPr>
          <p:grpSpPr>
            <a:xfrm>
              <a:off x="3667125" y="2783681"/>
              <a:ext cx="397669" cy="182220"/>
              <a:chOff x="3667125" y="2783681"/>
              <a:chExt cx="397669" cy="182220"/>
            </a:xfrm>
          </p:grpSpPr>
          <p:sp>
            <p:nvSpPr>
              <p:cNvPr id="76" name="圆角矩形 75"/>
              <p:cNvSpPr/>
              <p:nvPr/>
            </p:nvSpPr>
            <p:spPr>
              <a:xfrm>
                <a:off x="36671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7" name="圆角矩形 76"/>
              <p:cNvSpPr/>
              <p:nvPr/>
            </p:nvSpPr>
            <p:spPr>
              <a:xfrm>
                <a:off x="37010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8" name="圆角矩形 77"/>
              <p:cNvSpPr/>
              <p:nvPr/>
            </p:nvSpPr>
            <p:spPr>
              <a:xfrm>
                <a:off x="37759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9" name="圆角矩形 78"/>
              <p:cNvSpPr/>
              <p:nvPr/>
            </p:nvSpPr>
            <p:spPr>
              <a:xfrm>
                <a:off x="38508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0" name="圆角矩形 79"/>
              <p:cNvSpPr/>
              <p:nvPr/>
            </p:nvSpPr>
            <p:spPr>
              <a:xfrm>
                <a:off x="39257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1" name="圆角矩形 80"/>
              <p:cNvSpPr/>
              <p:nvPr/>
            </p:nvSpPr>
            <p:spPr>
              <a:xfrm>
                <a:off x="40006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66" name="矩形 65"/>
            <p:cNvSpPr/>
            <p:nvPr/>
          </p:nvSpPr>
          <p:spPr>
            <a:xfrm>
              <a:off x="37312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7" name="同侧圆角矩形 66"/>
            <p:cNvSpPr/>
            <p:nvPr/>
          </p:nvSpPr>
          <p:spPr>
            <a:xfrm rot="10800000">
              <a:off x="36514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8" name="椭圆 67"/>
            <p:cNvSpPr/>
            <p:nvPr/>
          </p:nvSpPr>
          <p:spPr>
            <a:xfrm>
              <a:off x="3850823" y="3115908"/>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9" name="椭圆 68"/>
            <p:cNvSpPr/>
            <p:nvPr/>
          </p:nvSpPr>
          <p:spPr>
            <a:xfrm>
              <a:off x="3783575" y="3276599"/>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0" name="椭圆 69"/>
            <p:cNvSpPr/>
            <p:nvPr/>
          </p:nvSpPr>
          <p:spPr>
            <a:xfrm>
              <a:off x="40011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1" name="椭圆 70"/>
            <p:cNvSpPr/>
            <p:nvPr/>
          </p:nvSpPr>
          <p:spPr>
            <a:xfrm>
              <a:off x="3811857" y="3601867"/>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2" name="椭圆 71"/>
            <p:cNvSpPr/>
            <p:nvPr/>
          </p:nvSpPr>
          <p:spPr>
            <a:xfrm>
              <a:off x="37321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3" name="椭圆 72"/>
            <p:cNvSpPr/>
            <p:nvPr/>
          </p:nvSpPr>
          <p:spPr>
            <a:xfrm>
              <a:off x="37475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4" name="椭圆 73"/>
            <p:cNvSpPr/>
            <p:nvPr/>
          </p:nvSpPr>
          <p:spPr>
            <a:xfrm>
              <a:off x="39299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5" name="椭圆 74"/>
            <p:cNvSpPr/>
            <p:nvPr/>
          </p:nvSpPr>
          <p:spPr>
            <a:xfrm>
              <a:off x="3959535" y="3707325"/>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82" name="组合 81"/>
          <p:cNvGrpSpPr/>
          <p:nvPr/>
        </p:nvGrpSpPr>
        <p:grpSpPr>
          <a:xfrm>
            <a:off x="4231480" y="2234110"/>
            <a:ext cx="485775" cy="1145380"/>
            <a:chOff x="4231480" y="2783681"/>
            <a:chExt cx="485775" cy="1145380"/>
          </a:xfrm>
        </p:grpSpPr>
        <p:sp>
          <p:nvSpPr>
            <p:cNvPr id="83" name="圆角矩形 82"/>
            <p:cNvSpPr/>
            <p:nvPr/>
          </p:nvSpPr>
          <p:spPr>
            <a:xfrm>
              <a:off x="42314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84" name="组合 83"/>
            <p:cNvGrpSpPr/>
            <p:nvPr/>
          </p:nvGrpSpPr>
          <p:grpSpPr>
            <a:xfrm>
              <a:off x="4276725" y="2783681"/>
              <a:ext cx="397669" cy="182220"/>
              <a:chOff x="4276725" y="2783681"/>
              <a:chExt cx="397669" cy="182220"/>
            </a:xfrm>
          </p:grpSpPr>
          <p:sp>
            <p:nvSpPr>
              <p:cNvPr id="95" name="圆角矩形 94"/>
              <p:cNvSpPr/>
              <p:nvPr/>
            </p:nvSpPr>
            <p:spPr>
              <a:xfrm>
                <a:off x="42767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6" name="圆角矩形 95"/>
              <p:cNvSpPr/>
              <p:nvPr/>
            </p:nvSpPr>
            <p:spPr>
              <a:xfrm>
                <a:off x="43106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7" name="圆角矩形 96"/>
              <p:cNvSpPr/>
              <p:nvPr/>
            </p:nvSpPr>
            <p:spPr>
              <a:xfrm>
                <a:off x="43855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8" name="圆角矩形 97"/>
              <p:cNvSpPr/>
              <p:nvPr/>
            </p:nvSpPr>
            <p:spPr>
              <a:xfrm>
                <a:off x="44604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9" name="圆角矩形 98"/>
              <p:cNvSpPr/>
              <p:nvPr/>
            </p:nvSpPr>
            <p:spPr>
              <a:xfrm>
                <a:off x="45353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0" name="圆角矩形 99"/>
              <p:cNvSpPr/>
              <p:nvPr/>
            </p:nvSpPr>
            <p:spPr>
              <a:xfrm>
                <a:off x="46102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85" name="矩形 84"/>
            <p:cNvSpPr/>
            <p:nvPr/>
          </p:nvSpPr>
          <p:spPr>
            <a:xfrm>
              <a:off x="43408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6" name="同侧圆角矩形 85"/>
            <p:cNvSpPr/>
            <p:nvPr/>
          </p:nvSpPr>
          <p:spPr>
            <a:xfrm rot="10800000">
              <a:off x="42610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7" name="椭圆 86"/>
            <p:cNvSpPr/>
            <p:nvPr/>
          </p:nvSpPr>
          <p:spPr>
            <a:xfrm>
              <a:off x="4393202" y="3277249"/>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8" name="椭圆 87"/>
            <p:cNvSpPr/>
            <p:nvPr/>
          </p:nvSpPr>
          <p:spPr>
            <a:xfrm>
              <a:off x="4325761" y="3178141"/>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9" name="椭圆 88"/>
            <p:cNvSpPr/>
            <p:nvPr/>
          </p:nvSpPr>
          <p:spPr>
            <a:xfrm>
              <a:off x="46107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0" name="椭圆 89"/>
            <p:cNvSpPr/>
            <p:nvPr/>
          </p:nvSpPr>
          <p:spPr>
            <a:xfrm>
              <a:off x="4534695" y="3711686"/>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1" name="椭圆 90"/>
            <p:cNvSpPr/>
            <p:nvPr/>
          </p:nvSpPr>
          <p:spPr>
            <a:xfrm>
              <a:off x="43417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2" name="椭圆 91"/>
            <p:cNvSpPr/>
            <p:nvPr/>
          </p:nvSpPr>
          <p:spPr>
            <a:xfrm>
              <a:off x="43571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3" name="椭圆 92"/>
            <p:cNvSpPr/>
            <p:nvPr/>
          </p:nvSpPr>
          <p:spPr>
            <a:xfrm>
              <a:off x="45395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4" name="椭圆 93"/>
            <p:cNvSpPr/>
            <p:nvPr/>
          </p:nvSpPr>
          <p:spPr>
            <a:xfrm>
              <a:off x="4454085" y="3633332"/>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01" name="组合 100"/>
          <p:cNvGrpSpPr/>
          <p:nvPr/>
        </p:nvGrpSpPr>
        <p:grpSpPr>
          <a:xfrm>
            <a:off x="4888990" y="2212679"/>
            <a:ext cx="745049" cy="1185862"/>
            <a:chOff x="4888990" y="2762250"/>
            <a:chExt cx="745049" cy="1185862"/>
          </a:xfrm>
        </p:grpSpPr>
        <p:sp>
          <p:nvSpPr>
            <p:cNvPr id="102" name="圆角矩形 101"/>
            <p:cNvSpPr/>
            <p:nvPr/>
          </p:nvSpPr>
          <p:spPr>
            <a:xfrm>
              <a:off x="4888990" y="2762250"/>
              <a:ext cx="745049" cy="1185862"/>
            </a:xfrm>
            <a:prstGeom prst="roundRect">
              <a:avLst>
                <a:gd name="adj" fmla="val 899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03" name="组合 102"/>
            <p:cNvGrpSpPr/>
            <p:nvPr/>
          </p:nvGrpSpPr>
          <p:grpSpPr>
            <a:xfrm>
              <a:off x="5014672" y="2873378"/>
              <a:ext cx="497203" cy="963607"/>
              <a:chOff x="5014672" y="2873378"/>
              <a:chExt cx="497203" cy="963607"/>
            </a:xfrm>
          </p:grpSpPr>
          <p:sp>
            <p:nvSpPr>
              <p:cNvPr id="105" name="椭圆 104"/>
              <p:cNvSpPr/>
              <p:nvPr/>
            </p:nvSpPr>
            <p:spPr>
              <a:xfrm>
                <a:off x="501467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6" name="椭圆 105"/>
              <p:cNvSpPr/>
              <p:nvPr/>
            </p:nvSpPr>
            <p:spPr>
              <a:xfrm>
                <a:off x="501467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7" name="椭圆 106"/>
              <p:cNvSpPr/>
              <p:nvPr/>
            </p:nvSpPr>
            <p:spPr>
              <a:xfrm>
                <a:off x="501467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8" name="椭圆 107"/>
              <p:cNvSpPr/>
              <p:nvPr/>
            </p:nvSpPr>
            <p:spPr>
              <a:xfrm>
                <a:off x="501467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9" name="椭圆 108"/>
              <p:cNvSpPr/>
              <p:nvPr/>
            </p:nvSpPr>
            <p:spPr>
              <a:xfrm>
                <a:off x="534422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0" name="椭圆 109"/>
              <p:cNvSpPr/>
              <p:nvPr/>
            </p:nvSpPr>
            <p:spPr>
              <a:xfrm>
                <a:off x="534422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1" name="椭圆 110"/>
              <p:cNvSpPr/>
              <p:nvPr/>
            </p:nvSpPr>
            <p:spPr>
              <a:xfrm>
                <a:off x="534422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2" name="椭圆 111"/>
              <p:cNvSpPr/>
              <p:nvPr/>
            </p:nvSpPr>
            <p:spPr>
              <a:xfrm>
                <a:off x="534422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cxnSp>
          <p:nvCxnSpPr>
            <p:cNvPr id="104" name="直接连接符 103"/>
            <p:cNvCxnSpPr/>
            <p:nvPr/>
          </p:nvCxnSpPr>
          <p:spPr>
            <a:xfrm>
              <a:off x="5264996" y="2984469"/>
              <a:ext cx="0" cy="741424"/>
            </a:xfrm>
            <a:prstGeom prst="line">
              <a:avLst/>
            </a:prstGeom>
            <a:noFill/>
            <a:ln w="19050" cap="rnd" cmpd="sng" algn="ctr">
              <a:solidFill>
                <a:srgbClr val="96969B">
                  <a:lumMod val="40000"/>
                  <a:lumOff val="60000"/>
                </a:srgbClr>
              </a:solidFill>
              <a:prstDash val="solid"/>
              <a:miter lim="800000"/>
            </a:ln>
            <a:effectLst/>
          </p:spPr>
        </p:cxnSp>
      </p:grpSp>
      <p:grpSp>
        <p:nvGrpSpPr>
          <p:cNvPr id="113" name="组合 112"/>
          <p:cNvGrpSpPr/>
          <p:nvPr/>
        </p:nvGrpSpPr>
        <p:grpSpPr>
          <a:xfrm>
            <a:off x="2558663" y="1995985"/>
            <a:ext cx="928190" cy="1408951"/>
            <a:chOff x="2558663" y="2545556"/>
            <a:chExt cx="928190" cy="1408951"/>
          </a:xfrm>
        </p:grpSpPr>
        <p:grpSp>
          <p:nvGrpSpPr>
            <p:cNvPr id="114" name="组合 113"/>
            <p:cNvGrpSpPr/>
            <p:nvPr/>
          </p:nvGrpSpPr>
          <p:grpSpPr>
            <a:xfrm>
              <a:off x="2558663" y="2545556"/>
              <a:ext cx="928190" cy="1408951"/>
              <a:chOff x="2558663" y="2545556"/>
              <a:chExt cx="928190" cy="1408951"/>
            </a:xfrm>
          </p:grpSpPr>
          <p:sp>
            <p:nvSpPr>
              <p:cNvPr id="119" name="Freeform 5"/>
              <p:cNvSpPr/>
              <p:nvPr/>
            </p:nvSpPr>
            <p:spPr bwMode="auto">
              <a:xfrm>
                <a:off x="2558663" y="2762250"/>
                <a:ext cx="928190" cy="1192257"/>
              </a:xfrm>
              <a:custGeom>
                <a:avLst/>
                <a:gdLst>
                  <a:gd name="T0" fmla="*/ 2348 w 2348"/>
                  <a:gd name="T1" fmla="*/ 2778 h 3016"/>
                  <a:gd name="T2" fmla="*/ 2344 w 2348"/>
                  <a:gd name="T3" fmla="*/ 2826 h 3016"/>
                  <a:gd name="T4" fmla="*/ 2330 w 2348"/>
                  <a:gd name="T5" fmla="*/ 2870 h 3016"/>
                  <a:gd name="T6" fmla="*/ 2308 w 2348"/>
                  <a:gd name="T7" fmla="*/ 2912 h 3016"/>
                  <a:gd name="T8" fmla="*/ 2278 w 2348"/>
                  <a:gd name="T9" fmla="*/ 2946 h 3016"/>
                  <a:gd name="T10" fmla="*/ 2244 w 2348"/>
                  <a:gd name="T11" fmla="*/ 2976 h 3016"/>
                  <a:gd name="T12" fmla="*/ 2202 w 2348"/>
                  <a:gd name="T13" fmla="*/ 2998 h 3016"/>
                  <a:gd name="T14" fmla="*/ 2158 w 2348"/>
                  <a:gd name="T15" fmla="*/ 3012 h 3016"/>
                  <a:gd name="T16" fmla="*/ 2110 w 2348"/>
                  <a:gd name="T17" fmla="*/ 3016 h 3016"/>
                  <a:gd name="T18" fmla="*/ 238 w 2348"/>
                  <a:gd name="T19" fmla="*/ 3016 h 3016"/>
                  <a:gd name="T20" fmla="*/ 214 w 2348"/>
                  <a:gd name="T21" fmla="*/ 3014 h 3016"/>
                  <a:gd name="T22" fmla="*/ 168 w 2348"/>
                  <a:gd name="T23" fmla="*/ 3006 h 3016"/>
                  <a:gd name="T24" fmla="*/ 124 w 2348"/>
                  <a:gd name="T25" fmla="*/ 2988 h 3016"/>
                  <a:gd name="T26" fmla="*/ 86 w 2348"/>
                  <a:gd name="T27" fmla="*/ 2962 h 3016"/>
                  <a:gd name="T28" fmla="*/ 54 w 2348"/>
                  <a:gd name="T29" fmla="*/ 2930 h 3016"/>
                  <a:gd name="T30" fmla="*/ 28 w 2348"/>
                  <a:gd name="T31" fmla="*/ 2892 h 3016"/>
                  <a:gd name="T32" fmla="*/ 10 w 2348"/>
                  <a:gd name="T33" fmla="*/ 2848 h 3016"/>
                  <a:gd name="T34" fmla="*/ 2 w 2348"/>
                  <a:gd name="T35" fmla="*/ 2802 h 3016"/>
                  <a:gd name="T36" fmla="*/ 0 w 2348"/>
                  <a:gd name="T37" fmla="*/ 980 h 3016"/>
                  <a:gd name="T38" fmla="*/ 0 w 2348"/>
                  <a:gd name="T39" fmla="*/ 952 h 3016"/>
                  <a:gd name="T40" fmla="*/ 8 w 2348"/>
                  <a:gd name="T41" fmla="*/ 894 h 3016"/>
                  <a:gd name="T42" fmla="*/ 22 w 2348"/>
                  <a:gd name="T43" fmla="*/ 836 h 3016"/>
                  <a:gd name="T44" fmla="*/ 42 w 2348"/>
                  <a:gd name="T45" fmla="*/ 782 h 3016"/>
                  <a:gd name="T46" fmla="*/ 414 w 2348"/>
                  <a:gd name="T47" fmla="*/ 74 h 3016"/>
                  <a:gd name="T48" fmla="*/ 424 w 2348"/>
                  <a:gd name="T49" fmla="*/ 58 h 3016"/>
                  <a:gd name="T50" fmla="*/ 450 w 2348"/>
                  <a:gd name="T51" fmla="*/ 30 h 3016"/>
                  <a:gd name="T52" fmla="*/ 482 w 2348"/>
                  <a:gd name="T53" fmla="*/ 12 h 3016"/>
                  <a:gd name="T54" fmla="*/ 518 w 2348"/>
                  <a:gd name="T55" fmla="*/ 2 h 3016"/>
                  <a:gd name="T56" fmla="*/ 1174 w 2348"/>
                  <a:gd name="T57" fmla="*/ 0 h 3016"/>
                  <a:gd name="T58" fmla="*/ 1810 w 2348"/>
                  <a:gd name="T59" fmla="*/ 0 h 3016"/>
                  <a:gd name="T60" fmla="*/ 1848 w 2348"/>
                  <a:gd name="T61" fmla="*/ 6 h 3016"/>
                  <a:gd name="T62" fmla="*/ 1882 w 2348"/>
                  <a:gd name="T63" fmla="*/ 20 h 3016"/>
                  <a:gd name="T64" fmla="*/ 1912 w 2348"/>
                  <a:gd name="T65" fmla="*/ 44 h 3016"/>
                  <a:gd name="T66" fmla="*/ 1934 w 2348"/>
                  <a:gd name="T67" fmla="*/ 74 h 3016"/>
                  <a:gd name="T68" fmla="*/ 2292 w 2348"/>
                  <a:gd name="T69" fmla="*/ 756 h 3016"/>
                  <a:gd name="T70" fmla="*/ 2316 w 2348"/>
                  <a:gd name="T71" fmla="*/ 810 h 3016"/>
                  <a:gd name="T72" fmla="*/ 2334 w 2348"/>
                  <a:gd name="T73" fmla="*/ 864 h 3016"/>
                  <a:gd name="T74" fmla="*/ 2344 w 2348"/>
                  <a:gd name="T75" fmla="*/ 922 h 3016"/>
                  <a:gd name="T76" fmla="*/ 2348 w 2348"/>
                  <a:gd name="T77" fmla="*/ 980 h 3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48" h="3016">
                    <a:moveTo>
                      <a:pt x="2348" y="2778"/>
                    </a:moveTo>
                    <a:lnTo>
                      <a:pt x="2348" y="2778"/>
                    </a:lnTo>
                    <a:lnTo>
                      <a:pt x="2346" y="2802"/>
                    </a:lnTo>
                    <a:lnTo>
                      <a:pt x="2344" y="2826"/>
                    </a:lnTo>
                    <a:lnTo>
                      <a:pt x="2338" y="2848"/>
                    </a:lnTo>
                    <a:lnTo>
                      <a:pt x="2330" y="2870"/>
                    </a:lnTo>
                    <a:lnTo>
                      <a:pt x="2320" y="2892"/>
                    </a:lnTo>
                    <a:lnTo>
                      <a:pt x="2308" y="2912"/>
                    </a:lnTo>
                    <a:lnTo>
                      <a:pt x="2294" y="2930"/>
                    </a:lnTo>
                    <a:lnTo>
                      <a:pt x="2278" y="2946"/>
                    </a:lnTo>
                    <a:lnTo>
                      <a:pt x="2262" y="2962"/>
                    </a:lnTo>
                    <a:lnTo>
                      <a:pt x="2244" y="2976"/>
                    </a:lnTo>
                    <a:lnTo>
                      <a:pt x="2224" y="2988"/>
                    </a:lnTo>
                    <a:lnTo>
                      <a:pt x="2202" y="2998"/>
                    </a:lnTo>
                    <a:lnTo>
                      <a:pt x="2180" y="3006"/>
                    </a:lnTo>
                    <a:lnTo>
                      <a:pt x="2158" y="3012"/>
                    </a:lnTo>
                    <a:lnTo>
                      <a:pt x="2134" y="3014"/>
                    </a:lnTo>
                    <a:lnTo>
                      <a:pt x="2110" y="3016"/>
                    </a:lnTo>
                    <a:lnTo>
                      <a:pt x="1174" y="3016"/>
                    </a:lnTo>
                    <a:lnTo>
                      <a:pt x="238" y="3016"/>
                    </a:lnTo>
                    <a:lnTo>
                      <a:pt x="238" y="3016"/>
                    </a:lnTo>
                    <a:lnTo>
                      <a:pt x="214" y="3014"/>
                    </a:lnTo>
                    <a:lnTo>
                      <a:pt x="190" y="3012"/>
                    </a:lnTo>
                    <a:lnTo>
                      <a:pt x="168" y="3006"/>
                    </a:lnTo>
                    <a:lnTo>
                      <a:pt x="146" y="2998"/>
                    </a:lnTo>
                    <a:lnTo>
                      <a:pt x="124" y="2988"/>
                    </a:lnTo>
                    <a:lnTo>
                      <a:pt x="104" y="2976"/>
                    </a:lnTo>
                    <a:lnTo>
                      <a:pt x="86" y="2962"/>
                    </a:lnTo>
                    <a:lnTo>
                      <a:pt x="70" y="2946"/>
                    </a:lnTo>
                    <a:lnTo>
                      <a:pt x="54" y="2930"/>
                    </a:lnTo>
                    <a:lnTo>
                      <a:pt x="40" y="2912"/>
                    </a:lnTo>
                    <a:lnTo>
                      <a:pt x="28" y="2892"/>
                    </a:lnTo>
                    <a:lnTo>
                      <a:pt x="18" y="2870"/>
                    </a:lnTo>
                    <a:lnTo>
                      <a:pt x="10" y="2848"/>
                    </a:lnTo>
                    <a:lnTo>
                      <a:pt x="4" y="2826"/>
                    </a:lnTo>
                    <a:lnTo>
                      <a:pt x="2" y="2802"/>
                    </a:lnTo>
                    <a:lnTo>
                      <a:pt x="0" y="2778"/>
                    </a:lnTo>
                    <a:lnTo>
                      <a:pt x="0" y="980"/>
                    </a:lnTo>
                    <a:lnTo>
                      <a:pt x="0" y="980"/>
                    </a:lnTo>
                    <a:lnTo>
                      <a:pt x="0" y="952"/>
                    </a:lnTo>
                    <a:lnTo>
                      <a:pt x="4" y="922"/>
                    </a:lnTo>
                    <a:lnTo>
                      <a:pt x="8" y="894"/>
                    </a:lnTo>
                    <a:lnTo>
                      <a:pt x="14" y="864"/>
                    </a:lnTo>
                    <a:lnTo>
                      <a:pt x="22" y="836"/>
                    </a:lnTo>
                    <a:lnTo>
                      <a:pt x="32" y="810"/>
                    </a:lnTo>
                    <a:lnTo>
                      <a:pt x="42" y="782"/>
                    </a:lnTo>
                    <a:lnTo>
                      <a:pt x="56" y="756"/>
                    </a:lnTo>
                    <a:lnTo>
                      <a:pt x="414" y="74"/>
                    </a:lnTo>
                    <a:lnTo>
                      <a:pt x="414" y="74"/>
                    </a:lnTo>
                    <a:lnTo>
                      <a:pt x="424" y="58"/>
                    </a:lnTo>
                    <a:lnTo>
                      <a:pt x="436" y="44"/>
                    </a:lnTo>
                    <a:lnTo>
                      <a:pt x="450" y="30"/>
                    </a:lnTo>
                    <a:lnTo>
                      <a:pt x="466" y="20"/>
                    </a:lnTo>
                    <a:lnTo>
                      <a:pt x="482" y="12"/>
                    </a:lnTo>
                    <a:lnTo>
                      <a:pt x="500" y="6"/>
                    </a:lnTo>
                    <a:lnTo>
                      <a:pt x="518" y="2"/>
                    </a:lnTo>
                    <a:lnTo>
                      <a:pt x="538" y="0"/>
                    </a:lnTo>
                    <a:lnTo>
                      <a:pt x="1174" y="0"/>
                    </a:lnTo>
                    <a:lnTo>
                      <a:pt x="1810" y="0"/>
                    </a:lnTo>
                    <a:lnTo>
                      <a:pt x="1810" y="0"/>
                    </a:lnTo>
                    <a:lnTo>
                      <a:pt x="1830" y="2"/>
                    </a:lnTo>
                    <a:lnTo>
                      <a:pt x="1848" y="6"/>
                    </a:lnTo>
                    <a:lnTo>
                      <a:pt x="1866" y="12"/>
                    </a:lnTo>
                    <a:lnTo>
                      <a:pt x="1882" y="20"/>
                    </a:lnTo>
                    <a:lnTo>
                      <a:pt x="1898" y="30"/>
                    </a:lnTo>
                    <a:lnTo>
                      <a:pt x="1912" y="44"/>
                    </a:lnTo>
                    <a:lnTo>
                      <a:pt x="1924" y="58"/>
                    </a:lnTo>
                    <a:lnTo>
                      <a:pt x="1934" y="74"/>
                    </a:lnTo>
                    <a:lnTo>
                      <a:pt x="2292" y="756"/>
                    </a:lnTo>
                    <a:lnTo>
                      <a:pt x="2292" y="756"/>
                    </a:lnTo>
                    <a:lnTo>
                      <a:pt x="2306" y="782"/>
                    </a:lnTo>
                    <a:lnTo>
                      <a:pt x="2316" y="810"/>
                    </a:lnTo>
                    <a:lnTo>
                      <a:pt x="2326" y="836"/>
                    </a:lnTo>
                    <a:lnTo>
                      <a:pt x="2334" y="864"/>
                    </a:lnTo>
                    <a:lnTo>
                      <a:pt x="2340" y="894"/>
                    </a:lnTo>
                    <a:lnTo>
                      <a:pt x="2344" y="922"/>
                    </a:lnTo>
                    <a:lnTo>
                      <a:pt x="2348" y="952"/>
                    </a:lnTo>
                    <a:lnTo>
                      <a:pt x="2348" y="980"/>
                    </a:lnTo>
                    <a:lnTo>
                      <a:pt x="2348" y="2778"/>
                    </a:lnTo>
                    <a:close/>
                  </a:path>
                </a:pathLst>
              </a:custGeom>
              <a:solidFill>
                <a:srgbClr val="96969B">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nvGrpSpPr>
              <p:cNvPr id="120" name="组合 119"/>
              <p:cNvGrpSpPr/>
              <p:nvPr/>
            </p:nvGrpSpPr>
            <p:grpSpPr>
              <a:xfrm>
                <a:off x="2708433" y="2545556"/>
                <a:ext cx="628650" cy="216694"/>
                <a:chOff x="2707339" y="2545556"/>
                <a:chExt cx="628650" cy="216694"/>
              </a:xfrm>
            </p:grpSpPr>
            <p:sp>
              <p:nvSpPr>
                <p:cNvPr id="121" name="圆角矩形 120"/>
                <p:cNvSpPr/>
                <p:nvPr/>
              </p:nvSpPr>
              <p:spPr>
                <a:xfrm>
                  <a:off x="2707339" y="2545556"/>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2" name="圆角矩形 121"/>
                <p:cNvSpPr/>
                <p:nvPr/>
              </p:nvSpPr>
              <p:spPr>
                <a:xfrm>
                  <a:off x="2732343"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3" name="圆角矩形 122"/>
                <p:cNvSpPr/>
                <p:nvPr/>
              </p:nvSpPr>
              <p:spPr>
                <a:xfrm>
                  <a:off x="2821412"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4" name="圆角矩形 123"/>
                <p:cNvSpPr/>
                <p:nvPr/>
              </p:nvSpPr>
              <p:spPr>
                <a:xfrm>
                  <a:off x="2910481"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5" name="圆角矩形 124"/>
                <p:cNvSpPr/>
                <p:nvPr/>
              </p:nvSpPr>
              <p:spPr>
                <a:xfrm>
                  <a:off x="2999550"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6" name="圆角矩形 125"/>
                <p:cNvSpPr/>
                <p:nvPr/>
              </p:nvSpPr>
              <p:spPr>
                <a:xfrm>
                  <a:off x="308861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7" name="圆角矩形 126"/>
                <p:cNvSpPr/>
                <p:nvPr/>
              </p:nvSpPr>
              <p:spPr>
                <a:xfrm>
                  <a:off x="3177688"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8" name="圆角矩形 127"/>
                <p:cNvSpPr/>
                <p:nvPr/>
              </p:nvSpPr>
              <p:spPr>
                <a:xfrm>
                  <a:off x="326675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
          <p:nvSpPr>
            <p:cNvPr id="115" name="同侧圆角矩形 114"/>
            <p:cNvSpPr/>
            <p:nvPr/>
          </p:nvSpPr>
          <p:spPr>
            <a:xfrm rot="5400000">
              <a:off x="2590005" y="3180966"/>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6" name="圆角矩形 115"/>
            <p:cNvSpPr/>
            <p:nvPr/>
          </p:nvSpPr>
          <p:spPr>
            <a:xfrm>
              <a:off x="2614998"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7" name="圆角矩形 116"/>
            <p:cNvSpPr/>
            <p:nvPr/>
          </p:nvSpPr>
          <p:spPr>
            <a:xfrm>
              <a:off x="2614998"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8" name="圆角矩形 117"/>
            <p:cNvSpPr/>
            <p:nvPr/>
          </p:nvSpPr>
          <p:spPr>
            <a:xfrm>
              <a:off x="2614998"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29" name="组合 128"/>
          <p:cNvGrpSpPr/>
          <p:nvPr/>
        </p:nvGrpSpPr>
        <p:grpSpPr>
          <a:xfrm>
            <a:off x="1895475" y="1697724"/>
            <a:ext cx="492922" cy="790209"/>
            <a:chOff x="1895475" y="3157902"/>
            <a:chExt cx="492922" cy="790209"/>
          </a:xfrm>
        </p:grpSpPr>
        <p:sp>
          <p:nvSpPr>
            <p:cNvPr id="130" name="同侧圆角矩形 129"/>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31" name="组合 130"/>
            <p:cNvGrpSpPr/>
            <p:nvPr/>
          </p:nvGrpSpPr>
          <p:grpSpPr>
            <a:xfrm>
              <a:off x="1895475" y="3157902"/>
              <a:ext cx="492922" cy="182220"/>
              <a:chOff x="1895475" y="3157902"/>
              <a:chExt cx="492922" cy="182220"/>
            </a:xfrm>
          </p:grpSpPr>
          <p:sp>
            <p:nvSpPr>
              <p:cNvPr id="132" name="圆角矩形 131"/>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3" name="圆角矩形 132"/>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4" name="圆角矩形 133"/>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5" name="圆角矩形 134"/>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6" name="圆角矩形 135"/>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7" name="圆角矩形 136"/>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8" name="圆角矩形 137"/>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
        <p:nvSpPr>
          <p:cNvPr id="139" name="矩形 138"/>
          <p:cNvSpPr/>
          <p:nvPr/>
        </p:nvSpPr>
        <p:spPr>
          <a:xfrm>
            <a:off x="6415374" y="1741776"/>
            <a:ext cx="4662997" cy="1723549"/>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400" dirty="0">
              <a:solidFill>
                <a:schemeClr val="tx1">
                  <a:lumMod val="65000"/>
                  <a:lumOff val="35000"/>
                </a:scheme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00" dirty="0" smtClean="0">
              <a:solidFill>
                <a:schemeClr val="tx1">
                  <a:lumMod val="65000"/>
                  <a:lumOff val="35000"/>
                </a:scheme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客户提供有效服务，是我们工作的方向和价值评价的标尺，成就客户就是成就我们自己。为客户服务是我们存在的唯一</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理由客户</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需求是我们发展的</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原动力我们</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坚持以客户为中心，快速响应客户需求，持续为客户创造长期价值进而成就</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客户</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grpSp>
        <p:nvGrpSpPr>
          <p:cNvPr id="140" name="组合 139"/>
          <p:cNvGrpSpPr/>
          <p:nvPr/>
        </p:nvGrpSpPr>
        <p:grpSpPr>
          <a:xfrm>
            <a:off x="950775" y="4970539"/>
            <a:ext cx="4655344" cy="808275"/>
            <a:chOff x="950775" y="4970539"/>
            <a:chExt cx="4655344" cy="808275"/>
          </a:xfrm>
        </p:grpSpPr>
        <p:sp>
          <p:nvSpPr>
            <p:cNvPr id="141" name="矩形 140"/>
            <p:cNvSpPr/>
            <p:nvPr/>
          </p:nvSpPr>
          <p:spPr>
            <a:xfrm>
              <a:off x="1878862" y="4970539"/>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142" name="组合 141"/>
            <p:cNvGrpSpPr/>
            <p:nvPr/>
          </p:nvGrpSpPr>
          <p:grpSpPr>
            <a:xfrm>
              <a:off x="950775" y="4971094"/>
              <a:ext cx="807720" cy="807720"/>
              <a:chOff x="6386299" y="3825240"/>
              <a:chExt cx="807720" cy="807720"/>
            </a:xfrm>
          </p:grpSpPr>
          <p:sp>
            <p:nvSpPr>
              <p:cNvPr id="143" name="椭圆 142"/>
              <p:cNvSpPr/>
              <p:nvPr/>
            </p:nvSpPr>
            <p:spPr>
              <a:xfrm>
                <a:off x="6386299" y="3825240"/>
                <a:ext cx="807720" cy="807720"/>
              </a:xfrm>
              <a:prstGeom prst="ellipse">
                <a:avLst/>
              </a:prstGeom>
              <a:solidFill>
                <a:srgbClr val="C00000"/>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44" name="矩形 143"/>
              <p:cNvSpPr/>
              <p:nvPr/>
            </p:nvSpPr>
            <p:spPr>
              <a:xfrm>
                <a:off x="6421308" y="3983028"/>
                <a:ext cx="71045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50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145" name="组合 144"/>
          <p:cNvGrpSpPr/>
          <p:nvPr/>
        </p:nvGrpSpPr>
        <p:grpSpPr>
          <a:xfrm>
            <a:off x="950775" y="3828045"/>
            <a:ext cx="4655344" cy="807720"/>
            <a:chOff x="950775" y="3828045"/>
            <a:chExt cx="4655344" cy="807720"/>
          </a:xfrm>
        </p:grpSpPr>
        <p:sp>
          <p:nvSpPr>
            <p:cNvPr id="146" name="矩形 145"/>
            <p:cNvSpPr/>
            <p:nvPr/>
          </p:nvSpPr>
          <p:spPr>
            <a:xfrm>
              <a:off x="1878862" y="3850905"/>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147" name="组合 146"/>
            <p:cNvGrpSpPr/>
            <p:nvPr/>
          </p:nvGrpSpPr>
          <p:grpSpPr>
            <a:xfrm>
              <a:off x="950775" y="3828045"/>
              <a:ext cx="807720" cy="807720"/>
              <a:chOff x="6386299" y="3825240"/>
              <a:chExt cx="807720" cy="807720"/>
            </a:xfrm>
          </p:grpSpPr>
          <p:sp>
            <p:nvSpPr>
              <p:cNvPr id="148" name="椭圆 147"/>
              <p:cNvSpPr/>
              <p:nvPr/>
            </p:nvSpPr>
            <p:spPr>
              <a:xfrm>
                <a:off x="6386299" y="3825240"/>
                <a:ext cx="807720" cy="807720"/>
              </a:xfrm>
              <a:prstGeom prst="ellipse">
                <a:avLst/>
              </a:prstGeom>
              <a:solidFill>
                <a:srgbClr val="F23C00"/>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49" name="矩形 148"/>
              <p:cNvSpPr/>
              <p:nvPr/>
            </p:nvSpPr>
            <p:spPr>
              <a:xfrm>
                <a:off x="6421308" y="3983028"/>
                <a:ext cx="71045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30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150" name="组合 149"/>
          <p:cNvGrpSpPr/>
          <p:nvPr/>
        </p:nvGrpSpPr>
        <p:grpSpPr>
          <a:xfrm>
            <a:off x="6423027" y="4970539"/>
            <a:ext cx="4655344" cy="808275"/>
            <a:chOff x="6423027" y="4970539"/>
            <a:chExt cx="4655344" cy="808275"/>
          </a:xfrm>
        </p:grpSpPr>
        <p:sp>
          <p:nvSpPr>
            <p:cNvPr id="151" name="矩形 150"/>
            <p:cNvSpPr/>
            <p:nvPr/>
          </p:nvSpPr>
          <p:spPr>
            <a:xfrm>
              <a:off x="7351114" y="4970539"/>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152" name="组合 151"/>
            <p:cNvGrpSpPr/>
            <p:nvPr/>
          </p:nvGrpSpPr>
          <p:grpSpPr>
            <a:xfrm>
              <a:off x="6423027" y="4971094"/>
              <a:ext cx="807720" cy="807720"/>
              <a:chOff x="6386299" y="3825240"/>
              <a:chExt cx="807720" cy="807720"/>
            </a:xfrm>
          </p:grpSpPr>
          <p:sp>
            <p:nvSpPr>
              <p:cNvPr id="153" name="椭圆 152"/>
              <p:cNvSpPr/>
              <p:nvPr/>
            </p:nvSpPr>
            <p:spPr>
              <a:xfrm>
                <a:off x="6386299" y="3825240"/>
                <a:ext cx="807720" cy="807720"/>
              </a:xfrm>
              <a:prstGeom prst="ellipse">
                <a:avLst/>
              </a:prstGeom>
              <a:solidFill>
                <a:srgbClr val="F23C00"/>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54" name="矩形 153"/>
              <p:cNvSpPr/>
              <p:nvPr/>
            </p:nvSpPr>
            <p:spPr>
              <a:xfrm>
                <a:off x="6421308" y="3983028"/>
                <a:ext cx="713657"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60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155" name="组合 154"/>
          <p:cNvGrpSpPr/>
          <p:nvPr/>
        </p:nvGrpSpPr>
        <p:grpSpPr>
          <a:xfrm>
            <a:off x="6423027" y="3828045"/>
            <a:ext cx="4655344" cy="807720"/>
            <a:chOff x="6423027" y="3828045"/>
            <a:chExt cx="4655344" cy="807720"/>
          </a:xfrm>
        </p:grpSpPr>
        <p:sp>
          <p:nvSpPr>
            <p:cNvPr id="156" name="矩形 155"/>
            <p:cNvSpPr/>
            <p:nvPr/>
          </p:nvSpPr>
          <p:spPr>
            <a:xfrm>
              <a:off x="7351114" y="3850905"/>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157" name="组合 156"/>
            <p:cNvGrpSpPr/>
            <p:nvPr/>
          </p:nvGrpSpPr>
          <p:grpSpPr>
            <a:xfrm>
              <a:off x="6423027" y="3828045"/>
              <a:ext cx="807720" cy="807720"/>
              <a:chOff x="6386299" y="3825240"/>
              <a:chExt cx="807720" cy="807720"/>
            </a:xfrm>
          </p:grpSpPr>
          <p:sp>
            <p:nvSpPr>
              <p:cNvPr id="158" name="椭圆 157"/>
              <p:cNvSpPr/>
              <p:nvPr/>
            </p:nvSpPr>
            <p:spPr>
              <a:xfrm>
                <a:off x="6386299" y="3825240"/>
                <a:ext cx="807720" cy="807720"/>
              </a:xfrm>
              <a:prstGeom prst="ellipse">
                <a:avLst/>
              </a:prstGeom>
              <a:solidFill>
                <a:srgbClr val="C00000"/>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59" name="矩形 158"/>
              <p:cNvSpPr/>
              <p:nvPr/>
            </p:nvSpPr>
            <p:spPr>
              <a:xfrm>
                <a:off x="6421308" y="3983028"/>
                <a:ext cx="713657"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40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anim calcmode="lin" valueType="num">
                                      <p:cBhvr>
                                        <p:cTn id="12" dur="1000" fill="hold"/>
                                        <p:tgtEl>
                                          <p:spTgt spid="38"/>
                                        </p:tgtEl>
                                        <p:attrNameLst>
                                          <p:attrName>ppt_x</p:attrName>
                                        </p:attrNameLst>
                                      </p:cBhvr>
                                      <p:tavLst>
                                        <p:tav tm="0">
                                          <p:val>
                                            <p:strVal val="#ppt_x"/>
                                          </p:val>
                                        </p:tav>
                                        <p:tav tm="100000">
                                          <p:val>
                                            <p:strVal val="#ppt_x"/>
                                          </p:val>
                                        </p:tav>
                                      </p:tavLst>
                                    </p:anim>
                                    <p:anim calcmode="lin" valueType="num">
                                      <p:cBhvr>
                                        <p:cTn id="13" dur="900" decel="100000" fill="hold"/>
                                        <p:tgtEl>
                                          <p:spTgt spid="3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300"/>
                                  </p:stCondLst>
                                  <p:childTnLst>
                                    <p:set>
                                      <p:cBhvr>
                                        <p:cTn id="16" dur="1" fill="hold">
                                          <p:stCondLst>
                                            <p:cond delay="0"/>
                                          </p:stCondLst>
                                        </p:cTn>
                                        <p:tgtEl>
                                          <p:spTgt spid="129"/>
                                        </p:tgtEl>
                                        <p:attrNameLst>
                                          <p:attrName>style.visibility</p:attrName>
                                        </p:attrNameLst>
                                      </p:cBhvr>
                                      <p:to>
                                        <p:strVal val="visible"/>
                                      </p:to>
                                    </p:set>
                                    <p:animEffect transition="in" filter="fade">
                                      <p:cBhvr>
                                        <p:cTn id="17" dur="1000"/>
                                        <p:tgtEl>
                                          <p:spTgt spid="129"/>
                                        </p:tgtEl>
                                      </p:cBhvr>
                                    </p:animEffect>
                                    <p:anim calcmode="lin" valueType="num">
                                      <p:cBhvr>
                                        <p:cTn id="18" dur="1000" fill="hold"/>
                                        <p:tgtEl>
                                          <p:spTgt spid="129"/>
                                        </p:tgtEl>
                                        <p:attrNameLst>
                                          <p:attrName>ppt_x</p:attrName>
                                        </p:attrNameLst>
                                      </p:cBhvr>
                                      <p:tavLst>
                                        <p:tav tm="0">
                                          <p:val>
                                            <p:strVal val="#ppt_x"/>
                                          </p:val>
                                        </p:tav>
                                        <p:tav tm="100000">
                                          <p:val>
                                            <p:strVal val="#ppt_x"/>
                                          </p:val>
                                        </p:tav>
                                      </p:tavLst>
                                    </p:anim>
                                    <p:anim calcmode="lin" valueType="num">
                                      <p:cBhvr>
                                        <p:cTn id="19" dur="900" decel="100000" fill="hold"/>
                                        <p:tgtEl>
                                          <p:spTgt spid="12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29"/>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60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1000"/>
                                        <p:tgtEl>
                                          <p:spTgt spid="53"/>
                                        </p:tgtEl>
                                      </p:cBhvr>
                                    </p:animEffect>
                                    <p:anim calcmode="lin" valueType="num">
                                      <p:cBhvr>
                                        <p:cTn id="24" dur="1000" fill="hold"/>
                                        <p:tgtEl>
                                          <p:spTgt spid="53"/>
                                        </p:tgtEl>
                                        <p:attrNameLst>
                                          <p:attrName>ppt_x</p:attrName>
                                        </p:attrNameLst>
                                      </p:cBhvr>
                                      <p:tavLst>
                                        <p:tav tm="0">
                                          <p:val>
                                            <p:strVal val="#ppt_x"/>
                                          </p:val>
                                        </p:tav>
                                        <p:tav tm="100000">
                                          <p:val>
                                            <p:strVal val="#ppt_x"/>
                                          </p:val>
                                        </p:tav>
                                      </p:tavLst>
                                    </p:anim>
                                    <p:anim calcmode="lin" valueType="num">
                                      <p:cBhvr>
                                        <p:cTn id="25" dur="900" decel="100000" fill="hold"/>
                                        <p:tgtEl>
                                          <p:spTgt spid="5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900"/>
                                  </p:stCondLst>
                                  <p:childTnLst>
                                    <p:set>
                                      <p:cBhvr>
                                        <p:cTn id="28" dur="1" fill="hold">
                                          <p:stCondLst>
                                            <p:cond delay="0"/>
                                          </p:stCondLst>
                                        </p:cTn>
                                        <p:tgtEl>
                                          <p:spTgt spid="113"/>
                                        </p:tgtEl>
                                        <p:attrNameLst>
                                          <p:attrName>style.visibility</p:attrName>
                                        </p:attrNameLst>
                                      </p:cBhvr>
                                      <p:to>
                                        <p:strVal val="visible"/>
                                      </p:to>
                                    </p:set>
                                    <p:animEffect transition="in" filter="fade">
                                      <p:cBhvr>
                                        <p:cTn id="29" dur="1000"/>
                                        <p:tgtEl>
                                          <p:spTgt spid="113"/>
                                        </p:tgtEl>
                                      </p:cBhvr>
                                    </p:animEffect>
                                    <p:anim calcmode="lin" valueType="num">
                                      <p:cBhvr>
                                        <p:cTn id="30" dur="1000" fill="hold"/>
                                        <p:tgtEl>
                                          <p:spTgt spid="113"/>
                                        </p:tgtEl>
                                        <p:attrNameLst>
                                          <p:attrName>ppt_x</p:attrName>
                                        </p:attrNameLst>
                                      </p:cBhvr>
                                      <p:tavLst>
                                        <p:tav tm="0">
                                          <p:val>
                                            <p:strVal val="#ppt_x"/>
                                          </p:val>
                                        </p:tav>
                                        <p:tav tm="100000">
                                          <p:val>
                                            <p:strVal val="#ppt_x"/>
                                          </p:val>
                                        </p:tav>
                                      </p:tavLst>
                                    </p:anim>
                                    <p:anim calcmode="lin" valueType="num">
                                      <p:cBhvr>
                                        <p:cTn id="31" dur="900" decel="100000" fill="hold"/>
                                        <p:tgtEl>
                                          <p:spTgt spid="11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13"/>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20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1000"/>
                                        <p:tgtEl>
                                          <p:spTgt spid="63"/>
                                        </p:tgtEl>
                                      </p:cBhvr>
                                    </p:animEffect>
                                    <p:anim calcmode="lin" valueType="num">
                                      <p:cBhvr>
                                        <p:cTn id="36" dur="1000" fill="hold"/>
                                        <p:tgtEl>
                                          <p:spTgt spid="63"/>
                                        </p:tgtEl>
                                        <p:attrNameLst>
                                          <p:attrName>ppt_x</p:attrName>
                                        </p:attrNameLst>
                                      </p:cBhvr>
                                      <p:tavLst>
                                        <p:tav tm="0">
                                          <p:val>
                                            <p:strVal val="#ppt_x"/>
                                          </p:val>
                                        </p:tav>
                                        <p:tav tm="100000">
                                          <p:val>
                                            <p:strVal val="#ppt_x"/>
                                          </p:val>
                                        </p:tav>
                                      </p:tavLst>
                                    </p:anim>
                                    <p:anim calcmode="lin" valueType="num">
                                      <p:cBhvr>
                                        <p:cTn id="37" dur="900" decel="100000" fill="hold"/>
                                        <p:tgtEl>
                                          <p:spTgt spid="63"/>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82"/>
                                        </p:tgtEl>
                                        <p:attrNameLst>
                                          <p:attrName>style.visibility</p:attrName>
                                        </p:attrNameLst>
                                      </p:cBhvr>
                                      <p:to>
                                        <p:strVal val="visible"/>
                                      </p:to>
                                    </p:set>
                                    <p:animEffect transition="in" filter="fade">
                                      <p:cBhvr>
                                        <p:cTn id="41" dur="1000"/>
                                        <p:tgtEl>
                                          <p:spTgt spid="82"/>
                                        </p:tgtEl>
                                      </p:cBhvr>
                                    </p:animEffect>
                                    <p:anim calcmode="lin" valueType="num">
                                      <p:cBhvr>
                                        <p:cTn id="42" dur="1000" fill="hold"/>
                                        <p:tgtEl>
                                          <p:spTgt spid="82"/>
                                        </p:tgtEl>
                                        <p:attrNameLst>
                                          <p:attrName>ppt_x</p:attrName>
                                        </p:attrNameLst>
                                      </p:cBhvr>
                                      <p:tavLst>
                                        <p:tav tm="0">
                                          <p:val>
                                            <p:strVal val="#ppt_x"/>
                                          </p:val>
                                        </p:tav>
                                        <p:tav tm="100000">
                                          <p:val>
                                            <p:strVal val="#ppt_x"/>
                                          </p:val>
                                        </p:tav>
                                      </p:tavLst>
                                    </p:anim>
                                    <p:anim calcmode="lin" valueType="num">
                                      <p:cBhvr>
                                        <p:cTn id="43" dur="900" decel="100000" fill="hold"/>
                                        <p:tgtEl>
                                          <p:spTgt spid="8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1800"/>
                                  </p:stCondLst>
                                  <p:childTnLst>
                                    <p:set>
                                      <p:cBhvr>
                                        <p:cTn id="46" dur="1" fill="hold">
                                          <p:stCondLst>
                                            <p:cond delay="0"/>
                                          </p:stCondLst>
                                        </p:cTn>
                                        <p:tgtEl>
                                          <p:spTgt spid="101"/>
                                        </p:tgtEl>
                                        <p:attrNameLst>
                                          <p:attrName>style.visibility</p:attrName>
                                        </p:attrNameLst>
                                      </p:cBhvr>
                                      <p:to>
                                        <p:strVal val="visible"/>
                                      </p:to>
                                    </p:set>
                                    <p:animEffect transition="in" filter="fade">
                                      <p:cBhvr>
                                        <p:cTn id="47" dur="1000"/>
                                        <p:tgtEl>
                                          <p:spTgt spid="101"/>
                                        </p:tgtEl>
                                      </p:cBhvr>
                                    </p:animEffect>
                                    <p:anim calcmode="lin" valueType="num">
                                      <p:cBhvr>
                                        <p:cTn id="48" dur="1000" fill="hold"/>
                                        <p:tgtEl>
                                          <p:spTgt spid="101"/>
                                        </p:tgtEl>
                                        <p:attrNameLst>
                                          <p:attrName>ppt_x</p:attrName>
                                        </p:attrNameLst>
                                      </p:cBhvr>
                                      <p:tavLst>
                                        <p:tav tm="0">
                                          <p:val>
                                            <p:strVal val="#ppt_x"/>
                                          </p:val>
                                        </p:tav>
                                        <p:tav tm="100000">
                                          <p:val>
                                            <p:strVal val="#ppt_x"/>
                                          </p:val>
                                        </p:tav>
                                      </p:tavLst>
                                    </p:anim>
                                    <p:anim calcmode="lin" valueType="num">
                                      <p:cBhvr>
                                        <p:cTn id="49" dur="900" decel="100000" fill="hold"/>
                                        <p:tgtEl>
                                          <p:spTgt spid="101"/>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01"/>
                                        </p:tgtEl>
                                        <p:attrNameLst>
                                          <p:attrName>ppt_y</p:attrName>
                                        </p:attrNameLst>
                                      </p:cBhvr>
                                      <p:tavLst>
                                        <p:tav tm="0">
                                          <p:val>
                                            <p:strVal val="#ppt_y-.03"/>
                                          </p:val>
                                        </p:tav>
                                        <p:tav tm="100000">
                                          <p:val>
                                            <p:strVal val="#ppt_y"/>
                                          </p:val>
                                        </p:tav>
                                      </p:tavLst>
                                    </p:anim>
                                  </p:childTnLst>
                                </p:cTn>
                              </p:par>
                            </p:childTnLst>
                          </p:cTn>
                        </p:par>
                        <p:par>
                          <p:cTn id="51" fill="hold">
                            <p:stCondLst>
                              <p:cond delay="1500"/>
                            </p:stCondLst>
                            <p:childTnLst>
                              <p:par>
                                <p:cTn id="52" presetID="2" presetClass="entr" presetSubtype="2" fill="hold" grpId="0" nodeType="afterEffect">
                                  <p:stCondLst>
                                    <p:cond delay="0"/>
                                  </p:stCondLst>
                                  <p:childTnLst>
                                    <p:set>
                                      <p:cBhvr>
                                        <p:cTn id="53" dur="1" fill="hold">
                                          <p:stCondLst>
                                            <p:cond delay="0"/>
                                          </p:stCondLst>
                                        </p:cTn>
                                        <p:tgtEl>
                                          <p:spTgt spid="139"/>
                                        </p:tgtEl>
                                        <p:attrNameLst>
                                          <p:attrName>style.visibility</p:attrName>
                                        </p:attrNameLst>
                                      </p:cBhvr>
                                      <p:to>
                                        <p:strVal val="visible"/>
                                      </p:to>
                                    </p:set>
                                    <p:anim calcmode="lin" valueType="num">
                                      <p:cBhvr additive="base">
                                        <p:cTn id="54" dur="500" fill="hold"/>
                                        <p:tgtEl>
                                          <p:spTgt spid="139"/>
                                        </p:tgtEl>
                                        <p:attrNameLst>
                                          <p:attrName>ppt_x</p:attrName>
                                        </p:attrNameLst>
                                      </p:cBhvr>
                                      <p:tavLst>
                                        <p:tav tm="0">
                                          <p:val>
                                            <p:strVal val="1+#ppt_w/2"/>
                                          </p:val>
                                        </p:tav>
                                        <p:tav tm="100000">
                                          <p:val>
                                            <p:strVal val="#ppt_x"/>
                                          </p:val>
                                        </p:tav>
                                      </p:tavLst>
                                    </p:anim>
                                    <p:anim calcmode="lin" valueType="num">
                                      <p:cBhvr additive="base">
                                        <p:cTn id="55" dur="500" fill="hold"/>
                                        <p:tgtEl>
                                          <p:spTgt spid="139"/>
                                        </p:tgtEl>
                                        <p:attrNameLst>
                                          <p:attrName>ppt_y</p:attrName>
                                        </p:attrNameLst>
                                      </p:cBhvr>
                                      <p:tavLst>
                                        <p:tav tm="0">
                                          <p:val>
                                            <p:strVal val="#ppt_y"/>
                                          </p:val>
                                        </p:tav>
                                        <p:tav tm="100000">
                                          <p:val>
                                            <p:strVal val="#ppt_y"/>
                                          </p:val>
                                        </p:tav>
                                      </p:tavLst>
                                    </p:anim>
                                  </p:childTnLst>
                                </p:cTn>
                              </p:par>
                            </p:childTnLst>
                          </p:cTn>
                        </p:par>
                        <p:par>
                          <p:cTn id="56" fill="hold">
                            <p:stCondLst>
                              <p:cond delay="2000"/>
                            </p:stCondLst>
                            <p:childTnLst>
                              <p:par>
                                <p:cTn id="57" presetID="37" presetClass="entr" presetSubtype="0" fill="hold" nodeType="afterEffect">
                                  <p:stCondLst>
                                    <p:cond delay="0"/>
                                  </p:stCondLst>
                                  <p:childTnLst>
                                    <p:set>
                                      <p:cBhvr>
                                        <p:cTn id="58" dur="1" fill="hold">
                                          <p:stCondLst>
                                            <p:cond delay="0"/>
                                          </p:stCondLst>
                                        </p:cTn>
                                        <p:tgtEl>
                                          <p:spTgt spid="145"/>
                                        </p:tgtEl>
                                        <p:attrNameLst>
                                          <p:attrName>style.visibility</p:attrName>
                                        </p:attrNameLst>
                                      </p:cBhvr>
                                      <p:to>
                                        <p:strVal val="visible"/>
                                      </p:to>
                                    </p:set>
                                    <p:animEffect transition="in" filter="fade">
                                      <p:cBhvr>
                                        <p:cTn id="59" dur="1000"/>
                                        <p:tgtEl>
                                          <p:spTgt spid="145"/>
                                        </p:tgtEl>
                                      </p:cBhvr>
                                    </p:animEffect>
                                    <p:anim calcmode="lin" valueType="num">
                                      <p:cBhvr>
                                        <p:cTn id="60" dur="1000" fill="hold"/>
                                        <p:tgtEl>
                                          <p:spTgt spid="145"/>
                                        </p:tgtEl>
                                        <p:attrNameLst>
                                          <p:attrName>ppt_x</p:attrName>
                                        </p:attrNameLst>
                                      </p:cBhvr>
                                      <p:tavLst>
                                        <p:tav tm="0">
                                          <p:val>
                                            <p:strVal val="#ppt_x"/>
                                          </p:val>
                                        </p:tav>
                                        <p:tav tm="100000">
                                          <p:val>
                                            <p:strVal val="#ppt_x"/>
                                          </p:val>
                                        </p:tav>
                                      </p:tavLst>
                                    </p:anim>
                                    <p:anim calcmode="lin" valueType="num">
                                      <p:cBhvr>
                                        <p:cTn id="61" dur="900" decel="100000" fill="hold"/>
                                        <p:tgtEl>
                                          <p:spTgt spid="145"/>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45"/>
                                        </p:tgtEl>
                                        <p:attrNameLst>
                                          <p:attrName>ppt_y</p:attrName>
                                        </p:attrNameLst>
                                      </p:cBhvr>
                                      <p:tavLst>
                                        <p:tav tm="0">
                                          <p:val>
                                            <p:strVal val="#ppt_y-.03"/>
                                          </p:val>
                                        </p:tav>
                                        <p:tav tm="100000">
                                          <p:val>
                                            <p:strVal val="#ppt_y"/>
                                          </p:val>
                                        </p:tav>
                                      </p:tavLst>
                                    </p:anim>
                                  </p:childTnLst>
                                </p:cTn>
                              </p:par>
                              <p:par>
                                <p:cTn id="63" presetID="37" presetClass="entr" presetSubtype="0" fill="hold" nodeType="withEffect">
                                  <p:stCondLst>
                                    <p:cond delay="500"/>
                                  </p:stCondLst>
                                  <p:childTnLst>
                                    <p:set>
                                      <p:cBhvr>
                                        <p:cTn id="64" dur="1" fill="hold">
                                          <p:stCondLst>
                                            <p:cond delay="0"/>
                                          </p:stCondLst>
                                        </p:cTn>
                                        <p:tgtEl>
                                          <p:spTgt spid="155"/>
                                        </p:tgtEl>
                                        <p:attrNameLst>
                                          <p:attrName>style.visibility</p:attrName>
                                        </p:attrNameLst>
                                      </p:cBhvr>
                                      <p:to>
                                        <p:strVal val="visible"/>
                                      </p:to>
                                    </p:set>
                                    <p:animEffect transition="in" filter="fade">
                                      <p:cBhvr>
                                        <p:cTn id="65" dur="1000"/>
                                        <p:tgtEl>
                                          <p:spTgt spid="155"/>
                                        </p:tgtEl>
                                      </p:cBhvr>
                                    </p:animEffect>
                                    <p:anim calcmode="lin" valueType="num">
                                      <p:cBhvr>
                                        <p:cTn id="66" dur="1000" fill="hold"/>
                                        <p:tgtEl>
                                          <p:spTgt spid="155"/>
                                        </p:tgtEl>
                                        <p:attrNameLst>
                                          <p:attrName>ppt_x</p:attrName>
                                        </p:attrNameLst>
                                      </p:cBhvr>
                                      <p:tavLst>
                                        <p:tav tm="0">
                                          <p:val>
                                            <p:strVal val="#ppt_x"/>
                                          </p:val>
                                        </p:tav>
                                        <p:tav tm="100000">
                                          <p:val>
                                            <p:strVal val="#ppt_x"/>
                                          </p:val>
                                        </p:tav>
                                      </p:tavLst>
                                    </p:anim>
                                    <p:anim calcmode="lin" valueType="num">
                                      <p:cBhvr>
                                        <p:cTn id="67" dur="900" decel="100000" fill="hold"/>
                                        <p:tgtEl>
                                          <p:spTgt spid="155"/>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155"/>
                                        </p:tgtEl>
                                        <p:attrNameLst>
                                          <p:attrName>ppt_y</p:attrName>
                                        </p:attrNameLst>
                                      </p:cBhvr>
                                      <p:tavLst>
                                        <p:tav tm="0">
                                          <p:val>
                                            <p:strVal val="#ppt_y-.03"/>
                                          </p:val>
                                        </p:tav>
                                        <p:tav tm="100000">
                                          <p:val>
                                            <p:strVal val="#ppt_y"/>
                                          </p:val>
                                        </p:tav>
                                      </p:tavLst>
                                    </p:anim>
                                  </p:childTnLst>
                                </p:cTn>
                              </p:par>
                              <p:par>
                                <p:cTn id="69" presetID="37" presetClass="entr" presetSubtype="0" fill="hold" nodeType="withEffect">
                                  <p:stCondLst>
                                    <p:cond delay="1000"/>
                                  </p:stCondLst>
                                  <p:childTnLst>
                                    <p:set>
                                      <p:cBhvr>
                                        <p:cTn id="70" dur="1" fill="hold">
                                          <p:stCondLst>
                                            <p:cond delay="0"/>
                                          </p:stCondLst>
                                        </p:cTn>
                                        <p:tgtEl>
                                          <p:spTgt spid="140"/>
                                        </p:tgtEl>
                                        <p:attrNameLst>
                                          <p:attrName>style.visibility</p:attrName>
                                        </p:attrNameLst>
                                      </p:cBhvr>
                                      <p:to>
                                        <p:strVal val="visible"/>
                                      </p:to>
                                    </p:set>
                                    <p:animEffect transition="in" filter="fade">
                                      <p:cBhvr>
                                        <p:cTn id="71" dur="1000"/>
                                        <p:tgtEl>
                                          <p:spTgt spid="140"/>
                                        </p:tgtEl>
                                      </p:cBhvr>
                                    </p:animEffect>
                                    <p:anim calcmode="lin" valueType="num">
                                      <p:cBhvr>
                                        <p:cTn id="72" dur="1000" fill="hold"/>
                                        <p:tgtEl>
                                          <p:spTgt spid="140"/>
                                        </p:tgtEl>
                                        <p:attrNameLst>
                                          <p:attrName>ppt_x</p:attrName>
                                        </p:attrNameLst>
                                      </p:cBhvr>
                                      <p:tavLst>
                                        <p:tav tm="0">
                                          <p:val>
                                            <p:strVal val="#ppt_x"/>
                                          </p:val>
                                        </p:tav>
                                        <p:tav tm="100000">
                                          <p:val>
                                            <p:strVal val="#ppt_x"/>
                                          </p:val>
                                        </p:tav>
                                      </p:tavLst>
                                    </p:anim>
                                    <p:anim calcmode="lin" valueType="num">
                                      <p:cBhvr>
                                        <p:cTn id="73" dur="900" decel="100000" fill="hold"/>
                                        <p:tgtEl>
                                          <p:spTgt spid="140"/>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40"/>
                                        </p:tgtEl>
                                        <p:attrNameLst>
                                          <p:attrName>ppt_y</p:attrName>
                                        </p:attrNameLst>
                                      </p:cBhvr>
                                      <p:tavLst>
                                        <p:tav tm="0">
                                          <p:val>
                                            <p:strVal val="#ppt_y-.03"/>
                                          </p:val>
                                        </p:tav>
                                        <p:tav tm="100000">
                                          <p:val>
                                            <p:strVal val="#ppt_y"/>
                                          </p:val>
                                        </p:tav>
                                      </p:tavLst>
                                    </p:anim>
                                  </p:childTnLst>
                                </p:cTn>
                              </p:par>
                              <p:par>
                                <p:cTn id="75" presetID="37" presetClass="entr" presetSubtype="0" fill="hold" nodeType="withEffect">
                                  <p:stCondLst>
                                    <p:cond delay="1500"/>
                                  </p:stCondLst>
                                  <p:childTnLst>
                                    <p:set>
                                      <p:cBhvr>
                                        <p:cTn id="76" dur="1" fill="hold">
                                          <p:stCondLst>
                                            <p:cond delay="0"/>
                                          </p:stCondLst>
                                        </p:cTn>
                                        <p:tgtEl>
                                          <p:spTgt spid="150"/>
                                        </p:tgtEl>
                                        <p:attrNameLst>
                                          <p:attrName>style.visibility</p:attrName>
                                        </p:attrNameLst>
                                      </p:cBhvr>
                                      <p:to>
                                        <p:strVal val="visible"/>
                                      </p:to>
                                    </p:set>
                                    <p:animEffect transition="in" filter="fade">
                                      <p:cBhvr>
                                        <p:cTn id="77" dur="1000"/>
                                        <p:tgtEl>
                                          <p:spTgt spid="150"/>
                                        </p:tgtEl>
                                      </p:cBhvr>
                                    </p:animEffect>
                                    <p:anim calcmode="lin" valueType="num">
                                      <p:cBhvr>
                                        <p:cTn id="78" dur="1000" fill="hold"/>
                                        <p:tgtEl>
                                          <p:spTgt spid="150"/>
                                        </p:tgtEl>
                                        <p:attrNameLst>
                                          <p:attrName>ppt_x</p:attrName>
                                        </p:attrNameLst>
                                      </p:cBhvr>
                                      <p:tavLst>
                                        <p:tav tm="0">
                                          <p:val>
                                            <p:strVal val="#ppt_x"/>
                                          </p:val>
                                        </p:tav>
                                        <p:tav tm="100000">
                                          <p:val>
                                            <p:strVal val="#ppt_x"/>
                                          </p:val>
                                        </p:tav>
                                      </p:tavLst>
                                    </p:anim>
                                    <p:anim calcmode="lin" valueType="num">
                                      <p:cBhvr>
                                        <p:cTn id="79" dur="900" decel="100000" fill="hold"/>
                                        <p:tgtEl>
                                          <p:spTgt spid="150"/>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15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09870" y="2210937"/>
            <a:ext cx="1924813" cy="1912280"/>
          </a:xfrm>
          <a:prstGeom prst="rect">
            <a:avLst/>
          </a:prstGeom>
        </p:spPr>
      </p:pic>
      <p:sp>
        <p:nvSpPr>
          <p:cNvPr id="4" name="文本占位符 16"/>
          <p:cNvSpPr txBox="1"/>
          <p:nvPr/>
        </p:nvSpPr>
        <p:spPr>
          <a:xfrm>
            <a:off x="2363690" y="2607801"/>
            <a:ext cx="1362148" cy="1056123"/>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5400" b="0" dirty="0" smtClean="0">
                <a:solidFill>
                  <a:srgbClr val="FFC7D2"/>
                </a:solidFill>
              </a:rPr>
              <a:t>03</a:t>
            </a:r>
            <a:endParaRPr lang="en-US" altLang="zh-CN" sz="5400" b="0" dirty="0">
              <a:solidFill>
                <a:srgbClr val="FFC7D2"/>
              </a:solidFill>
            </a:endParaRPr>
          </a:p>
        </p:txBody>
      </p:sp>
      <p:sp>
        <p:nvSpPr>
          <p:cNvPr id="5" name="文本占位符 16"/>
          <p:cNvSpPr txBox="1"/>
          <p:nvPr/>
        </p:nvSpPr>
        <p:spPr>
          <a:xfrm>
            <a:off x="4353897" y="2781920"/>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sz="4000" dirty="0" smtClean="0">
                <a:solidFill>
                  <a:srgbClr val="EA4957"/>
                </a:solidFill>
              </a:rPr>
              <a:t>工作经验总结</a:t>
            </a:r>
            <a:endParaRPr lang="zh-CN" altLang="en-US" sz="4000" dirty="0">
              <a:solidFill>
                <a:srgbClr val="EA4957"/>
              </a:solidFill>
            </a:endParaRPr>
          </a:p>
        </p:txBody>
      </p:sp>
      <p:sp>
        <p:nvSpPr>
          <p:cNvPr id="6" name="文本占位符 16"/>
          <p:cNvSpPr txBox="1"/>
          <p:nvPr/>
        </p:nvSpPr>
        <p:spPr>
          <a:xfrm>
            <a:off x="4353897" y="3489806"/>
            <a:ext cx="3276359" cy="1292662"/>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000" dirty="0">
                <a:solidFill>
                  <a:schemeClr val="tx1">
                    <a:lumMod val="65000"/>
                    <a:lumOff val="35000"/>
                  </a:schemeClr>
                </a:solidFill>
              </a:rPr>
              <a:t>The spring and autumn period and the visual studio is one of the enterprises and individuals to provide professional creativity, brand integration design consultants, more than 10 years working experience. To customers as the benchmark, with wisdom grafting business and the arts.</a:t>
            </a:r>
            <a:endParaRPr lang="zh-CN" altLang="zh-CN" sz="1000" dirty="0">
              <a:solidFill>
                <a:schemeClr val="tx1">
                  <a:lumMod val="65000"/>
                  <a:lumOff val="35000"/>
                </a:schemeClr>
              </a:solidFill>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6663" y="579945"/>
            <a:ext cx="3936256" cy="63531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18" presetClass="entr" presetSubtype="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strips(downRight)">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59" name="矩形 15"/>
          <p:cNvSpPr/>
          <p:nvPr/>
        </p:nvSpPr>
        <p:spPr>
          <a:xfrm>
            <a:off x="5031468" y="4770180"/>
            <a:ext cx="2159325" cy="661779"/>
          </a:xfrm>
          <a:custGeom>
            <a:avLst/>
            <a:gdLst>
              <a:gd name="connsiteX0" fmla="*/ 0 w 1332964"/>
              <a:gd name="connsiteY0" fmla="*/ 0 h 319087"/>
              <a:gd name="connsiteX1" fmla="*/ 1332964 w 1332964"/>
              <a:gd name="connsiteY1" fmla="*/ 0 h 319087"/>
              <a:gd name="connsiteX2" fmla="*/ 1332964 w 1332964"/>
              <a:gd name="connsiteY2" fmla="*/ 319087 h 319087"/>
              <a:gd name="connsiteX3" fmla="*/ 0 w 1332964"/>
              <a:gd name="connsiteY3" fmla="*/ 319087 h 319087"/>
              <a:gd name="connsiteX4" fmla="*/ 0 w 1332964"/>
              <a:gd name="connsiteY4" fmla="*/ 0 h 319087"/>
              <a:gd name="connsiteX0-1" fmla="*/ 0 w 1332964"/>
              <a:gd name="connsiteY0-2" fmla="*/ 0 h 319087"/>
              <a:gd name="connsiteX1-3" fmla="*/ 658064 w 1332964"/>
              <a:gd name="connsiteY1-4" fmla="*/ 0 h 319087"/>
              <a:gd name="connsiteX2-5" fmla="*/ 1332964 w 1332964"/>
              <a:gd name="connsiteY2-6" fmla="*/ 0 h 319087"/>
              <a:gd name="connsiteX3-7" fmla="*/ 1332964 w 1332964"/>
              <a:gd name="connsiteY3-8" fmla="*/ 319087 h 319087"/>
              <a:gd name="connsiteX4-9" fmla="*/ 0 w 1332964"/>
              <a:gd name="connsiteY4-10" fmla="*/ 319087 h 319087"/>
              <a:gd name="connsiteX5" fmla="*/ 0 w 1332964"/>
              <a:gd name="connsiteY5" fmla="*/ 0 h 319087"/>
              <a:gd name="connsiteX0-11" fmla="*/ 0 w 1332964"/>
              <a:gd name="connsiteY0-12" fmla="*/ 130969 h 450056"/>
              <a:gd name="connsiteX1-13" fmla="*/ 655683 w 1332964"/>
              <a:gd name="connsiteY1-14" fmla="*/ 0 h 450056"/>
              <a:gd name="connsiteX2-15" fmla="*/ 1332964 w 1332964"/>
              <a:gd name="connsiteY2-16" fmla="*/ 130969 h 450056"/>
              <a:gd name="connsiteX3-17" fmla="*/ 1332964 w 1332964"/>
              <a:gd name="connsiteY3-18" fmla="*/ 450056 h 450056"/>
              <a:gd name="connsiteX4-19" fmla="*/ 0 w 1332964"/>
              <a:gd name="connsiteY4-20" fmla="*/ 450056 h 450056"/>
              <a:gd name="connsiteX5-21" fmla="*/ 0 w 1332964"/>
              <a:gd name="connsiteY5-22" fmla="*/ 130969 h 450056"/>
              <a:gd name="connsiteX0-23" fmla="*/ 0 w 1332964"/>
              <a:gd name="connsiteY0-24" fmla="*/ 130969 h 450056"/>
              <a:gd name="connsiteX1-25" fmla="*/ 655683 w 1332964"/>
              <a:gd name="connsiteY1-26" fmla="*/ 0 h 450056"/>
              <a:gd name="connsiteX2-27" fmla="*/ 1332964 w 1332964"/>
              <a:gd name="connsiteY2-28" fmla="*/ 130969 h 450056"/>
              <a:gd name="connsiteX3-29" fmla="*/ 1332964 w 1332964"/>
              <a:gd name="connsiteY3-30" fmla="*/ 450056 h 450056"/>
              <a:gd name="connsiteX4-31" fmla="*/ 0 w 1332964"/>
              <a:gd name="connsiteY4-32" fmla="*/ 450056 h 450056"/>
              <a:gd name="connsiteX5-33" fmla="*/ 0 w 1332964"/>
              <a:gd name="connsiteY5-34" fmla="*/ 130969 h 450056"/>
              <a:gd name="connsiteX0-35" fmla="*/ 0 w 1332964"/>
              <a:gd name="connsiteY0-36" fmla="*/ 217876 h 536963"/>
              <a:gd name="connsiteX1-37" fmla="*/ 655683 w 1332964"/>
              <a:gd name="connsiteY1-38" fmla="*/ 0 h 536963"/>
              <a:gd name="connsiteX2-39" fmla="*/ 1332964 w 1332964"/>
              <a:gd name="connsiteY2-40" fmla="*/ 217876 h 536963"/>
              <a:gd name="connsiteX3-41" fmla="*/ 1332964 w 1332964"/>
              <a:gd name="connsiteY3-42" fmla="*/ 536963 h 536963"/>
              <a:gd name="connsiteX4-43" fmla="*/ 0 w 1332964"/>
              <a:gd name="connsiteY4-44" fmla="*/ 536963 h 536963"/>
              <a:gd name="connsiteX5-45" fmla="*/ 0 w 1332964"/>
              <a:gd name="connsiteY5-46" fmla="*/ 217876 h 536963"/>
              <a:gd name="connsiteX0-47" fmla="*/ 0 w 1332964"/>
              <a:gd name="connsiteY0-48" fmla="*/ 217876 h 536963"/>
              <a:gd name="connsiteX1-49" fmla="*/ 655683 w 1332964"/>
              <a:gd name="connsiteY1-50" fmla="*/ 0 h 536963"/>
              <a:gd name="connsiteX2-51" fmla="*/ 1332964 w 1332964"/>
              <a:gd name="connsiteY2-52" fmla="*/ 217876 h 536963"/>
              <a:gd name="connsiteX3-53" fmla="*/ 1332964 w 1332964"/>
              <a:gd name="connsiteY3-54" fmla="*/ 536963 h 536963"/>
              <a:gd name="connsiteX4-55" fmla="*/ 0 w 1332964"/>
              <a:gd name="connsiteY4-56" fmla="*/ 536963 h 536963"/>
              <a:gd name="connsiteX5-57" fmla="*/ 0 w 1332964"/>
              <a:gd name="connsiteY5-58" fmla="*/ 217876 h 536963"/>
              <a:gd name="connsiteX0-59" fmla="*/ 0 w 1332964"/>
              <a:gd name="connsiteY0-60" fmla="*/ 217876 h 536963"/>
              <a:gd name="connsiteX1-61" fmla="*/ 655683 w 1332964"/>
              <a:gd name="connsiteY1-62" fmla="*/ 0 h 536963"/>
              <a:gd name="connsiteX2-63" fmla="*/ 1332964 w 1332964"/>
              <a:gd name="connsiteY2-64" fmla="*/ 217876 h 536963"/>
              <a:gd name="connsiteX3-65" fmla="*/ 1332964 w 1332964"/>
              <a:gd name="connsiteY3-66" fmla="*/ 536963 h 536963"/>
              <a:gd name="connsiteX4-67" fmla="*/ 0 w 1332964"/>
              <a:gd name="connsiteY4-68" fmla="*/ 536963 h 536963"/>
              <a:gd name="connsiteX5-69" fmla="*/ 0 w 1332964"/>
              <a:gd name="connsiteY5-70" fmla="*/ 217876 h 536963"/>
              <a:gd name="connsiteX0-71" fmla="*/ 99255 w 1432219"/>
              <a:gd name="connsiteY0-72" fmla="*/ 217876 h 536963"/>
              <a:gd name="connsiteX1-73" fmla="*/ 754938 w 1432219"/>
              <a:gd name="connsiteY1-74" fmla="*/ 0 h 536963"/>
              <a:gd name="connsiteX2-75" fmla="*/ 1432219 w 1432219"/>
              <a:gd name="connsiteY2-76" fmla="*/ 217876 h 536963"/>
              <a:gd name="connsiteX3-77" fmla="*/ 1432219 w 1432219"/>
              <a:gd name="connsiteY3-78" fmla="*/ 536963 h 536963"/>
              <a:gd name="connsiteX4-79" fmla="*/ 99255 w 1432219"/>
              <a:gd name="connsiteY4-80" fmla="*/ 536963 h 536963"/>
              <a:gd name="connsiteX5-81" fmla="*/ 99255 w 1432219"/>
              <a:gd name="connsiteY5-82" fmla="*/ 217876 h 536963"/>
              <a:gd name="connsiteX0-83" fmla="*/ 99255 w 1538907"/>
              <a:gd name="connsiteY0-84" fmla="*/ 217876 h 536963"/>
              <a:gd name="connsiteX1-85" fmla="*/ 754938 w 1538907"/>
              <a:gd name="connsiteY1-86" fmla="*/ 0 h 536963"/>
              <a:gd name="connsiteX2-87" fmla="*/ 1432219 w 1538907"/>
              <a:gd name="connsiteY2-88" fmla="*/ 217876 h 536963"/>
              <a:gd name="connsiteX3-89" fmla="*/ 1432219 w 1538907"/>
              <a:gd name="connsiteY3-90" fmla="*/ 536963 h 536963"/>
              <a:gd name="connsiteX4-91" fmla="*/ 99255 w 1538907"/>
              <a:gd name="connsiteY4-92" fmla="*/ 536963 h 536963"/>
              <a:gd name="connsiteX5-93" fmla="*/ 99255 w 1538907"/>
              <a:gd name="connsiteY5-94" fmla="*/ 217876 h 536963"/>
              <a:gd name="connsiteX0-95" fmla="*/ 99255 w 1538907"/>
              <a:gd name="connsiteY0-96" fmla="*/ 217876 h 536963"/>
              <a:gd name="connsiteX1-97" fmla="*/ 754938 w 1538907"/>
              <a:gd name="connsiteY1-98" fmla="*/ 0 h 536963"/>
              <a:gd name="connsiteX2-99" fmla="*/ 1432219 w 1538907"/>
              <a:gd name="connsiteY2-100" fmla="*/ 217876 h 536963"/>
              <a:gd name="connsiteX3-101" fmla="*/ 1432219 w 1538907"/>
              <a:gd name="connsiteY3-102" fmla="*/ 536963 h 536963"/>
              <a:gd name="connsiteX4-103" fmla="*/ 99255 w 1538907"/>
              <a:gd name="connsiteY4-104" fmla="*/ 536963 h 536963"/>
              <a:gd name="connsiteX5-105" fmla="*/ 99255 w 1538907"/>
              <a:gd name="connsiteY5-106" fmla="*/ 217876 h 536963"/>
              <a:gd name="connsiteX0-107" fmla="*/ 99255 w 1538907"/>
              <a:gd name="connsiteY0-108" fmla="*/ 217876 h 536963"/>
              <a:gd name="connsiteX1-109" fmla="*/ 754938 w 1538907"/>
              <a:gd name="connsiteY1-110" fmla="*/ 0 h 536963"/>
              <a:gd name="connsiteX2-111" fmla="*/ 1432219 w 1538907"/>
              <a:gd name="connsiteY2-112" fmla="*/ 217876 h 536963"/>
              <a:gd name="connsiteX3-113" fmla="*/ 1432219 w 1538907"/>
              <a:gd name="connsiteY3-114" fmla="*/ 536963 h 536963"/>
              <a:gd name="connsiteX4-115" fmla="*/ 99255 w 1538907"/>
              <a:gd name="connsiteY4-116" fmla="*/ 536963 h 536963"/>
              <a:gd name="connsiteX5-117" fmla="*/ 99255 w 1538907"/>
              <a:gd name="connsiteY5-118" fmla="*/ 217876 h 536963"/>
              <a:gd name="connsiteX0-119" fmla="*/ 99255 w 1538907"/>
              <a:gd name="connsiteY0-120" fmla="*/ 217876 h 536963"/>
              <a:gd name="connsiteX1-121" fmla="*/ 754938 w 1538907"/>
              <a:gd name="connsiteY1-122" fmla="*/ 0 h 536963"/>
              <a:gd name="connsiteX2-123" fmla="*/ 1432219 w 1538907"/>
              <a:gd name="connsiteY2-124" fmla="*/ 217876 h 536963"/>
              <a:gd name="connsiteX3-125" fmla="*/ 1432219 w 1538907"/>
              <a:gd name="connsiteY3-126" fmla="*/ 536963 h 536963"/>
              <a:gd name="connsiteX4-127" fmla="*/ 99255 w 1538907"/>
              <a:gd name="connsiteY4-128" fmla="*/ 536963 h 536963"/>
              <a:gd name="connsiteX5-129" fmla="*/ 99255 w 1538907"/>
              <a:gd name="connsiteY5-130" fmla="*/ 217876 h 536963"/>
              <a:gd name="connsiteX0-131" fmla="*/ 5064 w 1444716"/>
              <a:gd name="connsiteY0-132" fmla="*/ 217876 h 536963"/>
              <a:gd name="connsiteX1-133" fmla="*/ 660747 w 1444716"/>
              <a:gd name="connsiteY1-134" fmla="*/ 0 h 536963"/>
              <a:gd name="connsiteX2-135" fmla="*/ 1338028 w 1444716"/>
              <a:gd name="connsiteY2-136" fmla="*/ 217876 h 536963"/>
              <a:gd name="connsiteX3-137" fmla="*/ 1338028 w 1444716"/>
              <a:gd name="connsiteY3-138" fmla="*/ 536963 h 536963"/>
              <a:gd name="connsiteX4-139" fmla="*/ 5064 w 1444716"/>
              <a:gd name="connsiteY4-140" fmla="*/ 536963 h 536963"/>
              <a:gd name="connsiteX5-141" fmla="*/ 5064 w 1444716"/>
              <a:gd name="connsiteY5-142" fmla="*/ 217876 h 536963"/>
              <a:gd name="connsiteX0-143" fmla="*/ 5064 w 1344174"/>
              <a:gd name="connsiteY0-144" fmla="*/ 217876 h 536963"/>
              <a:gd name="connsiteX1-145" fmla="*/ 660747 w 1344174"/>
              <a:gd name="connsiteY1-146" fmla="*/ 0 h 536963"/>
              <a:gd name="connsiteX2-147" fmla="*/ 1338028 w 1344174"/>
              <a:gd name="connsiteY2-148" fmla="*/ 217876 h 536963"/>
              <a:gd name="connsiteX3-149" fmla="*/ 1338028 w 1344174"/>
              <a:gd name="connsiteY3-150" fmla="*/ 536963 h 536963"/>
              <a:gd name="connsiteX4-151" fmla="*/ 5064 w 1344174"/>
              <a:gd name="connsiteY4-152" fmla="*/ 536963 h 536963"/>
              <a:gd name="connsiteX5-153" fmla="*/ 5064 w 1344174"/>
              <a:gd name="connsiteY5-154" fmla="*/ 217876 h 53696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44174" h="536963">
                <a:moveTo>
                  <a:pt x="5064" y="217876"/>
                </a:moveTo>
                <a:cubicBezTo>
                  <a:pt x="228388" y="216639"/>
                  <a:pt x="427898" y="187467"/>
                  <a:pt x="660747" y="0"/>
                </a:cubicBezTo>
                <a:cubicBezTo>
                  <a:pt x="910319" y="190571"/>
                  <a:pt x="1097980" y="216638"/>
                  <a:pt x="1338028" y="217876"/>
                </a:cubicBezTo>
                <a:cubicBezTo>
                  <a:pt x="1351857" y="318436"/>
                  <a:pt x="1338028" y="430601"/>
                  <a:pt x="1338028" y="536963"/>
                </a:cubicBezTo>
                <a:lnTo>
                  <a:pt x="5064" y="536963"/>
                </a:lnTo>
                <a:cubicBezTo>
                  <a:pt x="5064" y="430601"/>
                  <a:pt x="-6329" y="324644"/>
                  <a:pt x="5064" y="217876"/>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sp>
        <p:nvSpPr>
          <p:cNvPr id="117" name="任意多边形 116"/>
          <p:cNvSpPr/>
          <p:nvPr/>
        </p:nvSpPr>
        <p:spPr>
          <a:xfrm>
            <a:off x="5265554" y="2758019"/>
            <a:ext cx="1666581" cy="871552"/>
          </a:xfrm>
          <a:custGeom>
            <a:avLst/>
            <a:gdLst>
              <a:gd name="connsiteX0" fmla="*/ 26273 w 990146"/>
              <a:gd name="connsiteY0" fmla="*/ 18150 h 506557"/>
              <a:gd name="connsiteX1" fmla="*/ 269161 w 990146"/>
              <a:gd name="connsiteY1" fmla="*/ 253894 h 506557"/>
              <a:gd name="connsiteX2" fmla="*/ 419179 w 990146"/>
              <a:gd name="connsiteY2" fmla="*/ 413438 h 506557"/>
              <a:gd name="connsiteX3" fmla="*/ 476329 w 990146"/>
              <a:gd name="connsiteY3" fmla="*/ 506306 h 506557"/>
              <a:gd name="connsiteX4" fmla="*/ 554911 w 990146"/>
              <a:gd name="connsiteY4" fmla="*/ 432488 h 506557"/>
              <a:gd name="connsiteX5" fmla="*/ 771604 w 990146"/>
              <a:gd name="connsiteY5" fmla="*/ 206269 h 506557"/>
              <a:gd name="connsiteX6" fmla="*/ 954961 w 990146"/>
              <a:gd name="connsiteY6" fmla="*/ 37200 h 506557"/>
              <a:gd name="connsiteX7" fmla="*/ 26273 w 990146"/>
              <a:gd name="connsiteY7" fmla="*/ 18150 h 506557"/>
              <a:gd name="connsiteX0-1" fmla="*/ 27909 w 991782"/>
              <a:gd name="connsiteY0-2" fmla="*/ 730 h 489137"/>
              <a:gd name="connsiteX1-3" fmla="*/ 270797 w 991782"/>
              <a:gd name="connsiteY1-4" fmla="*/ 236474 h 489137"/>
              <a:gd name="connsiteX2-5" fmla="*/ 420815 w 991782"/>
              <a:gd name="connsiteY2-6" fmla="*/ 396018 h 489137"/>
              <a:gd name="connsiteX3-7" fmla="*/ 477965 w 991782"/>
              <a:gd name="connsiteY3-8" fmla="*/ 488886 h 489137"/>
              <a:gd name="connsiteX4-9" fmla="*/ 556547 w 991782"/>
              <a:gd name="connsiteY4-10" fmla="*/ 415068 h 489137"/>
              <a:gd name="connsiteX5-11" fmla="*/ 773240 w 991782"/>
              <a:gd name="connsiteY5-12" fmla="*/ 188849 h 489137"/>
              <a:gd name="connsiteX6-13" fmla="*/ 956597 w 991782"/>
              <a:gd name="connsiteY6-14" fmla="*/ 19780 h 489137"/>
              <a:gd name="connsiteX7-15" fmla="*/ 27909 w 991782"/>
              <a:gd name="connsiteY7-16" fmla="*/ 730 h 489137"/>
              <a:gd name="connsiteX0-17" fmla="*/ 26004 w 985616"/>
              <a:gd name="connsiteY0-18" fmla="*/ 19976 h 508383"/>
              <a:gd name="connsiteX1-19" fmla="*/ 268892 w 985616"/>
              <a:gd name="connsiteY1-20" fmla="*/ 255720 h 508383"/>
              <a:gd name="connsiteX2-21" fmla="*/ 418910 w 985616"/>
              <a:gd name="connsiteY2-22" fmla="*/ 415264 h 508383"/>
              <a:gd name="connsiteX3-23" fmla="*/ 476060 w 985616"/>
              <a:gd name="connsiteY3-24" fmla="*/ 508132 h 508383"/>
              <a:gd name="connsiteX4-25" fmla="*/ 554642 w 985616"/>
              <a:gd name="connsiteY4-26" fmla="*/ 434314 h 508383"/>
              <a:gd name="connsiteX5-27" fmla="*/ 771335 w 985616"/>
              <a:gd name="connsiteY5-28" fmla="*/ 208095 h 508383"/>
              <a:gd name="connsiteX6-29" fmla="*/ 949930 w 985616"/>
              <a:gd name="connsiteY6-30" fmla="*/ 34263 h 508383"/>
              <a:gd name="connsiteX7-31" fmla="*/ 26004 w 985616"/>
              <a:gd name="connsiteY7-32" fmla="*/ 19976 h 508383"/>
              <a:gd name="connsiteX0-33" fmla="*/ 26004 w 987464"/>
              <a:gd name="connsiteY0-34" fmla="*/ 18135 h 506542"/>
              <a:gd name="connsiteX1-35" fmla="*/ 268892 w 987464"/>
              <a:gd name="connsiteY1-36" fmla="*/ 253879 h 506542"/>
              <a:gd name="connsiteX2-37" fmla="*/ 418910 w 987464"/>
              <a:gd name="connsiteY2-38" fmla="*/ 413423 h 506542"/>
              <a:gd name="connsiteX3-39" fmla="*/ 476060 w 987464"/>
              <a:gd name="connsiteY3-40" fmla="*/ 506291 h 506542"/>
              <a:gd name="connsiteX4-41" fmla="*/ 554642 w 987464"/>
              <a:gd name="connsiteY4-42" fmla="*/ 432473 h 506542"/>
              <a:gd name="connsiteX5-43" fmla="*/ 771335 w 987464"/>
              <a:gd name="connsiteY5-44" fmla="*/ 206254 h 506542"/>
              <a:gd name="connsiteX6-45" fmla="*/ 949930 w 987464"/>
              <a:gd name="connsiteY6-46" fmla="*/ 32422 h 506542"/>
              <a:gd name="connsiteX7-47" fmla="*/ 26004 w 987464"/>
              <a:gd name="connsiteY7-48" fmla="*/ 18135 h 506542"/>
              <a:gd name="connsiteX0-49" fmla="*/ 26004 w 987464"/>
              <a:gd name="connsiteY0-50" fmla="*/ 7233 h 495640"/>
              <a:gd name="connsiteX1-51" fmla="*/ 268892 w 987464"/>
              <a:gd name="connsiteY1-52" fmla="*/ 242977 h 495640"/>
              <a:gd name="connsiteX2-53" fmla="*/ 418910 w 987464"/>
              <a:gd name="connsiteY2-54" fmla="*/ 402521 h 495640"/>
              <a:gd name="connsiteX3-55" fmla="*/ 476060 w 987464"/>
              <a:gd name="connsiteY3-56" fmla="*/ 495389 h 495640"/>
              <a:gd name="connsiteX4-57" fmla="*/ 554642 w 987464"/>
              <a:gd name="connsiteY4-58" fmla="*/ 421571 h 495640"/>
              <a:gd name="connsiteX5-59" fmla="*/ 771335 w 987464"/>
              <a:gd name="connsiteY5-60" fmla="*/ 195352 h 495640"/>
              <a:gd name="connsiteX6-61" fmla="*/ 949930 w 987464"/>
              <a:gd name="connsiteY6-62" fmla="*/ 21520 h 495640"/>
              <a:gd name="connsiteX7-63" fmla="*/ 26004 w 987464"/>
              <a:gd name="connsiteY7-64" fmla="*/ 7233 h 495640"/>
              <a:gd name="connsiteX0-65" fmla="*/ 26004 w 987464"/>
              <a:gd name="connsiteY0-66" fmla="*/ 0 h 488407"/>
              <a:gd name="connsiteX1-67" fmla="*/ 268892 w 987464"/>
              <a:gd name="connsiteY1-68" fmla="*/ 235744 h 488407"/>
              <a:gd name="connsiteX2-69" fmla="*/ 418910 w 987464"/>
              <a:gd name="connsiteY2-70" fmla="*/ 395288 h 488407"/>
              <a:gd name="connsiteX3-71" fmla="*/ 476060 w 987464"/>
              <a:gd name="connsiteY3-72" fmla="*/ 488156 h 488407"/>
              <a:gd name="connsiteX4-73" fmla="*/ 554642 w 987464"/>
              <a:gd name="connsiteY4-74" fmla="*/ 414338 h 488407"/>
              <a:gd name="connsiteX5-75" fmla="*/ 771335 w 987464"/>
              <a:gd name="connsiteY5-76" fmla="*/ 188119 h 488407"/>
              <a:gd name="connsiteX6-77" fmla="*/ 949930 w 987464"/>
              <a:gd name="connsiteY6-78" fmla="*/ 14287 h 488407"/>
              <a:gd name="connsiteX7-79" fmla="*/ 26004 w 987464"/>
              <a:gd name="connsiteY7-80" fmla="*/ 0 h 488407"/>
              <a:gd name="connsiteX0-81" fmla="*/ 26004 w 995974"/>
              <a:gd name="connsiteY0-82" fmla="*/ 2382 h 490789"/>
              <a:gd name="connsiteX1-83" fmla="*/ 268892 w 995974"/>
              <a:gd name="connsiteY1-84" fmla="*/ 238126 h 490789"/>
              <a:gd name="connsiteX2-85" fmla="*/ 418910 w 995974"/>
              <a:gd name="connsiteY2-86" fmla="*/ 397670 h 490789"/>
              <a:gd name="connsiteX3-87" fmla="*/ 476060 w 995974"/>
              <a:gd name="connsiteY3-88" fmla="*/ 490538 h 490789"/>
              <a:gd name="connsiteX4-89" fmla="*/ 554642 w 995974"/>
              <a:gd name="connsiteY4-90" fmla="*/ 416720 h 490789"/>
              <a:gd name="connsiteX5-91" fmla="*/ 771335 w 995974"/>
              <a:gd name="connsiteY5-92" fmla="*/ 190501 h 490789"/>
              <a:gd name="connsiteX6-93" fmla="*/ 959455 w 995974"/>
              <a:gd name="connsiteY6-94" fmla="*/ 0 h 490789"/>
              <a:gd name="connsiteX7-95" fmla="*/ 26004 w 995974"/>
              <a:gd name="connsiteY7-96" fmla="*/ 2382 h 490789"/>
              <a:gd name="connsiteX0-97" fmla="*/ 26004 w 959455"/>
              <a:gd name="connsiteY0-98" fmla="*/ 2382 h 490789"/>
              <a:gd name="connsiteX1-99" fmla="*/ 268892 w 959455"/>
              <a:gd name="connsiteY1-100" fmla="*/ 238126 h 490789"/>
              <a:gd name="connsiteX2-101" fmla="*/ 418910 w 959455"/>
              <a:gd name="connsiteY2-102" fmla="*/ 397670 h 490789"/>
              <a:gd name="connsiteX3-103" fmla="*/ 476060 w 959455"/>
              <a:gd name="connsiteY3-104" fmla="*/ 490538 h 490789"/>
              <a:gd name="connsiteX4-105" fmla="*/ 554642 w 959455"/>
              <a:gd name="connsiteY4-106" fmla="*/ 416720 h 490789"/>
              <a:gd name="connsiteX5-107" fmla="*/ 771335 w 959455"/>
              <a:gd name="connsiteY5-108" fmla="*/ 190501 h 490789"/>
              <a:gd name="connsiteX6-109" fmla="*/ 959455 w 959455"/>
              <a:gd name="connsiteY6-110" fmla="*/ 0 h 490789"/>
              <a:gd name="connsiteX7-111" fmla="*/ 26004 w 959455"/>
              <a:gd name="connsiteY7-112" fmla="*/ 2382 h 490789"/>
              <a:gd name="connsiteX0-113" fmla="*/ 0 w 933451"/>
              <a:gd name="connsiteY0-114" fmla="*/ 2382 h 490789"/>
              <a:gd name="connsiteX1-115" fmla="*/ 242888 w 933451"/>
              <a:gd name="connsiteY1-116" fmla="*/ 238126 h 490789"/>
              <a:gd name="connsiteX2-117" fmla="*/ 392906 w 933451"/>
              <a:gd name="connsiteY2-118" fmla="*/ 397670 h 490789"/>
              <a:gd name="connsiteX3-119" fmla="*/ 450056 w 933451"/>
              <a:gd name="connsiteY3-120" fmla="*/ 490538 h 490789"/>
              <a:gd name="connsiteX4-121" fmla="*/ 528638 w 933451"/>
              <a:gd name="connsiteY4-122" fmla="*/ 416720 h 490789"/>
              <a:gd name="connsiteX5-123" fmla="*/ 745331 w 933451"/>
              <a:gd name="connsiteY5-124" fmla="*/ 190501 h 490789"/>
              <a:gd name="connsiteX6-125" fmla="*/ 933451 w 933451"/>
              <a:gd name="connsiteY6-126" fmla="*/ 0 h 490789"/>
              <a:gd name="connsiteX7-127" fmla="*/ 0 w 933451"/>
              <a:gd name="connsiteY7-128" fmla="*/ 2382 h 490789"/>
              <a:gd name="connsiteX0-129" fmla="*/ 0 w 933451"/>
              <a:gd name="connsiteY0-130" fmla="*/ 2382 h 488425"/>
              <a:gd name="connsiteX1-131" fmla="*/ 242888 w 933451"/>
              <a:gd name="connsiteY1-132" fmla="*/ 238126 h 488425"/>
              <a:gd name="connsiteX2-133" fmla="*/ 392906 w 933451"/>
              <a:gd name="connsiteY2-134" fmla="*/ 397670 h 488425"/>
              <a:gd name="connsiteX3-135" fmla="*/ 469106 w 933451"/>
              <a:gd name="connsiteY3-136" fmla="*/ 488157 h 488425"/>
              <a:gd name="connsiteX4-137" fmla="*/ 528638 w 933451"/>
              <a:gd name="connsiteY4-138" fmla="*/ 416720 h 488425"/>
              <a:gd name="connsiteX5-139" fmla="*/ 745331 w 933451"/>
              <a:gd name="connsiteY5-140" fmla="*/ 190501 h 488425"/>
              <a:gd name="connsiteX6-141" fmla="*/ 933451 w 933451"/>
              <a:gd name="connsiteY6-142" fmla="*/ 0 h 488425"/>
              <a:gd name="connsiteX7-143" fmla="*/ 0 w 933451"/>
              <a:gd name="connsiteY7-144" fmla="*/ 2382 h 488425"/>
              <a:gd name="connsiteX0-145" fmla="*/ 0 w 933451"/>
              <a:gd name="connsiteY0-146" fmla="*/ 2382 h 488425"/>
              <a:gd name="connsiteX1-147" fmla="*/ 242888 w 933451"/>
              <a:gd name="connsiteY1-148" fmla="*/ 238126 h 488425"/>
              <a:gd name="connsiteX2-149" fmla="*/ 392906 w 933451"/>
              <a:gd name="connsiteY2-150" fmla="*/ 397670 h 488425"/>
              <a:gd name="connsiteX3-151" fmla="*/ 469106 w 933451"/>
              <a:gd name="connsiteY3-152" fmla="*/ 488157 h 488425"/>
              <a:gd name="connsiteX4-153" fmla="*/ 528638 w 933451"/>
              <a:gd name="connsiteY4-154" fmla="*/ 416720 h 488425"/>
              <a:gd name="connsiteX5-155" fmla="*/ 745331 w 933451"/>
              <a:gd name="connsiteY5-156" fmla="*/ 190501 h 488425"/>
              <a:gd name="connsiteX6-157" fmla="*/ 933451 w 933451"/>
              <a:gd name="connsiteY6-158" fmla="*/ 0 h 488425"/>
              <a:gd name="connsiteX7-159" fmla="*/ 0 w 933451"/>
              <a:gd name="connsiteY7-160" fmla="*/ 2382 h 488425"/>
              <a:gd name="connsiteX0-161" fmla="*/ 0 w 933451"/>
              <a:gd name="connsiteY0-162" fmla="*/ 2382 h 488368"/>
              <a:gd name="connsiteX1-163" fmla="*/ 242888 w 933451"/>
              <a:gd name="connsiteY1-164" fmla="*/ 238126 h 488368"/>
              <a:gd name="connsiteX2-165" fmla="*/ 392906 w 933451"/>
              <a:gd name="connsiteY2-166" fmla="*/ 397670 h 488368"/>
              <a:gd name="connsiteX3-167" fmla="*/ 469106 w 933451"/>
              <a:gd name="connsiteY3-168" fmla="*/ 488157 h 488368"/>
              <a:gd name="connsiteX4-169" fmla="*/ 552451 w 933451"/>
              <a:gd name="connsiteY4-170" fmla="*/ 373857 h 488368"/>
              <a:gd name="connsiteX5-171" fmla="*/ 745331 w 933451"/>
              <a:gd name="connsiteY5-172" fmla="*/ 190501 h 488368"/>
              <a:gd name="connsiteX6-173" fmla="*/ 933451 w 933451"/>
              <a:gd name="connsiteY6-174" fmla="*/ 0 h 488368"/>
              <a:gd name="connsiteX7-175" fmla="*/ 0 w 933451"/>
              <a:gd name="connsiteY7-176" fmla="*/ 2382 h 488368"/>
              <a:gd name="connsiteX0-177" fmla="*/ 0 w 933451"/>
              <a:gd name="connsiteY0-178" fmla="*/ 2382 h 488368"/>
              <a:gd name="connsiteX1-179" fmla="*/ 242888 w 933451"/>
              <a:gd name="connsiteY1-180" fmla="*/ 238126 h 488368"/>
              <a:gd name="connsiteX2-181" fmla="*/ 392906 w 933451"/>
              <a:gd name="connsiteY2-182" fmla="*/ 397670 h 488368"/>
              <a:gd name="connsiteX3-183" fmla="*/ 469106 w 933451"/>
              <a:gd name="connsiteY3-184" fmla="*/ 488157 h 488368"/>
              <a:gd name="connsiteX4-185" fmla="*/ 552451 w 933451"/>
              <a:gd name="connsiteY4-186" fmla="*/ 373857 h 488368"/>
              <a:gd name="connsiteX5-187" fmla="*/ 745331 w 933451"/>
              <a:gd name="connsiteY5-188" fmla="*/ 190501 h 488368"/>
              <a:gd name="connsiteX6-189" fmla="*/ 933451 w 933451"/>
              <a:gd name="connsiteY6-190" fmla="*/ 0 h 488368"/>
              <a:gd name="connsiteX7-191" fmla="*/ 0 w 933451"/>
              <a:gd name="connsiteY7-192" fmla="*/ 2382 h 488368"/>
              <a:gd name="connsiteX0-193" fmla="*/ 0 w 933451"/>
              <a:gd name="connsiteY0-194" fmla="*/ 2382 h 488368"/>
              <a:gd name="connsiteX1-195" fmla="*/ 242888 w 933451"/>
              <a:gd name="connsiteY1-196" fmla="*/ 238126 h 488368"/>
              <a:gd name="connsiteX2-197" fmla="*/ 392906 w 933451"/>
              <a:gd name="connsiteY2-198" fmla="*/ 397670 h 488368"/>
              <a:gd name="connsiteX3-199" fmla="*/ 469106 w 933451"/>
              <a:gd name="connsiteY3-200" fmla="*/ 488157 h 488368"/>
              <a:gd name="connsiteX4-201" fmla="*/ 552451 w 933451"/>
              <a:gd name="connsiteY4-202" fmla="*/ 373857 h 488368"/>
              <a:gd name="connsiteX5-203" fmla="*/ 745331 w 933451"/>
              <a:gd name="connsiteY5-204" fmla="*/ 190501 h 488368"/>
              <a:gd name="connsiteX6-205" fmla="*/ 933451 w 933451"/>
              <a:gd name="connsiteY6-206" fmla="*/ 0 h 488368"/>
              <a:gd name="connsiteX7-207" fmla="*/ 0 w 933451"/>
              <a:gd name="connsiteY7-208" fmla="*/ 2382 h 488368"/>
              <a:gd name="connsiteX0-209" fmla="*/ 0 w 933451"/>
              <a:gd name="connsiteY0-210" fmla="*/ 2382 h 488368"/>
              <a:gd name="connsiteX1-211" fmla="*/ 235745 w 933451"/>
              <a:gd name="connsiteY1-212" fmla="*/ 238126 h 488368"/>
              <a:gd name="connsiteX2-213" fmla="*/ 392906 w 933451"/>
              <a:gd name="connsiteY2-214" fmla="*/ 397670 h 488368"/>
              <a:gd name="connsiteX3-215" fmla="*/ 469106 w 933451"/>
              <a:gd name="connsiteY3-216" fmla="*/ 488157 h 488368"/>
              <a:gd name="connsiteX4-217" fmla="*/ 552451 w 933451"/>
              <a:gd name="connsiteY4-218" fmla="*/ 373857 h 488368"/>
              <a:gd name="connsiteX5-219" fmla="*/ 745331 w 933451"/>
              <a:gd name="connsiteY5-220" fmla="*/ 190501 h 488368"/>
              <a:gd name="connsiteX6-221" fmla="*/ 933451 w 933451"/>
              <a:gd name="connsiteY6-222" fmla="*/ 0 h 488368"/>
              <a:gd name="connsiteX7-223" fmla="*/ 0 w 933451"/>
              <a:gd name="connsiteY7-224" fmla="*/ 2382 h 488368"/>
              <a:gd name="connsiteX0-225" fmla="*/ 0 w 933451"/>
              <a:gd name="connsiteY0-226" fmla="*/ 2382 h 488172"/>
              <a:gd name="connsiteX1-227" fmla="*/ 235745 w 933451"/>
              <a:gd name="connsiteY1-228" fmla="*/ 238126 h 488172"/>
              <a:gd name="connsiteX2-229" fmla="*/ 376237 w 933451"/>
              <a:gd name="connsiteY2-230" fmla="*/ 366714 h 488172"/>
              <a:gd name="connsiteX3-231" fmla="*/ 469106 w 933451"/>
              <a:gd name="connsiteY3-232" fmla="*/ 488157 h 488172"/>
              <a:gd name="connsiteX4-233" fmla="*/ 552451 w 933451"/>
              <a:gd name="connsiteY4-234" fmla="*/ 373857 h 488172"/>
              <a:gd name="connsiteX5-235" fmla="*/ 745331 w 933451"/>
              <a:gd name="connsiteY5-236" fmla="*/ 190501 h 488172"/>
              <a:gd name="connsiteX6-237" fmla="*/ 933451 w 933451"/>
              <a:gd name="connsiteY6-238" fmla="*/ 0 h 488172"/>
              <a:gd name="connsiteX7-239" fmla="*/ 0 w 933451"/>
              <a:gd name="connsiteY7-240" fmla="*/ 2382 h 488172"/>
              <a:gd name="connsiteX0-241" fmla="*/ 0 w 933451"/>
              <a:gd name="connsiteY0-242" fmla="*/ 2382 h 488207"/>
              <a:gd name="connsiteX1-243" fmla="*/ 235745 w 933451"/>
              <a:gd name="connsiteY1-244" fmla="*/ 238126 h 488207"/>
              <a:gd name="connsiteX2-245" fmla="*/ 376237 w 933451"/>
              <a:gd name="connsiteY2-246" fmla="*/ 366714 h 488207"/>
              <a:gd name="connsiteX3-247" fmla="*/ 469106 w 933451"/>
              <a:gd name="connsiteY3-248" fmla="*/ 488157 h 488207"/>
              <a:gd name="connsiteX4-249" fmla="*/ 554833 w 933451"/>
              <a:gd name="connsiteY4-250" fmla="*/ 352426 h 488207"/>
              <a:gd name="connsiteX5-251" fmla="*/ 745331 w 933451"/>
              <a:gd name="connsiteY5-252" fmla="*/ 190501 h 488207"/>
              <a:gd name="connsiteX6-253" fmla="*/ 933451 w 933451"/>
              <a:gd name="connsiteY6-254" fmla="*/ 0 h 488207"/>
              <a:gd name="connsiteX7-255" fmla="*/ 0 w 933451"/>
              <a:gd name="connsiteY7-256" fmla="*/ 2382 h 488207"/>
              <a:gd name="connsiteX0-257" fmla="*/ 0 w 933451"/>
              <a:gd name="connsiteY0-258" fmla="*/ 2382 h 488207"/>
              <a:gd name="connsiteX1-259" fmla="*/ 235745 w 933451"/>
              <a:gd name="connsiteY1-260" fmla="*/ 238126 h 488207"/>
              <a:gd name="connsiteX2-261" fmla="*/ 376237 w 933451"/>
              <a:gd name="connsiteY2-262" fmla="*/ 366714 h 488207"/>
              <a:gd name="connsiteX3-263" fmla="*/ 469106 w 933451"/>
              <a:gd name="connsiteY3-264" fmla="*/ 488157 h 488207"/>
              <a:gd name="connsiteX4-265" fmla="*/ 554833 w 933451"/>
              <a:gd name="connsiteY4-266" fmla="*/ 352426 h 488207"/>
              <a:gd name="connsiteX5-267" fmla="*/ 745331 w 933451"/>
              <a:gd name="connsiteY5-268" fmla="*/ 190501 h 488207"/>
              <a:gd name="connsiteX6-269" fmla="*/ 933451 w 933451"/>
              <a:gd name="connsiteY6-270" fmla="*/ 0 h 488207"/>
              <a:gd name="connsiteX7-271" fmla="*/ 0 w 933451"/>
              <a:gd name="connsiteY7-272" fmla="*/ 2382 h 488207"/>
              <a:gd name="connsiteX0-273" fmla="*/ 0 w 933451"/>
              <a:gd name="connsiteY0-274" fmla="*/ 2382 h 488157"/>
              <a:gd name="connsiteX1-275" fmla="*/ 235745 w 933451"/>
              <a:gd name="connsiteY1-276" fmla="*/ 238126 h 488157"/>
              <a:gd name="connsiteX2-277" fmla="*/ 376237 w 933451"/>
              <a:gd name="connsiteY2-278" fmla="*/ 366714 h 488157"/>
              <a:gd name="connsiteX3-279" fmla="*/ 469106 w 933451"/>
              <a:gd name="connsiteY3-280" fmla="*/ 488157 h 488157"/>
              <a:gd name="connsiteX4-281" fmla="*/ 554833 w 933451"/>
              <a:gd name="connsiteY4-282" fmla="*/ 352426 h 488157"/>
              <a:gd name="connsiteX5-283" fmla="*/ 745331 w 933451"/>
              <a:gd name="connsiteY5-284" fmla="*/ 190501 h 488157"/>
              <a:gd name="connsiteX6-285" fmla="*/ 933451 w 933451"/>
              <a:gd name="connsiteY6-286" fmla="*/ 0 h 488157"/>
              <a:gd name="connsiteX7-287" fmla="*/ 0 w 933451"/>
              <a:gd name="connsiteY7-288" fmla="*/ 2382 h 4881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933451" h="488157">
                <a:moveTo>
                  <a:pt x="0" y="2382"/>
                </a:moveTo>
                <a:cubicBezTo>
                  <a:pt x="55562" y="77392"/>
                  <a:pt x="173039" y="177404"/>
                  <a:pt x="235745" y="238126"/>
                </a:cubicBezTo>
                <a:cubicBezTo>
                  <a:pt x="298451" y="298848"/>
                  <a:pt x="337344" y="325042"/>
                  <a:pt x="376237" y="366714"/>
                </a:cubicBezTo>
                <a:cubicBezTo>
                  <a:pt x="415130" y="408386"/>
                  <a:pt x="420290" y="488157"/>
                  <a:pt x="469106" y="488157"/>
                </a:cubicBezTo>
                <a:cubicBezTo>
                  <a:pt x="517922" y="488157"/>
                  <a:pt x="523083" y="402035"/>
                  <a:pt x="554833" y="352426"/>
                </a:cubicBezTo>
                <a:cubicBezTo>
                  <a:pt x="586583" y="302817"/>
                  <a:pt x="678656" y="256382"/>
                  <a:pt x="745331" y="190501"/>
                </a:cubicBezTo>
                <a:cubicBezTo>
                  <a:pt x="812006" y="124620"/>
                  <a:pt x="903290" y="69453"/>
                  <a:pt x="933451" y="0"/>
                </a:cubicBezTo>
                <a:cubicBezTo>
                  <a:pt x="575469" y="68659"/>
                  <a:pt x="332581" y="67865"/>
                  <a:pt x="0" y="238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grpSp>
        <p:nvGrpSpPr>
          <p:cNvPr id="118" name="组合 117"/>
          <p:cNvGrpSpPr/>
          <p:nvPr/>
        </p:nvGrpSpPr>
        <p:grpSpPr>
          <a:xfrm>
            <a:off x="4736488" y="1472867"/>
            <a:ext cx="2720613" cy="4068957"/>
            <a:chOff x="457037" y="1023995"/>
            <a:chExt cx="2371887" cy="3547404"/>
          </a:xfrm>
          <a:solidFill>
            <a:srgbClr val="5A6279"/>
          </a:solidFill>
        </p:grpSpPr>
        <p:sp>
          <p:nvSpPr>
            <p:cNvPr id="119" name="圆角矩形 118"/>
            <p:cNvSpPr/>
            <p:nvPr/>
          </p:nvSpPr>
          <p:spPr>
            <a:xfrm>
              <a:off x="744081" y="1193324"/>
              <a:ext cx="1780889" cy="252521"/>
            </a:xfrm>
            <a:prstGeom prst="roundRect">
              <a:avLst>
                <a:gd name="adj" fmla="val 50000"/>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sp>
          <p:nvSpPr>
            <p:cNvPr id="120" name="圆角矩形 119"/>
            <p:cNvSpPr/>
            <p:nvPr/>
          </p:nvSpPr>
          <p:spPr>
            <a:xfrm>
              <a:off x="709557" y="1110130"/>
              <a:ext cx="1866847" cy="252521"/>
            </a:xfrm>
            <a:prstGeom prst="roundRect">
              <a:avLst>
                <a:gd name="adj" fmla="val 0"/>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sp>
          <p:nvSpPr>
            <p:cNvPr id="121" name="任意多边形 120"/>
            <p:cNvSpPr/>
            <p:nvPr/>
          </p:nvSpPr>
          <p:spPr>
            <a:xfrm>
              <a:off x="609216" y="1172343"/>
              <a:ext cx="957816" cy="3272796"/>
            </a:xfrm>
            <a:custGeom>
              <a:avLst/>
              <a:gdLst>
                <a:gd name="connsiteX0" fmla="*/ 38 w 624974"/>
                <a:gd name="connsiteY0" fmla="*/ 74612 h 2488535"/>
                <a:gd name="connsiteX1" fmla="*/ 111163 w 624974"/>
                <a:gd name="connsiteY1" fmla="*/ 681037 h 2488535"/>
                <a:gd name="connsiteX2" fmla="*/ 571538 w 624974"/>
                <a:gd name="connsiteY2" fmla="*/ 1144587 h 2488535"/>
                <a:gd name="connsiteX3" fmla="*/ 577888 w 624974"/>
                <a:gd name="connsiteY3" fmla="*/ 1335087 h 2488535"/>
                <a:gd name="connsiteX4" fmla="*/ 234988 w 624974"/>
                <a:gd name="connsiteY4" fmla="*/ 1636712 h 2488535"/>
                <a:gd name="connsiteX5" fmla="*/ 3213 w 624974"/>
                <a:gd name="connsiteY5" fmla="*/ 2411412 h 2488535"/>
                <a:gd name="connsiteX6" fmla="*/ 104813 w 624974"/>
                <a:gd name="connsiteY6" fmla="*/ 2401887 h 2488535"/>
                <a:gd name="connsiteX7" fmla="*/ 177838 w 624974"/>
                <a:gd name="connsiteY7" fmla="*/ 1890712 h 2488535"/>
                <a:gd name="connsiteX8" fmla="*/ 565188 w 624974"/>
                <a:gd name="connsiteY8" fmla="*/ 1398587 h 2488535"/>
                <a:gd name="connsiteX9" fmla="*/ 568363 w 624974"/>
                <a:gd name="connsiteY9" fmla="*/ 1049337 h 2488535"/>
                <a:gd name="connsiteX10" fmla="*/ 174663 w 624974"/>
                <a:gd name="connsiteY10" fmla="*/ 566737 h 2488535"/>
                <a:gd name="connsiteX11" fmla="*/ 104813 w 624974"/>
                <a:gd name="connsiteY11" fmla="*/ 65087 h 2488535"/>
                <a:gd name="connsiteX12" fmla="*/ 38 w 624974"/>
                <a:gd name="connsiteY12" fmla="*/ 74612 h 2488535"/>
                <a:gd name="connsiteX0-1" fmla="*/ 38 w 624974"/>
                <a:gd name="connsiteY0-2" fmla="*/ 74612 h 2488535"/>
                <a:gd name="connsiteX1-3" fmla="*/ 111163 w 624974"/>
                <a:gd name="connsiteY1-4" fmla="*/ 681037 h 2488535"/>
                <a:gd name="connsiteX2-5" fmla="*/ 571538 w 624974"/>
                <a:gd name="connsiteY2-6" fmla="*/ 1144587 h 2488535"/>
                <a:gd name="connsiteX3-7" fmla="*/ 577888 w 624974"/>
                <a:gd name="connsiteY3-8" fmla="*/ 1335087 h 2488535"/>
                <a:gd name="connsiteX4-9" fmla="*/ 234988 w 624974"/>
                <a:gd name="connsiteY4-10" fmla="*/ 1636712 h 2488535"/>
                <a:gd name="connsiteX5-11" fmla="*/ 3213 w 624974"/>
                <a:gd name="connsiteY5-12" fmla="*/ 2411412 h 2488535"/>
                <a:gd name="connsiteX6-13" fmla="*/ 104813 w 624974"/>
                <a:gd name="connsiteY6-14" fmla="*/ 2401887 h 2488535"/>
                <a:gd name="connsiteX7-15" fmla="*/ 177838 w 624974"/>
                <a:gd name="connsiteY7-16" fmla="*/ 1890712 h 2488535"/>
                <a:gd name="connsiteX8-17" fmla="*/ 565188 w 624974"/>
                <a:gd name="connsiteY8-18" fmla="*/ 1398587 h 2488535"/>
                <a:gd name="connsiteX9-19" fmla="*/ 568363 w 624974"/>
                <a:gd name="connsiteY9-20" fmla="*/ 1049337 h 2488535"/>
                <a:gd name="connsiteX10-21" fmla="*/ 174663 w 624974"/>
                <a:gd name="connsiteY10-22" fmla="*/ 566737 h 2488535"/>
                <a:gd name="connsiteX11-23" fmla="*/ 104813 w 624974"/>
                <a:gd name="connsiteY11-24" fmla="*/ 65087 h 2488535"/>
                <a:gd name="connsiteX12-25" fmla="*/ 38 w 624974"/>
                <a:gd name="connsiteY12-26" fmla="*/ 74612 h 2488535"/>
                <a:gd name="connsiteX0-27" fmla="*/ 23714 w 648650"/>
                <a:gd name="connsiteY0-28" fmla="*/ 43040 h 2456963"/>
                <a:gd name="connsiteX1-29" fmla="*/ 134839 w 648650"/>
                <a:gd name="connsiteY1-30" fmla="*/ 649465 h 2456963"/>
                <a:gd name="connsiteX2-31" fmla="*/ 595214 w 648650"/>
                <a:gd name="connsiteY2-32" fmla="*/ 1113015 h 2456963"/>
                <a:gd name="connsiteX3-33" fmla="*/ 601564 w 648650"/>
                <a:gd name="connsiteY3-34" fmla="*/ 1303515 h 2456963"/>
                <a:gd name="connsiteX4-35" fmla="*/ 258664 w 648650"/>
                <a:gd name="connsiteY4-36" fmla="*/ 1605140 h 2456963"/>
                <a:gd name="connsiteX5-37" fmla="*/ 26889 w 648650"/>
                <a:gd name="connsiteY5-38" fmla="*/ 2379840 h 2456963"/>
                <a:gd name="connsiteX6-39" fmla="*/ 128489 w 648650"/>
                <a:gd name="connsiteY6-40" fmla="*/ 2370315 h 2456963"/>
                <a:gd name="connsiteX7-41" fmla="*/ 201514 w 648650"/>
                <a:gd name="connsiteY7-42" fmla="*/ 1859140 h 2456963"/>
                <a:gd name="connsiteX8-43" fmla="*/ 588864 w 648650"/>
                <a:gd name="connsiteY8-44" fmla="*/ 1367015 h 2456963"/>
                <a:gd name="connsiteX9-45" fmla="*/ 592039 w 648650"/>
                <a:gd name="connsiteY9-46" fmla="*/ 1017765 h 2456963"/>
                <a:gd name="connsiteX10-47" fmla="*/ 198339 w 648650"/>
                <a:gd name="connsiteY10-48" fmla="*/ 535165 h 2456963"/>
                <a:gd name="connsiteX11-49" fmla="*/ 128489 w 648650"/>
                <a:gd name="connsiteY11-50" fmla="*/ 33515 h 2456963"/>
                <a:gd name="connsiteX12-51" fmla="*/ 23714 w 648650"/>
                <a:gd name="connsiteY12-52" fmla="*/ 43040 h 2456963"/>
                <a:gd name="connsiteX0-53" fmla="*/ 25732 w 650668"/>
                <a:gd name="connsiteY0-54" fmla="*/ 53052 h 2466975"/>
                <a:gd name="connsiteX1-55" fmla="*/ 136857 w 650668"/>
                <a:gd name="connsiteY1-56" fmla="*/ 659477 h 2466975"/>
                <a:gd name="connsiteX2-57" fmla="*/ 597232 w 650668"/>
                <a:gd name="connsiteY2-58" fmla="*/ 1123027 h 2466975"/>
                <a:gd name="connsiteX3-59" fmla="*/ 603582 w 650668"/>
                <a:gd name="connsiteY3-60" fmla="*/ 1313527 h 2466975"/>
                <a:gd name="connsiteX4-61" fmla="*/ 260682 w 650668"/>
                <a:gd name="connsiteY4-62" fmla="*/ 1615152 h 2466975"/>
                <a:gd name="connsiteX5-63" fmla="*/ 28907 w 650668"/>
                <a:gd name="connsiteY5-64" fmla="*/ 2389852 h 2466975"/>
                <a:gd name="connsiteX6-65" fmla="*/ 130507 w 650668"/>
                <a:gd name="connsiteY6-66" fmla="*/ 2380327 h 2466975"/>
                <a:gd name="connsiteX7-67" fmla="*/ 203532 w 650668"/>
                <a:gd name="connsiteY7-68" fmla="*/ 1869152 h 2466975"/>
                <a:gd name="connsiteX8-69" fmla="*/ 590882 w 650668"/>
                <a:gd name="connsiteY8-70" fmla="*/ 1377027 h 2466975"/>
                <a:gd name="connsiteX9-71" fmla="*/ 594057 w 650668"/>
                <a:gd name="connsiteY9-72" fmla="*/ 1027777 h 2466975"/>
                <a:gd name="connsiteX10-73" fmla="*/ 200357 w 650668"/>
                <a:gd name="connsiteY10-74" fmla="*/ 545177 h 2466975"/>
                <a:gd name="connsiteX11-75" fmla="*/ 130507 w 650668"/>
                <a:gd name="connsiteY11-76" fmla="*/ 43527 h 2466975"/>
                <a:gd name="connsiteX12-77" fmla="*/ 25732 w 650668"/>
                <a:gd name="connsiteY12-78" fmla="*/ 53052 h 2466975"/>
                <a:gd name="connsiteX0-79" fmla="*/ 25732 w 650668"/>
                <a:gd name="connsiteY0-80" fmla="*/ 44171 h 2458094"/>
                <a:gd name="connsiteX1-81" fmla="*/ 136857 w 650668"/>
                <a:gd name="connsiteY1-82" fmla="*/ 650596 h 2458094"/>
                <a:gd name="connsiteX2-83" fmla="*/ 597232 w 650668"/>
                <a:gd name="connsiteY2-84" fmla="*/ 1114146 h 2458094"/>
                <a:gd name="connsiteX3-85" fmla="*/ 603582 w 650668"/>
                <a:gd name="connsiteY3-86" fmla="*/ 1304646 h 2458094"/>
                <a:gd name="connsiteX4-87" fmla="*/ 260682 w 650668"/>
                <a:gd name="connsiteY4-88" fmla="*/ 1606271 h 2458094"/>
                <a:gd name="connsiteX5-89" fmla="*/ 28907 w 650668"/>
                <a:gd name="connsiteY5-90" fmla="*/ 2380971 h 2458094"/>
                <a:gd name="connsiteX6-91" fmla="*/ 130507 w 650668"/>
                <a:gd name="connsiteY6-92" fmla="*/ 2371446 h 2458094"/>
                <a:gd name="connsiteX7-93" fmla="*/ 203532 w 650668"/>
                <a:gd name="connsiteY7-94" fmla="*/ 1860271 h 2458094"/>
                <a:gd name="connsiteX8-95" fmla="*/ 590882 w 650668"/>
                <a:gd name="connsiteY8-96" fmla="*/ 1368146 h 2458094"/>
                <a:gd name="connsiteX9-97" fmla="*/ 594057 w 650668"/>
                <a:gd name="connsiteY9-98" fmla="*/ 1018896 h 2458094"/>
                <a:gd name="connsiteX10-99" fmla="*/ 200357 w 650668"/>
                <a:gd name="connsiteY10-100" fmla="*/ 536296 h 2458094"/>
                <a:gd name="connsiteX11-101" fmla="*/ 130507 w 650668"/>
                <a:gd name="connsiteY11-102" fmla="*/ 34646 h 2458094"/>
                <a:gd name="connsiteX12-103" fmla="*/ 25732 w 650668"/>
                <a:gd name="connsiteY12-104" fmla="*/ 44171 h 2458094"/>
                <a:gd name="connsiteX0-105" fmla="*/ 25732 w 650668"/>
                <a:gd name="connsiteY0-106" fmla="*/ 36942 h 2450865"/>
                <a:gd name="connsiteX1-107" fmla="*/ 136857 w 650668"/>
                <a:gd name="connsiteY1-108" fmla="*/ 643367 h 2450865"/>
                <a:gd name="connsiteX2-109" fmla="*/ 597232 w 650668"/>
                <a:gd name="connsiteY2-110" fmla="*/ 1106917 h 2450865"/>
                <a:gd name="connsiteX3-111" fmla="*/ 603582 w 650668"/>
                <a:gd name="connsiteY3-112" fmla="*/ 1297417 h 2450865"/>
                <a:gd name="connsiteX4-113" fmla="*/ 260682 w 650668"/>
                <a:gd name="connsiteY4-114" fmla="*/ 1599042 h 2450865"/>
                <a:gd name="connsiteX5-115" fmla="*/ 28907 w 650668"/>
                <a:gd name="connsiteY5-116" fmla="*/ 2373742 h 2450865"/>
                <a:gd name="connsiteX6-117" fmla="*/ 130507 w 650668"/>
                <a:gd name="connsiteY6-118" fmla="*/ 2364217 h 2450865"/>
                <a:gd name="connsiteX7-119" fmla="*/ 203532 w 650668"/>
                <a:gd name="connsiteY7-120" fmla="*/ 1853042 h 2450865"/>
                <a:gd name="connsiteX8-121" fmla="*/ 590882 w 650668"/>
                <a:gd name="connsiteY8-122" fmla="*/ 1360917 h 2450865"/>
                <a:gd name="connsiteX9-123" fmla="*/ 594057 w 650668"/>
                <a:gd name="connsiteY9-124" fmla="*/ 1011667 h 2450865"/>
                <a:gd name="connsiteX10-125" fmla="*/ 200357 w 650668"/>
                <a:gd name="connsiteY10-126" fmla="*/ 529067 h 2450865"/>
                <a:gd name="connsiteX11-127" fmla="*/ 132888 w 650668"/>
                <a:gd name="connsiteY11-128" fmla="*/ 36942 h 2450865"/>
                <a:gd name="connsiteX12-129" fmla="*/ 25732 w 650668"/>
                <a:gd name="connsiteY12-130" fmla="*/ 36942 h 2450865"/>
                <a:gd name="connsiteX0-131" fmla="*/ 25732 w 650668"/>
                <a:gd name="connsiteY0-132" fmla="*/ 38 h 2413961"/>
                <a:gd name="connsiteX1-133" fmla="*/ 136857 w 650668"/>
                <a:gd name="connsiteY1-134" fmla="*/ 606463 h 2413961"/>
                <a:gd name="connsiteX2-135" fmla="*/ 597232 w 650668"/>
                <a:gd name="connsiteY2-136" fmla="*/ 1070013 h 2413961"/>
                <a:gd name="connsiteX3-137" fmla="*/ 603582 w 650668"/>
                <a:gd name="connsiteY3-138" fmla="*/ 1260513 h 2413961"/>
                <a:gd name="connsiteX4-139" fmla="*/ 260682 w 650668"/>
                <a:gd name="connsiteY4-140" fmla="*/ 1562138 h 2413961"/>
                <a:gd name="connsiteX5-141" fmla="*/ 28907 w 650668"/>
                <a:gd name="connsiteY5-142" fmla="*/ 2336838 h 2413961"/>
                <a:gd name="connsiteX6-143" fmla="*/ 130507 w 650668"/>
                <a:gd name="connsiteY6-144" fmla="*/ 2327313 h 2413961"/>
                <a:gd name="connsiteX7-145" fmla="*/ 203532 w 650668"/>
                <a:gd name="connsiteY7-146" fmla="*/ 1816138 h 2413961"/>
                <a:gd name="connsiteX8-147" fmla="*/ 590882 w 650668"/>
                <a:gd name="connsiteY8-148" fmla="*/ 1324013 h 2413961"/>
                <a:gd name="connsiteX9-149" fmla="*/ 594057 w 650668"/>
                <a:gd name="connsiteY9-150" fmla="*/ 974763 h 2413961"/>
                <a:gd name="connsiteX10-151" fmla="*/ 200357 w 650668"/>
                <a:gd name="connsiteY10-152" fmla="*/ 492163 h 2413961"/>
                <a:gd name="connsiteX11-153" fmla="*/ 132888 w 650668"/>
                <a:gd name="connsiteY11-154" fmla="*/ 38 h 2413961"/>
                <a:gd name="connsiteX12-155" fmla="*/ 25732 w 650668"/>
                <a:gd name="connsiteY12-156" fmla="*/ 38 h 2413961"/>
                <a:gd name="connsiteX0-157" fmla="*/ 39 w 624975"/>
                <a:gd name="connsiteY0-158" fmla="*/ 38 h 2413961"/>
                <a:gd name="connsiteX1-159" fmla="*/ 111164 w 624975"/>
                <a:gd name="connsiteY1-160" fmla="*/ 606463 h 2413961"/>
                <a:gd name="connsiteX2-161" fmla="*/ 571539 w 624975"/>
                <a:gd name="connsiteY2-162" fmla="*/ 1070013 h 2413961"/>
                <a:gd name="connsiteX3-163" fmla="*/ 577889 w 624975"/>
                <a:gd name="connsiteY3-164" fmla="*/ 1260513 h 2413961"/>
                <a:gd name="connsiteX4-165" fmla="*/ 234989 w 624975"/>
                <a:gd name="connsiteY4-166" fmla="*/ 1562138 h 2413961"/>
                <a:gd name="connsiteX5-167" fmla="*/ 3214 w 624975"/>
                <a:gd name="connsiteY5-168" fmla="*/ 2336838 h 2413961"/>
                <a:gd name="connsiteX6-169" fmla="*/ 104814 w 624975"/>
                <a:gd name="connsiteY6-170" fmla="*/ 2327313 h 2413961"/>
                <a:gd name="connsiteX7-171" fmla="*/ 177839 w 624975"/>
                <a:gd name="connsiteY7-172" fmla="*/ 1816138 h 2413961"/>
                <a:gd name="connsiteX8-173" fmla="*/ 565189 w 624975"/>
                <a:gd name="connsiteY8-174" fmla="*/ 1324013 h 2413961"/>
                <a:gd name="connsiteX9-175" fmla="*/ 568364 w 624975"/>
                <a:gd name="connsiteY9-176" fmla="*/ 974763 h 2413961"/>
                <a:gd name="connsiteX10-177" fmla="*/ 174664 w 624975"/>
                <a:gd name="connsiteY10-178" fmla="*/ 492163 h 2413961"/>
                <a:gd name="connsiteX11-179" fmla="*/ 107195 w 624975"/>
                <a:gd name="connsiteY11-180" fmla="*/ 38 h 2413961"/>
                <a:gd name="connsiteX12-181" fmla="*/ 39 w 624975"/>
                <a:gd name="connsiteY12-182" fmla="*/ 38 h 2413961"/>
                <a:gd name="connsiteX0-183" fmla="*/ 6356 w 631292"/>
                <a:gd name="connsiteY0-184" fmla="*/ 38 h 2413961"/>
                <a:gd name="connsiteX1-185" fmla="*/ 117481 w 631292"/>
                <a:gd name="connsiteY1-186" fmla="*/ 606463 h 2413961"/>
                <a:gd name="connsiteX2-187" fmla="*/ 577856 w 631292"/>
                <a:gd name="connsiteY2-188" fmla="*/ 1070013 h 2413961"/>
                <a:gd name="connsiteX3-189" fmla="*/ 584206 w 631292"/>
                <a:gd name="connsiteY3-190" fmla="*/ 1260513 h 2413961"/>
                <a:gd name="connsiteX4-191" fmla="*/ 241306 w 631292"/>
                <a:gd name="connsiteY4-192" fmla="*/ 1562138 h 2413961"/>
                <a:gd name="connsiteX5-193" fmla="*/ 9531 w 631292"/>
                <a:gd name="connsiteY5-194" fmla="*/ 2336838 h 2413961"/>
                <a:gd name="connsiteX6-195" fmla="*/ 111131 w 631292"/>
                <a:gd name="connsiteY6-196" fmla="*/ 2327313 h 2413961"/>
                <a:gd name="connsiteX7-197" fmla="*/ 184156 w 631292"/>
                <a:gd name="connsiteY7-198" fmla="*/ 1816138 h 2413961"/>
                <a:gd name="connsiteX8-199" fmla="*/ 571506 w 631292"/>
                <a:gd name="connsiteY8-200" fmla="*/ 1324013 h 2413961"/>
                <a:gd name="connsiteX9-201" fmla="*/ 574681 w 631292"/>
                <a:gd name="connsiteY9-202" fmla="*/ 974763 h 2413961"/>
                <a:gd name="connsiteX10-203" fmla="*/ 180981 w 631292"/>
                <a:gd name="connsiteY10-204" fmla="*/ 492163 h 2413961"/>
                <a:gd name="connsiteX11-205" fmla="*/ 113512 w 631292"/>
                <a:gd name="connsiteY11-206" fmla="*/ 38 h 2413961"/>
                <a:gd name="connsiteX12-207" fmla="*/ 6356 w 631292"/>
                <a:gd name="connsiteY12-208" fmla="*/ 38 h 2413961"/>
                <a:gd name="connsiteX0-209" fmla="*/ 6356 w 656707"/>
                <a:gd name="connsiteY0-210" fmla="*/ 38 h 2413961"/>
                <a:gd name="connsiteX1-211" fmla="*/ 117481 w 656707"/>
                <a:gd name="connsiteY1-212" fmla="*/ 606463 h 2413961"/>
                <a:gd name="connsiteX2-213" fmla="*/ 577856 w 656707"/>
                <a:gd name="connsiteY2-214" fmla="*/ 1070013 h 2413961"/>
                <a:gd name="connsiteX3-215" fmla="*/ 584206 w 656707"/>
                <a:gd name="connsiteY3-216" fmla="*/ 1260513 h 2413961"/>
                <a:gd name="connsiteX4-217" fmla="*/ 241306 w 656707"/>
                <a:gd name="connsiteY4-218" fmla="*/ 1562138 h 2413961"/>
                <a:gd name="connsiteX5-219" fmla="*/ 9531 w 656707"/>
                <a:gd name="connsiteY5-220" fmla="*/ 2336838 h 2413961"/>
                <a:gd name="connsiteX6-221" fmla="*/ 111131 w 656707"/>
                <a:gd name="connsiteY6-222" fmla="*/ 2327313 h 2413961"/>
                <a:gd name="connsiteX7-223" fmla="*/ 184156 w 656707"/>
                <a:gd name="connsiteY7-224" fmla="*/ 1816138 h 2413961"/>
                <a:gd name="connsiteX8-225" fmla="*/ 571506 w 656707"/>
                <a:gd name="connsiteY8-226" fmla="*/ 1324013 h 2413961"/>
                <a:gd name="connsiteX9-227" fmla="*/ 574681 w 656707"/>
                <a:gd name="connsiteY9-228" fmla="*/ 974763 h 2413961"/>
                <a:gd name="connsiteX10-229" fmla="*/ 180981 w 656707"/>
                <a:gd name="connsiteY10-230" fmla="*/ 492163 h 2413961"/>
                <a:gd name="connsiteX11-231" fmla="*/ 113512 w 656707"/>
                <a:gd name="connsiteY11-232" fmla="*/ 38 h 2413961"/>
                <a:gd name="connsiteX12-233" fmla="*/ 6356 w 656707"/>
                <a:gd name="connsiteY12-234" fmla="*/ 38 h 2413961"/>
                <a:gd name="connsiteX0-235" fmla="*/ 6356 w 621937"/>
                <a:gd name="connsiteY0-236" fmla="*/ 38 h 2413961"/>
                <a:gd name="connsiteX1-237" fmla="*/ 117481 w 621937"/>
                <a:gd name="connsiteY1-238" fmla="*/ 606463 h 2413961"/>
                <a:gd name="connsiteX2-239" fmla="*/ 577856 w 621937"/>
                <a:gd name="connsiteY2-240" fmla="*/ 1070013 h 2413961"/>
                <a:gd name="connsiteX3-241" fmla="*/ 555631 w 621937"/>
                <a:gd name="connsiteY3-242" fmla="*/ 1281944 h 2413961"/>
                <a:gd name="connsiteX4-243" fmla="*/ 241306 w 621937"/>
                <a:gd name="connsiteY4-244" fmla="*/ 1562138 h 2413961"/>
                <a:gd name="connsiteX5-245" fmla="*/ 9531 w 621937"/>
                <a:gd name="connsiteY5-246" fmla="*/ 2336838 h 2413961"/>
                <a:gd name="connsiteX6-247" fmla="*/ 111131 w 621937"/>
                <a:gd name="connsiteY6-248" fmla="*/ 2327313 h 2413961"/>
                <a:gd name="connsiteX7-249" fmla="*/ 184156 w 621937"/>
                <a:gd name="connsiteY7-250" fmla="*/ 1816138 h 2413961"/>
                <a:gd name="connsiteX8-251" fmla="*/ 571506 w 621937"/>
                <a:gd name="connsiteY8-252" fmla="*/ 1324013 h 2413961"/>
                <a:gd name="connsiteX9-253" fmla="*/ 574681 w 621937"/>
                <a:gd name="connsiteY9-254" fmla="*/ 974763 h 2413961"/>
                <a:gd name="connsiteX10-255" fmla="*/ 180981 w 621937"/>
                <a:gd name="connsiteY10-256" fmla="*/ 492163 h 2413961"/>
                <a:gd name="connsiteX11-257" fmla="*/ 113512 w 621937"/>
                <a:gd name="connsiteY11-258" fmla="*/ 38 h 2413961"/>
                <a:gd name="connsiteX12-259" fmla="*/ 6356 w 621937"/>
                <a:gd name="connsiteY12-260" fmla="*/ 38 h 2413961"/>
                <a:gd name="connsiteX0-261" fmla="*/ 6324 w 621905"/>
                <a:gd name="connsiteY0-262" fmla="*/ 38 h 2413961"/>
                <a:gd name="connsiteX1-263" fmla="*/ 117449 w 621905"/>
                <a:gd name="connsiteY1-264" fmla="*/ 606463 h 2413961"/>
                <a:gd name="connsiteX2-265" fmla="*/ 575442 w 621905"/>
                <a:gd name="connsiteY2-266" fmla="*/ 1074775 h 2413961"/>
                <a:gd name="connsiteX3-267" fmla="*/ 555599 w 621905"/>
                <a:gd name="connsiteY3-268" fmla="*/ 1281944 h 2413961"/>
                <a:gd name="connsiteX4-269" fmla="*/ 241274 w 621905"/>
                <a:gd name="connsiteY4-270" fmla="*/ 1562138 h 2413961"/>
                <a:gd name="connsiteX5-271" fmla="*/ 9499 w 621905"/>
                <a:gd name="connsiteY5-272" fmla="*/ 2336838 h 2413961"/>
                <a:gd name="connsiteX6-273" fmla="*/ 111099 w 621905"/>
                <a:gd name="connsiteY6-274" fmla="*/ 2327313 h 2413961"/>
                <a:gd name="connsiteX7-275" fmla="*/ 184124 w 621905"/>
                <a:gd name="connsiteY7-276" fmla="*/ 1816138 h 2413961"/>
                <a:gd name="connsiteX8-277" fmla="*/ 571474 w 621905"/>
                <a:gd name="connsiteY8-278" fmla="*/ 1324013 h 2413961"/>
                <a:gd name="connsiteX9-279" fmla="*/ 574649 w 621905"/>
                <a:gd name="connsiteY9-280" fmla="*/ 974763 h 2413961"/>
                <a:gd name="connsiteX10-281" fmla="*/ 180949 w 621905"/>
                <a:gd name="connsiteY10-282" fmla="*/ 492163 h 2413961"/>
                <a:gd name="connsiteX11-283" fmla="*/ 113480 w 621905"/>
                <a:gd name="connsiteY11-284" fmla="*/ 38 h 2413961"/>
                <a:gd name="connsiteX12-285" fmla="*/ 6324 w 621905"/>
                <a:gd name="connsiteY12-286" fmla="*/ 38 h 2413961"/>
                <a:gd name="connsiteX0-287" fmla="*/ 6324 w 643161"/>
                <a:gd name="connsiteY0-288" fmla="*/ 38 h 2413961"/>
                <a:gd name="connsiteX1-289" fmla="*/ 117449 w 643161"/>
                <a:gd name="connsiteY1-290" fmla="*/ 606463 h 2413961"/>
                <a:gd name="connsiteX2-291" fmla="*/ 575442 w 643161"/>
                <a:gd name="connsiteY2-292" fmla="*/ 1074775 h 2413961"/>
                <a:gd name="connsiteX3-293" fmla="*/ 555599 w 643161"/>
                <a:gd name="connsiteY3-294" fmla="*/ 1281944 h 2413961"/>
                <a:gd name="connsiteX4-295" fmla="*/ 241274 w 643161"/>
                <a:gd name="connsiteY4-296" fmla="*/ 1562138 h 2413961"/>
                <a:gd name="connsiteX5-297" fmla="*/ 9499 w 643161"/>
                <a:gd name="connsiteY5-298" fmla="*/ 2336838 h 2413961"/>
                <a:gd name="connsiteX6-299" fmla="*/ 111099 w 643161"/>
                <a:gd name="connsiteY6-300" fmla="*/ 2327313 h 2413961"/>
                <a:gd name="connsiteX7-301" fmla="*/ 184124 w 643161"/>
                <a:gd name="connsiteY7-302" fmla="*/ 1816138 h 2413961"/>
                <a:gd name="connsiteX8-303" fmla="*/ 571474 w 643161"/>
                <a:gd name="connsiteY8-304" fmla="*/ 1324013 h 2413961"/>
                <a:gd name="connsiteX9-305" fmla="*/ 574649 w 643161"/>
                <a:gd name="connsiteY9-306" fmla="*/ 974763 h 2413961"/>
                <a:gd name="connsiteX10-307" fmla="*/ 180949 w 643161"/>
                <a:gd name="connsiteY10-308" fmla="*/ 492163 h 2413961"/>
                <a:gd name="connsiteX11-309" fmla="*/ 113480 w 643161"/>
                <a:gd name="connsiteY11-310" fmla="*/ 38 h 2413961"/>
                <a:gd name="connsiteX12-311" fmla="*/ 6324 w 643161"/>
                <a:gd name="connsiteY12-312" fmla="*/ 38 h 2413961"/>
                <a:gd name="connsiteX0-313" fmla="*/ 6324 w 643161"/>
                <a:gd name="connsiteY0-314" fmla="*/ 38 h 2413961"/>
                <a:gd name="connsiteX1-315" fmla="*/ 117449 w 643161"/>
                <a:gd name="connsiteY1-316" fmla="*/ 606463 h 2413961"/>
                <a:gd name="connsiteX2-317" fmla="*/ 575442 w 643161"/>
                <a:gd name="connsiteY2-318" fmla="*/ 1074775 h 2413961"/>
                <a:gd name="connsiteX3-319" fmla="*/ 555599 w 643161"/>
                <a:gd name="connsiteY3-320" fmla="*/ 1281944 h 2413961"/>
                <a:gd name="connsiteX4-321" fmla="*/ 241274 w 643161"/>
                <a:gd name="connsiteY4-322" fmla="*/ 1562138 h 2413961"/>
                <a:gd name="connsiteX5-323" fmla="*/ 9499 w 643161"/>
                <a:gd name="connsiteY5-324" fmla="*/ 2336838 h 2413961"/>
                <a:gd name="connsiteX6-325" fmla="*/ 111099 w 643161"/>
                <a:gd name="connsiteY6-326" fmla="*/ 2327313 h 2413961"/>
                <a:gd name="connsiteX7-327" fmla="*/ 184124 w 643161"/>
                <a:gd name="connsiteY7-328" fmla="*/ 1816138 h 2413961"/>
                <a:gd name="connsiteX8-329" fmla="*/ 571474 w 643161"/>
                <a:gd name="connsiteY8-330" fmla="*/ 1324013 h 2413961"/>
                <a:gd name="connsiteX9-331" fmla="*/ 574649 w 643161"/>
                <a:gd name="connsiteY9-332" fmla="*/ 974763 h 2413961"/>
                <a:gd name="connsiteX10-333" fmla="*/ 180949 w 643161"/>
                <a:gd name="connsiteY10-334" fmla="*/ 492163 h 2413961"/>
                <a:gd name="connsiteX11-335" fmla="*/ 113480 w 643161"/>
                <a:gd name="connsiteY11-336" fmla="*/ 38 h 2413961"/>
                <a:gd name="connsiteX12-337" fmla="*/ 6324 w 643161"/>
                <a:gd name="connsiteY12-338" fmla="*/ 38 h 2413961"/>
                <a:gd name="connsiteX0-339" fmla="*/ 6324 w 773882"/>
                <a:gd name="connsiteY0-340" fmla="*/ 38 h 2413961"/>
                <a:gd name="connsiteX1-341" fmla="*/ 117449 w 773882"/>
                <a:gd name="connsiteY1-342" fmla="*/ 606463 h 2413961"/>
                <a:gd name="connsiteX2-343" fmla="*/ 575442 w 773882"/>
                <a:gd name="connsiteY2-344" fmla="*/ 1074775 h 2413961"/>
                <a:gd name="connsiteX3-345" fmla="*/ 555599 w 773882"/>
                <a:gd name="connsiteY3-346" fmla="*/ 1281944 h 2413961"/>
                <a:gd name="connsiteX4-347" fmla="*/ 241274 w 773882"/>
                <a:gd name="connsiteY4-348" fmla="*/ 1562138 h 2413961"/>
                <a:gd name="connsiteX5-349" fmla="*/ 9499 w 773882"/>
                <a:gd name="connsiteY5-350" fmla="*/ 2336838 h 2413961"/>
                <a:gd name="connsiteX6-351" fmla="*/ 111099 w 773882"/>
                <a:gd name="connsiteY6-352" fmla="*/ 2327313 h 2413961"/>
                <a:gd name="connsiteX7-353" fmla="*/ 184124 w 773882"/>
                <a:gd name="connsiteY7-354" fmla="*/ 1816138 h 2413961"/>
                <a:gd name="connsiteX8-355" fmla="*/ 571474 w 773882"/>
                <a:gd name="connsiteY8-356" fmla="*/ 1324013 h 2413961"/>
                <a:gd name="connsiteX9-357" fmla="*/ 773880 w 773882"/>
                <a:gd name="connsiteY9-358" fmla="*/ 1142243 h 2413961"/>
                <a:gd name="connsiteX10-359" fmla="*/ 574649 w 773882"/>
                <a:gd name="connsiteY10-360" fmla="*/ 974763 h 2413961"/>
                <a:gd name="connsiteX11-361" fmla="*/ 180949 w 773882"/>
                <a:gd name="connsiteY11-362" fmla="*/ 492163 h 2413961"/>
                <a:gd name="connsiteX12-363" fmla="*/ 113480 w 773882"/>
                <a:gd name="connsiteY12-364" fmla="*/ 38 h 2413961"/>
                <a:gd name="connsiteX13" fmla="*/ 6324 w 773882"/>
                <a:gd name="connsiteY13" fmla="*/ 38 h 2413961"/>
                <a:gd name="connsiteX0-365" fmla="*/ 6324 w 773882"/>
                <a:gd name="connsiteY0-366" fmla="*/ 38 h 2413961"/>
                <a:gd name="connsiteX1-367" fmla="*/ 117449 w 773882"/>
                <a:gd name="connsiteY1-368" fmla="*/ 606463 h 2413961"/>
                <a:gd name="connsiteX2-369" fmla="*/ 575442 w 773882"/>
                <a:gd name="connsiteY2-370" fmla="*/ 1074775 h 2413961"/>
                <a:gd name="connsiteX3-371" fmla="*/ 543693 w 773882"/>
                <a:gd name="connsiteY3-372" fmla="*/ 1289087 h 2413961"/>
                <a:gd name="connsiteX4-373" fmla="*/ 241274 w 773882"/>
                <a:gd name="connsiteY4-374" fmla="*/ 1562138 h 2413961"/>
                <a:gd name="connsiteX5-375" fmla="*/ 9499 w 773882"/>
                <a:gd name="connsiteY5-376" fmla="*/ 2336838 h 2413961"/>
                <a:gd name="connsiteX6-377" fmla="*/ 111099 w 773882"/>
                <a:gd name="connsiteY6-378" fmla="*/ 2327313 h 2413961"/>
                <a:gd name="connsiteX7-379" fmla="*/ 184124 w 773882"/>
                <a:gd name="connsiteY7-380" fmla="*/ 1816138 h 2413961"/>
                <a:gd name="connsiteX8-381" fmla="*/ 571474 w 773882"/>
                <a:gd name="connsiteY8-382" fmla="*/ 1324013 h 2413961"/>
                <a:gd name="connsiteX9-383" fmla="*/ 773880 w 773882"/>
                <a:gd name="connsiteY9-384" fmla="*/ 1142243 h 2413961"/>
                <a:gd name="connsiteX10-385" fmla="*/ 574649 w 773882"/>
                <a:gd name="connsiteY10-386" fmla="*/ 974763 h 2413961"/>
                <a:gd name="connsiteX11-387" fmla="*/ 180949 w 773882"/>
                <a:gd name="connsiteY11-388" fmla="*/ 492163 h 2413961"/>
                <a:gd name="connsiteX12-389" fmla="*/ 113480 w 773882"/>
                <a:gd name="connsiteY12-390" fmla="*/ 38 h 2413961"/>
                <a:gd name="connsiteX13-391" fmla="*/ 6324 w 773882"/>
                <a:gd name="connsiteY13-392" fmla="*/ 38 h 2413961"/>
                <a:gd name="connsiteX0-393" fmla="*/ 6324 w 773882"/>
                <a:gd name="connsiteY0-394" fmla="*/ 38 h 2413961"/>
                <a:gd name="connsiteX1-395" fmla="*/ 117449 w 773882"/>
                <a:gd name="connsiteY1-396" fmla="*/ 606463 h 2413961"/>
                <a:gd name="connsiteX2-397" fmla="*/ 575442 w 773882"/>
                <a:gd name="connsiteY2-398" fmla="*/ 1074775 h 2413961"/>
                <a:gd name="connsiteX3-399" fmla="*/ 543693 w 773882"/>
                <a:gd name="connsiteY3-400" fmla="*/ 1289087 h 2413961"/>
                <a:gd name="connsiteX4-401" fmla="*/ 241274 w 773882"/>
                <a:gd name="connsiteY4-402" fmla="*/ 1562138 h 2413961"/>
                <a:gd name="connsiteX5-403" fmla="*/ 9499 w 773882"/>
                <a:gd name="connsiteY5-404" fmla="*/ 2336838 h 2413961"/>
                <a:gd name="connsiteX6-405" fmla="*/ 111099 w 773882"/>
                <a:gd name="connsiteY6-406" fmla="*/ 2327313 h 2413961"/>
                <a:gd name="connsiteX7-407" fmla="*/ 184124 w 773882"/>
                <a:gd name="connsiteY7-408" fmla="*/ 1816138 h 2413961"/>
                <a:gd name="connsiteX8-409" fmla="*/ 571474 w 773882"/>
                <a:gd name="connsiteY8-410" fmla="*/ 1324013 h 2413961"/>
                <a:gd name="connsiteX9-411" fmla="*/ 773880 w 773882"/>
                <a:gd name="connsiteY9-412" fmla="*/ 1142243 h 2413961"/>
                <a:gd name="connsiteX10-413" fmla="*/ 574649 w 773882"/>
                <a:gd name="connsiteY10-414" fmla="*/ 974763 h 2413961"/>
                <a:gd name="connsiteX11-415" fmla="*/ 180949 w 773882"/>
                <a:gd name="connsiteY11-416" fmla="*/ 492163 h 2413961"/>
                <a:gd name="connsiteX12-417" fmla="*/ 113480 w 773882"/>
                <a:gd name="connsiteY12-418" fmla="*/ 38 h 2413961"/>
                <a:gd name="connsiteX13-419" fmla="*/ 6324 w 773882"/>
                <a:gd name="connsiteY13-420" fmla="*/ 38 h 2413961"/>
                <a:gd name="connsiteX0-421" fmla="*/ 6324 w 773882"/>
                <a:gd name="connsiteY0-422" fmla="*/ 38 h 2413961"/>
                <a:gd name="connsiteX1-423" fmla="*/ 117449 w 773882"/>
                <a:gd name="connsiteY1-424" fmla="*/ 606463 h 2413961"/>
                <a:gd name="connsiteX2-425" fmla="*/ 575442 w 773882"/>
                <a:gd name="connsiteY2-426" fmla="*/ 1074775 h 2413961"/>
                <a:gd name="connsiteX3-427" fmla="*/ 543693 w 773882"/>
                <a:gd name="connsiteY3-428" fmla="*/ 1289087 h 2413961"/>
                <a:gd name="connsiteX4-429" fmla="*/ 241274 w 773882"/>
                <a:gd name="connsiteY4-430" fmla="*/ 1562138 h 2413961"/>
                <a:gd name="connsiteX5-431" fmla="*/ 9499 w 773882"/>
                <a:gd name="connsiteY5-432" fmla="*/ 2336838 h 2413961"/>
                <a:gd name="connsiteX6-433" fmla="*/ 111099 w 773882"/>
                <a:gd name="connsiteY6-434" fmla="*/ 2327313 h 2413961"/>
                <a:gd name="connsiteX7-435" fmla="*/ 184124 w 773882"/>
                <a:gd name="connsiteY7-436" fmla="*/ 1816138 h 2413961"/>
                <a:gd name="connsiteX8-437" fmla="*/ 571474 w 773882"/>
                <a:gd name="connsiteY8-438" fmla="*/ 1324013 h 2413961"/>
                <a:gd name="connsiteX9-439" fmla="*/ 773880 w 773882"/>
                <a:gd name="connsiteY9-440" fmla="*/ 1142243 h 2413961"/>
                <a:gd name="connsiteX10-441" fmla="*/ 574649 w 773882"/>
                <a:gd name="connsiteY10-442" fmla="*/ 974763 h 2413961"/>
                <a:gd name="connsiteX11-443" fmla="*/ 180949 w 773882"/>
                <a:gd name="connsiteY11-444" fmla="*/ 492163 h 2413961"/>
                <a:gd name="connsiteX12-445" fmla="*/ 113480 w 773882"/>
                <a:gd name="connsiteY12-446" fmla="*/ 38 h 2413961"/>
                <a:gd name="connsiteX13-447" fmla="*/ 6324 w 773882"/>
                <a:gd name="connsiteY13-448" fmla="*/ 38 h 2413961"/>
                <a:gd name="connsiteX0-449" fmla="*/ 6324 w 773882"/>
                <a:gd name="connsiteY0-450" fmla="*/ 38 h 2413961"/>
                <a:gd name="connsiteX1-451" fmla="*/ 117449 w 773882"/>
                <a:gd name="connsiteY1-452" fmla="*/ 606463 h 2413961"/>
                <a:gd name="connsiteX2-453" fmla="*/ 575442 w 773882"/>
                <a:gd name="connsiteY2-454" fmla="*/ 1074775 h 2413961"/>
                <a:gd name="connsiteX3-455" fmla="*/ 624655 w 773882"/>
                <a:gd name="connsiteY3-456" fmla="*/ 1246224 h 2413961"/>
                <a:gd name="connsiteX4-457" fmla="*/ 241274 w 773882"/>
                <a:gd name="connsiteY4-458" fmla="*/ 1562138 h 2413961"/>
                <a:gd name="connsiteX5-459" fmla="*/ 9499 w 773882"/>
                <a:gd name="connsiteY5-460" fmla="*/ 2336838 h 2413961"/>
                <a:gd name="connsiteX6-461" fmla="*/ 111099 w 773882"/>
                <a:gd name="connsiteY6-462" fmla="*/ 2327313 h 2413961"/>
                <a:gd name="connsiteX7-463" fmla="*/ 184124 w 773882"/>
                <a:gd name="connsiteY7-464" fmla="*/ 1816138 h 2413961"/>
                <a:gd name="connsiteX8-465" fmla="*/ 571474 w 773882"/>
                <a:gd name="connsiteY8-466" fmla="*/ 1324013 h 2413961"/>
                <a:gd name="connsiteX9-467" fmla="*/ 773880 w 773882"/>
                <a:gd name="connsiteY9-468" fmla="*/ 1142243 h 2413961"/>
                <a:gd name="connsiteX10-469" fmla="*/ 574649 w 773882"/>
                <a:gd name="connsiteY10-470" fmla="*/ 974763 h 2413961"/>
                <a:gd name="connsiteX11-471" fmla="*/ 180949 w 773882"/>
                <a:gd name="connsiteY11-472" fmla="*/ 492163 h 2413961"/>
                <a:gd name="connsiteX12-473" fmla="*/ 113480 w 773882"/>
                <a:gd name="connsiteY12-474" fmla="*/ 38 h 2413961"/>
                <a:gd name="connsiteX13-475" fmla="*/ 6324 w 773882"/>
                <a:gd name="connsiteY13-476" fmla="*/ 38 h 2413961"/>
                <a:gd name="connsiteX0-477" fmla="*/ 6324 w 773882"/>
                <a:gd name="connsiteY0-478" fmla="*/ 38 h 2413961"/>
                <a:gd name="connsiteX1-479" fmla="*/ 117449 w 773882"/>
                <a:gd name="connsiteY1-480" fmla="*/ 606463 h 2413961"/>
                <a:gd name="connsiteX2-481" fmla="*/ 575442 w 773882"/>
                <a:gd name="connsiteY2-482" fmla="*/ 1074775 h 2413961"/>
                <a:gd name="connsiteX3-483" fmla="*/ 579411 w 773882"/>
                <a:gd name="connsiteY3-484" fmla="*/ 1260512 h 2413961"/>
                <a:gd name="connsiteX4-485" fmla="*/ 241274 w 773882"/>
                <a:gd name="connsiteY4-486" fmla="*/ 1562138 h 2413961"/>
                <a:gd name="connsiteX5-487" fmla="*/ 9499 w 773882"/>
                <a:gd name="connsiteY5-488" fmla="*/ 2336838 h 2413961"/>
                <a:gd name="connsiteX6-489" fmla="*/ 111099 w 773882"/>
                <a:gd name="connsiteY6-490" fmla="*/ 2327313 h 2413961"/>
                <a:gd name="connsiteX7-491" fmla="*/ 184124 w 773882"/>
                <a:gd name="connsiteY7-492" fmla="*/ 1816138 h 2413961"/>
                <a:gd name="connsiteX8-493" fmla="*/ 571474 w 773882"/>
                <a:gd name="connsiteY8-494" fmla="*/ 1324013 h 2413961"/>
                <a:gd name="connsiteX9-495" fmla="*/ 773880 w 773882"/>
                <a:gd name="connsiteY9-496" fmla="*/ 1142243 h 2413961"/>
                <a:gd name="connsiteX10-497" fmla="*/ 574649 w 773882"/>
                <a:gd name="connsiteY10-498" fmla="*/ 974763 h 2413961"/>
                <a:gd name="connsiteX11-499" fmla="*/ 180949 w 773882"/>
                <a:gd name="connsiteY11-500" fmla="*/ 492163 h 2413961"/>
                <a:gd name="connsiteX12-501" fmla="*/ 113480 w 773882"/>
                <a:gd name="connsiteY12-502" fmla="*/ 38 h 2413961"/>
                <a:gd name="connsiteX13-503" fmla="*/ 6324 w 773882"/>
                <a:gd name="connsiteY13-504" fmla="*/ 38 h 2413961"/>
                <a:gd name="connsiteX0-505" fmla="*/ 6324 w 773882"/>
                <a:gd name="connsiteY0-506" fmla="*/ 38 h 2413961"/>
                <a:gd name="connsiteX1-507" fmla="*/ 117449 w 773882"/>
                <a:gd name="connsiteY1-508" fmla="*/ 606463 h 2413961"/>
                <a:gd name="connsiteX2-509" fmla="*/ 575442 w 773882"/>
                <a:gd name="connsiteY2-510" fmla="*/ 1074775 h 2413961"/>
                <a:gd name="connsiteX3-511" fmla="*/ 579411 w 773882"/>
                <a:gd name="connsiteY3-512" fmla="*/ 1260512 h 2413961"/>
                <a:gd name="connsiteX4-513" fmla="*/ 241274 w 773882"/>
                <a:gd name="connsiteY4-514" fmla="*/ 1562138 h 2413961"/>
                <a:gd name="connsiteX5-515" fmla="*/ 9499 w 773882"/>
                <a:gd name="connsiteY5-516" fmla="*/ 2336838 h 2413961"/>
                <a:gd name="connsiteX6-517" fmla="*/ 111099 w 773882"/>
                <a:gd name="connsiteY6-518" fmla="*/ 2327313 h 2413961"/>
                <a:gd name="connsiteX7-519" fmla="*/ 184124 w 773882"/>
                <a:gd name="connsiteY7-520" fmla="*/ 1816138 h 2413961"/>
                <a:gd name="connsiteX8-521" fmla="*/ 571474 w 773882"/>
                <a:gd name="connsiteY8-522" fmla="*/ 1324013 h 2413961"/>
                <a:gd name="connsiteX9-523" fmla="*/ 773880 w 773882"/>
                <a:gd name="connsiteY9-524" fmla="*/ 1142243 h 2413961"/>
                <a:gd name="connsiteX10-525" fmla="*/ 574649 w 773882"/>
                <a:gd name="connsiteY10-526" fmla="*/ 974763 h 2413961"/>
                <a:gd name="connsiteX11-527" fmla="*/ 180949 w 773882"/>
                <a:gd name="connsiteY11-528" fmla="*/ 492163 h 2413961"/>
                <a:gd name="connsiteX12-529" fmla="*/ 113480 w 773882"/>
                <a:gd name="connsiteY12-530" fmla="*/ 38 h 2413961"/>
                <a:gd name="connsiteX13-531" fmla="*/ 6324 w 773882"/>
                <a:gd name="connsiteY13-532" fmla="*/ 38 h 2413961"/>
                <a:gd name="connsiteX0-533" fmla="*/ 6324 w 773882"/>
                <a:gd name="connsiteY0-534" fmla="*/ 38 h 2561614"/>
                <a:gd name="connsiteX1-535" fmla="*/ 117449 w 773882"/>
                <a:gd name="connsiteY1-536" fmla="*/ 606463 h 2561614"/>
                <a:gd name="connsiteX2-537" fmla="*/ 575442 w 773882"/>
                <a:gd name="connsiteY2-538" fmla="*/ 1074775 h 2561614"/>
                <a:gd name="connsiteX3-539" fmla="*/ 579411 w 773882"/>
                <a:gd name="connsiteY3-540" fmla="*/ 1260512 h 2561614"/>
                <a:gd name="connsiteX4-541" fmla="*/ 241274 w 773882"/>
                <a:gd name="connsiteY4-542" fmla="*/ 1562138 h 2561614"/>
                <a:gd name="connsiteX5-543" fmla="*/ 9499 w 773882"/>
                <a:gd name="connsiteY5-544" fmla="*/ 2336838 h 2561614"/>
                <a:gd name="connsiteX6-545" fmla="*/ 111099 w 773882"/>
                <a:gd name="connsiteY6-546" fmla="*/ 2327313 h 2561614"/>
                <a:gd name="connsiteX7-547" fmla="*/ 184124 w 773882"/>
                <a:gd name="connsiteY7-548" fmla="*/ 1816138 h 2561614"/>
                <a:gd name="connsiteX8-549" fmla="*/ 571474 w 773882"/>
                <a:gd name="connsiteY8-550" fmla="*/ 1324013 h 2561614"/>
                <a:gd name="connsiteX9-551" fmla="*/ 773880 w 773882"/>
                <a:gd name="connsiteY9-552" fmla="*/ 1142243 h 2561614"/>
                <a:gd name="connsiteX10-553" fmla="*/ 574649 w 773882"/>
                <a:gd name="connsiteY10-554" fmla="*/ 974763 h 2561614"/>
                <a:gd name="connsiteX11-555" fmla="*/ 180949 w 773882"/>
                <a:gd name="connsiteY11-556" fmla="*/ 492163 h 2561614"/>
                <a:gd name="connsiteX12-557" fmla="*/ 113480 w 773882"/>
                <a:gd name="connsiteY12-558" fmla="*/ 38 h 2561614"/>
                <a:gd name="connsiteX13-559" fmla="*/ 6324 w 773882"/>
                <a:gd name="connsiteY13-560" fmla="*/ 38 h 2561614"/>
                <a:gd name="connsiteX0-561" fmla="*/ 6324 w 773882"/>
                <a:gd name="connsiteY0-562" fmla="*/ 38 h 2409510"/>
                <a:gd name="connsiteX1-563" fmla="*/ 117449 w 773882"/>
                <a:gd name="connsiteY1-564" fmla="*/ 606463 h 2409510"/>
                <a:gd name="connsiteX2-565" fmla="*/ 575442 w 773882"/>
                <a:gd name="connsiteY2-566" fmla="*/ 1074775 h 2409510"/>
                <a:gd name="connsiteX3-567" fmla="*/ 579411 w 773882"/>
                <a:gd name="connsiteY3-568" fmla="*/ 1260512 h 2409510"/>
                <a:gd name="connsiteX4-569" fmla="*/ 184124 w 773882"/>
                <a:gd name="connsiteY4-570" fmla="*/ 1626432 h 2409510"/>
                <a:gd name="connsiteX5-571" fmla="*/ 9499 w 773882"/>
                <a:gd name="connsiteY5-572" fmla="*/ 2336838 h 2409510"/>
                <a:gd name="connsiteX6-573" fmla="*/ 111099 w 773882"/>
                <a:gd name="connsiteY6-574" fmla="*/ 2327313 h 2409510"/>
                <a:gd name="connsiteX7-575" fmla="*/ 184124 w 773882"/>
                <a:gd name="connsiteY7-576" fmla="*/ 1816138 h 2409510"/>
                <a:gd name="connsiteX8-577" fmla="*/ 571474 w 773882"/>
                <a:gd name="connsiteY8-578" fmla="*/ 1324013 h 2409510"/>
                <a:gd name="connsiteX9-579" fmla="*/ 773880 w 773882"/>
                <a:gd name="connsiteY9-580" fmla="*/ 1142243 h 2409510"/>
                <a:gd name="connsiteX10-581" fmla="*/ 574649 w 773882"/>
                <a:gd name="connsiteY10-582" fmla="*/ 974763 h 2409510"/>
                <a:gd name="connsiteX11-583" fmla="*/ 180949 w 773882"/>
                <a:gd name="connsiteY11-584" fmla="*/ 492163 h 2409510"/>
                <a:gd name="connsiteX12-585" fmla="*/ 113480 w 773882"/>
                <a:gd name="connsiteY12-586" fmla="*/ 38 h 2409510"/>
                <a:gd name="connsiteX13-587" fmla="*/ 6324 w 773882"/>
                <a:gd name="connsiteY13-588" fmla="*/ 38 h 2409510"/>
                <a:gd name="connsiteX0-589" fmla="*/ 6324 w 773882"/>
                <a:gd name="connsiteY0-590" fmla="*/ 38 h 2409510"/>
                <a:gd name="connsiteX1-591" fmla="*/ 117449 w 773882"/>
                <a:gd name="connsiteY1-592" fmla="*/ 606463 h 2409510"/>
                <a:gd name="connsiteX2-593" fmla="*/ 575442 w 773882"/>
                <a:gd name="connsiteY2-594" fmla="*/ 1074775 h 2409510"/>
                <a:gd name="connsiteX3-595" fmla="*/ 579411 w 773882"/>
                <a:gd name="connsiteY3-596" fmla="*/ 1260512 h 2409510"/>
                <a:gd name="connsiteX4-597" fmla="*/ 184124 w 773882"/>
                <a:gd name="connsiteY4-598" fmla="*/ 1626432 h 2409510"/>
                <a:gd name="connsiteX5-599" fmla="*/ 9499 w 773882"/>
                <a:gd name="connsiteY5-600" fmla="*/ 2336838 h 2409510"/>
                <a:gd name="connsiteX6-601" fmla="*/ 111099 w 773882"/>
                <a:gd name="connsiteY6-602" fmla="*/ 2327313 h 2409510"/>
                <a:gd name="connsiteX7-603" fmla="*/ 184124 w 773882"/>
                <a:gd name="connsiteY7-604" fmla="*/ 1816138 h 2409510"/>
                <a:gd name="connsiteX8-605" fmla="*/ 571474 w 773882"/>
                <a:gd name="connsiteY8-606" fmla="*/ 1324013 h 2409510"/>
                <a:gd name="connsiteX9-607" fmla="*/ 773880 w 773882"/>
                <a:gd name="connsiteY9-608" fmla="*/ 1142243 h 2409510"/>
                <a:gd name="connsiteX10-609" fmla="*/ 574649 w 773882"/>
                <a:gd name="connsiteY10-610" fmla="*/ 974763 h 2409510"/>
                <a:gd name="connsiteX11-611" fmla="*/ 180949 w 773882"/>
                <a:gd name="connsiteY11-612" fmla="*/ 492163 h 2409510"/>
                <a:gd name="connsiteX12-613" fmla="*/ 113480 w 773882"/>
                <a:gd name="connsiteY12-614" fmla="*/ 38 h 2409510"/>
                <a:gd name="connsiteX13-615" fmla="*/ 6324 w 773882"/>
                <a:gd name="connsiteY13-616" fmla="*/ 38 h 2409510"/>
                <a:gd name="connsiteX0-617" fmla="*/ 6324 w 773882"/>
                <a:gd name="connsiteY0-618" fmla="*/ 38 h 2407548"/>
                <a:gd name="connsiteX1-619" fmla="*/ 117449 w 773882"/>
                <a:gd name="connsiteY1-620" fmla="*/ 606463 h 2407548"/>
                <a:gd name="connsiteX2-621" fmla="*/ 575442 w 773882"/>
                <a:gd name="connsiteY2-622" fmla="*/ 1074775 h 2407548"/>
                <a:gd name="connsiteX3-623" fmla="*/ 579411 w 773882"/>
                <a:gd name="connsiteY3-624" fmla="*/ 1260512 h 2407548"/>
                <a:gd name="connsiteX4-625" fmla="*/ 184124 w 773882"/>
                <a:gd name="connsiteY4-626" fmla="*/ 1626432 h 2407548"/>
                <a:gd name="connsiteX5-627" fmla="*/ 9499 w 773882"/>
                <a:gd name="connsiteY5-628" fmla="*/ 2336838 h 2407548"/>
                <a:gd name="connsiteX6-629" fmla="*/ 111099 w 773882"/>
                <a:gd name="connsiteY6-630" fmla="*/ 2327313 h 2407548"/>
                <a:gd name="connsiteX7-631" fmla="*/ 184124 w 773882"/>
                <a:gd name="connsiteY7-632" fmla="*/ 1816138 h 2407548"/>
                <a:gd name="connsiteX8-633" fmla="*/ 571474 w 773882"/>
                <a:gd name="connsiteY8-634" fmla="*/ 1324013 h 2407548"/>
                <a:gd name="connsiteX9-635" fmla="*/ 773880 w 773882"/>
                <a:gd name="connsiteY9-636" fmla="*/ 1142243 h 2407548"/>
                <a:gd name="connsiteX10-637" fmla="*/ 574649 w 773882"/>
                <a:gd name="connsiteY10-638" fmla="*/ 974763 h 2407548"/>
                <a:gd name="connsiteX11-639" fmla="*/ 180949 w 773882"/>
                <a:gd name="connsiteY11-640" fmla="*/ 492163 h 2407548"/>
                <a:gd name="connsiteX12-641" fmla="*/ 113480 w 773882"/>
                <a:gd name="connsiteY12-642" fmla="*/ 38 h 2407548"/>
                <a:gd name="connsiteX13-643" fmla="*/ 6324 w 773882"/>
                <a:gd name="connsiteY13-644" fmla="*/ 38 h 2407548"/>
                <a:gd name="connsiteX0-645" fmla="*/ 6324 w 773882"/>
                <a:gd name="connsiteY0-646" fmla="*/ 38 h 2367963"/>
                <a:gd name="connsiteX1-647" fmla="*/ 117449 w 773882"/>
                <a:gd name="connsiteY1-648" fmla="*/ 606463 h 2367963"/>
                <a:gd name="connsiteX2-649" fmla="*/ 575442 w 773882"/>
                <a:gd name="connsiteY2-650" fmla="*/ 1074775 h 2367963"/>
                <a:gd name="connsiteX3-651" fmla="*/ 579411 w 773882"/>
                <a:gd name="connsiteY3-652" fmla="*/ 1260512 h 2367963"/>
                <a:gd name="connsiteX4-653" fmla="*/ 184124 w 773882"/>
                <a:gd name="connsiteY4-654" fmla="*/ 1626432 h 2367963"/>
                <a:gd name="connsiteX5-655" fmla="*/ 9499 w 773882"/>
                <a:gd name="connsiteY5-656" fmla="*/ 2336838 h 2367963"/>
                <a:gd name="connsiteX6-657" fmla="*/ 111099 w 773882"/>
                <a:gd name="connsiteY6-658" fmla="*/ 2327313 h 2367963"/>
                <a:gd name="connsiteX7-659" fmla="*/ 184124 w 773882"/>
                <a:gd name="connsiteY7-660" fmla="*/ 1816138 h 2367963"/>
                <a:gd name="connsiteX8-661" fmla="*/ 571474 w 773882"/>
                <a:gd name="connsiteY8-662" fmla="*/ 1324013 h 2367963"/>
                <a:gd name="connsiteX9-663" fmla="*/ 773880 w 773882"/>
                <a:gd name="connsiteY9-664" fmla="*/ 1142243 h 2367963"/>
                <a:gd name="connsiteX10-665" fmla="*/ 574649 w 773882"/>
                <a:gd name="connsiteY10-666" fmla="*/ 974763 h 2367963"/>
                <a:gd name="connsiteX11-667" fmla="*/ 180949 w 773882"/>
                <a:gd name="connsiteY11-668" fmla="*/ 492163 h 2367963"/>
                <a:gd name="connsiteX12-669" fmla="*/ 113480 w 773882"/>
                <a:gd name="connsiteY12-670" fmla="*/ 38 h 2367963"/>
                <a:gd name="connsiteX13-671" fmla="*/ 6324 w 773882"/>
                <a:gd name="connsiteY13-672" fmla="*/ 38 h 2367963"/>
                <a:gd name="connsiteX0-673" fmla="*/ 6324 w 773882"/>
                <a:gd name="connsiteY0-674" fmla="*/ 38 h 2336838"/>
                <a:gd name="connsiteX1-675" fmla="*/ 117449 w 773882"/>
                <a:gd name="connsiteY1-676" fmla="*/ 606463 h 2336838"/>
                <a:gd name="connsiteX2-677" fmla="*/ 575442 w 773882"/>
                <a:gd name="connsiteY2-678" fmla="*/ 1074775 h 2336838"/>
                <a:gd name="connsiteX3-679" fmla="*/ 579411 w 773882"/>
                <a:gd name="connsiteY3-680" fmla="*/ 1260512 h 2336838"/>
                <a:gd name="connsiteX4-681" fmla="*/ 184124 w 773882"/>
                <a:gd name="connsiteY4-682" fmla="*/ 1626432 h 2336838"/>
                <a:gd name="connsiteX5-683" fmla="*/ 9499 w 773882"/>
                <a:gd name="connsiteY5-684" fmla="*/ 2336838 h 2336838"/>
                <a:gd name="connsiteX6-685" fmla="*/ 111099 w 773882"/>
                <a:gd name="connsiteY6-686" fmla="*/ 2327313 h 2336838"/>
                <a:gd name="connsiteX7-687" fmla="*/ 184124 w 773882"/>
                <a:gd name="connsiteY7-688" fmla="*/ 1816138 h 2336838"/>
                <a:gd name="connsiteX8-689" fmla="*/ 571474 w 773882"/>
                <a:gd name="connsiteY8-690" fmla="*/ 1324013 h 2336838"/>
                <a:gd name="connsiteX9-691" fmla="*/ 773880 w 773882"/>
                <a:gd name="connsiteY9-692" fmla="*/ 1142243 h 2336838"/>
                <a:gd name="connsiteX10-693" fmla="*/ 574649 w 773882"/>
                <a:gd name="connsiteY10-694" fmla="*/ 974763 h 2336838"/>
                <a:gd name="connsiteX11-695" fmla="*/ 180949 w 773882"/>
                <a:gd name="connsiteY11-696" fmla="*/ 492163 h 2336838"/>
                <a:gd name="connsiteX12-697" fmla="*/ 113480 w 773882"/>
                <a:gd name="connsiteY12-698" fmla="*/ 38 h 2336838"/>
                <a:gd name="connsiteX13-699" fmla="*/ 6324 w 773882"/>
                <a:gd name="connsiteY13-700" fmla="*/ 38 h 2336838"/>
                <a:gd name="connsiteX0-701" fmla="*/ 6324 w 773882"/>
                <a:gd name="connsiteY0-702" fmla="*/ 38 h 2343129"/>
                <a:gd name="connsiteX1-703" fmla="*/ 117449 w 773882"/>
                <a:gd name="connsiteY1-704" fmla="*/ 606463 h 2343129"/>
                <a:gd name="connsiteX2-705" fmla="*/ 575442 w 773882"/>
                <a:gd name="connsiteY2-706" fmla="*/ 1074775 h 2343129"/>
                <a:gd name="connsiteX3-707" fmla="*/ 579411 w 773882"/>
                <a:gd name="connsiteY3-708" fmla="*/ 1260512 h 2343129"/>
                <a:gd name="connsiteX4-709" fmla="*/ 184124 w 773882"/>
                <a:gd name="connsiteY4-710" fmla="*/ 1626432 h 2343129"/>
                <a:gd name="connsiteX5-711" fmla="*/ 9499 w 773882"/>
                <a:gd name="connsiteY5-712" fmla="*/ 2336838 h 2343129"/>
                <a:gd name="connsiteX6-713" fmla="*/ 113480 w 773882"/>
                <a:gd name="connsiteY6-714" fmla="*/ 2341600 h 2343129"/>
                <a:gd name="connsiteX7-715" fmla="*/ 184124 w 773882"/>
                <a:gd name="connsiteY7-716" fmla="*/ 1816138 h 2343129"/>
                <a:gd name="connsiteX8-717" fmla="*/ 571474 w 773882"/>
                <a:gd name="connsiteY8-718" fmla="*/ 1324013 h 2343129"/>
                <a:gd name="connsiteX9-719" fmla="*/ 773880 w 773882"/>
                <a:gd name="connsiteY9-720" fmla="*/ 1142243 h 2343129"/>
                <a:gd name="connsiteX10-721" fmla="*/ 574649 w 773882"/>
                <a:gd name="connsiteY10-722" fmla="*/ 974763 h 2343129"/>
                <a:gd name="connsiteX11-723" fmla="*/ 180949 w 773882"/>
                <a:gd name="connsiteY11-724" fmla="*/ 492163 h 2343129"/>
                <a:gd name="connsiteX12-725" fmla="*/ 113480 w 773882"/>
                <a:gd name="connsiteY12-726" fmla="*/ 38 h 2343129"/>
                <a:gd name="connsiteX13-727" fmla="*/ 6324 w 773882"/>
                <a:gd name="connsiteY13-728" fmla="*/ 38 h 2343129"/>
                <a:gd name="connsiteX0-729" fmla="*/ 6324 w 773882"/>
                <a:gd name="connsiteY0-730" fmla="*/ 38 h 2343129"/>
                <a:gd name="connsiteX1-731" fmla="*/ 117449 w 773882"/>
                <a:gd name="connsiteY1-732" fmla="*/ 606463 h 2343129"/>
                <a:gd name="connsiteX2-733" fmla="*/ 575442 w 773882"/>
                <a:gd name="connsiteY2-734" fmla="*/ 1074775 h 2343129"/>
                <a:gd name="connsiteX3-735" fmla="*/ 579411 w 773882"/>
                <a:gd name="connsiteY3-736" fmla="*/ 1260512 h 2343129"/>
                <a:gd name="connsiteX4-737" fmla="*/ 184124 w 773882"/>
                <a:gd name="connsiteY4-738" fmla="*/ 1626432 h 2343129"/>
                <a:gd name="connsiteX5-739" fmla="*/ 9499 w 773882"/>
                <a:gd name="connsiteY5-740" fmla="*/ 2336838 h 2343129"/>
                <a:gd name="connsiteX6-741" fmla="*/ 113480 w 773882"/>
                <a:gd name="connsiteY6-742" fmla="*/ 2341600 h 2343129"/>
                <a:gd name="connsiteX7-743" fmla="*/ 184124 w 773882"/>
                <a:gd name="connsiteY7-744" fmla="*/ 1816138 h 2343129"/>
                <a:gd name="connsiteX8-745" fmla="*/ 571474 w 773882"/>
                <a:gd name="connsiteY8-746" fmla="*/ 1324013 h 2343129"/>
                <a:gd name="connsiteX9-747" fmla="*/ 773880 w 773882"/>
                <a:gd name="connsiteY9-748" fmla="*/ 1142243 h 2343129"/>
                <a:gd name="connsiteX10-749" fmla="*/ 574649 w 773882"/>
                <a:gd name="connsiteY10-750" fmla="*/ 974763 h 2343129"/>
                <a:gd name="connsiteX11-751" fmla="*/ 180949 w 773882"/>
                <a:gd name="connsiteY11-752" fmla="*/ 492163 h 2343129"/>
                <a:gd name="connsiteX12-753" fmla="*/ 113480 w 773882"/>
                <a:gd name="connsiteY12-754" fmla="*/ 38 h 2343129"/>
                <a:gd name="connsiteX13-755" fmla="*/ 6324 w 773882"/>
                <a:gd name="connsiteY13-756" fmla="*/ 38 h 2343129"/>
                <a:gd name="connsiteX0-757" fmla="*/ 6324 w 773882"/>
                <a:gd name="connsiteY0-758" fmla="*/ 38 h 2343129"/>
                <a:gd name="connsiteX1-759" fmla="*/ 117449 w 773882"/>
                <a:gd name="connsiteY1-760" fmla="*/ 606463 h 2343129"/>
                <a:gd name="connsiteX2-761" fmla="*/ 575442 w 773882"/>
                <a:gd name="connsiteY2-762" fmla="*/ 1074775 h 2343129"/>
                <a:gd name="connsiteX3-763" fmla="*/ 579411 w 773882"/>
                <a:gd name="connsiteY3-764" fmla="*/ 1260512 h 2343129"/>
                <a:gd name="connsiteX4-765" fmla="*/ 184124 w 773882"/>
                <a:gd name="connsiteY4-766" fmla="*/ 1626432 h 2343129"/>
                <a:gd name="connsiteX5-767" fmla="*/ 9499 w 773882"/>
                <a:gd name="connsiteY5-768" fmla="*/ 2336838 h 2343129"/>
                <a:gd name="connsiteX6-769" fmla="*/ 113480 w 773882"/>
                <a:gd name="connsiteY6-770" fmla="*/ 2341600 h 2343129"/>
                <a:gd name="connsiteX7-771" fmla="*/ 184124 w 773882"/>
                <a:gd name="connsiteY7-772" fmla="*/ 1816138 h 2343129"/>
                <a:gd name="connsiteX8-773" fmla="*/ 571474 w 773882"/>
                <a:gd name="connsiteY8-774" fmla="*/ 1324013 h 2343129"/>
                <a:gd name="connsiteX9-775" fmla="*/ 773880 w 773882"/>
                <a:gd name="connsiteY9-776" fmla="*/ 1142243 h 2343129"/>
                <a:gd name="connsiteX10-777" fmla="*/ 574649 w 773882"/>
                <a:gd name="connsiteY10-778" fmla="*/ 974763 h 2343129"/>
                <a:gd name="connsiteX11-779" fmla="*/ 180949 w 773882"/>
                <a:gd name="connsiteY11-780" fmla="*/ 492163 h 2343129"/>
                <a:gd name="connsiteX12-781" fmla="*/ 113480 w 773882"/>
                <a:gd name="connsiteY12-782" fmla="*/ 38 h 2343129"/>
                <a:gd name="connsiteX13-783" fmla="*/ 6324 w 773882"/>
                <a:gd name="connsiteY13-784" fmla="*/ 38 h 2343129"/>
                <a:gd name="connsiteX0-785" fmla="*/ 6324 w 773882"/>
                <a:gd name="connsiteY0-786" fmla="*/ 38 h 2343129"/>
                <a:gd name="connsiteX1-787" fmla="*/ 117449 w 773882"/>
                <a:gd name="connsiteY1-788" fmla="*/ 606463 h 2343129"/>
                <a:gd name="connsiteX2-789" fmla="*/ 575442 w 773882"/>
                <a:gd name="connsiteY2-790" fmla="*/ 1074775 h 2343129"/>
                <a:gd name="connsiteX3-791" fmla="*/ 579411 w 773882"/>
                <a:gd name="connsiteY3-792" fmla="*/ 1260512 h 2343129"/>
                <a:gd name="connsiteX4-793" fmla="*/ 184124 w 773882"/>
                <a:gd name="connsiteY4-794" fmla="*/ 1626432 h 2343129"/>
                <a:gd name="connsiteX5-795" fmla="*/ 9499 w 773882"/>
                <a:gd name="connsiteY5-796" fmla="*/ 2336838 h 2343129"/>
                <a:gd name="connsiteX6-797" fmla="*/ 113480 w 773882"/>
                <a:gd name="connsiteY6-798" fmla="*/ 2341600 h 2343129"/>
                <a:gd name="connsiteX7-799" fmla="*/ 184124 w 773882"/>
                <a:gd name="connsiteY7-800" fmla="*/ 1816138 h 2343129"/>
                <a:gd name="connsiteX8-801" fmla="*/ 571474 w 773882"/>
                <a:gd name="connsiteY8-802" fmla="*/ 1324013 h 2343129"/>
                <a:gd name="connsiteX9-803" fmla="*/ 773880 w 773882"/>
                <a:gd name="connsiteY9-804" fmla="*/ 1142243 h 2343129"/>
                <a:gd name="connsiteX10-805" fmla="*/ 574649 w 773882"/>
                <a:gd name="connsiteY10-806" fmla="*/ 974763 h 2343129"/>
                <a:gd name="connsiteX11-807" fmla="*/ 180949 w 773882"/>
                <a:gd name="connsiteY11-808" fmla="*/ 492163 h 2343129"/>
                <a:gd name="connsiteX12-809" fmla="*/ 113480 w 773882"/>
                <a:gd name="connsiteY12-810" fmla="*/ 38 h 2343129"/>
                <a:gd name="connsiteX13-811" fmla="*/ 6324 w 773882"/>
                <a:gd name="connsiteY13-812" fmla="*/ 38 h 2343129"/>
                <a:gd name="connsiteX0-813" fmla="*/ 6324 w 773882"/>
                <a:gd name="connsiteY0-814" fmla="*/ 38 h 2343129"/>
                <a:gd name="connsiteX1-815" fmla="*/ 117449 w 773882"/>
                <a:gd name="connsiteY1-816" fmla="*/ 606463 h 2343129"/>
                <a:gd name="connsiteX2-817" fmla="*/ 575442 w 773882"/>
                <a:gd name="connsiteY2-818" fmla="*/ 1074775 h 2343129"/>
                <a:gd name="connsiteX3-819" fmla="*/ 579411 w 773882"/>
                <a:gd name="connsiteY3-820" fmla="*/ 1260512 h 2343129"/>
                <a:gd name="connsiteX4-821" fmla="*/ 184124 w 773882"/>
                <a:gd name="connsiteY4-822" fmla="*/ 1626432 h 2343129"/>
                <a:gd name="connsiteX5-823" fmla="*/ 9499 w 773882"/>
                <a:gd name="connsiteY5-824" fmla="*/ 2336838 h 2343129"/>
                <a:gd name="connsiteX6-825" fmla="*/ 113480 w 773882"/>
                <a:gd name="connsiteY6-826" fmla="*/ 2341600 h 2343129"/>
                <a:gd name="connsiteX7-827" fmla="*/ 184124 w 773882"/>
                <a:gd name="connsiteY7-828" fmla="*/ 1816138 h 2343129"/>
                <a:gd name="connsiteX8-829" fmla="*/ 571474 w 773882"/>
                <a:gd name="connsiteY8-830" fmla="*/ 1324013 h 2343129"/>
                <a:gd name="connsiteX9-831" fmla="*/ 773880 w 773882"/>
                <a:gd name="connsiteY9-832" fmla="*/ 1142243 h 2343129"/>
                <a:gd name="connsiteX10-833" fmla="*/ 574649 w 773882"/>
                <a:gd name="connsiteY10-834" fmla="*/ 974763 h 2343129"/>
                <a:gd name="connsiteX11-835" fmla="*/ 180949 w 773882"/>
                <a:gd name="connsiteY11-836" fmla="*/ 492163 h 2343129"/>
                <a:gd name="connsiteX12-837" fmla="*/ 113480 w 773882"/>
                <a:gd name="connsiteY12-838" fmla="*/ 38 h 2343129"/>
                <a:gd name="connsiteX13-839" fmla="*/ 6324 w 773882"/>
                <a:gd name="connsiteY13-840" fmla="*/ 38 h 2343129"/>
                <a:gd name="connsiteX0-841" fmla="*/ 6324 w 773882"/>
                <a:gd name="connsiteY0-842" fmla="*/ 38 h 2343129"/>
                <a:gd name="connsiteX1-843" fmla="*/ 117449 w 773882"/>
                <a:gd name="connsiteY1-844" fmla="*/ 606463 h 2343129"/>
                <a:gd name="connsiteX2-845" fmla="*/ 575442 w 773882"/>
                <a:gd name="connsiteY2-846" fmla="*/ 1074775 h 2343129"/>
                <a:gd name="connsiteX3-847" fmla="*/ 579411 w 773882"/>
                <a:gd name="connsiteY3-848" fmla="*/ 1260512 h 2343129"/>
                <a:gd name="connsiteX4-849" fmla="*/ 184124 w 773882"/>
                <a:gd name="connsiteY4-850" fmla="*/ 1626432 h 2343129"/>
                <a:gd name="connsiteX5-851" fmla="*/ 9499 w 773882"/>
                <a:gd name="connsiteY5-852" fmla="*/ 2336838 h 2343129"/>
                <a:gd name="connsiteX6-853" fmla="*/ 113480 w 773882"/>
                <a:gd name="connsiteY6-854" fmla="*/ 2341600 h 2343129"/>
                <a:gd name="connsiteX7-855" fmla="*/ 184124 w 773882"/>
                <a:gd name="connsiteY7-856" fmla="*/ 1816138 h 2343129"/>
                <a:gd name="connsiteX8-857" fmla="*/ 571474 w 773882"/>
                <a:gd name="connsiteY8-858" fmla="*/ 1324013 h 2343129"/>
                <a:gd name="connsiteX9-859" fmla="*/ 773880 w 773882"/>
                <a:gd name="connsiteY9-860" fmla="*/ 1142243 h 2343129"/>
                <a:gd name="connsiteX10-861" fmla="*/ 574649 w 773882"/>
                <a:gd name="connsiteY10-862" fmla="*/ 974763 h 2343129"/>
                <a:gd name="connsiteX11-863" fmla="*/ 180949 w 773882"/>
                <a:gd name="connsiteY11-864" fmla="*/ 492163 h 2343129"/>
                <a:gd name="connsiteX12-865" fmla="*/ 113480 w 773882"/>
                <a:gd name="connsiteY12-866" fmla="*/ 38 h 2343129"/>
                <a:gd name="connsiteX13-867" fmla="*/ 6324 w 773882"/>
                <a:gd name="connsiteY13-868" fmla="*/ 38 h 2343129"/>
                <a:gd name="connsiteX0-869" fmla="*/ 6324 w 773882"/>
                <a:gd name="connsiteY0-870" fmla="*/ 38 h 2343129"/>
                <a:gd name="connsiteX1-871" fmla="*/ 117449 w 773882"/>
                <a:gd name="connsiteY1-872" fmla="*/ 606463 h 2343129"/>
                <a:gd name="connsiteX2-873" fmla="*/ 575442 w 773882"/>
                <a:gd name="connsiteY2-874" fmla="*/ 1074775 h 2343129"/>
                <a:gd name="connsiteX3-875" fmla="*/ 579411 w 773882"/>
                <a:gd name="connsiteY3-876" fmla="*/ 1260512 h 2343129"/>
                <a:gd name="connsiteX4-877" fmla="*/ 184124 w 773882"/>
                <a:gd name="connsiteY4-878" fmla="*/ 1626432 h 2343129"/>
                <a:gd name="connsiteX5-879" fmla="*/ 9499 w 773882"/>
                <a:gd name="connsiteY5-880" fmla="*/ 2336838 h 2343129"/>
                <a:gd name="connsiteX6-881" fmla="*/ 113480 w 773882"/>
                <a:gd name="connsiteY6-882" fmla="*/ 2341600 h 2343129"/>
                <a:gd name="connsiteX7-883" fmla="*/ 184124 w 773882"/>
                <a:gd name="connsiteY7-884" fmla="*/ 1816138 h 2343129"/>
                <a:gd name="connsiteX8-885" fmla="*/ 571474 w 773882"/>
                <a:gd name="connsiteY8-886" fmla="*/ 1324013 h 2343129"/>
                <a:gd name="connsiteX9-887" fmla="*/ 773880 w 773882"/>
                <a:gd name="connsiteY9-888" fmla="*/ 1142243 h 2343129"/>
                <a:gd name="connsiteX10-889" fmla="*/ 574649 w 773882"/>
                <a:gd name="connsiteY10-890" fmla="*/ 974763 h 2343129"/>
                <a:gd name="connsiteX11-891" fmla="*/ 180949 w 773882"/>
                <a:gd name="connsiteY11-892" fmla="*/ 492163 h 2343129"/>
                <a:gd name="connsiteX12-893" fmla="*/ 113480 w 773882"/>
                <a:gd name="connsiteY12-894" fmla="*/ 38 h 2343129"/>
                <a:gd name="connsiteX13-895" fmla="*/ 6324 w 773882"/>
                <a:gd name="connsiteY13-896" fmla="*/ 38 h 2343129"/>
                <a:gd name="connsiteX0-897" fmla="*/ 6324 w 773882"/>
                <a:gd name="connsiteY0-898" fmla="*/ 38 h 2343129"/>
                <a:gd name="connsiteX1-899" fmla="*/ 117449 w 773882"/>
                <a:gd name="connsiteY1-900" fmla="*/ 606463 h 2343129"/>
                <a:gd name="connsiteX2-901" fmla="*/ 575442 w 773882"/>
                <a:gd name="connsiteY2-902" fmla="*/ 1074775 h 2343129"/>
                <a:gd name="connsiteX3-903" fmla="*/ 579411 w 773882"/>
                <a:gd name="connsiteY3-904" fmla="*/ 1260512 h 2343129"/>
                <a:gd name="connsiteX4-905" fmla="*/ 184124 w 773882"/>
                <a:gd name="connsiteY4-906" fmla="*/ 1626432 h 2343129"/>
                <a:gd name="connsiteX5-907" fmla="*/ 9499 w 773882"/>
                <a:gd name="connsiteY5-908" fmla="*/ 2336838 h 2343129"/>
                <a:gd name="connsiteX6-909" fmla="*/ 113480 w 773882"/>
                <a:gd name="connsiteY6-910" fmla="*/ 2341600 h 2343129"/>
                <a:gd name="connsiteX7-911" fmla="*/ 184124 w 773882"/>
                <a:gd name="connsiteY7-912" fmla="*/ 1816138 h 2343129"/>
                <a:gd name="connsiteX8-913" fmla="*/ 571474 w 773882"/>
                <a:gd name="connsiteY8-914" fmla="*/ 1324013 h 2343129"/>
                <a:gd name="connsiteX9-915" fmla="*/ 773880 w 773882"/>
                <a:gd name="connsiteY9-916" fmla="*/ 1142243 h 2343129"/>
                <a:gd name="connsiteX10-917" fmla="*/ 574649 w 773882"/>
                <a:gd name="connsiteY10-918" fmla="*/ 974763 h 2343129"/>
                <a:gd name="connsiteX11-919" fmla="*/ 180949 w 773882"/>
                <a:gd name="connsiteY11-920" fmla="*/ 492163 h 2343129"/>
                <a:gd name="connsiteX12-921" fmla="*/ 113480 w 773882"/>
                <a:gd name="connsiteY12-922" fmla="*/ 38 h 2343129"/>
                <a:gd name="connsiteX13-923" fmla="*/ 6324 w 773882"/>
                <a:gd name="connsiteY13-924" fmla="*/ 38 h 2343129"/>
                <a:gd name="connsiteX0-925" fmla="*/ 6324 w 773881"/>
                <a:gd name="connsiteY0-926" fmla="*/ 38 h 2343129"/>
                <a:gd name="connsiteX1-927" fmla="*/ 117449 w 773881"/>
                <a:gd name="connsiteY1-928" fmla="*/ 606463 h 2343129"/>
                <a:gd name="connsiteX2-929" fmla="*/ 575442 w 773881"/>
                <a:gd name="connsiteY2-930" fmla="*/ 1074775 h 2343129"/>
                <a:gd name="connsiteX3-931" fmla="*/ 579411 w 773881"/>
                <a:gd name="connsiteY3-932" fmla="*/ 1260512 h 2343129"/>
                <a:gd name="connsiteX4-933" fmla="*/ 184124 w 773881"/>
                <a:gd name="connsiteY4-934" fmla="*/ 1626432 h 2343129"/>
                <a:gd name="connsiteX5-935" fmla="*/ 9499 w 773881"/>
                <a:gd name="connsiteY5-936" fmla="*/ 2336838 h 2343129"/>
                <a:gd name="connsiteX6-937" fmla="*/ 113480 w 773881"/>
                <a:gd name="connsiteY6-938" fmla="*/ 2341600 h 2343129"/>
                <a:gd name="connsiteX7-939" fmla="*/ 184124 w 773881"/>
                <a:gd name="connsiteY7-940" fmla="*/ 1816138 h 2343129"/>
                <a:gd name="connsiteX8-941" fmla="*/ 571474 w 773881"/>
                <a:gd name="connsiteY8-942" fmla="*/ 1324013 h 2343129"/>
                <a:gd name="connsiteX9-943" fmla="*/ 773880 w 773881"/>
                <a:gd name="connsiteY9-944" fmla="*/ 1142243 h 2343129"/>
                <a:gd name="connsiteX10-945" fmla="*/ 553218 w 773881"/>
                <a:gd name="connsiteY10-946" fmla="*/ 986670 h 2343129"/>
                <a:gd name="connsiteX11-947" fmla="*/ 180949 w 773881"/>
                <a:gd name="connsiteY11-948" fmla="*/ 492163 h 2343129"/>
                <a:gd name="connsiteX12-949" fmla="*/ 113480 w 773881"/>
                <a:gd name="connsiteY12-950" fmla="*/ 38 h 2343129"/>
                <a:gd name="connsiteX13-951" fmla="*/ 6324 w 773881"/>
                <a:gd name="connsiteY13-952" fmla="*/ 38 h 2343129"/>
                <a:gd name="connsiteX0-953" fmla="*/ 6324 w 773885"/>
                <a:gd name="connsiteY0-954" fmla="*/ 38 h 2343129"/>
                <a:gd name="connsiteX1-955" fmla="*/ 117449 w 773885"/>
                <a:gd name="connsiteY1-956" fmla="*/ 606463 h 2343129"/>
                <a:gd name="connsiteX2-957" fmla="*/ 575442 w 773885"/>
                <a:gd name="connsiteY2-958" fmla="*/ 1074775 h 2343129"/>
                <a:gd name="connsiteX3-959" fmla="*/ 579411 w 773885"/>
                <a:gd name="connsiteY3-960" fmla="*/ 1260512 h 2343129"/>
                <a:gd name="connsiteX4-961" fmla="*/ 184124 w 773885"/>
                <a:gd name="connsiteY4-962" fmla="*/ 1626432 h 2343129"/>
                <a:gd name="connsiteX5-963" fmla="*/ 9499 w 773885"/>
                <a:gd name="connsiteY5-964" fmla="*/ 2336838 h 2343129"/>
                <a:gd name="connsiteX6-965" fmla="*/ 113480 w 773885"/>
                <a:gd name="connsiteY6-966" fmla="*/ 2341600 h 2343129"/>
                <a:gd name="connsiteX7-967" fmla="*/ 184124 w 773885"/>
                <a:gd name="connsiteY7-968" fmla="*/ 1816138 h 2343129"/>
                <a:gd name="connsiteX8-969" fmla="*/ 571474 w 773885"/>
                <a:gd name="connsiteY8-970" fmla="*/ 1324013 h 2343129"/>
                <a:gd name="connsiteX9-971" fmla="*/ 773880 w 773885"/>
                <a:gd name="connsiteY9-972" fmla="*/ 1142243 h 2343129"/>
                <a:gd name="connsiteX10-973" fmla="*/ 553218 w 773885"/>
                <a:gd name="connsiteY10-974" fmla="*/ 986670 h 2343129"/>
                <a:gd name="connsiteX11-975" fmla="*/ 180949 w 773885"/>
                <a:gd name="connsiteY11-976" fmla="*/ 492163 h 2343129"/>
                <a:gd name="connsiteX12-977" fmla="*/ 113480 w 773885"/>
                <a:gd name="connsiteY12-978" fmla="*/ 38 h 2343129"/>
                <a:gd name="connsiteX13-979" fmla="*/ 6324 w 773885"/>
                <a:gd name="connsiteY13-980" fmla="*/ 38 h 2343129"/>
                <a:gd name="connsiteX0-981" fmla="*/ 6324 w 773881"/>
                <a:gd name="connsiteY0-982" fmla="*/ 38 h 2343129"/>
                <a:gd name="connsiteX1-983" fmla="*/ 117449 w 773881"/>
                <a:gd name="connsiteY1-984" fmla="*/ 606463 h 2343129"/>
                <a:gd name="connsiteX2-985" fmla="*/ 575442 w 773881"/>
                <a:gd name="connsiteY2-986" fmla="*/ 1074775 h 2343129"/>
                <a:gd name="connsiteX3-987" fmla="*/ 579411 w 773881"/>
                <a:gd name="connsiteY3-988" fmla="*/ 1260512 h 2343129"/>
                <a:gd name="connsiteX4-989" fmla="*/ 184124 w 773881"/>
                <a:gd name="connsiteY4-990" fmla="*/ 1626432 h 2343129"/>
                <a:gd name="connsiteX5-991" fmla="*/ 9499 w 773881"/>
                <a:gd name="connsiteY5-992" fmla="*/ 2336838 h 2343129"/>
                <a:gd name="connsiteX6-993" fmla="*/ 113480 w 773881"/>
                <a:gd name="connsiteY6-994" fmla="*/ 2341600 h 2343129"/>
                <a:gd name="connsiteX7-995" fmla="*/ 184124 w 773881"/>
                <a:gd name="connsiteY7-996" fmla="*/ 1816138 h 2343129"/>
                <a:gd name="connsiteX8-997" fmla="*/ 571474 w 773881"/>
                <a:gd name="connsiteY8-998" fmla="*/ 1324013 h 2343129"/>
                <a:gd name="connsiteX9-999" fmla="*/ 773880 w 773881"/>
                <a:gd name="connsiteY9-1000" fmla="*/ 1142243 h 2343129"/>
                <a:gd name="connsiteX10-1001" fmla="*/ 553218 w 773881"/>
                <a:gd name="connsiteY10-1002" fmla="*/ 986670 h 2343129"/>
                <a:gd name="connsiteX11-1003" fmla="*/ 123799 w 773881"/>
                <a:gd name="connsiteY11-1004" fmla="*/ 504069 h 2343129"/>
                <a:gd name="connsiteX12-1005" fmla="*/ 113480 w 773881"/>
                <a:gd name="connsiteY12-1006" fmla="*/ 38 h 2343129"/>
                <a:gd name="connsiteX13-1007" fmla="*/ 6324 w 773881"/>
                <a:gd name="connsiteY13-1008" fmla="*/ 38 h 2343129"/>
                <a:gd name="connsiteX0-1009" fmla="*/ 6324 w 773881"/>
                <a:gd name="connsiteY0-1010" fmla="*/ 38 h 2343129"/>
                <a:gd name="connsiteX1-1011" fmla="*/ 117449 w 773881"/>
                <a:gd name="connsiteY1-1012" fmla="*/ 606463 h 2343129"/>
                <a:gd name="connsiteX2-1013" fmla="*/ 575442 w 773881"/>
                <a:gd name="connsiteY2-1014" fmla="*/ 1074775 h 2343129"/>
                <a:gd name="connsiteX3-1015" fmla="*/ 579411 w 773881"/>
                <a:gd name="connsiteY3-1016" fmla="*/ 1260512 h 2343129"/>
                <a:gd name="connsiteX4-1017" fmla="*/ 184124 w 773881"/>
                <a:gd name="connsiteY4-1018" fmla="*/ 1626432 h 2343129"/>
                <a:gd name="connsiteX5-1019" fmla="*/ 9499 w 773881"/>
                <a:gd name="connsiteY5-1020" fmla="*/ 2336838 h 2343129"/>
                <a:gd name="connsiteX6-1021" fmla="*/ 113480 w 773881"/>
                <a:gd name="connsiteY6-1022" fmla="*/ 2341600 h 2343129"/>
                <a:gd name="connsiteX7-1023" fmla="*/ 184124 w 773881"/>
                <a:gd name="connsiteY7-1024" fmla="*/ 1816138 h 2343129"/>
                <a:gd name="connsiteX8-1025" fmla="*/ 571474 w 773881"/>
                <a:gd name="connsiteY8-1026" fmla="*/ 1324013 h 2343129"/>
                <a:gd name="connsiteX9-1027" fmla="*/ 773880 w 773881"/>
                <a:gd name="connsiteY9-1028" fmla="*/ 1142243 h 2343129"/>
                <a:gd name="connsiteX10-1029" fmla="*/ 553218 w 773881"/>
                <a:gd name="connsiteY10-1030" fmla="*/ 986670 h 2343129"/>
                <a:gd name="connsiteX11-1031" fmla="*/ 164280 w 773881"/>
                <a:gd name="connsiteY11-1032" fmla="*/ 494544 h 2343129"/>
                <a:gd name="connsiteX12-1033" fmla="*/ 113480 w 773881"/>
                <a:gd name="connsiteY12-1034" fmla="*/ 38 h 2343129"/>
                <a:gd name="connsiteX13-1035" fmla="*/ 6324 w 773881"/>
                <a:gd name="connsiteY13-1036" fmla="*/ 38 h 2343129"/>
                <a:gd name="connsiteX0-1037" fmla="*/ 6324 w 773881"/>
                <a:gd name="connsiteY0-1038" fmla="*/ 38 h 2343129"/>
                <a:gd name="connsiteX1-1039" fmla="*/ 117449 w 773881"/>
                <a:gd name="connsiteY1-1040" fmla="*/ 606463 h 2343129"/>
                <a:gd name="connsiteX2-1041" fmla="*/ 575442 w 773881"/>
                <a:gd name="connsiteY2-1042" fmla="*/ 1074775 h 2343129"/>
                <a:gd name="connsiteX3-1043" fmla="*/ 579411 w 773881"/>
                <a:gd name="connsiteY3-1044" fmla="*/ 1260512 h 2343129"/>
                <a:gd name="connsiteX4-1045" fmla="*/ 184124 w 773881"/>
                <a:gd name="connsiteY4-1046" fmla="*/ 1626432 h 2343129"/>
                <a:gd name="connsiteX5-1047" fmla="*/ 9499 w 773881"/>
                <a:gd name="connsiteY5-1048" fmla="*/ 2336838 h 2343129"/>
                <a:gd name="connsiteX6-1049" fmla="*/ 113480 w 773881"/>
                <a:gd name="connsiteY6-1050" fmla="*/ 2341600 h 2343129"/>
                <a:gd name="connsiteX7-1051" fmla="*/ 184124 w 773881"/>
                <a:gd name="connsiteY7-1052" fmla="*/ 1816138 h 2343129"/>
                <a:gd name="connsiteX8-1053" fmla="*/ 571474 w 773881"/>
                <a:gd name="connsiteY8-1054" fmla="*/ 1324013 h 2343129"/>
                <a:gd name="connsiteX9-1055" fmla="*/ 773880 w 773881"/>
                <a:gd name="connsiteY9-1056" fmla="*/ 1142243 h 2343129"/>
                <a:gd name="connsiteX10-1057" fmla="*/ 553218 w 773881"/>
                <a:gd name="connsiteY10-1058" fmla="*/ 986670 h 2343129"/>
                <a:gd name="connsiteX11-1059" fmla="*/ 164280 w 773881"/>
                <a:gd name="connsiteY11-1060" fmla="*/ 494544 h 2343129"/>
                <a:gd name="connsiteX12-1061" fmla="*/ 113480 w 773881"/>
                <a:gd name="connsiteY12-1062" fmla="*/ 38 h 2343129"/>
                <a:gd name="connsiteX13-1063" fmla="*/ 6324 w 773881"/>
                <a:gd name="connsiteY13-1064" fmla="*/ 38 h 2343129"/>
                <a:gd name="connsiteX0-1065" fmla="*/ 6324 w 773881"/>
                <a:gd name="connsiteY0-1066" fmla="*/ 38 h 2343129"/>
                <a:gd name="connsiteX1-1067" fmla="*/ 117449 w 773881"/>
                <a:gd name="connsiteY1-1068" fmla="*/ 606463 h 2343129"/>
                <a:gd name="connsiteX2-1069" fmla="*/ 575442 w 773881"/>
                <a:gd name="connsiteY2-1070" fmla="*/ 1074775 h 2343129"/>
                <a:gd name="connsiteX3-1071" fmla="*/ 579411 w 773881"/>
                <a:gd name="connsiteY3-1072" fmla="*/ 1260512 h 2343129"/>
                <a:gd name="connsiteX4-1073" fmla="*/ 184124 w 773881"/>
                <a:gd name="connsiteY4-1074" fmla="*/ 1626432 h 2343129"/>
                <a:gd name="connsiteX5-1075" fmla="*/ 9499 w 773881"/>
                <a:gd name="connsiteY5-1076" fmla="*/ 2336838 h 2343129"/>
                <a:gd name="connsiteX6-1077" fmla="*/ 113480 w 773881"/>
                <a:gd name="connsiteY6-1078" fmla="*/ 2341600 h 2343129"/>
                <a:gd name="connsiteX7-1079" fmla="*/ 184124 w 773881"/>
                <a:gd name="connsiteY7-1080" fmla="*/ 1816138 h 2343129"/>
                <a:gd name="connsiteX8-1081" fmla="*/ 571474 w 773881"/>
                <a:gd name="connsiteY8-1082" fmla="*/ 1324013 h 2343129"/>
                <a:gd name="connsiteX9-1083" fmla="*/ 773880 w 773881"/>
                <a:gd name="connsiteY9-1084" fmla="*/ 1142243 h 2343129"/>
                <a:gd name="connsiteX10-1085" fmla="*/ 553218 w 773881"/>
                <a:gd name="connsiteY10-1086" fmla="*/ 986670 h 2343129"/>
                <a:gd name="connsiteX11-1087" fmla="*/ 164280 w 773881"/>
                <a:gd name="connsiteY11-1088" fmla="*/ 494544 h 2343129"/>
                <a:gd name="connsiteX12-1089" fmla="*/ 113480 w 773881"/>
                <a:gd name="connsiteY12-1090" fmla="*/ 38 h 2343129"/>
                <a:gd name="connsiteX13-1091" fmla="*/ 6324 w 773881"/>
                <a:gd name="connsiteY13-1092" fmla="*/ 38 h 2343129"/>
                <a:gd name="connsiteX0-1093" fmla="*/ 6324 w 773881"/>
                <a:gd name="connsiteY0-1094" fmla="*/ 38 h 2343129"/>
                <a:gd name="connsiteX1-1095" fmla="*/ 117449 w 773881"/>
                <a:gd name="connsiteY1-1096" fmla="*/ 606463 h 2343129"/>
                <a:gd name="connsiteX2-1097" fmla="*/ 575442 w 773881"/>
                <a:gd name="connsiteY2-1098" fmla="*/ 1074775 h 2343129"/>
                <a:gd name="connsiteX3-1099" fmla="*/ 579411 w 773881"/>
                <a:gd name="connsiteY3-1100" fmla="*/ 1260512 h 2343129"/>
                <a:gd name="connsiteX4-1101" fmla="*/ 184124 w 773881"/>
                <a:gd name="connsiteY4-1102" fmla="*/ 1626432 h 2343129"/>
                <a:gd name="connsiteX5-1103" fmla="*/ 9499 w 773881"/>
                <a:gd name="connsiteY5-1104" fmla="*/ 2336838 h 2343129"/>
                <a:gd name="connsiteX6-1105" fmla="*/ 113480 w 773881"/>
                <a:gd name="connsiteY6-1106" fmla="*/ 2341600 h 2343129"/>
                <a:gd name="connsiteX7-1107" fmla="*/ 184124 w 773881"/>
                <a:gd name="connsiteY7-1108" fmla="*/ 1816138 h 2343129"/>
                <a:gd name="connsiteX8-1109" fmla="*/ 571474 w 773881"/>
                <a:gd name="connsiteY8-1110" fmla="*/ 1324013 h 2343129"/>
                <a:gd name="connsiteX9-1111" fmla="*/ 773880 w 773881"/>
                <a:gd name="connsiteY9-1112" fmla="*/ 1142243 h 2343129"/>
                <a:gd name="connsiteX10-1113" fmla="*/ 553218 w 773881"/>
                <a:gd name="connsiteY10-1114" fmla="*/ 986670 h 2343129"/>
                <a:gd name="connsiteX11-1115" fmla="*/ 164280 w 773881"/>
                <a:gd name="connsiteY11-1116" fmla="*/ 494544 h 2343129"/>
                <a:gd name="connsiteX12-1117" fmla="*/ 113480 w 773881"/>
                <a:gd name="connsiteY12-1118" fmla="*/ 38 h 2343129"/>
                <a:gd name="connsiteX13-1119" fmla="*/ 6324 w 773881"/>
                <a:gd name="connsiteY13-1120" fmla="*/ 38 h 2343129"/>
                <a:gd name="connsiteX0-1121" fmla="*/ 6324 w 773881"/>
                <a:gd name="connsiteY0-1122" fmla="*/ 38 h 2343129"/>
                <a:gd name="connsiteX1-1123" fmla="*/ 117449 w 773881"/>
                <a:gd name="connsiteY1-1124" fmla="*/ 606463 h 2343129"/>
                <a:gd name="connsiteX2-1125" fmla="*/ 575442 w 773881"/>
                <a:gd name="connsiteY2-1126" fmla="*/ 1074775 h 2343129"/>
                <a:gd name="connsiteX3-1127" fmla="*/ 579411 w 773881"/>
                <a:gd name="connsiteY3-1128" fmla="*/ 1260512 h 2343129"/>
                <a:gd name="connsiteX4-1129" fmla="*/ 184124 w 773881"/>
                <a:gd name="connsiteY4-1130" fmla="*/ 1626432 h 2343129"/>
                <a:gd name="connsiteX5-1131" fmla="*/ 9499 w 773881"/>
                <a:gd name="connsiteY5-1132" fmla="*/ 2336838 h 2343129"/>
                <a:gd name="connsiteX6-1133" fmla="*/ 113480 w 773881"/>
                <a:gd name="connsiteY6-1134" fmla="*/ 2341600 h 2343129"/>
                <a:gd name="connsiteX7-1135" fmla="*/ 184124 w 773881"/>
                <a:gd name="connsiteY7-1136" fmla="*/ 1816138 h 2343129"/>
                <a:gd name="connsiteX8-1137" fmla="*/ 571474 w 773881"/>
                <a:gd name="connsiteY8-1138" fmla="*/ 1324013 h 2343129"/>
                <a:gd name="connsiteX9-1139" fmla="*/ 773880 w 773881"/>
                <a:gd name="connsiteY9-1140" fmla="*/ 1142243 h 2343129"/>
                <a:gd name="connsiteX10-1141" fmla="*/ 553218 w 773881"/>
                <a:gd name="connsiteY10-1142" fmla="*/ 986670 h 2343129"/>
                <a:gd name="connsiteX11-1143" fmla="*/ 164280 w 773881"/>
                <a:gd name="connsiteY11-1144" fmla="*/ 494544 h 2343129"/>
                <a:gd name="connsiteX12-1145" fmla="*/ 113480 w 773881"/>
                <a:gd name="connsiteY12-1146" fmla="*/ 38 h 2343129"/>
                <a:gd name="connsiteX13-1147" fmla="*/ 6324 w 773881"/>
                <a:gd name="connsiteY13-1148" fmla="*/ 38 h 2343129"/>
                <a:gd name="connsiteX0-1149" fmla="*/ 6324 w 773881"/>
                <a:gd name="connsiteY0-1150" fmla="*/ 38 h 2343129"/>
                <a:gd name="connsiteX1-1151" fmla="*/ 117449 w 773881"/>
                <a:gd name="connsiteY1-1152" fmla="*/ 606463 h 2343129"/>
                <a:gd name="connsiteX2-1153" fmla="*/ 575442 w 773881"/>
                <a:gd name="connsiteY2-1154" fmla="*/ 1074775 h 2343129"/>
                <a:gd name="connsiteX3-1155" fmla="*/ 579411 w 773881"/>
                <a:gd name="connsiteY3-1156" fmla="*/ 1260512 h 2343129"/>
                <a:gd name="connsiteX4-1157" fmla="*/ 184124 w 773881"/>
                <a:gd name="connsiteY4-1158" fmla="*/ 1626432 h 2343129"/>
                <a:gd name="connsiteX5-1159" fmla="*/ 9499 w 773881"/>
                <a:gd name="connsiteY5-1160" fmla="*/ 2336838 h 2343129"/>
                <a:gd name="connsiteX6-1161" fmla="*/ 113480 w 773881"/>
                <a:gd name="connsiteY6-1162" fmla="*/ 2341600 h 2343129"/>
                <a:gd name="connsiteX7-1163" fmla="*/ 184124 w 773881"/>
                <a:gd name="connsiteY7-1164" fmla="*/ 1816138 h 2343129"/>
                <a:gd name="connsiteX8-1165" fmla="*/ 571474 w 773881"/>
                <a:gd name="connsiteY8-1166" fmla="*/ 1324013 h 2343129"/>
                <a:gd name="connsiteX9-1167" fmla="*/ 773880 w 773881"/>
                <a:gd name="connsiteY9-1168" fmla="*/ 1142243 h 2343129"/>
                <a:gd name="connsiteX10-1169" fmla="*/ 553218 w 773881"/>
                <a:gd name="connsiteY10-1170" fmla="*/ 986670 h 2343129"/>
                <a:gd name="connsiteX11-1171" fmla="*/ 164280 w 773881"/>
                <a:gd name="connsiteY11-1172" fmla="*/ 494544 h 2343129"/>
                <a:gd name="connsiteX12-1173" fmla="*/ 113480 w 773881"/>
                <a:gd name="connsiteY12-1174" fmla="*/ 38 h 2343129"/>
                <a:gd name="connsiteX13-1175" fmla="*/ 6324 w 773881"/>
                <a:gd name="connsiteY13-1176" fmla="*/ 38 h 2343129"/>
                <a:gd name="connsiteX0-1177" fmla="*/ 6324 w 773881"/>
                <a:gd name="connsiteY0-1178" fmla="*/ 38 h 2343129"/>
                <a:gd name="connsiteX1-1179" fmla="*/ 117449 w 773881"/>
                <a:gd name="connsiteY1-1180" fmla="*/ 606463 h 2343129"/>
                <a:gd name="connsiteX2-1181" fmla="*/ 575442 w 773881"/>
                <a:gd name="connsiteY2-1182" fmla="*/ 1074775 h 2343129"/>
                <a:gd name="connsiteX3-1183" fmla="*/ 579411 w 773881"/>
                <a:gd name="connsiteY3-1184" fmla="*/ 1260512 h 2343129"/>
                <a:gd name="connsiteX4-1185" fmla="*/ 184124 w 773881"/>
                <a:gd name="connsiteY4-1186" fmla="*/ 1626432 h 2343129"/>
                <a:gd name="connsiteX5-1187" fmla="*/ 9499 w 773881"/>
                <a:gd name="connsiteY5-1188" fmla="*/ 2336838 h 2343129"/>
                <a:gd name="connsiteX6-1189" fmla="*/ 113480 w 773881"/>
                <a:gd name="connsiteY6-1190" fmla="*/ 2341600 h 2343129"/>
                <a:gd name="connsiteX7-1191" fmla="*/ 184124 w 773881"/>
                <a:gd name="connsiteY7-1192" fmla="*/ 1816138 h 2343129"/>
                <a:gd name="connsiteX8-1193" fmla="*/ 571474 w 773881"/>
                <a:gd name="connsiteY8-1194" fmla="*/ 1324013 h 2343129"/>
                <a:gd name="connsiteX9-1195" fmla="*/ 773880 w 773881"/>
                <a:gd name="connsiteY9-1196" fmla="*/ 1142243 h 2343129"/>
                <a:gd name="connsiteX10-1197" fmla="*/ 553218 w 773881"/>
                <a:gd name="connsiteY10-1198" fmla="*/ 986670 h 2343129"/>
                <a:gd name="connsiteX11-1199" fmla="*/ 176186 w 773881"/>
                <a:gd name="connsiteY11-1200" fmla="*/ 535025 h 2343129"/>
                <a:gd name="connsiteX12-1201" fmla="*/ 113480 w 773881"/>
                <a:gd name="connsiteY12-1202" fmla="*/ 38 h 2343129"/>
                <a:gd name="connsiteX13-1203" fmla="*/ 6324 w 773881"/>
                <a:gd name="connsiteY13-1204" fmla="*/ 38 h 2343129"/>
                <a:gd name="connsiteX0-1205" fmla="*/ 6324 w 773881"/>
                <a:gd name="connsiteY0-1206" fmla="*/ 38 h 2343129"/>
                <a:gd name="connsiteX1-1207" fmla="*/ 117449 w 773881"/>
                <a:gd name="connsiteY1-1208" fmla="*/ 606463 h 2343129"/>
                <a:gd name="connsiteX2-1209" fmla="*/ 575442 w 773881"/>
                <a:gd name="connsiteY2-1210" fmla="*/ 1074775 h 2343129"/>
                <a:gd name="connsiteX3-1211" fmla="*/ 579411 w 773881"/>
                <a:gd name="connsiteY3-1212" fmla="*/ 1260512 h 2343129"/>
                <a:gd name="connsiteX4-1213" fmla="*/ 184124 w 773881"/>
                <a:gd name="connsiteY4-1214" fmla="*/ 1626432 h 2343129"/>
                <a:gd name="connsiteX5-1215" fmla="*/ 9499 w 773881"/>
                <a:gd name="connsiteY5-1216" fmla="*/ 2336838 h 2343129"/>
                <a:gd name="connsiteX6-1217" fmla="*/ 113480 w 773881"/>
                <a:gd name="connsiteY6-1218" fmla="*/ 2341600 h 2343129"/>
                <a:gd name="connsiteX7-1219" fmla="*/ 184124 w 773881"/>
                <a:gd name="connsiteY7-1220" fmla="*/ 1816138 h 2343129"/>
                <a:gd name="connsiteX8-1221" fmla="*/ 571474 w 773881"/>
                <a:gd name="connsiteY8-1222" fmla="*/ 1324013 h 2343129"/>
                <a:gd name="connsiteX9-1223" fmla="*/ 773880 w 773881"/>
                <a:gd name="connsiteY9-1224" fmla="*/ 1142243 h 2343129"/>
                <a:gd name="connsiteX10-1225" fmla="*/ 553218 w 773881"/>
                <a:gd name="connsiteY10-1226" fmla="*/ 986670 h 2343129"/>
                <a:gd name="connsiteX11-1227" fmla="*/ 176186 w 773881"/>
                <a:gd name="connsiteY11-1228" fmla="*/ 535025 h 2343129"/>
                <a:gd name="connsiteX12-1229" fmla="*/ 113480 w 773881"/>
                <a:gd name="connsiteY12-1230" fmla="*/ 38 h 2343129"/>
                <a:gd name="connsiteX13-1231" fmla="*/ 6324 w 773881"/>
                <a:gd name="connsiteY13-1232" fmla="*/ 38 h 2343129"/>
                <a:gd name="connsiteX0-1233" fmla="*/ 6324 w 773881"/>
                <a:gd name="connsiteY0-1234" fmla="*/ 38 h 2343129"/>
                <a:gd name="connsiteX1-1235" fmla="*/ 117449 w 773881"/>
                <a:gd name="connsiteY1-1236" fmla="*/ 606463 h 2343129"/>
                <a:gd name="connsiteX2-1237" fmla="*/ 575442 w 773881"/>
                <a:gd name="connsiteY2-1238" fmla="*/ 1074775 h 2343129"/>
                <a:gd name="connsiteX3-1239" fmla="*/ 579411 w 773881"/>
                <a:gd name="connsiteY3-1240" fmla="*/ 1260512 h 2343129"/>
                <a:gd name="connsiteX4-1241" fmla="*/ 184124 w 773881"/>
                <a:gd name="connsiteY4-1242" fmla="*/ 1626432 h 2343129"/>
                <a:gd name="connsiteX5-1243" fmla="*/ 9499 w 773881"/>
                <a:gd name="connsiteY5-1244" fmla="*/ 2336838 h 2343129"/>
                <a:gd name="connsiteX6-1245" fmla="*/ 113480 w 773881"/>
                <a:gd name="connsiteY6-1246" fmla="*/ 2341600 h 2343129"/>
                <a:gd name="connsiteX7-1247" fmla="*/ 184124 w 773881"/>
                <a:gd name="connsiteY7-1248" fmla="*/ 1816138 h 2343129"/>
                <a:gd name="connsiteX8-1249" fmla="*/ 571474 w 773881"/>
                <a:gd name="connsiteY8-1250" fmla="*/ 1324013 h 2343129"/>
                <a:gd name="connsiteX9-1251" fmla="*/ 773880 w 773881"/>
                <a:gd name="connsiteY9-1252" fmla="*/ 1142243 h 2343129"/>
                <a:gd name="connsiteX10-1253" fmla="*/ 553218 w 773881"/>
                <a:gd name="connsiteY10-1254" fmla="*/ 986670 h 2343129"/>
                <a:gd name="connsiteX11-1255" fmla="*/ 176186 w 773881"/>
                <a:gd name="connsiteY11-1256" fmla="*/ 535025 h 2343129"/>
                <a:gd name="connsiteX12-1257" fmla="*/ 113480 w 773881"/>
                <a:gd name="connsiteY12-1258" fmla="*/ 38 h 2343129"/>
                <a:gd name="connsiteX13-1259" fmla="*/ 6324 w 773881"/>
                <a:gd name="connsiteY13-1260" fmla="*/ 38 h 2343129"/>
                <a:gd name="connsiteX0-1261" fmla="*/ 6324 w 773881"/>
                <a:gd name="connsiteY0-1262" fmla="*/ 38 h 2343129"/>
                <a:gd name="connsiteX1-1263" fmla="*/ 117449 w 773881"/>
                <a:gd name="connsiteY1-1264" fmla="*/ 606463 h 2343129"/>
                <a:gd name="connsiteX2-1265" fmla="*/ 575442 w 773881"/>
                <a:gd name="connsiteY2-1266" fmla="*/ 1074775 h 2343129"/>
                <a:gd name="connsiteX3-1267" fmla="*/ 579411 w 773881"/>
                <a:gd name="connsiteY3-1268" fmla="*/ 1260512 h 2343129"/>
                <a:gd name="connsiteX4-1269" fmla="*/ 184124 w 773881"/>
                <a:gd name="connsiteY4-1270" fmla="*/ 1626432 h 2343129"/>
                <a:gd name="connsiteX5-1271" fmla="*/ 9499 w 773881"/>
                <a:gd name="connsiteY5-1272" fmla="*/ 2336838 h 2343129"/>
                <a:gd name="connsiteX6-1273" fmla="*/ 113480 w 773881"/>
                <a:gd name="connsiteY6-1274" fmla="*/ 2341600 h 2343129"/>
                <a:gd name="connsiteX7-1275" fmla="*/ 184124 w 773881"/>
                <a:gd name="connsiteY7-1276" fmla="*/ 1816138 h 2343129"/>
                <a:gd name="connsiteX8-1277" fmla="*/ 571474 w 773881"/>
                <a:gd name="connsiteY8-1278" fmla="*/ 1324013 h 2343129"/>
                <a:gd name="connsiteX9-1279" fmla="*/ 773880 w 773881"/>
                <a:gd name="connsiteY9-1280" fmla="*/ 1142243 h 2343129"/>
                <a:gd name="connsiteX10-1281" fmla="*/ 553218 w 773881"/>
                <a:gd name="connsiteY10-1282" fmla="*/ 986670 h 2343129"/>
                <a:gd name="connsiteX11-1283" fmla="*/ 176186 w 773881"/>
                <a:gd name="connsiteY11-1284" fmla="*/ 535025 h 2343129"/>
                <a:gd name="connsiteX12-1285" fmla="*/ 113480 w 773881"/>
                <a:gd name="connsiteY12-1286" fmla="*/ 38 h 2343129"/>
                <a:gd name="connsiteX13-1287" fmla="*/ 6324 w 773881"/>
                <a:gd name="connsiteY13-1288" fmla="*/ 38 h 2343129"/>
                <a:gd name="connsiteX0-1289" fmla="*/ 6324 w 773881"/>
                <a:gd name="connsiteY0-1290" fmla="*/ 38 h 2343129"/>
                <a:gd name="connsiteX1-1291" fmla="*/ 117449 w 773881"/>
                <a:gd name="connsiteY1-1292" fmla="*/ 606463 h 2343129"/>
                <a:gd name="connsiteX2-1293" fmla="*/ 575442 w 773881"/>
                <a:gd name="connsiteY2-1294" fmla="*/ 1074775 h 2343129"/>
                <a:gd name="connsiteX3-1295" fmla="*/ 579411 w 773881"/>
                <a:gd name="connsiteY3-1296" fmla="*/ 1260512 h 2343129"/>
                <a:gd name="connsiteX4-1297" fmla="*/ 184124 w 773881"/>
                <a:gd name="connsiteY4-1298" fmla="*/ 1626432 h 2343129"/>
                <a:gd name="connsiteX5-1299" fmla="*/ 9499 w 773881"/>
                <a:gd name="connsiteY5-1300" fmla="*/ 2336838 h 2343129"/>
                <a:gd name="connsiteX6-1301" fmla="*/ 113480 w 773881"/>
                <a:gd name="connsiteY6-1302" fmla="*/ 2341600 h 2343129"/>
                <a:gd name="connsiteX7-1303" fmla="*/ 184124 w 773881"/>
                <a:gd name="connsiteY7-1304" fmla="*/ 1816138 h 2343129"/>
                <a:gd name="connsiteX8-1305" fmla="*/ 571474 w 773881"/>
                <a:gd name="connsiteY8-1306" fmla="*/ 1324013 h 2343129"/>
                <a:gd name="connsiteX9-1307" fmla="*/ 773880 w 773881"/>
                <a:gd name="connsiteY9-1308" fmla="*/ 1142243 h 2343129"/>
                <a:gd name="connsiteX10-1309" fmla="*/ 550837 w 773881"/>
                <a:gd name="connsiteY10-1310" fmla="*/ 986670 h 2343129"/>
                <a:gd name="connsiteX11-1311" fmla="*/ 176186 w 773881"/>
                <a:gd name="connsiteY11-1312" fmla="*/ 535025 h 2343129"/>
                <a:gd name="connsiteX12-1313" fmla="*/ 113480 w 773881"/>
                <a:gd name="connsiteY12-1314" fmla="*/ 38 h 2343129"/>
                <a:gd name="connsiteX13-1315" fmla="*/ 6324 w 773881"/>
                <a:gd name="connsiteY13-1316" fmla="*/ 38 h 2343129"/>
                <a:gd name="connsiteX0-1317" fmla="*/ 6324 w 773881"/>
                <a:gd name="connsiteY0-1318" fmla="*/ 38 h 2343129"/>
                <a:gd name="connsiteX1-1319" fmla="*/ 117449 w 773881"/>
                <a:gd name="connsiteY1-1320" fmla="*/ 606463 h 2343129"/>
                <a:gd name="connsiteX2-1321" fmla="*/ 575442 w 773881"/>
                <a:gd name="connsiteY2-1322" fmla="*/ 1074775 h 2343129"/>
                <a:gd name="connsiteX3-1323" fmla="*/ 579411 w 773881"/>
                <a:gd name="connsiteY3-1324" fmla="*/ 1260512 h 2343129"/>
                <a:gd name="connsiteX4-1325" fmla="*/ 184124 w 773881"/>
                <a:gd name="connsiteY4-1326" fmla="*/ 1626432 h 2343129"/>
                <a:gd name="connsiteX5-1327" fmla="*/ 9499 w 773881"/>
                <a:gd name="connsiteY5-1328" fmla="*/ 2336838 h 2343129"/>
                <a:gd name="connsiteX6-1329" fmla="*/ 113480 w 773881"/>
                <a:gd name="connsiteY6-1330" fmla="*/ 2341600 h 2343129"/>
                <a:gd name="connsiteX7-1331" fmla="*/ 184124 w 773881"/>
                <a:gd name="connsiteY7-1332" fmla="*/ 1816138 h 2343129"/>
                <a:gd name="connsiteX8-1333" fmla="*/ 571474 w 773881"/>
                <a:gd name="connsiteY8-1334" fmla="*/ 1324013 h 2343129"/>
                <a:gd name="connsiteX9-1335" fmla="*/ 773880 w 773881"/>
                <a:gd name="connsiteY9-1336" fmla="*/ 1142243 h 2343129"/>
                <a:gd name="connsiteX10-1337" fmla="*/ 550837 w 773881"/>
                <a:gd name="connsiteY10-1338" fmla="*/ 986670 h 2343129"/>
                <a:gd name="connsiteX11-1339" fmla="*/ 176186 w 773881"/>
                <a:gd name="connsiteY11-1340" fmla="*/ 535025 h 2343129"/>
                <a:gd name="connsiteX12-1341" fmla="*/ 113480 w 773881"/>
                <a:gd name="connsiteY12-1342" fmla="*/ 38 h 2343129"/>
                <a:gd name="connsiteX13-1343" fmla="*/ 6324 w 773881"/>
                <a:gd name="connsiteY13-1344" fmla="*/ 38 h 2343129"/>
                <a:gd name="connsiteX0-1345" fmla="*/ 6324 w 773881"/>
                <a:gd name="connsiteY0-1346" fmla="*/ 38 h 2343129"/>
                <a:gd name="connsiteX1-1347" fmla="*/ 117449 w 773881"/>
                <a:gd name="connsiteY1-1348" fmla="*/ 606463 h 2343129"/>
                <a:gd name="connsiteX2-1349" fmla="*/ 575442 w 773881"/>
                <a:gd name="connsiteY2-1350" fmla="*/ 1074775 h 2343129"/>
                <a:gd name="connsiteX3-1351" fmla="*/ 579411 w 773881"/>
                <a:gd name="connsiteY3-1352" fmla="*/ 1260512 h 2343129"/>
                <a:gd name="connsiteX4-1353" fmla="*/ 184124 w 773881"/>
                <a:gd name="connsiteY4-1354" fmla="*/ 1626432 h 2343129"/>
                <a:gd name="connsiteX5-1355" fmla="*/ 9499 w 773881"/>
                <a:gd name="connsiteY5-1356" fmla="*/ 2336838 h 2343129"/>
                <a:gd name="connsiteX6-1357" fmla="*/ 113480 w 773881"/>
                <a:gd name="connsiteY6-1358" fmla="*/ 2341600 h 2343129"/>
                <a:gd name="connsiteX7-1359" fmla="*/ 184124 w 773881"/>
                <a:gd name="connsiteY7-1360" fmla="*/ 1816138 h 2343129"/>
                <a:gd name="connsiteX8-1361" fmla="*/ 571474 w 773881"/>
                <a:gd name="connsiteY8-1362" fmla="*/ 1324013 h 2343129"/>
                <a:gd name="connsiteX9-1363" fmla="*/ 773880 w 773881"/>
                <a:gd name="connsiteY9-1364" fmla="*/ 1142243 h 2343129"/>
                <a:gd name="connsiteX10-1365" fmla="*/ 550837 w 773881"/>
                <a:gd name="connsiteY10-1366" fmla="*/ 986670 h 2343129"/>
                <a:gd name="connsiteX11-1367" fmla="*/ 176186 w 773881"/>
                <a:gd name="connsiteY11-1368" fmla="*/ 535025 h 2343129"/>
                <a:gd name="connsiteX12-1369" fmla="*/ 113480 w 773881"/>
                <a:gd name="connsiteY12-1370" fmla="*/ 38 h 2343129"/>
                <a:gd name="connsiteX13-1371" fmla="*/ 6324 w 773881"/>
                <a:gd name="connsiteY13-1372" fmla="*/ 38 h 2343129"/>
                <a:gd name="connsiteX0-1373" fmla="*/ 6324 w 690539"/>
                <a:gd name="connsiteY0-1374" fmla="*/ 38 h 2343129"/>
                <a:gd name="connsiteX1-1375" fmla="*/ 117449 w 690539"/>
                <a:gd name="connsiteY1-1376" fmla="*/ 606463 h 2343129"/>
                <a:gd name="connsiteX2-1377" fmla="*/ 575442 w 690539"/>
                <a:gd name="connsiteY2-1378" fmla="*/ 1074775 h 2343129"/>
                <a:gd name="connsiteX3-1379" fmla="*/ 579411 w 690539"/>
                <a:gd name="connsiteY3-1380" fmla="*/ 1260512 h 2343129"/>
                <a:gd name="connsiteX4-1381" fmla="*/ 184124 w 690539"/>
                <a:gd name="connsiteY4-1382" fmla="*/ 1626432 h 2343129"/>
                <a:gd name="connsiteX5-1383" fmla="*/ 9499 w 690539"/>
                <a:gd name="connsiteY5-1384" fmla="*/ 2336838 h 2343129"/>
                <a:gd name="connsiteX6-1385" fmla="*/ 113480 w 690539"/>
                <a:gd name="connsiteY6-1386" fmla="*/ 2341600 h 2343129"/>
                <a:gd name="connsiteX7-1387" fmla="*/ 184124 w 690539"/>
                <a:gd name="connsiteY7-1388" fmla="*/ 1816138 h 2343129"/>
                <a:gd name="connsiteX8-1389" fmla="*/ 571474 w 690539"/>
                <a:gd name="connsiteY8-1390" fmla="*/ 1324013 h 2343129"/>
                <a:gd name="connsiteX9-1391" fmla="*/ 690536 w 690539"/>
                <a:gd name="connsiteY9-1392" fmla="*/ 1144624 h 2343129"/>
                <a:gd name="connsiteX10-1393" fmla="*/ 550837 w 690539"/>
                <a:gd name="connsiteY10-1394" fmla="*/ 986670 h 2343129"/>
                <a:gd name="connsiteX11-1395" fmla="*/ 176186 w 690539"/>
                <a:gd name="connsiteY11-1396" fmla="*/ 535025 h 2343129"/>
                <a:gd name="connsiteX12-1397" fmla="*/ 113480 w 690539"/>
                <a:gd name="connsiteY12-1398" fmla="*/ 38 h 2343129"/>
                <a:gd name="connsiteX13-1399" fmla="*/ 6324 w 690539"/>
                <a:gd name="connsiteY13-1400" fmla="*/ 38 h 2343129"/>
                <a:gd name="connsiteX0-1401" fmla="*/ 6324 w 690541"/>
                <a:gd name="connsiteY0-1402" fmla="*/ 38 h 2343129"/>
                <a:gd name="connsiteX1-1403" fmla="*/ 117449 w 690541"/>
                <a:gd name="connsiteY1-1404" fmla="*/ 606463 h 2343129"/>
                <a:gd name="connsiteX2-1405" fmla="*/ 575442 w 690541"/>
                <a:gd name="connsiteY2-1406" fmla="*/ 1074775 h 2343129"/>
                <a:gd name="connsiteX3-1407" fmla="*/ 579411 w 690541"/>
                <a:gd name="connsiteY3-1408" fmla="*/ 1260512 h 2343129"/>
                <a:gd name="connsiteX4-1409" fmla="*/ 184124 w 690541"/>
                <a:gd name="connsiteY4-1410" fmla="*/ 1626432 h 2343129"/>
                <a:gd name="connsiteX5-1411" fmla="*/ 9499 w 690541"/>
                <a:gd name="connsiteY5-1412" fmla="*/ 2336838 h 2343129"/>
                <a:gd name="connsiteX6-1413" fmla="*/ 113480 w 690541"/>
                <a:gd name="connsiteY6-1414" fmla="*/ 2341600 h 2343129"/>
                <a:gd name="connsiteX7-1415" fmla="*/ 184124 w 690541"/>
                <a:gd name="connsiteY7-1416" fmla="*/ 1816138 h 2343129"/>
                <a:gd name="connsiteX8-1417" fmla="*/ 571474 w 690541"/>
                <a:gd name="connsiteY8-1418" fmla="*/ 1324013 h 2343129"/>
                <a:gd name="connsiteX9-1419" fmla="*/ 690536 w 690541"/>
                <a:gd name="connsiteY9-1420" fmla="*/ 1144624 h 2343129"/>
                <a:gd name="connsiteX10-1421" fmla="*/ 550837 w 690541"/>
                <a:gd name="connsiteY10-1422" fmla="*/ 986670 h 2343129"/>
                <a:gd name="connsiteX11-1423" fmla="*/ 176186 w 690541"/>
                <a:gd name="connsiteY11-1424" fmla="*/ 535025 h 2343129"/>
                <a:gd name="connsiteX12-1425" fmla="*/ 113480 w 690541"/>
                <a:gd name="connsiteY12-1426" fmla="*/ 38 h 2343129"/>
                <a:gd name="connsiteX13-1427" fmla="*/ 6324 w 690541"/>
                <a:gd name="connsiteY13-1428" fmla="*/ 38 h 2343129"/>
                <a:gd name="connsiteX0-1429" fmla="*/ 6324 w 690541"/>
                <a:gd name="connsiteY0-1430" fmla="*/ 38 h 2343129"/>
                <a:gd name="connsiteX1-1431" fmla="*/ 117449 w 690541"/>
                <a:gd name="connsiteY1-1432" fmla="*/ 606463 h 2343129"/>
                <a:gd name="connsiteX2-1433" fmla="*/ 575442 w 690541"/>
                <a:gd name="connsiteY2-1434" fmla="*/ 1074775 h 2343129"/>
                <a:gd name="connsiteX3-1435" fmla="*/ 579411 w 690541"/>
                <a:gd name="connsiteY3-1436" fmla="*/ 1260512 h 2343129"/>
                <a:gd name="connsiteX4-1437" fmla="*/ 184124 w 690541"/>
                <a:gd name="connsiteY4-1438" fmla="*/ 1626432 h 2343129"/>
                <a:gd name="connsiteX5-1439" fmla="*/ 9499 w 690541"/>
                <a:gd name="connsiteY5-1440" fmla="*/ 2336838 h 2343129"/>
                <a:gd name="connsiteX6-1441" fmla="*/ 113480 w 690541"/>
                <a:gd name="connsiteY6-1442" fmla="*/ 2341600 h 2343129"/>
                <a:gd name="connsiteX7-1443" fmla="*/ 184124 w 690541"/>
                <a:gd name="connsiteY7-1444" fmla="*/ 1816138 h 2343129"/>
                <a:gd name="connsiteX8-1445" fmla="*/ 502418 w 690541"/>
                <a:gd name="connsiteY8-1446" fmla="*/ 1388307 h 2343129"/>
                <a:gd name="connsiteX9-1447" fmla="*/ 690536 w 690541"/>
                <a:gd name="connsiteY9-1448" fmla="*/ 1144624 h 2343129"/>
                <a:gd name="connsiteX10-1449" fmla="*/ 550837 w 690541"/>
                <a:gd name="connsiteY10-1450" fmla="*/ 986670 h 2343129"/>
                <a:gd name="connsiteX11-1451" fmla="*/ 176186 w 690541"/>
                <a:gd name="connsiteY11-1452" fmla="*/ 535025 h 2343129"/>
                <a:gd name="connsiteX12-1453" fmla="*/ 113480 w 690541"/>
                <a:gd name="connsiteY12-1454" fmla="*/ 38 h 2343129"/>
                <a:gd name="connsiteX13-1455" fmla="*/ 6324 w 690541"/>
                <a:gd name="connsiteY13-1456" fmla="*/ 38 h 2343129"/>
                <a:gd name="connsiteX0-1457" fmla="*/ 6324 w 690541"/>
                <a:gd name="connsiteY0-1458" fmla="*/ 38 h 2343129"/>
                <a:gd name="connsiteX1-1459" fmla="*/ 117449 w 690541"/>
                <a:gd name="connsiteY1-1460" fmla="*/ 606463 h 2343129"/>
                <a:gd name="connsiteX2-1461" fmla="*/ 575442 w 690541"/>
                <a:gd name="connsiteY2-1462" fmla="*/ 1074775 h 2343129"/>
                <a:gd name="connsiteX3-1463" fmla="*/ 579411 w 690541"/>
                <a:gd name="connsiteY3-1464" fmla="*/ 1260512 h 2343129"/>
                <a:gd name="connsiteX4-1465" fmla="*/ 184124 w 690541"/>
                <a:gd name="connsiteY4-1466" fmla="*/ 1626432 h 2343129"/>
                <a:gd name="connsiteX5-1467" fmla="*/ 9499 w 690541"/>
                <a:gd name="connsiteY5-1468" fmla="*/ 2336838 h 2343129"/>
                <a:gd name="connsiteX6-1469" fmla="*/ 113480 w 690541"/>
                <a:gd name="connsiteY6-1470" fmla="*/ 2341600 h 2343129"/>
                <a:gd name="connsiteX7-1471" fmla="*/ 184124 w 690541"/>
                <a:gd name="connsiteY7-1472" fmla="*/ 1816138 h 2343129"/>
                <a:gd name="connsiteX8-1473" fmla="*/ 502418 w 690541"/>
                <a:gd name="connsiteY8-1474" fmla="*/ 1388307 h 2343129"/>
                <a:gd name="connsiteX9-1475" fmla="*/ 690536 w 690541"/>
                <a:gd name="connsiteY9-1476" fmla="*/ 1144624 h 2343129"/>
                <a:gd name="connsiteX10-1477" fmla="*/ 550837 w 690541"/>
                <a:gd name="connsiteY10-1478" fmla="*/ 986670 h 2343129"/>
                <a:gd name="connsiteX11-1479" fmla="*/ 176186 w 690541"/>
                <a:gd name="connsiteY11-1480" fmla="*/ 535025 h 2343129"/>
                <a:gd name="connsiteX12-1481" fmla="*/ 113480 w 690541"/>
                <a:gd name="connsiteY12-1482" fmla="*/ 38 h 2343129"/>
                <a:gd name="connsiteX13-1483" fmla="*/ 6324 w 690541"/>
                <a:gd name="connsiteY13-1484" fmla="*/ 38 h 2343129"/>
                <a:gd name="connsiteX0-1485" fmla="*/ 6324 w 690541"/>
                <a:gd name="connsiteY0-1486" fmla="*/ 38 h 2343129"/>
                <a:gd name="connsiteX1-1487" fmla="*/ 117449 w 690541"/>
                <a:gd name="connsiteY1-1488" fmla="*/ 606463 h 2343129"/>
                <a:gd name="connsiteX2-1489" fmla="*/ 575442 w 690541"/>
                <a:gd name="connsiteY2-1490" fmla="*/ 1074775 h 2343129"/>
                <a:gd name="connsiteX3-1491" fmla="*/ 579411 w 690541"/>
                <a:gd name="connsiteY3-1492" fmla="*/ 1260512 h 2343129"/>
                <a:gd name="connsiteX4-1493" fmla="*/ 184124 w 690541"/>
                <a:gd name="connsiteY4-1494" fmla="*/ 1626432 h 2343129"/>
                <a:gd name="connsiteX5-1495" fmla="*/ 9499 w 690541"/>
                <a:gd name="connsiteY5-1496" fmla="*/ 2336838 h 2343129"/>
                <a:gd name="connsiteX6-1497" fmla="*/ 113480 w 690541"/>
                <a:gd name="connsiteY6-1498" fmla="*/ 2341600 h 2343129"/>
                <a:gd name="connsiteX7-1499" fmla="*/ 184124 w 690541"/>
                <a:gd name="connsiteY7-1500" fmla="*/ 1816138 h 2343129"/>
                <a:gd name="connsiteX8-1501" fmla="*/ 502418 w 690541"/>
                <a:gd name="connsiteY8-1502" fmla="*/ 1388307 h 2343129"/>
                <a:gd name="connsiteX9-1503" fmla="*/ 690536 w 690541"/>
                <a:gd name="connsiteY9-1504" fmla="*/ 1144624 h 2343129"/>
                <a:gd name="connsiteX10-1505" fmla="*/ 550837 w 690541"/>
                <a:gd name="connsiteY10-1506" fmla="*/ 986670 h 2343129"/>
                <a:gd name="connsiteX11-1507" fmla="*/ 176186 w 690541"/>
                <a:gd name="connsiteY11-1508" fmla="*/ 535025 h 2343129"/>
                <a:gd name="connsiteX12-1509" fmla="*/ 113480 w 690541"/>
                <a:gd name="connsiteY12-1510" fmla="*/ 38 h 2343129"/>
                <a:gd name="connsiteX13-1511" fmla="*/ 6324 w 690541"/>
                <a:gd name="connsiteY13-1512" fmla="*/ 38 h 2343129"/>
                <a:gd name="connsiteX0-1513" fmla="*/ 6324 w 690541"/>
                <a:gd name="connsiteY0-1514" fmla="*/ 38 h 2343129"/>
                <a:gd name="connsiteX1-1515" fmla="*/ 117449 w 690541"/>
                <a:gd name="connsiteY1-1516" fmla="*/ 606463 h 2343129"/>
                <a:gd name="connsiteX2-1517" fmla="*/ 575442 w 690541"/>
                <a:gd name="connsiteY2-1518" fmla="*/ 1074775 h 2343129"/>
                <a:gd name="connsiteX3-1519" fmla="*/ 579411 w 690541"/>
                <a:gd name="connsiteY3-1520" fmla="*/ 1260512 h 2343129"/>
                <a:gd name="connsiteX4-1521" fmla="*/ 184124 w 690541"/>
                <a:gd name="connsiteY4-1522" fmla="*/ 1626432 h 2343129"/>
                <a:gd name="connsiteX5-1523" fmla="*/ 9499 w 690541"/>
                <a:gd name="connsiteY5-1524" fmla="*/ 2336838 h 2343129"/>
                <a:gd name="connsiteX6-1525" fmla="*/ 113480 w 690541"/>
                <a:gd name="connsiteY6-1526" fmla="*/ 2341600 h 2343129"/>
                <a:gd name="connsiteX7-1527" fmla="*/ 184124 w 690541"/>
                <a:gd name="connsiteY7-1528" fmla="*/ 1816138 h 2343129"/>
                <a:gd name="connsiteX8-1529" fmla="*/ 502418 w 690541"/>
                <a:gd name="connsiteY8-1530" fmla="*/ 1388307 h 2343129"/>
                <a:gd name="connsiteX9-1531" fmla="*/ 690536 w 690541"/>
                <a:gd name="connsiteY9-1532" fmla="*/ 1144624 h 2343129"/>
                <a:gd name="connsiteX10-1533" fmla="*/ 550837 w 690541"/>
                <a:gd name="connsiteY10-1534" fmla="*/ 986670 h 2343129"/>
                <a:gd name="connsiteX11-1535" fmla="*/ 176186 w 690541"/>
                <a:gd name="connsiteY11-1536" fmla="*/ 535025 h 2343129"/>
                <a:gd name="connsiteX12-1537" fmla="*/ 113480 w 690541"/>
                <a:gd name="connsiteY12-1538" fmla="*/ 38 h 2343129"/>
                <a:gd name="connsiteX13-1539" fmla="*/ 6324 w 690541"/>
                <a:gd name="connsiteY13-1540" fmla="*/ 38 h 2343129"/>
                <a:gd name="connsiteX0-1541" fmla="*/ 6324 w 690541"/>
                <a:gd name="connsiteY0-1542" fmla="*/ 38 h 2343129"/>
                <a:gd name="connsiteX1-1543" fmla="*/ 117449 w 690541"/>
                <a:gd name="connsiteY1-1544" fmla="*/ 606463 h 2343129"/>
                <a:gd name="connsiteX2-1545" fmla="*/ 575442 w 690541"/>
                <a:gd name="connsiteY2-1546" fmla="*/ 1074775 h 2343129"/>
                <a:gd name="connsiteX3-1547" fmla="*/ 579411 w 690541"/>
                <a:gd name="connsiteY3-1548" fmla="*/ 1260512 h 2343129"/>
                <a:gd name="connsiteX4-1549" fmla="*/ 184124 w 690541"/>
                <a:gd name="connsiteY4-1550" fmla="*/ 1626432 h 2343129"/>
                <a:gd name="connsiteX5-1551" fmla="*/ 9499 w 690541"/>
                <a:gd name="connsiteY5-1552" fmla="*/ 2336838 h 2343129"/>
                <a:gd name="connsiteX6-1553" fmla="*/ 113480 w 690541"/>
                <a:gd name="connsiteY6-1554" fmla="*/ 2341600 h 2343129"/>
                <a:gd name="connsiteX7-1555" fmla="*/ 148405 w 690541"/>
                <a:gd name="connsiteY7-1556" fmla="*/ 1806613 h 2343129"/>
                <a:gd name="connsiteX8-1557" fmla="*/ 502418 w 690541"/>
                <a:gd name="connsiteY8-1558" fmla="*/ 1388307 h 2343129"/>
                <a:gd name="connsiteX9-1559" fmla="*/ 690536 w 690541"/>
                <a:gd name="connsiteY9-1560" fmla="*/ 1144624 h 2343129"/>
                <a:gd name="connsiteX10-1561" fmla="*/ 550837 w 690541"/>
                <a:gd name="connsiteY10-1562" fmla="*/ 986670 h 2343129"/>
                <a:gd name="connsiteX11-1563" fmla="*/ 176186 w 690541"/>
                <a:gd name="connsiteY11-1564" fmla="*/ 535025 h 2343129"/>
                <a:gd name="connsiteX12-1565" fmla="*/ 113480 w 690541"/>
                <a:gd name="connsiteY12-1566" fmla="*/ 38 h 2343129"/>
                <a:gd name="connsiteX13-1567" fmla="*/ 6324 w 690541"/>
                <a:gd name="connsiteY13-1568" fmla="*/ 38 h 2343129"/>
                <a:gd name="connsiteX0-1569" fmla="*/ 6324 w 690541"/>
                <a:gd name="connsiteY0-1570" fmla="*/ 38 h 2343129"/>
                <a:gd name="connsiteX1-1571" fmla="*/ 117449 w 690541"/>
                <a:gd name="connsiteY1-1572" fmla="*/ 606463 h 2343129"/>
                <a:gd name="connsiteX2-1573" fmla="*/ 575442 w 690541"/>
                <a:gd name="connsiteY2-1574" fmla="*/ 1074775 h 2343129"/>
                <a:gd name="connsiteX3-1575" fmla="*/ 579411 w 690541"/>
                <a:gd name="connsiteY3-1576" fmla="*/ 1260512 h 2343129"/>
                <a:gd name="connsiteX4-1577" fmla="*/ 184124 w 690541"/>
                <a:gd name="connsiteY4-1578" fmla="*/ 1626432 h 2343129"/>
                <a:gd name="connsiteX5-1579" fmla="*/ 9499 w 690541"/>
                <a:gd name="connsiteY5-1580" fmla="*/ 2336838 h 2343129"/>
                <a:gd name="connsiteX6-1581" fmla="*/ 113480 w 690541"/>
                <a:gd name="connsiteY6-1582" fmla="*/ 2341600 h 2343129"/>
                <a:gd name="connsiteX7-1583" fmla="*/ 174599 w 690541"/>
                <a:gd name="connsiteY7-1584" fmla="*/ 1813757 h 2343129"/>
                <a:gd name="connsiteX8-1585" fmla="*/ 502418 w 690541"/>
                <a:gd name="connsiteY8-1586" fmla="*/ 1388307 h 2343129"/>
                <a:gd name="connsiteX9-1587" fmla="*/ 690536 w 690541"/>
                <a:gd name="connsiteY9-1588" fmla="*/ 1144624 h 2343129"/>
                <a:gd name="connsiteX10-1589" fmla="*/ 550837 w 690541"/>
                <a:gd name="connsiteY10-1590" fmla="*/ 986670 h 2343129"/>
                <a:gd name="connsiteX11-1591" fmla="*/ 176186 w 690541"/>
                <a:gd name="connsiteY11-1592" fmla="*/ 535025 h 2343129"/>
                <a:gd name="connsiteX12-1593" fmla="*/ 113480 w 690541"/>
                <a:gd name="connsiteY12-1594" fmla="*/ 38 h 2343129"/>
                <a:gd name="connsiteX13-1595" fmla="*/ 6324 w 690541"/>
                <a:gd name="connsiteY13-1596" fmla="*/ 38 h 2343129"/>
                <a:gd name="connsiteX0-1597" fmla="*/ 6324 w 690541"/>
                <a:gd name="connsiteY0-1598" fmla="*/ 38 h 2343129"/>
                <a:gd name="connsiteX1-1599" fmla="*/ 117449 w 690541"/>
                <a:gd name="connsiteY1-1600" fmla="*/ 606463 h 2343129"/>
                <a:gd name="connsiteX2-1601" fmla="*/ 575442 w 690541"/>
                <a:gd name="connsiteY2-1602" fmla="*/ 1074775 h 2343129"/>
                <a:gd name="connsiteX3-1603" fmla="*/ 579411 w 690541"/>
                <a:gd name="connsiteY3-1604" fmla="*/ 1260512 h 2343129"/>
                <a:gd name="connsiteX4-1605" fmla="*/ 184124 w 690541"/>
                <a:gd name="connsiteY4-1606" fmla="*/ 1626432 h 2343129"/>
                <a:gd name="connsiteX5-1607" fmla="*/ 9499 w 690541"/>
                <a:gd name="connsiteY5-1608" fmla="*/ 2336838 h 2343129"/>
                <a:gd name="connsiteX6-1609" fmla="*/ 113480 w 690541"/>
                <a:gd name="connsiteY6-1610" fmla="*/ 2341600 h 2343129"/>
                <a:gd name="connsiteX7-1611" fmla="*/ 174599 w 690541"/>
                <a:gd name="connsiteY7-1612" fmla="*/ 1813757 h 2343129"/>
                <a:gd name="connsiteX8-1613" fmla="*/ 502418 w 690541"/>
                <a:gd name="connsiteY8-1614" fmla="*/ 1388307 h 2343129"/>
                <a:gd name="connsiteX9-1615" fmla="*/ 690536 w 690541"/>
                <a:gd name="connsiteY9-1616" fmla="*/ 1144624 h 2343129"/>
                <a:gd name="connsiteX10-1617" fmla="*/ 550837 w 690541"/>
                <a:gd name="connsiteY10-1618" fmla="*/ 986670 h 2343129"/>
                <a:gd name="connsiteX11-1619" fmla="*/ 176186 w 690541"/>
                <a:gd name="connsiteY11-1620" fmla="*/ 535025 h 2343129"/>
                <a:gd name="connsiteX12-1621" fmla="*/ 113480 w 690541"/>
                <a:gd name="connsiteY12-1622" fmla="*/ 38 h 2343129"/>
                <a:gd name="connsiteX13-1623" fmla="*/ 6324 w 690541"/>
                <a:gd name="connsiteY13-1624" fmla="*/ 38 h 2343129"/>
                <a:gd name="connsiteX0-1625" fmla="*/ 6324 w 690541"/>
                <a:gd name="connsiteY0-1626" fmla="*/ 38 h 2343129"/>
                <a:gd name="connsiteX1-1627" fmla="*/ 117449 w 690541"/>
                <a:gd name="connsiteY1-1628" fmla="*/ 606463 h 2343129"/>
                <a:gd name="connsiteX2-1629" fmla="*/ 575442 w 690541"/>
                <a:gd name="connsiteY2-1630" fmla="*/ 1074775 h 2343129"/>
                <a:gd name="connsiteX3-1631" fmla="*/ 579411 w 690541"/>
                <a:gd name="connsiteY3-1632" fmla="*/ 1260512 h 2343129"/>
                <a:gd name="connsiteX4-1633" fmla="*/ 184124 w 690541"/>
                <a:gd name="connsiteY4-1634" fmla="*/ 1626432 h 2343129"/>
                <a:gd name="connsiteX5-1635" fmla="*/ 9499 w 690541"/>
                <a:gd name="connsiteY5-1636" fmla="*/ 2336838 h 2343129"/>
                <a:gd name="connsiteX6-1637" fmla="*/ 113480 w 690541"/>
                <a:gd name="connsiteY6-1638" fmla="*/ 2341600 h 2343129"/>
                <a:gd name="connsiteX7-1639" fmla="*/ 174599 w 690541"/>
                <a:gd name="connsiteY7-1640" fmla="*/ 1813757 h 2343129"/>
                <a:gd name="connsiteX8-1641" fmla="*/ 502418 w 690541"/>
                <a:gd name="connsiteY8-1642" fmla="*/ 1388307 h 2343129"/>
                <a:gd name="connsiteX9-1643" fmla="*/ 690536 w 690541"/>
                <a:gd name="connsiteY9-1644" fmla="*/ 1144624 h 2343129"/>
                <a:gd name="connsiteX10-1645" fmla="*/ 550837 w 690541"/>
                <a:gd name="connsiteY10-1646" fmla="*/ 986670 h 2343129"/>
                <a:gd name="connsiteX11-1647" fmla="*/ 176186 w 690541"/>
                <a:gd name="connsiteY11-1648" fmla="*/ 535025 h 2343129"/>
                <a:gd name="connsiteX12-1649" fmla="*/ 113480 w 690541"/>
                <a:gd name="connsiteY12-1650" fmla="*/ 38 h 2343129"/>
                <a:gd name="connsiteX13-1651" fmla="*/ 6324 w 690541"/>
                <a:gd name="connsiteY13-1652" fmla="*/ 38 h 2343129"/>
                <a:gd name="connsiteX0-1653" fmla="*/ 6324 w 690541"/>
                <a:gd name="connsiteY0-1654" fmla="*/ 38 h 2343129"/>
                <a:gd name="connsiteX1-1655" fmla="*/ 117449 w 690541"/>
                <a:gd name="connsiteY1-1656" fmla="*/ 606463 h 2343129"/>
                <a:gd name="connsiteX2-1657" fmla="*/ 575442 w 690541"/>
                <a:gd name="connsiteY2-1658" fmla="*/ 1074775 h 2343129"/>
                <a:gd name="connsiteX3-1659" fmla="*/ 579411 w 690541"/>
                <a:gd name="connsiteY3-1660" fmla="*/ 1260512 h 2343129"/>
                <a:gd name="connsiteX4-1661" fmla="*/ 184124 w 690541"/>
                <a:gd name="connsiteY4-1662" fmla="*/ 1626432 h 2343129"/>
                <a:gd name="connsiteX5-1663" fmla="*/ 9499 w 690541"/>
                <a:gd name="connsiteY5-1664" fmla="*/ 2336838 h 2343129"/>
                <a:gd name="connsiteX6-1665" fmla="*/ 113480 w 690541"/>
                <a:gd name="connsiteY6-1666" fmla="*/ 2341600 h 2343129"/>
                <a:gd name="connsiteX7-1667" fmla="*/ 174599 w 690541"/>
                <a:gd name="connsiteY7-1668" fmla="*/ 1813757 h 2343129"/>
                <a:gd name="connsiteX8-1669" fmla="*/ 502418 w 690541"/>
                <a:gd name="connsiteY8-1670" fmla="*/ 1388307 h 2343129"/>
                <a:gd name="connsiteX9-1671" fmla="*/ 690536 w 690541"/>
                <a:gd name="connsiteY9-1672" fmla="*/ 1144624 h 2343129"/>
                <a:gd name="connsiteX10-1673" fmla="*/ 550837 w 690541"/>
                <a:gd name="connsiteY10-1674" fmla="*/ 986670 h 2343129"/>
                <a:gd name="connsiteX11-1675" fmla="*/ 176186 w 690541"/>
                <a:gd name="connsiteY11-1676" fmla="*/ 535025 h 2343129"/>
                <a:gd name="connsiteX12-1677" fmla="*/ 113480 w 690541"/>
                <a:gd name="connsiteY12-1678" fmla="*/ 38 h 2343129"/>
                <a:gd name="connsiteX13-1679" fmla="*/ 6324 w 690541"/>
                <a:gd name="connsiteY13-1680" fmla="*/ 38 h 2343129"/>
                <a:gd name="connsiteX0-1681" fmla="*/ 6324 w 690541"/>
                <a:gd name="connsiteY0-1682" fmla="*/ 38 h 2343129"/>
                <a:gd name="connsiteX1-1683" fmla="*/ 117449 w 690541"/>
                <a:gd name="connsiteY1-1684" fmla="*/ 606463 h 2343129"/>
                <a:gd name="connsiteX2-1685" fmla="*/ 575442 w 690541"/>
                <a:gd name="connsiteY2-1686" fmla="*/ 1074775 h 2343129"/>
                <a:gd name="connsiteX3-1687" fmla="*/ 579411 w 690541"/>
                <a:gd name="connsiteY3-1688" fmla="*/ 1260512 h 2343129"/>
                <a:gd name="connsiteX4-1689" fmla="*/ 184124 w 690541"/>
                <a:gd name="connsiteY4-1690" fmla="*/ 1626432 h 2343129"/>
                <a:gd name="connsiteX5-1691" fmla="*/ 9499 w 690541"/>
                <a:gd name="connsiteY5-1692" fmla="*/ 2336838 h 2343129"/>
                <a:gd name="connsiteX6-1693" fmla="*/ 113480 w 690541"/>
                <a:gd name="connsiteY6-1694" fmla="*/ 2341600 h 2343129"/>
                <a:gd name="connsiteX7-1695" fmla="*/ 174599 w 690541"/>
                <a:gd name="connsiteY7-1696" fmla="*/ 1813757 h 2343129"/>
                <a:gd name="connsiteX8-1697" fmla="*/ 502418 w 690541"/>
                <a:gd name="connsiteY8-1698" fmla="*/ 1388307 h 2343129"/>
                <a:gd name="connsiteX9-1699" fmla="*/ 690536 w 690541"/>
                <a:gd name="connsiteY9-1700" fmla="*/ 1144624 h 2343129"/>
                <a:gd name="connsiteX10-1701" fmla="*/ 550837 w 690541"/>
                <a:gd name="connsiteY10-1702" fmla="*/ 986670 h 2343129"/>
                <a:gd name="connsiteX11-1703" fmla="*/ 176186 w 690541"/>
                <a:gd name="connsiteY11-1704" fmla="*/ 535025 h 2343129"/>
                <a:gd name="connsiteX12-1705" fmla="*/ 113480 w 690541"/>
                <a:gd name="connsiteY12-1706" fmla="*/ 38 h 2343129"/>
                <a:gd name="connsiteX13-1707" fmla="*/ 6324 w 690541"/>
                <a:gd name="connsiteY13-1708" fmla="*/ 38 h 2343129"/>
                <a:gd name="connsiteX0-1709" fmla="*/ 6324 w 690541"/>
                <a:gd name="connsiteY0-1710" fmla="*/ 38 h 2343129"/>
                <a:gd name="connsiteX1-1711" fmla="*/ 117449 w 690541"/>
                <a:gd name="connsiteY1-1712" fmla="*/ 606463 h 2343129"/>
                <a:gd name="connsiteX2-1713" fmla="*/ 575442 w 690541"/>
                <a:gd name="connsiteY2-1714" fmla="*/ 1074775 h 2343129"/>
                <a:gd name="connsiteX3-1715" fmla="*/ 579411 w 690541"/>
                <a:gd name="connsiteY3-1716" fmla="*/ 1260512 h 2343129"/>
                <a:gd name="connsiteX4-1717" fmla="*/ 184124 w 690541"/>
                <a:gd name="connsiteY4-1718" fmla="*/ 1626432 h 2343129"/>
                <a:gd name="connsiteX5-1719" fmla="*/ 9499 w 690541"/>
                <a:gd name="connsiteY5-1720" fmla="*/ 2336838 h 2343129"/>
                <a:gd name="connsiteX6-1721" fmla="*/ 113480 w 690541"/>
                <a:gd name="connsiteY6-1722" fmla="*/ 2341600 h 2343129"/>
                <a:gd name="connsiteX7-1723" fmla="*/ 174599 w 690541"/>
                <a:gd name="connsiteY7-1724" fmla="*/ 1813757 h 2343129"/>
                <a:gd name="connsiteX8-1725" fmla="*/ 511943 w 690541"/>
                <a:gd name="connsiteY8-1726" fmla="*/ 1343063 h 2343129"/>
                <a:gd name="connsiteX9-1727" fmla="*/ 690536 w 690541"/>
                <a:gd name="connsiteY9-1728" fmla="*/ 1144624 h 2343129"/>
                <a:gd name="connsiteX10-1729" fmla="*/ 550837 w 690541"/>
                <a:gd name="connsiteY10-1730" fmla="*/ 986670 h 2343129"/>
                <a:gd name="connsiteX11-1731" fmla="*/ 176186 w 690541"/>
                <a:gd name="connsiteY11-1732" fmla="*/ 535025 h 2343129"/>
                <a:gd name="connsiteX12-1733" fmla="*/ 113480 w 690541"/>
                <a:gd name="connsiteY12-1734" fmla="*/ 38 h 2343129"/>
                <a:gd name="connsiteX13-1735" fmla="*/ 6324 w 690541"/>
                <a:gd name="connsiteY13-1736" fmla="*/ 38 h 2343129"/>
                <a:gd name="connsiteX0-1737" fmla="*/ 6324 w 690541"/>
                <a:gd name="connsiteY0-1738" fmla="*/ 38 h 2343129"/>
                <a:gd name="connsiteX1-1739" fmla="*/ 117449 w 690541"/>
                <a:gd name="connsiteY1-1740" fmla="*/ 606463 h 2343129"/>
                <a:gd name="connsiteX2-1741" fmla="*/ 575442 w 690541"/>
                <a:gd name="connsiteY2-1742" fmla="*/ 1074775 h 2343129"/>
                <a:gd name="connsiteX3-1743" fmla="*/ 579411 w 690541"/>
                <a:gd name="connsiteY3-1744" fmla="*/ 1260512 h 2343129"/>
                <a:gd name="connsiteX4-1745" fmla="*/ 184124 w 690541"/>
                <a:gd name="connsiteY4-1746" fmla="*/ 1626432 h 2343129"/>
                <a:gd name="connsiteX5-1747" fmla="*/ 9499 w 690541"/>
                <a:gd name="connsiteY5-1748" fmla="*/ 2336838 h 2343129"/>
                <a:gd name="connsiteX6-1749" fmla="*/ 113480 w 690541"/>
                <a:gd name="connsiteY6-1750" fmla="*/ 2341600 h 2343129"/>
                <a:gd name="connsiteX7-1751" fmla="*/ 174599 w 690541"/>
                <a:gd name="connsiteY7-1752" fmla="*/ 1813757 h 2343129"/>
                <a:gd name="connsiteX8-1753" fmla="*/ 516706 w 690541"/>
                <a:gd name="connsiteY8-1754" fmla="*/ 1376400 h 2343129"/>
                <a:gd name="connsiteX9-1755" fmla="*/ 690536 w 690541"/>
                <a:gd name="connsiteY9-1756" fmla="*/ 1144624 h 2343129"/>
                <a:gd name="connsiteX10-1757" fmla="*/ 550837 w 690541"/>
                <a:gd name="connsiteY10-1758" fmla="*/ 986670 h 2343129"/>
                <a:gd name="connsiteX11-1759" fmla="*/ 176186 w 690541"/>
                <a:gd name="connsiteY11-1760" fmla="*/ 535025 h 2343129"/>
                <a:gd name="connsiteX12-1761" fmla="*/ 113480 w 690541"/>
                <a:gd name="connsiteY12-1762" fmla="*/ 38 h 2343129"/>
                <a:gd name="connsiteX13-1763" fmla="*/ 6324 w 690541"/>
                <a:gd name="connsiteY13-1764" fmla="*/ 38 h 2343129"/>
                <a:gd name="connsiteX0-1765" fmla="*/ 6324 w 690541"/>
                <a:gd name="connsiteY0-1766" fmla="*/ 38 h 2343129"/>
                <a:gd name="connsiteX1-1767" fmla="*/ 117449 w 690541"/>
                <a:gd name="connsiteY1-1768" fmla="*/ 606463 h 2343129"/>
                <a:gd name="connsiteX2-1769" fmla="*/ 575442 w 690541"/>
                <a:gd name="connsiteY2-1770" fmla="*/ 1074775 h 2343129"/>
                <a:gd name="connsiteX3-1771" fmla="*/ 579411 w 690541"/>
                <a:gd name="connsiteY3-1772" fmla="*/ 1260512 h 2343129"/>
                <a:gd name="connsiteX4-1773" fmla="*/ 184124 w 690541"/>
                <a:gd name="connsiteY4-1774" fmla="*/ 1626432 h 2343129"/>
                <a:gd name="connsiteX5-1775" fmla="*/ 9499 w 690541"/>
                <a:gd name="connsiteY5-1776" fmla="*/ 2336838 h 2343129"/>
                <a:gd name="connsiteX6-1777" fmla="*/ 113480 w 690541"/>
                <a:gd name="connsiteY6-1778" fmla="*/ 2341600 h 2343129"/>
                <a:gd name="connsiteX7-1779" fmla="*/ 174599 w 690541"/>
                <a:gd name="connsiteY7-1780" fmla="*/ 1813757 h 2343129"/>
                <a:gd name="connsiteX8-1781" fmla="*/ 516706 w 690541"/>
                <a:gd name="connsiteY8-1782" fmla="*/ 1376400 h 2343129"/>
                <a:gd name="connsiteX9-1783" fmla="*/ 690536 w 690541"/>
                <a:gd name="connsiteY9-1784" fmla="*/ 1144624 h 2343129"/>
                <a:gd name="connsiteX10-1785" fmla="*/ 550837 w 690541"/>
                <a:gd name="connsiteY10-1786" fmla="*/ 986670 h 2343129"/>
                <a:gd name="connsiteX11-1787" fmla="*/ 176186 w 690541"/>
                <a:gd name="connsiteY11-1788" fmla="*/ 535025 h 2343129"/>
                <a:gd name="connsiteX12-1789" fmla="*/ 113480 w 690541"/>
                <a:gd name="connsiteY12-1790" fmla="*/ 38 h 2343129"/>
                <a:gd name="connsiteX13-1791" fmla="*/ 6324 w 690541"/>
                <a:gd name="connsiteY13-1792" fmla="*/ 38 h 2343129"/>
                <a:gd name="connsiteX0-1793" fmla="*/ 6324 w 690541"/>
                <a:gd name="connsiteY0-1794" fmla="*/ 38 h 2343129"/>
                <a:gd name="connsiteX1-1795" fmla="*/ 117449 w 690541"/>
                <a:gd name="connsiteY1-1796" fmla="*/ 606463 h 2343129"/>
                <a:gd name="connsiteX2-1797" fmla="*/ 575442 w 690541"/>
                <a:gd name="connsiteY2-1798" fmla="*/ 1074775 h 2343129"/>
                <a:gd name="connsiteX3-1799" fmla="*/ 579411 w 690541"/>
                <a:gd name="connsiteY3-1800" fmla="*/ 1260512 h 2343129"/>
                <a:gd name="connsiteX4-1801" fmla="*/ 184124 w 690541"/>
                <a:gd name="connsiteY4-1802" fmla="*/ 1626432 h 2343129"/>
                <a:gd name="connsiteX5-1803" fmla="*/ 9499 w 690541"/>
                <a:gd name="connsiteY5-1804" fmla="*/ 2336838 h 2343129"/>
                <a:gd name="connsiteX6-1805" fmla="*/ 113480 w 690541"/>
                <a:gd name="connsiteY6-1806" fmla="*/ 2341600 h 2343129"/>
                <a:gd name="connsiteX7-1807" fmla="*/ 174599 w 690541"/>
                <a:gd name="connsiteY7-1808" fmla="*/ 1813757 h 2343129"/>
                <a:gd name="connsiteX8-1809" fmla="*/ 516706 w 690541"/>
                <a:gd name="connsiteY8-1810" fmla="*/ 1376400 h 2343129"/>
                <a:gd name="connsiteX9-1811" fmla="*/ 690536 w 690541"/>
                <a:gd name="connsiteY9-1812" fmla="*/ 1144624 h 2343129"/>
                <a:gd name="connsiteX10-1813" fmla="*/ 550837 w 690541"/>
                <a:gd name="connsiteY10-1814" fmla="*/ 986670 h 2343129"/>
                <a:gd name="connsiteX11-1815" fmla="*/ 176186 w 690541"/>
                <a:gd name="connsiteY11-1816" fmla="*/ 535025 h 2343129"/>
                <a:gd name="connsiteX12-1817" fmla="*/ 113480 w 690541"/>
                <a:gd name="connsiteY12-1818" fmla="*/ 38 h 2343129"/>
                <a:gd name="connsiteX13-1819" fmla="*/ 6324 w 690541"/>
                <a:gd name="connsiteY13-1820" fmla="*/ 38 h 2343129"/>
                <a:gd name="connsiteX0-1821" fmla="*/ 5435 w 689652"/>
                <a:gd name="connsiteY0-1822" fmla="*/ 38 h 2343129"/>
                <a:gd name="connsiteX1-1823" fmla="*/ 116560 w 689652"/>
                <a:gd name="connsiteY1-1824" fmla="*/ 606463 h 2343129"/>
                <a:gd name="connsiteX2-1825" fmla="*/ 503116 w 689652"/>
                <a:gd name="connsiteY2-1826" fmla="*/ 1017625 h 2343129"/>
                <a:gd name="connsiteX3-1827" fmla="*/ 578522 w 689652"/>
                <a:gd name="connsiteY3-1828" fmla="*/ 1260512 h 2343129"/>
                <a:gd name="connsiteX4-1829" fmla="*/ 183235 w 689652"/>
                <a:gd name="connsiteY4-1830" fmla="*/ 1626432 h 2343129"/>
                <a:gd name="connsiteX5-1831" fmla="*/ 8610 w 689652"/>
                <a:gd name="connsiteY5-1832" fmla="*/ 2336838 h 2343129"/>
                <a:gd name="connsiteX6-1833" fmla="*/ 112591 w 689652"/>
                <a:gd name="connsiteY6-1834" fmla="*/ 2341600 h 2343129"/>
                <a:gd name="connsiteX7-1835" fmla="*/ 173710 w 689652"/>
                <a:gd name="connsiteY7-1836" fmla="*/ 1813757 h 2343129"/>
                <a:gd name="connsiteX8-1837" fmla="*/ 515817 w 689652"/>
                <a:gd name="connsiteY8-1838" fmla="*/ 1376400 h 2343129"/>
                <a:gd name="connsiteX9-1839" fmla="*/ 689647 w 689652"/>
                <a:gd name="connsiteY9-1840" fmla="*/ 1144624 h 2343129"/>
                <a:gd name="connsiteX10-1841" fmla="*/ 549948 w 689652"/>
                <a:gd name="connsiteY10-1842" fmla="*/ 986670 h 2343129"/>
                <a:gd name="connsiteX11-1843" fmla="*/ 175297 w 689652"/>
                <a:gd name="connsiteY11-1844" fmla="*/ 535025 h 2343129"/>
                <a:gd name="connsiteX12-1845" fmla="*/ 112591 w 689652"/>
                <a:gd name="connsiteY12-1846" fmla="*/ 38 h 2343129"/>
                <a:gd name="connsiteX13-1847" fmla="*/ 5435 w 689652"/>
                <a:gd name="connsiteY13-1848" fmla="*/ 38 h 2343129"/>
                <a:gd name="connsiteX0-1849" fmla="*/ 5435 w 689652"/>
                <a:gd name="connsiteY0-1850" fmla="*/ 38 h 2343129"/>
                <a:gd name="connsiteX1-1851" fmla="*/ 116560 w 689652"/>
                <a:gd name="connsiteY1-1852" fmla="*/ 606463 h 2343129"/>
                <a:gd name="connsiteX2-1853" fmla="*/ 503116 w 689652"/>
                <a:gd name="connsiteY2-1854" fmla="*/ 1017625 h 2343129"/>
                <a:gd name="connsiteX3-1855" fmla="*/ 578522 w 689652"/>
                <a:gd name="connsiteY3-1856" fmla="*/ 1260512 h 2343129"/>
                <a:gd name="connsiteX4-1857" fmla="*/ 183235 w 689652"/>
                <a:gd name="connsiteY4-1858" fmla="*/ 1626432 h 2343129"/>
                <a:gd name="connsiteX5-1859" fmla="*/ 8610 w 689652"/>
                <a:gd name="connsiteY5-1860" fmla="*/ 2336838 h 2343129"/>
                <a:gd name="connsiteX6-1861" fmla="*/ 112591 w 689652"/>
                <a:gd name="connsiteY6-1862" fmla="*/ 2341600 h 2343129"/>
                <a:gd name="connsiteX7-1863" fmla="*/ 173710 w 689652"/>
                <a:gd name="connsiteY7-1864" fmla="*/ 1813757 h 2343129"/>
                <a:gd name="connsiteX8-1865" fmla="*/ 515817 w 689652"/>
                <a:gd name="connsiteY8-1866" fmla="*/ 1376400 h 2343129"/>
                <a:gd name="connsiteX9-1867" fmla="*/ 689647 w 689652"/>
                <a:gd name="connsiteY9-1868" fmla="*/ 1144624 h 2343129"/>
                <a:gd name="connsiteX10-1869" fmla="*/ 549948 w 689652"/>
                <a:gd name="connsiteY10-1870" fmla="*/ 986670 h 2343129"/>
                <a:gd name="connsiteX11-1871" fmla="*/ 175297 w 689652"/>
                <a:gd name="connsiteY11-1872" fmla="*/ 535025 h 2343129"/>
                <a:gd name="connsiteX12-1873" fmla="*/ 112591 w 689652"/>
                <a:gd name="connsiteY12-1874" fmla="*/ 38 h 2343129"/>
                <a:gd name="connsiteX13-1875" fmla="*/ 5435 w 689652"/>
                <a:gd name="connsiteY13-1876" fmla="*/ 38 h 2343129"/>
                <a:gd name="connsiteX0-1877" fmla="*/ 6032 w 690249"/>
                <a:gd name="connsiteY0-1878" fmla="*/ 38 h 2343129"/>
                <a:gd name="connsiteX1-1879" fmla="*/ 117157 w 690249"/>
                <a:gd name="connsiteY1-1880" fmla="*/ 606463 h 2343129"/>
                <a:gd name="connsiteX2-1881" fmla="*/ 553720 w 690249"/>
                <a:gd name="connsiteY2-1882" fmla="*/ 1060487 h 2343129"/>
                <a:gd name="connsiteX3-1883" fmla="*/ 579119 w 690249"/>
                <a:gd name="connsiteY3-1884" fmla="*/ 1260512 h 2343129"/>
                <a:gd name="connsiteX4-1885" fmla="*/ 183832 w 690249"/>
                <a:gd name="connsiteY4-1886" fmla="*/ 1626432 h 2343129"/>
                <a:gd name="connsiteX5-1887" fmla="*/ 9207 w 690249"/>
                <a:gd name="connsiteY5-1888" fmla="*/ 2336838 h 2343129"/>
                <a:gd name="connsiteX6-1889" fmla="*/ 113188 w 690249"/>
                <a:gd name="connsiteY6-1890" fmla="*/ 2341600 h 2343129"/>
                <a:gd name="connsiteX7-1891" fmla="*/ 174307 w 690249"/>
                <a:gd name="connsiteY7-1892" fmla="*/ 1813757 h 2343129"/>
                <a:gd name="connsiteX8-1893" fmla="*/ 516414 w 690249"/>
                <a:gd name="connsiteY8-1894" fmla="*/ 1376400 h 2343129"/>
                <a:gd name="connsiteX9-1895" fmla="*/ 690244 w 690249"/>
                <a:gd name="connsiteY9-1896" fmla="*/ 1144624 h 2343129"/>
                <a:gd name="connsiteX10-1897" fmla="*/ 550545 w 690249"/>
                <a:gd name="connsiteY10-1898" fmla="*/ 986670 h 2343129"/>
                <a:gd name="connsiteX11-1899" fmla="*/ 175894 w 690249"/>
                <a:gd name="connsiteY11-1900" fmla="*/ 535025 h 2343129"/>
                <a:gd name="connsiteX12-1901" fmla="*/ 113188 w 690249"/>
                <a:gd name="connsiteY12-1902" fmla="*/ 38 h 2343129"/>
                <a:gd name="connsiteX13-1903" fmla="*/ 6032 w 690249"/>
                <a:gd name="connsiteY13-1904" fmla="*/ 38 h 2343129"/>
                <a:gd name="connsiteX0-1905" fmla="*/ 6032 w 690249"/>
                <a:gd name="connsiteY0-1906" fmla="*/ 38 h 2343129"/>
                <a:gd name="connsiteX1-1907" fmla="*/ 117157 w 690249"/>
                <a:gd name="connsiteY1-1908" fmla="*/ 606463 h 2343129"/>
                <a:gd name="connsiteX2-1909" fmla="*/ 553720 w 690249"/>
                <a:gd name="connsiteY2-1910" fmla="*/ 1060487 h 2343129"/>
                <a:gd name="connsiteX3-1911" fmla="*/ 579119 w 690249"/>
                <a:gd name="connsiteY3-1912" fmla="*/ 1260512 h 2343129"/>
                <a:gd name="connsiteX4-1913" fmla="*/ 183832 w 690249"/>
                <a:gd name="connsiteY4-1914" fmla="*/ 1626432 h 2343129"/>
                <a:gd name="connsiteX5-1915" fmla="*/ 9207 w 690249"/>
                <a:gd name="connsiteY5-1916" fmla="*/ 2336838 h 2343129"/>
                <a:gd name="connsiteX6-1917" fmla="*/ 113188 w 690249"/>
                <a:gd name="connsiteY6-1918" fmla="*/ 2341600 h 2343129"/>
                <a:gd name="connsiteX7-1919" fmla="*/ 174307 w 690249"/>
                <a:gd name="connsiteY7-1920" fmla="*/ 1813757 h 2343129"/>
                <a:gd name="connsiteX8-1921" fmla="*/ 516414 w 690249"/>
                <a:gd name="connsiteY8-1922" fmla="*/ 1376400 h 2343129"/>
                <a:gd name="connsiteX9-1923" fmla="*/ 690244 w 690249"/>
                <a:gd name="connsiteY9-1924" fmla="*/ 1144624 h 2343129"/>
                <a:gd name="connsiteX10-1925" fmla="*/ 550545 w 690249"/>
                <a:gd name="connsiteY10-1926" fmla="*/ 986670 h 2343129"/>
                <a:gd name="connsiteX11-1927" fmla="*/ 175894 w 690249"/>
                <a:gd name="connsiteY11-1928" fmla="*/ 535025 h 2343129"/>
                <a:gd name="connsiteX12-1929" fmla="*/ 113188 w 690249"/>
                <a:gd name="connsiteY12-1930" fmla="*/ 38 h 2343129"/>
                <a:gd name="connsiteX13-1931" fmla="*/ 6032 w 690249"/>
                <a:gd name="connsiteY13-1932" fmla="*/ 38 h 2343129"/>
                <a:gd name="connsiteX0-1933" fmla="*/ 6032 w 690249"/>
                <a:gd name="connsiteY0-1934" fmla="*/ 38 h 2343129"/>
                <a:gd name="connsiteX1-1935" fmla="*/ 117157 w 690249"/>
                <a:gd name="connsiteY1-1936" fmla="*/ 606463 h 2343129"/>
                <a:gd name="connsiteX2-1937" fmla="*/ 553720 w 690249"/>
                <a:gd name="connsiteY2-1938" fmla="*/ 1060487 h 2343129"/>
                <a:gd name="connsiteX3-1939" fmla="*/ 579119 w 690249"/>
                <a:gd name="connsiteY3-1940" fmla="*/ 1260512 h 2343129"/>
                <a:gd name="connsiteX4-1941" fmla="*/ 183832 w 690249"/>
                <a:gd name="connsiteY4-1942" fmla="*/ 1626432 h 2343129"/>
                <a:gd name="connsiteX5-1943" fmla="*/ 9207 w 690249"/>
                <a:gd name="connsiteY5-1944" fmla="*/ 2336838 h 2343129"/>
                <a:gd name="connsiteX6-1945" fmla="*/ 113188 w 690249"/>
                <a:gd name="connsiteY6-1946" fmla="*/ 2341600 h 2343129"/>
                <a:gd name="connsiteX7-1947" fmla="*/ 174307 w 690249"/>
                <a:gd name="connsiteY7-1948" fmla="*/ 1813757 h 2343129"/>
                <a:gd name="connsiteX8-1949" fmla="*/ 516414 w 690249"/>
                <a:gd name="connsiteY8-1950" fmla="*/ 1376400 h 2343129"/>
                <a:gd name="connsiteX9-1951" fmla="*/ 690244 w 690249"/>
                <a:gd name="connsiteY9-1952" fmla="*/ 1144624 h 2343129"/>
                <a:gd name="connsiteX10-1953" fmla="*/ 550545 w 690249"/>
                <a:gd name="connsiteY10-1954" fmla="*/ 986670 h 2343129"/>
                <a:gd name="connsiteX11-1955" fmla="*/ 175894 w 690249"/>
                <a:gd name="connsiteY11-1956" fmla="*/ 535025 h 2343129"/>
                <a:gd name="connsiteX12-1957" fmla="*/ 113188 w 690249"/>
                <a:gd name="connsiteY12-1958" fmla="*/ 38 h 2343129"/>
                <a:gd name="connsiteX13-1959" fmla="*/ 6032 w 690249"/>
                <a:gd name="connsiteY13-1960" fmla="*/ 38 h 2343129"/>
                <a:gd name="connsiteX0-1961" fmla="*/ 6032 w 690249"/>
                <a:gd name="connsiteY0-1962" fmla="*/ 38 h 2343129"/>
                <a:gd name="connsiteX1-1963" fmla="*/ 117157 w 690249"/>
                <a:gd name="connsiteY1-1964" fmla="*/ 606463 h 2343129"/>
                <a:gd name="connsiteX2-1965" fmla="*/ 553720 w 690249"/>
                <a:gd name="connsiteY2-1966" fmla="*/ 1060487 h 2343129"/>
                <a:gd name="connsiteX3-1967" fmla="*/ 579119 w 690249"/>
                <a:gd name="connsiteY3-1968" fmla="*/ 1260512 h 2343129"/>
                <a:gd name="connsiteX4-1969" fmla="*/ 183832 w 690249"/>
                <a:gd name="connsiteY4-1970" fmla="*/ 1626432 h 2343129"/>
                <a:gd name="connsiteX5-1971" fmla="*/ 9207 w 690249"/>
                <a:gd name="connsiteY5-1972" fmla="*/ 2336838 h 2343129"/>
                <a:gd name="connsiteX6-1973" fmla="*/ 113188 w 690249"/>
                <a:gd name="connsiteY6-1974" fmla="*/ 2341600 h 2343129"/>
                <a:gd name="connsiteX7-1975" fmla="*/ 174307 w 690249"/>
                <a:gd name="connsiteY7-1976" fmla="*/ 1813757 h 2343129"/>
                <a:gd name="connsiteX8-1977" fmla="*/ 516414 w 690249"/>
                <a:gd name="connsiteY8-1978" fmla="*/ 1376400 h 2343129"/>
                <a:gd name="connsiteX9-1979" fmla="*/ 690244 w 690249"/>
                <a:gd name="connsiteY9-1980" fmla="*/ 1144624 h 2343129"/>
                <a:gd name="connsiteX10-1981" fmla="*/ 550545 w 690249"/>
                <a:gd name="connsiteY10-1982" fmla="*/ 986670 h 2343129"/>
                <a:gd name="connsiteX11-1983" fmla="*/ 175894 w 690249"/>
                <a:gd name="connsiteY11-1984" fmla="*/ 535025 h 2343129"/>
                <a:gd name="connsiteX12-1985" fmla="*/ 113188 w 690249"/>
                <a:gd name="connsiteY12-1986" fmla="*/ 38 h 2343129"/>
                <a:gd name="connsiteX13-1987" fmla="*/ 6032 w 690249"/>
                <a:gd name="connsiteY13-1988" fmla="*/ 38 h 2343129"/>
                <a:gd name="connsiteX0-1989" fmla="*/ 6032 w 690249"/>
                <a:gd name="connsiteY0-1990" fmla="*/ 38 h 2343129"/>
                <a:gd name="connsiteX1-1991" fmla="*/ 117157 w 690249"/>
                <a:gd name="connsiteY1-1992" fmla="*/ 606463 h 2343129"/>
                <a:gd name="connsiteX2-1993" fmla="*/ 553720 w 690249"/>
                <a:gd name="connsiteY2-1994" fmla="*/ 1060487 h 2343129"/>
                <a:gd name="connsiteX3-1995" fmla="*/ 552925 w 690249"/>
                <a:gd name="connsiteY3-1996" fmla="*/ 1272418 h 2343129"/>
                <a:gd name="connsiteX4-1997" fmla="*/ 183832 w 690249"/>
                <a:gd name="connsiteY4-1998" fmla="*/ 1626432 h 2343129"/>
                <a:gd name="connsiteX5-1999" fmla="*/ 9207 w 690249"/>
                <a:gd name="connsiteY5-2000" fmla="*/ 2336838 h 2343129"/>
                <a:gd name="connsiteX6-2001" fmla="*/ 113188 w 690249"/>
                <a:gd name="connsiteY6-2002" fmla="*/ 2341600 h 2343129"/>
                <a:gd name="connsiteX7-2003" fmla="*/ 174307 w 690249"/>
                <a:gd name="connsiteY7-2004" fmla="*/ 1813757 h 2343129"/>
                <a:gd name="connsiteX8-2005" fmla="*/ 516414 w 690249"/>
                <a:gd name="connsiteY8-2006" fmla="*/ 1376400 h 2343129"/>
                <a:gd name="connsiteX9-2007" fmla="*/ 690244 w 690249"/>
                <a:gd name="connsiteY9-2008" fmla="*/ 1144624 h 2343129"/>
                <a:gd name="connsiteX10-2009" fmla="*/ 550545 w 690249"/>
                <a:gd name="connsiteY10-2010" fmla="*/ 986670 h 2343129"/>
                <a:gd name="connsiteX11-2011" fmla="*/ 175894 w 690249"/>
                <a:gd name="connsiteY11-2012" fmla="*/ 535025 h 2343129"/>
                <a:gd name="connsiteX12-2013" fmla="*/ 113188 w 690249"/>
                <a:gd name="connsiteY12-2014" fmla="*/ 38 h 2343129"/>
                <a:gd name="connsiteX13-2015" fmla="*/ 6032 w 690249"/>
                <a:gd name="connsiteY13-2016" fmla="*/ 38 h 2343129"/>
                <a:gd name="connsiteX0-2017" fmla="*/ 6032 w 690249"/>
                <a:gd name="connsiteY0-2018" fmla="*/ 38 h 2343129"/>
                <a:gd name="connsiteX1-2019" fmla="*/ 117157 w 690249"/>
                <a:gd name="connsiteY1-2020" fmla="*/ 606463 h 2343129"/>
                <a:gd name="connsiteX2-2021" fmla="*/ 553720 w 690249"/>
                <a:gd name="connsiteY2-2022" fmla="*/ 1060487 h 2343129"/>
                <a:gd name="connsiteX3-2023" fmla="*/ 552925 w 690249"/>
                <a:gd name="connsiteY3-2024" fmla="*/ 1272418 h 2343129"/>
                <a:gd name="connsiteX4-2025" fmla="*/ 183832 w 690249"/>
                <a:gd name="connsiteY4-2026" fmla="*/ 1626432 h 2343129"/>
                <a:gd name="connsiteX5-2027" fmla="*/ 9207 w 690249"/>
                <a:gd name="connsiteY5-2028" fmla="*/ 2336838 h 2343129"/>
                <a:gd name="connsiteX6-2029" fmla="*/ 113188 w 690249"/>
                <a:gd name="connsiteY6-2030" fmla="*/ 2341600 h 2343129"/>
                <a:gd name="connsiteX7-2031" fmla="*/ 174307 w 690249"/>
                <a:gd name="connsiteY7-2032" fmla="*/ 1813757 h 2343129"/>
                <a:gd name="connsiteX8-2033" fmla="*/ 516414 w 690249"/>
                <a:gd name="connsiteY8-2034" fmla="*/ 1376400 h 2343129"/>
                <a:gd name="connsiteX9-2035" fmla="*/ 690244 w 690249"/>
                <a:gd name="connsiteY9-2036" fmla="*/ 1144624 h 2343129"/>
                <a:gd name="connsiteX10-2037" fmla="*/ 550545 w 690249"/>
                <a:gd name="connsiteY10-2038" fmla="*/ 986670 h 2343129"/>
                <a:gd name="connsiteX11-2039" fmla="*/ 175894 w 690249"/>
                <a:gd name="connsiteY11-2040" fmla="*/ 535025 h 2343129"/>
                <a:gd name="connsiteX12-2041" fmla="*/ 113188 w 690249"/>
                <a:gd name="connsiteY12-2042" fmla="*/ 38 h 2343129"/>
                <a:gd name="connsiteX13-2043" fmla="*/ 6032 w 690249"/>
                <a:gd name="connsiteY13-2044" fmla="*/ 38 h 2343129"/>
                <a:gd name="connsiteX0-2045" fmla="*/ 6032 w 690249"/>
                <a:gd name="connsiteY0-2046" fmla="*/ 38 h 2343129"/>
                <a:gd name="connsiteX1-2047" fmla="*/ 117157 w 690249"/>
                <a:gd name="connsiteY1-2048" fmla="*/ 606463 h 2343129"/>
                <a:gd name="connsiteX2-2049" fmla="*/ 553720 w 690249"/>
                <a:gd name="connsiteY2-2050" fmla="*/ 1060487 h 2343129"/>
                <a:gd name="connsiteX3-2051" fmla="*/ 552925 w 690249"/>
                <a:gd name="connsiteY3-2052" fmla="*/ 1272418 h 2343129"/>
                <a:gd name="connsiteX4-2053" fmla="*/ 183832 w 690249"/>
                <a:gd name="connsiteY4-2054" fmla="*/ 1626432 h 2343129"/>
                <a:gd name="connsiteX5-2055" fmla="*/ 9207 w 690249"/>
                <a:gd name="connsiteY5-2056" fmla="*/ 2336838 h 2343129"/>
                <a:gd name="connsiteX6-2057" fmla="*/ 113188 w 690249"/>
                <a:gd name="connsiteY6-2058" fmla="*/ 2341600 h 2343129"/>
                <a:gd name="connsiteX7-2059" fmla="*/ 174307 w 690249"/>
                <a:gd name="connsiteY7-2060" fmla="*/ 1813757 h 2343129"/>
                <a:gd name="connsiteX8-2061" fmla="*/ 516414 w 690249"/>
                <a:gd name="connsiteY8-2062" fmla="*/ 1376400 h 2343129"/>
                <a:gd name="connsiteX9-2063" fmla="*/ 690244 w 690249"/>
                <a:gd name="connsiteY9-2064" fmla="*/ 1144624 h 2343129"/>
                <a:gd name="connsiteX10-2065" fmla="*/ 550545 w 690249"/>
                <a:gd name="connsiteY10-2066" fmla="*/ 986670 h 2343129"/>
                <a:gd name="connsiteX11-2067" fmla="*/ 175894 w 690249"/>
                <a:gd name="connsiteY11-2068" fmla="*/ 535025 h 2343129"/>
                <a:gd name="connsiteX12-2069" fmla="*/ 113188 w 690249"/>
                <a:gd name="connsiteY12-2070" fmla="*/ 38 h 2343129"/>
                <a:gd name="connsiteX13-2071" fmla="*/ 6032 w 690249"/>
                <a:gd name="connsiteY13-2072" fmla="*/ 38 h 2343129"/>
                <a:gd name="connsiteX0-2073" fmla="*/ 6032 w 690249"/>
                <a:gd name="connsiteY0-2074" fmla="*/ 38 h 2343129"/>
                <a:gd name="connsiteX1-2075" fmla="*/ 117157 w 690249"/>
                <a:gd name="connsiteY1-2076" fmla="*/ 606463 h 2343129"/>
                <a:gd name="connsiteX2-2077" fmla="*/ 553720 w 690249"/>
                <a:gd name="connsiteY2-2078" fmla="*/ 1060487 h 2343129"/>
                <a:gd name="connsiteX3-2079" fmla="*/ 552925 w 690249"/>
                <a:gd name="connsiteY3-2080" fmla="*/ 1272418 h 2343129"/>
                <a:gd name="connsiteX4-2081" fmla="*/ 183832 w 690249"/>
                <a:gd name="connsiteY4-2082" fmla="*/ 1626432 h 2343129"/>
                <a:gd name="connsiteX5-2083" fmla="*/ 9207 w 690249"/>
                <a:gd name="connsiteY5-2084" fmla="*/ 2336838 h 2343129"/>
                <a:gd name="connsiteX6-2085" fmla="*/ 113188 w 690249"/>
                <a:gd name="connsiteY6-2086" fmla="*/ 2341600 h 2343129"/>
                <a:gd name="connsiteX7-2087" fmla="*/ 174307 w 690249"/>
                <a:gd name="connsiteY7-2088" fmla="*/ 1813757 h 2343129"/>
                <a:gd name="connsiteX8-2089" fmla="*/ 516414 w 690249"/>
                <a:gd name="connsiteY8-2090" fmla="*/ 1376400 h 2343129"/>
                <a:gd name="connsiteX9-2091" fmla="*/ 690244 w 690249"/>
                <a:gd name="connsiteY9-2092" fmla="*/ 1144624 h 2343129"/>
                <a:gd name="connsiteX10-2093" fmla="*/ 550545 w 690249"/>
                <a:gd name="connsiteY10-2094" fmla="*/ 986670 h 2343129"/>
                <a:gd name="connsiteX11-2095" fmla="*/ 175894 w 690249"/>
                <a:gd name="connsiteY11-2096" fmla="*/ 535025 h 2343129"/>
                <a:gd name="connsiteX12-2097" fmla="*/ 113188 w 690249"/>
                <a:gd name="connsiteY12-2098" fmla="*/ 38 h 2343129"/>
                <a:gd name="connsiteX13-2099" fmla="*/ 6032 w 690249"/>
                <a:gd name="connsiteY13-2100" fmla="*/ 38 h 2343129"/>
                <a:gd name="connsiteX0-2101" fmla="*/ 6032 w 690249"/>
                <a:gd name="connsiteY0-2102" fmla="*/ 38 h 2343129"/>
                <a:gd name="connsiteX1-2103" fmla="*/ 117157 w 690249"/>
                <a:gd name="connsiteY1-2104" fmla="*/ 606463 h 2343129"/>
                <a:gd name="connsiteX2-2105" fmla="*/ 553720 w 690249"/>
                <a:gd name="connsiteY2-2106" fmla="*/ 1060487 h 2343129"/>
                <a:gd name="connsiteX3-2107" fmla="*/ 552925 w 690249"/>
                <a:gd name="connsiteY3-2108" fmla="*/ 1272418 h 2343129"/>
                <a:gd name="connsiteX4-2109" fmla="*/ 183832 w 690249"/>
                <a:gd name="connsiteY4-2110" fmla="*/ 1626432 h 2343129"/>
                <a:gd name="connsiteX5-2111" fmla="*/ 9207 w 690249"/>
                <a:gd name="connsiteY5-2112" fmla="*/ 2336838 h 2343129"/>
                <a:gd name="connsiteX6-2113" fmla="*/ 113188 w 690249"/>
                <a:gd name="connsiteY6-2114" fmla="*/ 2341600 h 2343129"/>
                <a:gd name="connsiteX7-2115" fmla="*/ 174307 w 690249"/>
                <a:gd name="connsiteY7-2116" fmla="*/ 1813757 h 2343129"/>
                <a:gd name="connsiteX8-2117" fmla="*/ 516414 w 690249"/>
                <a:gd name="connsiteY8-2118" fmla="*/ 1376400 h 2343129"/>
                <a:gd name="connsiteX9-2119" fmla="*/ 690244 w 690249"/>
                <a:gd name="connsiteY9-2120" fmla="*/ 1144624 h 2343129"/>
                <a:gd name="connsiteX10-2121" fmla="*/ 550545 w 690249"/>
                <a:gd name="connsiteY10-2122" fmla="*/ 986670 h 2343129"/>
                <a:gd name="connsiteX11-2123" fmla="*/ 175894 w 690249"/>
                <a:gd name="connsiteY11-2124" fmla="*/ 535025 h 2343129"/>
                <a:gd name="connsiteX12-2125" fmla="*/ 113188 w 690249"/>
                <a:gd name="connsiteY12-2126" fmla="*/ 38 h 2343129"/>
                <a:gd name="connsiteX13-2127" fmla="*/ 6032 w 690249"/>
                <a:gd name="connsiteY13-2128" fmla="*/ 38 h 2343129"/>
                <a:gd name="connsiteX0-2129" fmla="*/ 6032 w 690249"/>
                <a:gd name="connsiteY0-2130" fmla="*/ 38 h 2343129"/>
                <a:gd name="connsiteX1-2131" fmla="*/ 117157 w 690249"/>
                <a:gd name="connsiteY1-2132" fmla="*/ 606463 h 2343129"/>
                <a:gd name="connsiteX2-2133" fmla="*/ 553720 w 690249"/>
                <a:gd name="connsiteY2-2134" fmla="*/ 1060487 h 2343129"/>
                <a:gd name="connsiteX3-2135" fmla="*/ 552925 w 690249"/>
                <a:gd name="connsiteY3-2136" fmla="*/ 1272418 h 2343129"/>
                <a:gd name="connsiteX4-2137" fmla="*/ 183832 w 690249"/>
                <a:gd name="connsiteY4-2138" fmla="*/ 1626432 h 2343129"/>
                <a:gd name="connsiteX5-2139" fmla="*/ 9207 w 690249"/>
                <a:gd name="connsiteY5-2140" fmla="*/ 2336838 h 2343129"/>
                <a:gd name="connsiteX6-2141" fmla="*/ 113188 w 690249"/>
                <a:gd name="connsiteY6-2142" fmla="*/ 2341600 h 2343129"/>
                <a:gd name="connsiteX7-2143" fmla="*/ 174307 w 690249"/>
                <a:gd name="connsiteY7-2144" fmla="*/ 1813757 h 2343129"/>
                <a:gd name="connsiteX8-2145" fmla="*/ 516414 w 690249"/>
                <a:gd name="connsiteY8-2146" fmla="*/ 1376400 h 2343129"/>
                <a:gd name="connsiteX9-2147" fmla="*/ 690244 w 690249"/>
                <a:gd name="connsiteY9-2148" fmla="*/ 1144624 h 2343129"/>
                <a:gd name="connsiteX10-2149" fmla="*/ 550545 w 690249"/>
                <a:gd name="connsiteY10-2150" fmla="*/ 986670 h 2343129"/>
                <a:gd name="connsiteX11-2151" fmla="*/ 175894 w 690249"/>
                <a:gd name="connsiteY11-2152" fmla="*/ 535025 h 2343129"/>
                <a:gd name="connsiteX12-2153" fmla="*/ 113188 w 690249"/>
                <a:gd name="connsiteY12-2154" fmla="*/ 38 h 2343129"/>
                <a:gd name="connsiteX13-2155" fmla="*/ 6032 w 690249"/>
                <a:gd name="connsiteY13-2156" fmla="*/ 38 h 2343129"/>
                <a:gd name="connsiteX0-2157" fmla="*/ 6032 w 690249"/>
                <a:gd name="connsiteY0-2158" fmla="*/ 38 h 2343129"/>
                <a:gd name="connsiteX1-2159" fmla="*/ 117157 w 690249"/>
                <a:gd name="connsiteY1-2160" fmla="*/ 606463 h 2343129"/>
                <a:gd name="connsiteX2-2161" fmla="*/ 553720 w 690249"/>
                <a:gd name="connsiteY2-2162" fmla="*/ 1060487 h 2343129"/>
                <a:gd name="connsiteX3-2163" fmla="*/ 552925 w 690249"/>
                <a:gd name="connsiteY3-2164" fmla="*/ 1272418 h 2343129"/>
                <a:gd name="connsiteX4-2165" fmla="*/ 183832 w 690249"/>
                <a:gd name="connsiteY4-2166" fmla="*/ 1626432 h 2343129"/>
                <a:gd name="connsiteX5-2167" fmla="*/ 9207 w 690249"/>
                <a:gd name="connsiteY5-2168" fmla="*/ 2336838 h 2343129"/>
                <a:gd name="connsiteX6-2169" fmla="*/ 113188 w 690249"/>
                <a:gd name="connsiteY6-2170" fmla="*/ 2341600 h 2343129"/>
                <a:gd name="connsiteX7-2171" fmla="*/ 174307 w 690249"/>
                <a:gd name="connsiteY7-2172" fmla="*/ 1813757 h 2343129"/>
                <a:gd name="connsiteX8-2173" fmla="*/ 516414 w 690249"/>
                <a:gd name="connsiteY8-2174" fmla="*/ 1376400 h 2343129"/>
                <a:gd name="connsiteX9-2175" fmla="*/ 690244 w 690249"/>
                <a:gd name="connsiteY9-2176" fmla="*/ 1144624 h 2343129"/>
                <a:gd name="connsiteX10-2177" fmla="*/ 550545 w 690249"/>
                <a:gd name="connsiteY10-2178" fmla="*/ 986670 h 2343129"/>
                <a:gd name="connsiteX11-2179" fmla="*/ 175894 w 690249"/>
                <a:gd name="connsiteY11-2180" fmla="*/ 535025 h 2343129"/>
                <a:gd name="connsiteX12-2181" fmla="*/ 113188 w 690249"/>
                <a:gd name="connsiteY12-2182" fmla="*/ 38 h 2343129"/>
                <a:gd name="connsiteX13-2183" fmla="*/ 6032 w 690249"/>
                <a:gd name="connsiteY13-2184" fmla="*/ 38 h 2343129"/>
                <a:gd name="connsiteX0-2185" fmla="*/ 6032 w 690249"/>
                <a:gd name="connsiteY0-2186" fmla="*/ 38 h 2343129"/>
                <a:gd name="connsiteX1-2187" fmla="*/ 117157 w 690249"/>
                <a:gd name="connsiteY1-2188" fmla="*/ 606463 h 2343129"/>
                <a:gd name="connsiteX2-2189" fmla="*/ 553720 w 690249"/>
                <a:gd name="connsiteY2-2190" fmla="*/ 1060487 h 2343129"/>
                <a:gd name="connsiteX3-2191" fmla="*/ 552925 w 690249"/>
                <a:gd name="connsiteY3-2192" fmla="*/ 1272418 h 2343129"/>
                <a:gd name="connsiteX4-2193" fmla="*/ 183832 w 690249"/>
                <a:gd name="connsiteY4-2194" fmla="*/ 1626432 h 2343129"/>
                <a:gd name="connsiteX5-2195" fmla="*/ 9207 w 690249"/>
                <a:gd name="connsiteY5-2196" fmla="*/ 2336838 h 2343129"/>
                <a:gd name="connsiteX6-2197" fmla="*/ 113188 w 690249"/>
                <a:gd name="connsiteY6-2198" fmla="*/ 2341600 h 2343129"/>
                <a:gd name="connsiteX7-2199" fmla="*/ 174307 w 690249"/>
                <a:gd name="connsiteY7-2200" fmla="*/ 1813757 h 2343129"/>
                <a:gd name="connsiteX8-2201" fmla="*/ 516414 w 690249"/>
                <a:gd name="connsiteY8-2202" fmla="*/ 1376400 h 2343129"/>
                <a:gd name="connsiteX9-2203" fmla="*/ 690244 w 690249"/>
                <a:gd name="connsiteY9-2204" fmla="*/ 1144624 h 2343129"/>
                <a:gd name="connsiteX10-2205" fmla="*/ 550545 w 690249"/>
                <a:gd name="connsiteY10-2206" fmla="*/ 986670 h 2343129"/>
                <a:gd name="connsiteX11-2207" fmla="*/ 175894 w 690249"/>
                <a:gd name="connsiteY11-2208" fmla="*/ 535025 h 2343129"/>
                <a:gd name="connsiteX12-2209" fmla="*/ 113188 w 690249"/>
                <a:gd name="connsiteY12-2210" fmla="*/ 38 h 2343129"/>
                <a:gd name="connsiteX13-2211" fmla="*/ 6032 w 690249"/>
                <a:gd name="connsiteY13-2212" fmla="*/ 38 h 2343129"/>
                <a:gd name="connsiteX0-2213" fmla="*/ 6032 w 690249"/>
                <a:gd name="connsiteY0-2214" fmla="*/ 38 h 2343129"/>
                <a:gd name="connsiteX1-2215" fmla="*/ 117157 w 690249"/>
                <a:gd name="connsiteY1-2216" fmla="*/ 606463 h 2343129"/>
                <a:gd name="connsiteX2-2217" fmla="*/ 553720 w 690249"/>
                <a:gd name="connsiteY2-2218" fmla="*/ 1060487 h 2343129"/>
                <a:gd name="connsiteX3-2219" fmla="*/ 552925 w 690249"/>
                <a:gd name="connsiteY3-2220" fmla="*/ 1272418 h 2343129"/>
                <a:gd name="connsiteX4-2221" fmla="*/ 183832 w 690249"/>
                <a:gd name="connsiteY4-2222" fmla="*/ 1626432 h 2343129"/>
                <a:gd name="connsiteX5-2223" fmla="*/ 9207 w 690249"/>
                <a:gd name="connsiteY5-2224" fmla="*/ 2336838 h 2343129"/>
                <a:gd name="connsiteX6-2225" fmla="*/ 113188 w 690249"/>
                <a:gd name="connsiteY6-2226" fmla="*/ 2341600 h 2343129"/>
                <a:gd name="connsiteX7-2227" fmla="*/ 174307 w 690249"/>
                <a:gd name="connsiteY7-2228" fmla="*/ 1813757 h 2343129"/>
                <a:gd name="connsiteX8-2229" fmla="*/ 516414 w 690249"/>
                <a:gd name="connsiteY8-2230" fmla="*/ 1376400 h 2343129"/>
                <a:gd name="connsiteX9-2231" fmla="*/ 690244 w 690249"/>
                <a:gd name="connsiteY9-2232" fmla="*/ 1144624 h 2343129"/>
                <a:gd name="connsiteX10-2233" fmla="*/ 550545 w 690249"/>
                <a:gd name="connsiteY10-2234" fmla="*/ 986670 h 2343129"/>
                <a:gd name="connsiteX11-2235" fmla="*/ 175894 w 690249"/>
                <a:gd name="connsiteY11-2236" fmla="*/ 535025 h 2343129"/>
                <a:gd name="connsiteX12-2237" fmla="*/ 113188 w 690249"/>
                <a:gd name="connsiteY12-2238" fmla="*/ 38 h 2343129"/>
                <a:gd name="connsiteX13-2239" fmla="*/ 6032 w 690249"/>
                <a:gd name="connsiteY13-2240" fmla="*/ 38 h 2343129"/>
                <a:gd name="connsiteX0-2241" fmla="*/ 6032 w 690249"/>
                <a:gd name="connsiteY0-2242" fmla="*/ 38 h 2343129"/>
                <a:gd name="connsiteX1-2243" fmla="*/ 117157 w 690249"/>
                <a:gd name="connsiteY1-2244" fmla="*/ 606463 h 2343129"/>
                <a:gd name="connsiteX2-2245" fmla="*/ 553720 w 690249"/>
                <a:gd name="connsiteY2-2246" fmla="*/ 1060487 h 2343129"/>
                <a:gd name="connsiteX3-2247" fmla="*/ 552925 w 690249"/>
                <a:gd name="connsiteY3-2248" fmla="*/ 1272418 h 2343129"/>
                <a:gd name="connsiteX4-2249" fmla="*/ 183832 w 690249"/>
                <a:gd name="connsiteY4-2250" fmla="*/ 1626432 h 2343129"/>
                <a:gd name="connsiteX5-2251" fmla="*/ 9207 w 690249"/>
                <a:gd name="connsiteY5-2252" fmla="*/ 2336838 h 2343129"/>
                <a:gd name="connsiteX6-2253" fmla="*/ 113188 w 690249"/>
                <a:gd name="connsiteY6-2254" fmla="*/ 2341600 h 2343129"/>
                <a:gd name="connsiteX7-2255" fmla="*/ 174307 w 690249"/>
                <a:gd name="connsiteY7-2256" fmla="*/ 1813757 h 2343129"/>
                <a:gd name="connsiteX8-2257" fmla="*/ 516414 w 690249"/>
                <a:gd name="connsiteY8-2258" fmla="*/ 1376400 h 2343129"/>
                <a:gd name="connsiteX9-2259" fmla="*/ 690244 w 690249"/>
                <a:gd name="connsiteY9-2260" fmla="*/ 1144624 h 2343129"/>
                <a:gd name="connsiteX10-2261" fmla="*/ 550545 w 690249"/>
                <a:gd name="connsiteY10-2262" fmla="*/ 986670 h 2343129"/>
                <a:gd name="connsiteX11-2263" fmla="*/ 175894 w 690249"/>
                <a:gd name="connsiteY11-2264" fmla="*/ 535025 h 2343129"/>
                <a:gd name="connsiteX12-2265" fmla="*/ 113188 w 690249"/>
                <a:gd name="connsiteY12-2266" fmla="*/ 38 h 2343129"/>
                <a:gd name="connsiteX13-2267" fmla="*/ 6032 w 690249"/>
                <a:gd name="connsiteY13-2268" fmla="*/ 38 h 2343129"/>
                <a:gd name="connsiteX0-2269" fmla="*/ 6032 w 690249"/>
                <a:gd name="connsiteY0-2270" fmla="*/ 38 h 2343129"/>
                <a:gd name="connsiteX1-2271" fmla="*/ 117157 w 690249"/>
                <a:gd name="connsiteY1-2272" fmla="*/ 606463 h 2343129"/>
                <a:gd name="connsiteX2-2273" fmla="*/ 553720 w 690249"/>
                <a:gd name="connsiteY2-2274" fmla="*/ 1060487 h 2343129"/>
                <a:gd name="connsiteX3-2275" fmla="*/ 552925 w 690249"/>
                <a:gd name="connsiteY3-2276" fmla="*/ 1272418 h 2343129"/>
                <a:gd name="connsiteX4-2277" fmla="*/ 183832 w 690249"/>
                <a:gd name="connsiteY4-2278" fmla="*/ 1626432 h 2343129"/>
                <a:gd name="connsiteX5-2279" fmla="*/ 9207 w 690249"/>
                <a:gd name="connsiteY5-2280" fmla="*/ 2336838 h 2343129"/>
                <a:gd name="connsiteX6-2281" fmla="*/ 113188 w 690249"/>
                <a:gd name="connsiteY6-2282" fmla="*/ 2341600 h 2343129"/>
                <a:gd name="connsiteX7-2283" fmla="*/ 174307 w 690249"/>
                <a:gd name="connsiteY7-2284" fmla="*/ 1813757 h 2343129"/>
                <a:gd name="connsiteX8-2285" fmla="*/ 516414 w 690249"/>
                <a:gd name="connsiteY8-2286" fmla="*/ 1376400 h 2343129"/>
                <a:gd name="connsiteX9-2287" fmla="*/ 690244 w 690249"/>
                <a:gd name="connsiteY9-2288" fmla="*/ 1144624 h 2343129"/>
                <a:gd name="connsiteX10-2289" fmla="*/ 550545 w 690249"/>
                <a:gd name="connsiteY10-2290" fmla="*/ 986670 h 2343129"/>
                <a:gd name="connsiteX11-2291" fmla="*/ 175894 w 690249"/>
                <a:gd name="connsiteY11-2292" fmla="*/ 535025 h 2343129"/>
                <a:gd name="connsiteX12-2293" fmla="*/ 113188 w 690249"/>
                <a:gd name="connsiteY12-2294" fmla="*/ 38 h 2343129"/>
                <a:gd name="connsiteX13-2295" fmla="*/ 6032 w 690249"/>
                <a:gd name="connsiteY13-2296" fmla="*/ 38 h 2343129"/>
                <a:gd name="connsiteX0-2297" fmla="*/ 6032 w 690249"/>
                <a:gd name="connsiteY0-2298" fmla="*/ 38 h 2343129"/>
                <a:gd name="connsiteX1-2299" fmla="*/ 117157 w 690249"/>
                <a:gd name="connsiteY1-2300" fmla="*/ 606463 h 2343129"/>
                <a:gd name="connsiteX2-2301" fmla="*/ 553720 w 690249"/>
                <a:gd name="connsiteY2-2302" fmla="*/ 1060487 h 2343129"/>
                <a:gd name="connsiteX3-2303" fmla="*/ 552925 w 690249"/>
                <a:gd name="connsiteY3-2304" fmla="*/ 1272418 h 2343129"/>
                <a:gd name="connsiteX4-2305" fmla="*/ 183832 w 690249"/>
                <a:gd name="connsiteY4-2306" fmla="*/ 1626432 h 2343129"/>
                <a:gd name="connsiteX5-2307" fmla="*/ 9207 w 690249"/>
                <a:gd name="connsiteY5-2308" fmla="*/ 2336838 h 2343129"/>
                <a:gd name="connsiteX6-2309" fmla="*/ 113188 w 690249"/>
                <a:gd name="connsiteY6-2310" fmla="*/ 2341600 h 2343129"/>
                <a:gd name="connsiteX7-2311" fmla="*/ 174307 w 690249"/>
                <a:gd name="connsiteY7-2312" fmla="*/ 1813757 h 2343129"/>
                <a:gd name="connsiteX8-2313" fmla="*/ 516414 w 690249"/>
                <a:gd name="connsiteY8-2314" fmla="*/ 1376400 h 2343129"/>
                <a:gd name="connsiteX9-2315" fmla="*/ 690244 w 690249"/>
                <a:gd name="connsiteY9-2316" fmla="*/ 1144624 h 2343129"/>
                <a:gd name="connsiteX10-2317" fmla="*/ 550545 w 690249"/>
                <a:gd name="connsiteY10-2318" fmla="*/ 986670 h 2343129"/>
                <a:gd name="connsiteX11-2319" fmla="*/ 175894 w 690249"/>
                <a:gd name="connsiteY11-2320" fmla="*/ 535025 h 2343129"/>
                <a:gd name="connsiteX12-2321" fmla="*/ 113188 w 690249"/>
                <a:gd name="connsiteY12-2322" fmla="*/ 38 h 2343129"/>
                <a:gd name="connsiteX13-2323" fmla="*/ 6032 w 690249"/>
                <a:gd name="connsiteY13-2324" fmla="*/ 38 h 2343129"/>
                <a:gd name="connsiteX0-2325" fmla="*/ 12817 w 697034"/>
                <a:gd name="connsiteY0-2326" fmla="*/ 38 h 2343129"/>
                <a:gd name="connsiteX1-2327" fmla="*/ 123942 w 697034"/>
                <a:gd name="connsiteY1-2328" fmla="*/ 606463 h 2343129"/>
                <a:gd name="connsiteX2-2329" fmla="*/ 560505 w 697034"/>
                <a:gd name="connsiteY2-2330" fmla="*/ 1060487 h 2343129"/>
                <a:gd name="connsiteX3-2331" fmla="*/ 559710 w 697034"/>
                <a:gd name="connsiteY3-2332" fmla="*/ 1272418 h 2343129"/>
                <a:gd name="connsiteX4-2333" fmla="*/ 131085 w 697034"/>
                <a:gd name="connsiteY4-2334" fmla="*/ 1719301 h 2343129"/>
                <a:gd name="connsiteX5-2335" fmla="*/ 15992 w 697034"/>
                <a:gd name="connsiteY5-2336" fmla="*/ 2336838 h 2343129"/>
                <a:gd name="connsiteX6-2337" fmla="*/ 119973 w 697034"/>
                <a:gd name="connsiteY6-2338" fmla="*/ 2341600 h 2343129"/>
                <a:gd name="connsiteX7-2339" fmla="*/ 181092 w 697034"/>
                <a:gd name="connsiteY7-2340" fmla="*/ 1813757 h 2343129"/>
                <a:gd name="connsiteX8-2341" fmla="*/ 523199 w 697034"/>
                <a:gd name="connsiteY8-2342" fmla="*/ 1376400 h 2343129"/>
                <a:gd name="connsiteX9-2343" fmla="*/ 697029 w 697034"/>
                <a:gd name="connsiteY9-2344" fmla="*/ 1144624 h 2343129"/>
                <a:gd name="connsiteX10-2345" fmla="*/ 557330 w 697034"/>
                <a:gd name="connsiteY10-2346" fmla="*/ 986670 h 2343129"/>
                <a:gd name="connsiteX11-2347" fmla="*/ 182679 w 697034"/>
                <a:gd name="connsiteY11-2348" fmla="*/ 535025 h 2343129"/>
                <a:gd name="connsiteX12-2349" fmla="*/ 119973 w 697034"/>
                <a:gd name="connsiteY12-2350" fmla="*/ 38 h 2343129"/>
                <a:gd name="connsiteX13-2351" fmla="*/ 12817 w 697034"/>
                <a:gd name="connsiteY13-2352" fmla="*/ 38 h 2343129"/>
                <a:gd name="connsiteX0-2353" fmla="*/ 12130 w 696347"/>
                <a:gd name="connsiteY0-2354" fmla="*/ 38 h 2343129"/>
                <a:gd name="connsiteX1-2355" fmla="*/ 123255 w 696347"/>
                <a:gd name="connsiteY1-2356" fmla="*/ 606463 h 2343129"/>
                <a:gd name="connsiteX2-2357" fmla="*/ 559818 w 696347"/>
                <a:gd name="connsiteY2-2358" fmla="*/ 1060487 h 2343129"/>
                <a:gd name="connsiteX3-2359" fmla="*/ 559023 w 696347"/>
                <a:gd name="connsiteY3-2360" fmla="*/ 1272418 h 2343129"/>
                <a:gd name="connsiteX4-2361" fmla="*/ 130398 w 696347"/>
                <a:gd name="connsiteY4-2362" fmla="*/ 1719301 h 2343129"/>
                <a:gd name="connsiteX5-2363" fmla="*/ 15305 w 696347"/>
                <a:gd name="connsiteY5-2364" fmla="*/ 2336838 h 2343129"/>
                <a:gd name="connsiteX6-2365" fmla="*/ 119286 w 696347"/>
                <a:gd name="connsiteY6-2366" fmla="*/ 2341600 h 2343129"/>
                <a:gd name="connsiteX7-2367" fmla="*/ 180405 w 696347"/>
                <a:gd name="connsiteY7-2368" fmla="*/ 1813757 h 2343129"/>
                <a:gd name="connsiteX8-2369" fmla="*/ 522512 w 696347"/>
                <a:gd name="connsiteY8-2370" fmla="*/ 1376400 h 2343129"/>
                <a:gd name="connsiteX9-2371" fmla="*/ 696342 w 696347"/>
                <a:gd name="connsiteY9-2372" fmla="*/ 1144624 h 2343129"/>
                <a:gd name="connsiteX10-2373" fmla="*/ 556643 w 696347"/>
                <a:gd name="connsiteY10-2374" fmla="*/ 986670 h 2343129"/>
                <a:gd name="connsiteX11-2375" fmla="*/ 181992 w 696347"/>
                <a:gd name="connsiteY11-2376" fmla="*/ 535025 h 2343129"/>
                <a:gd name="connsiteX12-2377" fmla="*/ 119286 w 696347"/>
                <a:gd name="connsiteY12-2378" fmla="*/ 38 h 2343129"/>
                <a:gd name="connsiteX13-2379" fmla="*/ 12130 w 696347"/>
                <a:gd name="connsiteY13-2380" fmla="*/ 38 h 2343129"/>
                <a:gd name="connsiteX0-2381" fmla="*/ 6033 w 690250"/>
                <a:gd name="connsiteY0-2382" fmla="*/ 38 h 2343129"/>
                <a:gd name="connsiteX1-2383" fmla="*/ 117158 w 690250"/>
                <a:gd name="connsiteY1-2384" fmla="*/ 606463 h 2343129"/>
                <a:gd name="connsiteX2-2385" fmla="*/ 553721 w 690250"/>
                <a:gd name="connsiteY2-2386" fmla="*/ 1060487 h 2343129"/>
                <a:gd name="connsiteX3-2387" fmla="*/ 552926 w 690250"/>
                <a:gd name="connsiteY3-2388" fmla="*/ 1272418 h 2343129"/>
                <a:gd name="connsiteX4-2389" fmla="*/ 124301 w 690250"/>
                <a:gd name="connsiteY4-2390" fmla="*/ 1719301 h 2343129"/>
                <a:gd name="connsiteX5-2391" fmla="*/ 9208 w 690250"/>
                <a:gd name="connsiteY5-2392" fmla="*/ 2336838 h 2343129"/>
                <a:gd name="connsiteX6-2393" fmla="*/ 113189 w 690250"/>
                <a:gd name="connsiteY6-2394" fmla="*/ 2341600 h 2343129"/>
                <a:gd name="connsiteX7-2395" fmla="*/ 174308 w 690250"/>
                <a:gd name="connsiteY7-2396" fmla="*/ 1813757 h 2343129"/>
                <a:gd name="connsiteX8-2397" fmla="*/ 516415 w 690250"/>
                <a:gd name="connsiteY8-2398" fmla="*/ 1376400 h 2343129"/>
                <a:gd name="connsiteX9-2399" fmla="*/ 690245 w 690250"/>
                <a:gd name="connsiteY9-2400" fmla="*/ 1144624 h 2343129"/>
                <a:gd name="connsiteX10-2401" fmla="*/ 550546 w 690250"/>
                <a:gd name="connsiteY10-2402" fmla="*/ 986670 h 2343129"/>
                <a:gd name="connsiteX11-2403" fmla="*/ 175895 w 690250"/>
                <a:gd name="connsiteY11-2404" fmla="*/ 535025 h 2343129"/>
                <a:gd name="connsiteX12-2405" fmla="*/ 113189 w 690250"/>
                <a:gd name="connsiteY12-2406" fmla="*/ 38 h 2343129"/>
                <a:gd name="connsiteX13-2407" fmla="*/ 6033 w 690250"/>
                <a:gd name="connsiteY13-2408" fmla="*/ 38 h 2343129"/>
                <a:gd name="connsiteX0-2409" fmla="*/ 6033 w 690250"/>
                <a:gd name="connsiteY0-2410" fmla="*/ 38 h 2343129"/>
                <a:gd name="connsiteX1-2411" fmla="*/ 117158 w 690250"/>
                <a:gd name="connsiteY1-2412" fmla="*/ 606463 h 2343129"/>
                <a:gd name="connsiteX2-2413" fmla="*/ 553721 w 690250"/>
                <a:gd name="connsiteY2-2414" fmla="*/ 1060487 h 2343129"/>
                <a:gd name="connsiteX3-2415" fmla="*/ 552926 w 690250"/>
                <a:gd name="connsiteY3-2416" fmla="*/ 1272418 h 2343129"/>
                <a:gd name="connsiteX4-2417" fmla="*/ 124301 w 690250"/>
                <a:gd name="connsiteY4-2418" fmla="*/ 1719301 h 2343129"/>
                <a:gd name="connsiteX5-2419" fmla="*/ 9208 w 690250"/>
                <a:gd name="connsiteY5-2420" fmla="*/ 2336838 h 2343129"/>
                <a:gd name="connsiteX6-2421" fmla="*/ 113189 w 690250"/>
                <a:gd name="connsiteY6-2422" fmla="*/ 2341600 h 2343129"/>
                <a:gd name="connsiteX7-2423" fmla="*/ 174308 w 690250"/>
                <a:gd name="connsiteY7-2424" fmla="*/ 1813757 h 2343129"/>
                <a:gd name="connsiteX8-2425" fmla="*/ 516415 w 690250"/>
                <a:gd name="connsiteY8-2426" fmla="*/ 1376400 h 2343129"/>
                <a:gd name="connsiteX9-2427" fmla="*/ 690245 w 690250"/>
                <a:gd name="connsiteY9-2428" fmla="*/ 1144624 h 2343129"/>
                <a:gd name="connsiteX10-2429" fmla="*/ 550546 w 690250"/>
                <a:gd name="connsiteY10-2430" fmla="*/ 986670 h 2343129"/>
                <a:gd name="connsiteX11-2431" fmla="*/ 175895 w 690250"/>
                <a:gd name="connsiteY11-2432" fmla="*/ 535025 h 2343129"/>
                <a:gd name="connsiteX12-2433" fmla="*/ 113189 w 690250"/>
                <a:gd name="connsiteY12-2434" fmla="*/ 38 h 2343129"/>
                <a:gd name="connsiteX13-2435" fmla="*/ 6033 w 690250"/>
                <a:gd name="connsiteY13-2436" fmla="*/ 38 h 2343129"/>
                <a:gd name="connsiteX0-2437" fmla="*/ 6033 w 690250"/>
                <a:gd name="connsiteY0-2438" fmla="*/ 38 h 2343129"/>
                <a:gd name="connsiteX1-2439" fmla="*/ 117158 w 690250"/>
                <a:gd name="connsiteY1-2440" fmla="*/ 606463 h 2343129"/>
                <a:gd name="connsiteX2-2441" fmla="*/ 553721 w 690250"/>
                <a:gd name="connsiteY2-2442" fmla="*/ 1060487 h 2343129"/>
                <a:gd name="connsiteX3-2443" fmla="*/ 552926 w 690250"/>
                <a:gd name="connsiteY3-2444" fmla="*/ 1272418 h 2343129"/>
                <a:gd name="connsiteX4-2445" fmla="*/ 124301 w 690250"/>
                <a:gd name="connsiteY4-2446" fmla="*/ 1719301 h 2343129"/>
                <a:gd name="connsiteX5-2447" fmla="*/ 9208 w 690250"/>
                <a:gd name="connsiteY5-2448" fmla="*/ 2336838 h 2343129"/>
                <a:gd name="connsiteX6-2449" fmla="*/ 113189 w 690250"/>
                <a:gd name="connsiteY6-2450" fmla="*/ 2341600 h 2343129"/>
                <a:gd name="connsiteX7-2451" fmla="*/ 174308 w 690250"/>
                <a:gd name="connsiteY7-2452" fmla="*/ 1813757 h 2343129"/>
                <a:gd name="connsiteX8-2453" fmla="*/ 516415 w 690250"/>
                <a:gd name="connsiteY8-2454" fmla="*/ 1376400 h 2343129"/>
                <a:gd name="connsiteX9-2455" fmla="*/ 690245 w 690250"/>
                <a:gd name="connsiteY9-2456" fmla="*/ 1144624 h 2343129"/>
                <a:gd name="connsiteX10-2457" fmla="*/ 550546 w 690250"/>
                <a:gd name="connsiteY10-2458" fmla="*/ 986670 h 2343129"/>
                <a:gd name="connsiteX11-2459" fmla="*/ 175895 w 690250"/>
                <a:gd name="connsiteY11-2460" fmla="*/ 535025 h 2343129"/>
                <a:gd name="connsiteX12-2461" fmla="*/ 113189 w 690250"/>
                <a:gd name="connsiteY12-2462" fmla="*/ 38 h 2343129"/>
                <a:gd name="connsiteX13-2463" fmla="*/ 6033 w 690250"/>
                <a:gd name="connsiteY13-2464" fmla="*/ 38 h 2343129"/>
                <a:gd name="connsiteX0-2465" fmla="*/ 6033 w 690250"/>
                <a:gd name="connsiteY0-2466" fmla="*/ 38 h 2343129"/>
                <a:gd name="connsiteX1-2467" fmla="*/ 117158 w 690250"/>
                <a:gd name="connsiteY1-2468" fmla="*/ 606463 h 2343129"/>
                <a:gd name="connsiteX2-2469" fmla="*/ 553721 w 690250"/>
                <a:gd name="connsiteY2-2470" fmla="*/ 1060487 h 2343129"/>
                <a:gd name="connsiteX3-2471" fmla="*/ 552926 w 690250"/>
                <a:gd name="connsiteY3-2472" fmla="*/ 1272418 h 2343129"/>
                <a:gd name="connsiteX4-2473" fmla="*/ 124301 w 690250"/>
                <a:gd name="connsiteY4-2474" fmla="*/ 1719301 h 2343129"/>
                <a:gd name="connsiteX5-2475" fmla="*/ 9208 w 690250"/>
                <a:gd name="connsiteY5-2476" fmla="*/ 2336838 h 2343129"/>
                <a:gd name="connsiteX6-2477" fmla="*/ 113189 w 690250"/>
                <a:gd name="connsiteY6-2478" fmla="*/ 2341600 h 2343129"/>
                <a:gd name="connsiteX7-2479" fmla="*/ 174308 w 690250"/>
                <a:gd name="connsiteY7-2480" fmla="*/ 1813757 h 2343129"/>
                <a:gd name="connsiteX8-2481" fmla="*/ 516415 w 690250"/>
                <a:gd name="connsiteY8-2482" fmla="*/ 1376400 h 2343129"/>
                <a:gd name="connsiteX9-2483" fmla="*/ 690245 w 690250"/>
                <a:gd name="connsiteY9-2484" fmla="*/ 1144624 h 2343129"/>
                <a:gd name="connsiteX10-2485" fmla="*/ 550546 w 690250"/>
                <a:gd name="connsiteY10-2486" fmla="*/ 986670 h 2343129"/>
                <a:gd name="connsiteX11-2487" fmla="*/ 175895 w 690250"/>
                <a:gd name="connsiteY11-2488" fmla="*/ 535025 h 2343129"/>
                <a:gd name="connsiteX12-2489" fmla="*/ 113189 w 690250"/>
                <a:gd name="connsiteY12-2490" fmla="*/ 38 h 2343129"/>
                <a:gd name="connsiteX13-2491" fmla="*/ 6033 w 690250"/>
                <a:gd name="connsiteY13-2492" fmla="*/ 38 h 2343129"/>
                <a:gd name="connsiteX0-2493" fmla="*/ 6033 w 690250"/>
                <a:gd name="connsiteY0-2494" fmla="*/ 38 h 2343129"/>
                <a:gd name="connsiteX1-2495" fmla="*/ 117158 w 690250"/>
                <a:gd name="connsiteY1-2496" fmla="*/ 606463 h 2343129"/>
                <a:gd name="connsiteX2-2497" fmla="*/ 553721 w 690250"/>
                <a:gd name="connsiteY2-2498" fmla="*/ 1060487 h 2343129"/>
                <a:gd name="connsiteX3-2499" fmla="*/ 552926 w 690250"/>
                <a:gd name="connsiteY3-2500" fmla="*/ 1272418 h 2343129"/>
                <a:gd name="connsiteX4-2501" fmla="*/ 124301 w 690250"/>
                <a:gd name="connsiteY4-2502" fmla="*/ 1719301 h 2343129"/>
                <a:gd name="connsiteX5-2503" fmla="*/ 9208 w 690250"/>
                <a:gd name="connsiteY5-2504" fmla="*/ 2336838 h 2343129"/>
                <a:gd name="connsiteX6-2505" fmla="*/ 113189 w 690250"/>
                <a:gd name="connsiteY6-2506" fmla="*/ 2341600 h 2343129"/>
                <a:gd name="connsiteX7-2507" fmla="*/ 174308 w 690250"/>
                <a:gd name="connsiteY7-2508" fmla="*/ 1813757 h 2343129"/>
                <a:gd name="connsiteX8-2509" fmla="*/ 516415 w 690250"/>
                <a:gd name="connsiteY8-2510" fmla="*/ 1376400 h 2343129"/>
                <a:gd name="connsiteX9-2511" fmla="*/ 690245 w 690250"/>
                <a:gd name="connsiteY9-2512" fmla="*/ 1144624 h 2343129"/>
                <a:gd name="connsiteX10-2513" fmla="*/ 550546 w 690250"/>
                <a:gd name="connsiteY10-2514" fmla="*/ 986670 h 2343129"/>
                <a:gd name="connsiteX11-2515" fmla="*/ 175895 w 690250"/>
                <a:gd name="connsiteY11-2516" fmla="*/ 535025 h 2343129"/>
                <a:gd name="connsiteX12-2517" fmla="*/ 113189 w 690250"/>
                <a:gd name="connsiteY12-2518" fmla="*/ 38 h 2343129"/>
                <a:gd name="connsiteX13-2519" fmla="*/ 6033 w 690250"/>
                <a:gd name="connsiteY13-2520" fmla="*/ 38 h 2343129"/>
                <a:gd name="connsiteX0-2521" fmla="*/ 6033 w 690248"/>
                <a:gd name="connsiteY0-2522" fmla="*/ 38 h 2343129"/>
                <a:gd name="connsiteX1-2523" fmla="*/ 117158 w 690248"/>
                <a:gd name="connsiteY1-2524" fmla="*/ 606463 h 2343129"/>
                <a:gd name="connsiteX2-2525" fmla="*/ 553721 w 690248"/>
                <a:gd name="connsiteY2-2526" fmla="*/ 1060487 h 2343129"/>
                <a:gd name="connsiteX3-2527" fmla="*/ 552926 w 690248"/>
                <a:gd name="connsiteY3-2528" fmla="*/ 1272418 h 2343129"/>
                <a:gd name="connsiteX4-2529" fmla="*/ 124301 w 690248"/>
                <a:gd name="connsiteY4-2530" fmla="*/ 1719301 h 2343129"/>
                <a:gd name="connsiteX5-2531" fmla="*/ 9208 w 690248"/>
                <a:gd name="connsiteY5-2532" fmla="*/ 2336838 h 2343129"/>
                <a:gd name="connsiteX6-2533" fmla="*/ 113189 w 690248"/>
                <a:gd name="connsiteY6-2534" fmla="*/ 2341600 h 2343129"/>
                <a:gd name="connsiteX7-2535" fmla="*/ 174308 w 690248"/>
                <a:gd name="connsiteY7-2536" fmla="*/ 1813757 h 2343129"/>
                <a:gd name="connsiteX8-2537" fmla="*/ 516415 w 690248"/>
                <a:gd name="connsiteY8-2538" fmla="*/ 1376400 h 2343129"/>
                <a:gd name="connsiteX9-2539" fmla="*/ 690245 w 690248"/>
                <a:gd name="connsiteY9-2540" fmla="*/ 1144624 h 2343129"/>
                <a:gd name="connsiteX10-2541" fmla="*/ 550546 w 690248"/>
                <a:gd name="connsiteY10-2542" fmla="*/ 986670 h 2343129"/>
                <a:gd name="connsiteX11-2543" fmla="*/ 175895 w 690248"/>
                <a:gd name="connsiteY11-2544" fmla="*/ 535025 h 2343129"/>
                <a:gd name="connsiteX12-2545" fmla="*/ 113189 w 690248"/>
                <a:gd name="connsiteY12-2546" fmla="*/ 38 h 2343129"/>
                <a:gd name="connsiteX13-2547" fmla="*/ 6033 w 690248"/>
                <a:gd name="connsiteY13-2548" fmla="*/ 38 h 2343129"/>
                <a:gd name="connsiteX0-2549" fmla="*/ 6033 w 690249"/>
                <a:gd name="connsiteY0-2550" fmla="*/ 38 h 2343129"/>
                <a:gd name="connsiteX1-2551" fmla="*/ 117158 w 690249"/>
                <a:gd name="connsiteY1-2552" fmla="*/ 606463 h 2343129"/>
                <a:gd name="connsiteX2-2553" fmla="*/ 553721 w 690249"/>
                <a:gd name="connsiteY2-2554" fmla="*/ 1060487 h 2343129"/>
                <a:gd name="connsiteX3-2555" fmla="*/ 552926 w 690249"/>
                <a:gd name="connsiteY3-2556" fmla="*/ 1272418 h 2343129"/>
                <a:gd name="connsiteX4-2557" fmla="*/ 124301 w 690249"/>
                <a:gd name="connsiteY4-2558" fmla="*/ 1719301 h 2343129"/>
                <a:gd name="connsiteX5-2559" fmla="*/ 9208 w 690249"/>
                <a:gd name="connsiteY5-2560" fmla="*/ 2336838 h 2343129"/>
                <a:gd name="connsiteX6-2561" fmla="*/ 113189 w 690249"/>
                <a:gd name="connsiteY6-2562" fmla="*/ 2341600 h 2343129"/>
                <a:gd name="connsiteX7-2563" fmla="*/ 174308 w 690249"/>
                <a:gd name="connsiteY7-2564" fmla="*/ 1813757 h 2343129"/>
                <a:gd name="connsiteX8-2565" fmla="*/ 516415 w 690249"/>
                <a:gd name="connsiteY8-2566" fmla="*/ 1376400 h 2343129"/>
                <a:gd name="connsiteX9-2567" fmla="*/ 690245 w 690249"/>
                <a:gd name="connsiteY9-2568" fmla="*/ 1144624 h 2343129"/>
                <a:gd name="connsiteX10-2569" fmla="*/ 555308 w 690249"/>
                <a:gd name="connsiteY10-2570" fmla="*/ 993814 h 2343129"/>
                <a:gd name="connsiteX11-2571" fmla="*/ 175895 w 690249"/>
                <a:gd name="connsiteY11-2572" fmla="*/ 535025 h 2343129"/>
                <a:gd name="connsiteX12-2573" fmla="*/ 113189 w 690249"/>
                <a:gd name="connsiteY12-2574" fmla="*/ 38 h 2343129"/>
                <a:gd name="connsiteX13-2575" fmla="*/ 6033 w 690249"/>
                <a:gd name="connsiteY13-2576" fmla="*/ 38 h 2343129"/>
                <a:gd name="connsiteX0-2577" fmla="*/ 6033 w 690249"/>
                <a:gd name="connsiteY0-2578" fmla="*/ 38 h 2343129"/>
                <a:gd name="connsiteX1-2579" fmla="*/ 117158 w 690249"/>
                <a:gd name="connsiteY1-2580" fmla="*/ 606463 h 2343129"/>
                <a:gd name="connsiteX2-2581" fmla="*/ 553721 w 690249"/>
                <a:gd name="connsiteY2-2582" fmla="*/ 1060487 h 2343129"/>
                <a:gd name="connsiteX3-2583" fmla="*/ 552926 w 690249"/>
                <a:gd name="connsiteY3-2584" fmla="*/ 1272418 h 2343129"/>
                <a:gd name="connsiteX4-2585" fmla="*/ 124301 w 690249"/>
                <a:gd name="connsiteY4-2586" fmla="*/ 1719301 h 2343129"/>
                <a:gd name="connsiteX5-2587" fmla="*/ 9208 w 690249"/>
                <a:gd name="connsiteY5-2588" fmla="*/ 2336838 h 2343129"/>
                <a:gd name="connsiteX6-2589" fmla="*/ 113189 w 690249"/>
                <a:gd name="connsiteY6-2590" fmla="*/ 2341600 h 2343129"/>
                <a:gd name="connsiteX7-2591" fmla="*/ 174308 w 690249"/>
                <a:gd name="connsiteY7-2592" fmla="*/ 1813757 h 2343129"/>
                <a:gd name="connsiteX8-2593" fmla="*/ 556896 w 690249"/>
                <a:gd name="connsiteY8-2594" fmla="*/ 1331156 h 2343129"/>
                <a:gd name="connsiteX9-2595" fmla="*/ 690245 w 690249"/>
                <a:gd name="connsiteY9-2596" fmla="*/ 1144624 h 2343129"/>
                <a:gd name="connsiteX10-2597" fmla="*/ 555308 w 690249"/>
                <a:gd name="connsiteY10-2598" fmla="*/ 993814 h 2343129"/>
                <a:gd name="connsiteX11-2599" fmla="*/ 175895 w 690249"/>
                <a:gd name="connsiteY11-2600" fmla="*/ 535025 h 2343129"/>
                <a:gd name="connsiteX12-2601" fmla="*/ 113189 w 690249"/>
                <a:gd name="connsiteY12-2602" fmla="*/ 38 h 2343129"/>
                <a:gd name="connsiteX13-2603" fmla="*/ 6033 w 690249"/>
                <a:gd name="connsiteY13-2604" fmla="*/ 38 h 2343129"/>
                <a:gd name="connsiteX0-2605" fmla="*/ 6033 w 690249"/>
                <a:gd name="connsiteY0-2606" fmla="*/ 38 h 2343129"/>
                <a:gd name="connsiteX1-2607" fmla="*/ 117158 w 690249"/>
                <a:gd name="connsiteY1-2608" fmla="*/ 606463 h 2343129"/>
                <a:gd name="connsiteX2-2609" fmla="*/ 553721 w 690249"/>
                <a:gd name="connsiteY2-2610" fmla="*/ 1060487 h 2343129"/>
                <a:gd name="connsiteX3-2611" fmla="*/ 552926 w 690249"/>
                <a:gd name="connsiteY3-2612" fmla="*/ 1272418 h 2343129"/>
                <a:gd name="connsiteX4-2613" fmla="*/ 124301 w 690249"/>
                <a:gd name="connsiteY4-2614" fmla="*/ 1719301 h 2343129"/>
                <a:gd name="connsiteX5-2615" fmla="*/ 9208 w 690249"/>
                <a:gd name="connsiteY5-2616" fmla="*/ 2336838 h 2343129"/>
                <a:gd name="connsiteX6-2617" fmla="*/ 113189 w 690249"/>
                <a:gd name="connsiteY6-2618" fmla="*/ 2341600 h 2343129"/>
                <a:gd name="connsiteX7-2619" fmla="*/ 174308 w 690249"/>
                <a:gd name="connsiteY7-2620" fmla="*/ 1813757 h 2343129"/>
                <a:gd name="connsiteX8-2621" fmla="*/ 556896 w 690249"/>
                <a:gd name="connsiteY8-2622" fmla="*/ 1331156 h 2343129"/>
                <a:gd name="connsiteX9-2623" fmla="*/ 690245 w 690249"/>
                <a:gd name="connsiteY9-2624" fmla="*/ 1144624 h 2343129"/>
                <a:gd name="connsiteX10-2625" fmla="*/ 555308 w 690249"/>
                <a:gd name="connsiteY10-2626" fmla="*/ 993814 h 2343129"/>
                <a:gd name="connsiteX11-2627" fmla="*/ 175895 w 690249"/>
                <a:gd name="connsiteY11-2628" fmla="*/ 535025 h 2343129"/>
                <a:gd name="connsiteX12-2629" fmla="*/ 113189 w 690249"/>
                <a:gd name="connsiteY12-2630" fmla="*/ 38 h 2343129"/>
                <a:gd name="connsiteX13-2631" fmla="*/ 6033 w 690249"/>
                <a:gd name="connsiteY13-2632" fmla="*/ 38 h 2343129"/>
                <a:gd name="connsiteX0-2633" fmla="*/ 6033 w 690249"/>
                <a:gd name="connsiteY0-2634" fmla="*/ 38 h 2343129"/>
                <a:gd name="connsiteX1-2635" fmla="*/ 117158 w 690249"/>
                <a:gd name="connsiteY1-2636" fmla="*/ 606463 h 2343129"/>
                <a:gd name="connsiteX2-2637" fmla="*/ 553721 w 690249"/>
                <a:gd name="connsiteY2-2638" fmla="*/ 1060487 h 2343129"/>
                <a:gd name="connsiteX3-2639" fmla="*/ 552926 w 690249"/>
                <a:gd name="connsiteY3-2640" fmla="*/ 1272418 h 2343129"/>
                <a:gd name="connsiteX4-2641" fmla="*/ 124301 w 690249"/>
                <a:gd name="connsiteY4-2642" fmla="*/ 1719301 h 2343129"/>
                <a:gd name="connsiteX5-2643" fmla="*/ 9208 w 690249"/>
                <a:gd name="connsiteY5-2644" fmla="*/ 2336838 h 2343129"/>
                <a:gd name="connsiteX6-2645" fmla="*/ 113189 w 690249"/>
                <a:gd name="connsiteY6-2646" fmla="*/ 2341600 h 2343129"/>
                <a:gd name="connsiteX7-2647" fmla="*/ 174308 w 690249"/>
                <a:gd name="connsiteY7-2648" fmla="*/ 1813757 h 2343129"/>
                <a:gd name="connsiteX8-2649" fmla="*/ 556896 w 690249"/>
                <a:gd name="connsiteY8-2650" fmla="*/ 1331156 h 2343129"/>
                <a:gd name="connsiteX9-2651" fmla="*/ 690245 w 690249"/>
                <a:gd name="connsiteY9-2652" fmla="*/ 1144624 h 2343129"/>
                <a:gd name="connsiteX10-2653" fmla="*/ 555308 w 690249"/>
                <a:gd name="connsiteY10-2654" fmla="*/ 993814 h 2343129"/>
                <a:gd name="connsiteX11-2655" fmla="*/ 175895 w 690249"/>
                <a:gd name="connsiteY11-2656" fmla="*/ 535025 h 2343129"/>
                <a:gd name="connsiteX12-2657" fmla="*/ 113189 w 690249"/>
                <a:gd name="connsiteY12-2658" fmla="*/ 38 h 2343129"/>
                <a:gd name="connsiteX13-2659" fmla="*/ 6033 w 690249"/>
                <a:gd name="connsiteY13-2660" fmla="*/ 38 h 2343129"/>
                <a:gd name="connsiteX0-2661" fmla="*/ 6033 w 690332"/>
                <a:gd name="connsiteY0-2662" fmla="*/ 38 h 2343129"/>
                <a:gd name="connsiteX1-2663" fmla="*/ 117158 w 690332"/>
                <a:gd name="connsiteY1-2664" fmla="*/ 606463 h 2343129"/>
                <a:gd name="connsiteX2-2665" fmla="*/ 553721 w 690332"/>
                <a:gd name="connsiteY2-2666" fmla="*/ 1060487 h 2343129"/>
                <a:gd name="connsiteX3-2667" fmla="*/ 552926 w 690332"/>
                <a:gd name="connsiteY3-2668" fmla="*/ 1272418 h 2343129"/>
                <a:gd name="connsiteX4-2669" fmla="*/ 124301 w 690332"/>
                <a:gd name="connsiteY4-2670" fmla="*/ 1719301 h 2343129"/>
                <a:gd name="connsiteX5-2671" fmla="*/ 9208 w 690332"/>
                <a:gd name="connsiteY5-2672" fmla="*/ 2336838 h 2343129"/>
                <a:gd name="connsiteX6-2673" fmla="*/ 113189 w 690332"/>
                <a:gd name="connsiteY6-2674" fmla="*/ 2341600 h 2343129"/>
                <a:gd name="connsiteX7-2675" fmla="*/ 174308 w 690332"/>
                <a:gd name="connsiteY7-2676" fmla="*/ 1813757 h 2343129"/>
                <a:gd name="connsiteX8-2677" fmla="*/ 556896 w 690332"/>
                <a:gd name="connsiteY8-2678" fmla="*/ 1331156 h 2343129"/>
                <a:gd name="connsiteX9-2679" fmla="*/ 690245 w 690332"/>
                <a:gd name="connsiteY9-2680" fmla="*/ 1144624 h 2343129"/>
                <a:gd name="connsiteX10-2681" fmla="*/ 555308 w 690332"/>
                <a:gd name="connsiteY10-2682" fmla="*/ 993814 h 2343129"/>
                <a:gd name="connsiteX11-2683" fmla="*/ 175895 w 690332"/>
                <a:gd name="connsiteY11-2684" fmla="*/ 535025 h 2343129"/>
                <a:gd name="connsiteX12-2685" fmla="*/ 113189 w 690332"/>
                <a:gd name="connsiteY12-2686" fmla="*/ 38 h 2343129"/>
                <a:gd name="connsiteX13-2687" fmla="*/ 6033 w 690332"/>
                <a:gd name="connsiteY13-2688" fmla="*/ 38 h 2343129"/>
                <a:gd name="connsiteX0-2689" fmla="*/ 6033 w 632159"/>
                <a:gd name="connsiteY0-2690" fmla="*/ 38 h 2343129"/>
                <a:gd name="connsiteX1-2691" fmla="*/ 117158 w 632159"/>
                <a:gd name="connsiteY1-2692" fmla="*/ 606463 h 2343129"/>
                <a:gd name="connsiteX2-2693" fmla="*/ 553721 w 632159"/>
                <a:gd name="connsiteY2-2694" fmla="*/ 1060487 h 2343129"/>
                <a:gd name="connsiteX3-2695" fmla="*/ 552926 w 632159"/>
                <a:gd name="connsiteY3-2696" fmla="*/ 1272418 h 2343129"/>
                <a:gd name="connsiteX4-2697" fmla="*/ 124301 w 632159"/>
                <a:gd name="connsiteY4-2698" fmla="*/ 1719301 h 2343129"/>
                <a:gd name="connsiteX5-2699" fmla="*/ 9208 w 632159"/>
                <a:gd name="connsiteY5-2700" fmla="*/ 2336838 h 2343129"/>
                <a:gd name="connsiteX6-2701" fmla="*/ 113189 w 632159"/>
                <a:gd name="connsiteY6-2702" fmla="*/ 2341600 h 2343129"/>
                <a:gd name="connsiteX7-2703" fmla="*/ 174308 w 632159"/>
                <a:gd name="connsiteY7-2704" fmla="*/ 1813757 h 2343129"/>
                <a:gd name="connsiteX8-2705" fmla="*/ 556896 w 632159"/>
                <a:gd name="connsiteY8-2706" fmla="*/ 1331156 h 2343129"/>
                <a:gd name="connsiteX9-2707" fmla="*/ 555308 w 632159"/>
                <a:gd name="connsiteY9-2708" fmla="*/ 993814 h 2343129"/>
                <a:gd name="connsiteX10-2709" fmla="*/ 175895 w 632159"/>
                <a:gd name="connsiteY10-2710" fmla="*/ 535025 h 2343129"/>
                <a:gd name="connsiteX11-2711" fmla="*/ 113189 w 632159"/>
                <a:gd name="connsiteY11-2712" fmla="*/ 38 h 2343129"/>
                <a:gd name="connsiteX12-2713" fmla="*/ 6033 w 632159"/>
                <a:gd name="connsiteY12-2714" fmla="*/ 38 h 2343129"/>
                <a:gd name="connsiteX0-2715" fmla="*/ 6033 w 656624"/>
                <a:gd name="connsiteY0-2716" fmla="*/ 38 h 2343129"/>
                <a:gd name="connsiteX1-2717" fmla="*/ 117158 w 656624"/>
                <a:gd name="connsiteY1-2718" fmla="*/ 606463 h 2343129"/>
                <a:gd name="connsiteX2-2719" fmla="*/ 553721 w 656624"/>
                <a:gd name="connsiteY2-2720" fmla="*/ 1060487 h 2343129"/>
                <a:gd name="connsiteX3-2721" fmla="*/ 552926 w 656624"/>
                <a:gd name="connsiteY3-2722" fmla="*/ 1272418 h 2343129"/>
                <a:gd name="connsiteX4-2723" fmla="*/ 124301 w 656624"/>
                <a:gd name="connsiteY4-2724" fmla="*/ 1719301 h 2343129"/>
                <a:gd name="connsiteX5-2725" fmla="*/ 9208 w 656624"/>
                <a:gd name="connsiteY5-2726" fmla="*/ 2336838 h 2343129"/>
                <a:gd name="connsiteX6-2727" fmla="*/ 113189 w 656624"/>
                <a:gd name="connsiteY6-2728" fmla="*/ 2341600 h 2343129"/>
                <a:gd name="connsiteX7-2729" fmla="*/ 174308 w 656624"/>
                <a:gd name="connsiteY7-2730" fmla="*/ 1813757 h 2343129"/>
                <a:gd name="connsiteX8-2731" fmla="*/ 556896 w 656624"/>
                <a:gd name="connsiteY8-2732" fmla="*/ 1331156 h 2343129"/>
                <a:gd name="connsiteX9-2733" fmla="*/ 555308 w 656624"/>
                <a:gd name="connsiteY9-2734" fmla="*/ 993814 h 2343129"/>
                <a:gd name="connsiteX10-2735" fmla="*/ 175895 w 656624"/>
                <a:gd name="connsiteY10-2736" fmla="*/ 535025 h 2343129"/>
                <a:gd name="connsiteX11-2737" fmla="*/ 113189 w 656624"/>
                <a:gd name="connsiteY11-2738" fmla="*/ 38 h 2343129"/>
                <a:gd name="connsiteX12-2739" fmla="*/ 6033 w 656624"/>
                <a:gd name="connsiteY12-2740" fmla="*/ 38 h 2343129"/>
                <a:gd name="connsiteX0-2741" fmla="*/ 6033 w 663046"/>
                <a:gd name="connsiteY0-2742" fmla="*/ 38 h 2343129"/>
                <a:gd name="connsiteX1-2743" fmla="*/ 117158 w 663046"/>
                <a:gd name="connsiteY1-2744" fmla="*/ 606463 h 2343129"/>
                <a:gd name="connsiteX2-2745" fmla="*/ 553721 w 663046"/>
                <a:gd name="connsiteY2-2746" fmla="*/ 1060487 h 2343129"/>
                <a:gd name="connsiteX3-2747" fmla="*/ 552926 w 663046"/>
                <a:gd name="connsiteY3-2748" fmla="*/ 1272418 h 2343129"/>
                <a:gd name="connsiteX4-2749" fmla="*/ 124301 w 663046"/>
                <a:gd name="connsiteY4-2750" fmla="*/ 1719301 h 2343129"/>
                <a:gd name="connsiteX5-2751" fmla="*/ 9208 w 663046"/>
                <a:gd name="connsiteY5-2752" fmla="*/ 2336838 h 2343129"/>
                <a:gd name="connsiteX6-2753" fmla="*/ 113189 w 663046"/>
                <a:gd name="connsiteY6-2754" fmla="*/ 2341600 h 2343129"/>
                <a:gd name="connsiteX7-2755" fmla="*/ 174308 w 663046"/>
                <a:gd name="connsiteY7-2756" fmla="*/ 1813757 h 2343129"/>
                <a:gd name="connsiteX8-2757" fmla="*/ 556896 w 663046"/>
                <a:gd name="connsiteY8-2758" fmla="*/ 1331156 h 2343129"/>
                <a:gd name="connsiteX9-2759" fmla="*/ 555308 w 663046"/>
                <a:gd name="connsiteY9-2760" fmla="*/ 993814 h 2343129"/>
                <a:gd name="connsiteX10-2761" fmla="*/ 175895 w 663046"/>
                <a:gd name="connsiteY10-2762" fmla="*/ 535025 h 2343129"/>
                <a:gd name="connsiteX11-2763" fmla="*/ 113189 w 663046"/>
                <a:gd name="connsiteY11-2764" fmla="*/ 38 h 2343129"/>
                <a:gd name="connsiteX12-2765" fmla="*/ 6033 w 663046"/>
                <a:gd name="connsiteY12-2766" fmla="*/ 38 h 2343129"/>
                <a:gd name="connsiteX0-2767" fmla="*/ 6033 w 681517"/>
                <a:gd name="connsiteY0-2768" fmla="*/ 38 h 2343129"/>
                <a:gd name="connsiteX1-2769" fmla="*/ 117158 w 681517"/>
                <a:gd name="connsiteY1-2770" fmla="*/ 606463 h 2343129"/>
                <a:gd name="connsiteX2-2771" fmla="*/ 553721 w 681517"/>
                <a:gd name="connsiteY2-2772" fmla="*/ 1060487 h 2343129"/>
                <a:gd name="connsiteX3-2773" fmla="*/ 552926 w 681517"/>
                <a:gd name="connsiteY3-2774" fmla="*/ 1272418 h 2343129"/>
                <a:gd name="connsiteX4-2775" fmla="*/ 124301 w 681517"/>
                <a:gd name="connsiteY4-2776" fmla="*/ 1719301 h 2343129"/>
                <a:gd name="connsiteX5-2777" fmla="*/ 9208 w 681517"/>
                <a:gd name="connsiteY5-2778" fmla="*/ 2336838 h 2343129"/>
                <a:gd name="connsiteX6-2779" fmla="*/ 113189 w 681517"/>
                <a:gd name="connsiteY6-2780" fmla="*/ 2341600 h 2343129"/>
                <a:gd name="connsiteX7-2781" fmla="*/ 174308 w 681517"/>
                <a:gd name="connsiteY7-2782" fmla="*/ 1813757 h 2343129"/>
                <a:gd name="connsiteX8-2783" fmla="*/ 556896 w 681517"/>
                <a:gd name="connsiteY8-2784" fmla="*/ 1331156 h 2343129"/>
                <a:gd name="connsiteX9-2785" fmla="*/ 555308 w 681517"/>
                <a:gd name="connsiteY9-2786" fmla="*/ 993814 h 2343129"/>
                <a:gd name="connsiteX10-2787" fmla="*/ 175895 w 681517"/>
                <a:gd name="connsiteY10-2788" fmla="*/ 535025 h 2343129"/>
                <a:gd name="connsiteX11-2789" fmla="*/ 113189 w 681517"/>
                <a:gd name="connsiteY11-2790" fmla="*/ 38 h 2343129"/>
                <a:gd name="connsiteX12-2791" fmla="*/ 6033 w 681517"/>
                <a:gd name="connsiteY12-2792" fmla="*/ 38 h 2343129"/>
                <a:gd name="connsiteX0-2793" fmla="*/ 6033 w 634658"/>
                <a:gd name="connsiteY0-2794" fmla="*/ 38 h 2343129"/>
                <a:gd name="connsiteX1-2795" fmla="*/ 117158 w 634658"/>
                <a:gd name="connsiteY1-2796" fmla="*/ 606463 h 2343129"/>
                <a:gd name="connsiteX2-2797" fmla="*/ 553721 w 634658"/>
                <a:gd name="connsiteY2-2798" fmla="*/ 1060487 h 2343129"/>
                <a:gd name="connsiteX3-2799" fmla="*/ 552926 w 634658"/>
                <a:gd name="connsiteY3-2800" fmla="*/ 1272418 h 2343129"/>
                <a:gd name="connsiteX4-2801" fmla="*/ 124301 w 634658"/>
                <a:gd name="connsiteY4-2802" fmla="*/ 1719301 h 2343129"/>
                <a:gd name="connsiteX5-2803" fmla="*/ 9208 w 634658"/>
                <a:gd name="connsiteY5-2804" fmla="*/ 2336838 h 2343129"/>
                <a:gd name="connsiteX6-2805" fmla="*/ 113189 w 634658"/>
                <a:gd name="connsiteY6-2806" fmla="*/ 2341600 h 2343129"/>
                <a:gd name="connsiteX7-2807" fmla="*/ 200502 w 634658"/>
                <a:gd name="connsiteY7-2808" fmla="*/ 1756607 h 2343129"/>
                <a:gd name="connsiteX8-2809" fmla="*/ 556896 w 634658"/>
                <a:gd name="connsiteY8-2810" fmla="*/ 1331156 h 2343129"/>
                <a:gd name="connsiteX9-2811" fmla="*/ 555308 w 634658"/>
                <a:gd name="connsiteY9-2812" fmla="*/ 993814 h 2343129"/>
                <a:gd name="connsiteX10-2813" fmla="*/ 175895 w 634658"/>
                <a:gd name="connsiteY10-2814" fmla="*/ 535025 h 2343129"/>
                <a:gd name="connsiteX11-2815" fmla="*/ 113189 w 634658"/>
                <a:gd name="connsiteY11-2816" fmla="*/ 38 h 2343129"/>
                <a:gd name="connsiteX12-2817" fmla="*/ 6033 w 634658"/>
                <a:gd name="connsiteY12-2818" fmla="*/ 38 h 2343129"/>
                <a:gd name="connsiteX0-2819" fmla="*/ 6033 w 676933"/>
                <a:gd name="connsiteY0-2820" fmla="*/ 38 h 2343129"/>
                <a:gd name="connsiteX1-2821" fmla="*/ 117158 w 676933"/>
                <a:gd name="connsiteY1-2822" fmla="*/ 606463 h 2343129"/>
                <a:gd name="connsiteX2-2823" fmla="*/ 553721 w 676933"/>
                <a:gd name="connsiteY2-2824" fmla="*/ 1060487 h 2343129"/>
                <a:gd name="connsiteX3-2825" fmla="*/ 552926 w 676933"/>
                <a:gd name="connsiteY3-2826" fmla="*/ 1272418 h 2343129"/>
                <a:gd name="connsiteX4-2827" fmla="*/ 124301 w 676933"/>
                <a:gd name="connsiteY4-2828" fmla="*/ 1719301 h 2343129"/>
                <a:gd name="connsiteX5-2829" fmla="*/ 9208 w 676933"/>
                <a:gd name="connsiteY5-2830" fmla="*/ 2336838 h 2343129"/>
                <a:gd name="connsiteX6-2831" fmla="*/ 113189 w 676933"/>
                <a:gd name="connsiteY6-2832" fmla="*/ 2341600 h 2343129"/>
                <a:gd name="connsiteX7-2833" fmla="*/ 200502 w 676933"/>
                <a:gd name="connsiteY7-2834" fmla="*/ 1756607 h 2343129"/>
                <a:gd name="connsiteX8-2835" fmla="*/ 556896 w 676933"/>
                <a:gd name="connsiteY8-2836" fmla="*/ 1331156 h 2343129"/>
                <a:gd name="connsiteX9-2837" fmla="*/ 555308 w 676933"/>
                <a:gd name="connsiteY9-2838" fmla="*/ 993814 h 2343129"/>
                <a:gd name="connsiteX10-2839" fmla="*/ 175895 w 676933"/>
                <a:gd name="connsiteY10-2840" fmla="*/ 535025 h 2343129"/>
                <a:gd name="connsiteX11-2841" fmla="*/ 113189 w 676933"/>
                <a:gd name="connsiteY11-2842" fmla="*/ 38 h 2343129"/>
                <a:gd name="connsiteX12-2843" fmla="*/ 6033 w 676933"/>
                <a:gd name="connsiteY12-2844" fmla="*/ 38 h 2343129"/>
                <a:gd name="connsiteX0-2845" fmla="*/ 6033 w 676933"/>
                <a:gd name="connsiteY0-2846" fmla="*/ 38 h 2343129"/>
                <a:gd name="connsiteX1-2847" fmla="*/ 117158 w 676933"/>
                <a:gd name="connsiteY1-2848" fmla="*/ 606463 h 2343129"/>
                <a:gd name="connsiteX2-2849" fmla="*/ 553721 w 676933"/>
                <a:gd name="connsiteY2-2850" fmla="*/ 1060487 h 2343129"/>
                <a:gd name="connsiteX3-2851" fmla="*/ 552926 w 676933"/>
                <a:gd name="connsiteY3-2852" fmla="*/ 1272418 h 2343129"/>
                <a:gd name="connsiteX4-2853" fmla="*/ 124301 w 676933"/>
                <a:gd name="connsiteY4-2854" fmla="*/ 1719301 h 2343129"/>
                <a:gd name="connsiteX5-2855" fmla="*/ 9208 w 676933"/>
                <a:gd name="connsiteY5-2856" fmla="*/ 2336838 h 2343129"/>
                <a:gd name="connsiteX6-2857" fmla="*/ 113189 w 676933"/>
                <a:gd name="connsiteY6-2858" fmla="*/ 2341600 h 2343129"/>
                <a:gd name="connsiteX7-2859" fmla="*/ 200502 w 676933"/>
                <a:gd name="connsiteY7-2860" fmla="*/ 1756607 h 2343129"/>
                <a:gd name="connsiteX8-2861" fmla="*/ 556896 w 676933"/>
                <a:gd name="connsiteY8-2862" fmla="*/ 1331156 h 2343129"/>
                <a:gd name="connsiteX9-2863" fmla="*/ 555308 w 676933"/>
                <a:gd name="connsiteY9-2864" fmla="*/ 993814 h 2343129"/>
                <a:gd name="connsiteX10-2865" fmla="*/ 175895 w 676933"/>
                <a:gd name="connsiteY10-2866" fmla="*/ 535025 h 2343129"/>
                <a:gd name="connsiteX11-2867" fmla="*/ 113189 w 676933"/>
                <a:gd name="connsiteY11-2868" fmla="*/ 38 h 2343129"/>
                <a:gd name="connsiteX12-2869" fmla="*/ 6033 w 676933"/>
                <a:gd name="connsiteY12-2870" fmla="*/ 38 h 2343129"/>
                <a:gd name="connsiteX0-2871" fmla="*/ 6033 w 676933"/>
                <a:gd name="connsiteY0-2872" fmla="*/ 38 h 2343129"/>
                <a:gd name="connsiteX1-2873" fmla="*/ 117158 w 676933"/>
                <a:gd name="connsiteY1-2874" fmla="*/ 606463 h 2343129"/>
                <a:gd name="connsiteX2-2875" fmla="*/ 553721 w 676933"/>
                <a:gd name="connsiteY2-2876" fmla="*/ 1060487 h 2343129"/>
                <a:gd name="connsiteX3-2877" fmla="*/ 552926 w 676933"/>
                <a:gd name="connsiteY3-2878" fmla="*/ 1272418 h 2343129"/>
                <a:gd name="connsiteX4-2879" fmla="*/ 124301 w 676933"/>
                <a:gd name="connsiteY4-2880" fmla="*/ 1719301 h 2343129"/>
                <a:gd name="connsiteX5-2881" fmla="*/ 9208 w 676933"/>
                <a:gd name="connsiteY5-2882" fmla="*/ 2336838 h 2343129"/>
                <a:gd name="connsiteX6-2883" fmla="*/ 113189 w 676933"/>
                <a:gd name="connsiteY6-2884" fmla="*/ 2341600 h 2343129"/>
                <a:gd name="connsiteX7-2885" fmla="*/ 200502 w 676933"/>
                <a:gd name="connsiteY7-2886" fmla="*/ 1756607 h 2343129"/>
                <a:gd name="connsiteX8-2887" fmla="*/ 556896 w 676933"/>
                <a:gd name="connsiteY8-2888" fmla="*/ 1331156 h 2343129"/>
                <a:gd name="connsiteX9-2889" fmla="*/ 555308 w 676933"/>
                <a:gd name="connsiteY9-2890" fmla="*/ 993814 h 2343129"/>
                <a:gd name="connsiteX10-2891" fmla="*/ 175895 w 676933"/>
                <a:gd name="connsiteY10-2892" fmla="*/ 535025 h 2343129"/>
                <a:gd name="connsiteX11-2893" fmla="*/ 113189 w 676933"/>
                <a:gd name="connsiteY11-2894" fmla="*/ 38 h 2343129"/>
                <a:gd name="connsiteX12-2895" fmla="*/ 6033 w 676933"/>
                <a:gd name="connsiteY12-2896" fmla="*/ 38 h 2343129"/>
                <a:gd name="connsiteX0-2897" fmla="*/ 6033 w 683751"/>
                <a:gd name="connsiteY0-2898" fmla="*/ 38 h 2343129"/>
                <a:gd name="connsiteX1-2899" fmla="*/ 117158 w 683751"/>
                <a:gd name="connsiteY1-2900" fmla="*/ 606463 h 2343129"/>
                <a:gd name="connsiteX2-2901" fmla="*/ 553721 w 683751"/>
                <a:gd name="connsiteY2-2902" fmla="*/ 1060487 h 2343129"/>
                <a:gd name="connsiteX3-2903" fmla="*/ 552926 w 683751"/>
                <a:gd name="connsiteY3-2904" fmla="*/ 1272418 h 2343129"/>
                <a:gd name="connsiteX4-2905" fmla="*/ 124301 w 683751"/>
                <a:gd name="connsiteY4-2906" fmla="*/ 1719301 h 2343129"/>
                <a:gd name="connsiteX5-2907" fmla="*/ 9208 w 683751"/>
                <a:gd name="connsiteY5-2908" fmla="*/ 2336838 h 2343129"/>
                <a:gd name="connsiteX6-2909" fmla="*/ 113189 w 683751"/>
                <a:gd name="connsiteY6-2910" fmla="*/ 2341600 h 2343129"/>
                <a:gd name="connsiteX7-2911" fmla="*/ 200502 w 683751"/>
                <a:gd name="connsiteY7-2912" fmla="*/ 1756607 h 2343129"/>
                <a:gd name="connsiteX8-2913" fmla="*/ 556896 w 683751"/>
                <a:gd name="connsiteY8-2914" fmla="*/ 1331156 h 2343129"/>
                <a:gd name="connsiteX9-2915" fmla="*/ 555308 w 683751"/>
                <a:gd name="connsiteY9-2916" fmla="*/ 993814 h 2343129"/>
                <a:gd name="connsiteX10-2917" fmla="*/ 175895 w 683751"/>
                <a:gd name="connsiteY10-2918" fmla="*/ 535025 h 2343129"/>
                <a:gd name="connsiteX11-2919" fmla="*/ 113189 w 683751"/>
                <a:gd name="connsiteY11-2920" fmla="*/ 38 h 2343129"/>
                <a:gd name="connsiteX12-2921" fmla="*/ 6033 w 683751"/>
                <a:gd name="connsiteY12-2922" fmla="*/ 38 h 2343129"/>
                <a:gd name="connsiteX0-2923" fmla="*/ 6033 w 683751"/>
                <a:gd name="connsiteY0-2924" fmla="*/ 38 h 2343129"/>
                <a:gd name="connsiteX1-2925" fmla="*/ 117158 w 683751"/>
                <a:gd name="connsiteY1-2926" fmla="*/ 606463 h 2343129"/>
                <a:gd name="connsiteX2-2927" fmla="*/ 553721 w 683751"/>
                <a:gd name="connsiteY2-2928" fmla="*/ 1060487 h 2343129"/>
                <a:gd name="connsiteX3-2929" fmla="*/ 552926 w 683751"/>
                <a:gd name="connsiteY3-2930" fmla="*/ 1272418 h 2343129"/>
                <a:gd name="connsiteX4-2931" fmla="*/ 124301 w 683751"/>
                <a:gd name="connsiteY4-2932" fmla="*/ 1719301 h 2343129"/>
                <a:gd name="connsiteX5-2933" fmla="*/ 9208 w 683751"/>
                <a:gd name="connsiteY5-2934" fmla="*/ 2336838 h 2343129"/>
                <a:gd name="connsiteX6-2935" fmla="*/ 113189 w 683751"/>
                <a:gd name="connsiteY6-2936" fmla="*/ 2341600 h 2343129"/>
                <a:gd name="connsiteX7-2937" fmla="*/ 200502 w 683751"/>
                <a:gd name="connsiteY7-2938" fmla="*/ 1756607 h 2343129"/>
                <a:gd name="connsiteX8-2939" fmla="*/ 556896 w 683751"/>
                <a:gd name="connsiteY8-2940" fmla="*/ 1331156 h 2343129"/>
                <a:gd name="connsiteX9-2941" fmla="*/ 555308 w 683751"/>
                <a:gd name="connsiteY9-2942" fmla="*/ 993814 h 2343129"/>
                <a:gd name="connsiteX10-2943" fmla="*/ 175895 w 683751"/>
                <a:gd name="connsiteY10-2944" fmla="*/ 535025 h 2343129"/>
                <a:gd name="connsiteX11-2945" fmla="*/ 113189 w 683751"/>
                <a:gd name="connsiteY11-2946" fmla="*/ 38 h 2343129"/>
                <a:gd name="connsiteX12-2947" fmla="*/ 6033 w 683751"/>
                <a:gd name="connsiteY12-2948" fmla="*/ 38 h 2343129"/>
                <a:gd name="connsiteX0-2949" fmla="*/ 6033 w 683895"/>
                <a:gd name="connsiteY0-2950" fmla="*/ 38 h 2343129"/>
                <a:gd name="connsiteX1-2951" fmla="*/ 117158 w 683895"/>
                <a:gd name="connsiteY1-2952" fmla="*/ 606463 h 2343129"/>
                <a:gd name="connsiteX2-2953" fmla="*/ 553721 w 683895"/>
                <a:gd name="connsiteY2-2954" fmla="*/ 1060487 h 2343129"/>
                <a:gd name="connsiteX3-2955" fmla="*/ 552926 w 683895"/>
                <a:gd name="connsiteY3-2956" fmla="*/ 1272418 h 2343129"/>
                <a:gd name="connsiteX4-2957" fmla="*/ 124301 w 683895"/>
                <a:gd name="connsiteY4-2958" fmla="*/ 1719301 h 2343129"/>
                <a:gd name="connsiteX5-2959" fmla="*/ 9208 w 683895"/>
                <a:gd name="connsiteY5-2960" fmla="*/ 2336838 h 2343129"/>
                <a:gd name="connsiteX6-2961" fmla="*/ 113189 w 683895"/>
                <a:gd name="connsiteY6-2962" fmla="*/ 2341600 h 2343129"/>
                <a:gd name="connsiteX7-2963" fmla="*/ 200502 w 683895"/>
                <a:gd name="connsiteY7-2964" fmla="*/ 1756607 h 2343129"/>
                <a:gd name="connsiteX8-2965" fmla="*/ 556896 w 683895"/>
                <a:gd name="connsiteY8-2966" fmla="*/ 1331156 h 2343129"/>
                <a:gd name="connsiteX9-2967" fmla="*/ 683894 w 683895"/>
                <a:gd name="connsiteY9-2968" fmla="*/ 1165263 h 2343129"/>
                <a:gd name="connsiteX10-2969" fmla="*/ 555308 w 683895"/>
                <a:gd name="connsiteY10-2970" fmla="*/ 993814 h 2343129"/>
                <a:gd name="connsiteX11-2971" fmla="*/ 175895 w 683895"/>
                <a:gd name="connsiteY11-2972" fmla="*/ 535025 h 2343129"/>
                <a:gd name="connsiteX12-2973" fmla="*/ 113189 w 683895"/>
                <a:gd name="connsiteY12-2974" fmla="*/ 38 h 2343129"/>
                <a:gd name="connsiteX13-2975" fmla="*/ 6033 w 683895"/>
                <a:gd name="connsiteY13-2976" fmla="*/ 38 h 2343129"/>
                <a:gd name="connsiteX0-2977" fmla="*/ 6033 w 702832"/>
                <a:gd name="connsiteY0-2978" fmla="*/ 38 h 2343129"/>
                <a:gd name="connsiteX1-2979" fmla="*/ 117158 w 702832"/>
                <a:gd name="connsiteY1-2980" fmla="*/ 606463 h 2343129"/>
                <a:gd name="connsiteX2-2981" fmla="*/ 553721 w 702832"/>
                <a:gd name="connsiteY2-2982" fmla="*/ 1060487 h 2343129"/>
                <a:gd name="connsiteX3-2983" fmla="*/ 552926 w 702832"/>
                <a:gd name="connsiteY3-2984" fmla="*/ 1272418 h 2343129"/>
                <a:gd name="connsiteX4-2985" fmla="*/ 124301 w 702832"/>
                <a:gd name="connsiteY4-2986" fmla="*/ 1719301 h 2343129"/>
                <a:gd name="connsiteX5-2987" fmla="*/ 9208 w 702832"/>
                <a:gd name="connsiteY5-2988" fmla="*/ 2336838 h 2343129"/>
                <a:gd name="connsiteX6-2989" fmla="*/ 113189 w 702832"/>
                <a:gd name="connsiteY6-2990" fmla="*/ 2341600 h 2343129"/>
                <a:gd name="connsiteX7-2991" fmla="*/ 200502 w 702832"/>
                <a:gd name="connsiteY7-2992" fmla="*/ 1756607 h 2343129"/>
                <a:gd name="connsiteX8-2993" fmla="*/ 556896 w 702832"/>
                <a:gd name="connsiteY8-2994" fmla="*/ 1331156 h 2343129"/>
                <a:gd name="connsiteX9-2995" fmla="*/ 683894 w 702832"/>
                <a:gd name="connsiteY9-2996" fmla="*/ 1165263 h 2343129"/>
                <a:gd name="connsiteX10-2997" fmla="*/ 175895 w 702832"/>
                <a:gd name="connsiteY10-2998" fmla="*/ 535025 h 2343129"/>
                <a:gd name="connsiteX11-2999" fmla="*/ 113189 w 702832"/>
                <a:gd name="connsiteY11-3000" fmla="*/ 38 h 2343129"/>
                <a:gd name="connsiteX12-3001" fmla="*/ 6033 w 702832"/>
                <a:gd name="connsiteY12-3002" fmla="*/ 38 h 2343129"/>
                <a:gd name="connsiteX0-3003" fmla="*/ 6033 w 683925"/>
                <a:gd name="connsiteY0-3004" fmla="*/ 38 h 2343129"/>
                <a:gd name="connsiteX1-3005" fmla="*/ 117158 w 683925"/>
                <a:gd name="connsiteY1-3006" fmla="*/ 606463 h 2343129"/>
                <a:gd name="connsiteX2-3007" fmla="*/ 553721 w 683925"/>
                <a:gd name="connsiteY2-3008" fmla="*/ 1060487 h 2343129"/>
                <a:gd name="connsiteX3-3009" fmla="*/ 552926 w 683925"/>
                <a:gd name="connsiteY3-3010" fmla="*/ 1272418 h 2343129"/>
                <a:gd name="connsiteX4-3011" fmla="*/ 124301 w 683925"/>
                <a:gd name="connsiteY4-3012" fmla="*/ 1719301 h 2343129"/>
                <a:gd name="connsiteX5-3013" fmla="*/ 9208 w 683925"/>
                <a:gd name="connsiteY5-3014" fmla="*/ 2336838 h 2343129"/>
                <a:gd name="connsiteX6-3015" fmla="*/ 113189 w 683925"/>
                <a:gd name="connsiteY6-3016" fmla="*/ 2341600 h 2343129"/>
                <a:gd name="connsiteX7-3017" fmla="*/ 200502 w 683925"/>
                <a:gd name="connsiteY7-3018" fmla="*/ 1756607 h 2343129"/>
                <a:gd name="connsiteX8-3019" fmla="*/ 683894 w 683925"/>
                <a:gd name="connsiteY8-3020" fmla="*/ 1165263 h 2343129"/>
                <a:gd name="connsiteX9-3021" fmla="*/ 175895 w 683925"/>
                <a:gd name="connsiteY9-3022" fmla="*/ 535025 h 2343129"/>
                <a:gd name="connsiteX10-3023" fmla="*/ 113189 w 683925"/>
                <a:gd name="connsiteY10-3024" fmla="*/ 38 h 2343129"/>
                <a:gd name="connsiteX11-3025" fmla="*/ 6033 w 683925"/>
                <a:gd name="connsiteY11-3026" fmla="*/ 38 h 2343129"/>
                <a:gd name="connsiteX0-3027" fmla="*/ 6033 w 689984"/>
                <a:gd name="connsiteY0-3028" fmla="*/ 38 h 2343129"/>
                <a:gd name="connsiteX1-3029" fmla="*/ 117158 w 689984"/>
                <a:gd name="connsiteY1-3030" fmla="*/ 606463 h 2343129"/>
                <a:gd name="connsiteX2-3031" fmla="*/ 553721 w 689984"/>
                <a:gd name="connsiteY2-3032" fmla="*/ 1060487 h 2343129"/>
                <a:gd name="connsiteX3-3033" fmla="*/ 552926 w 689984"/>
                <a:gd name="connsiteY3-3034" fmla="*/ 1272418 h 2343129"/>
                <a:gd name="connsiteX4-3035" fmla="*/ 124301 w 689984"/>
                <a:gd name="connsiteY4-3036" fmla="*/ 1719301 h 2343129"/>
                <a:gd name="connsiteX5-3037" fmla="*/ 9208 w 689984"/>
                <a:gd name="connsiteY5-3038" fmla="*/ 2336838 h 2343129"/>
                <a:gd name="connsiteX6-3039" fmla="*/ 113189 w 689984"/>
                <a:gd name="connsiteY6-3040" fmla="*/ 2341600 h 2343129"/>
                <a:gd name="connsiteX7-3041" fmla="*/ 200502 w 689984"/>
                <a:gd name="connsiteY7-3042" fmla="*/ 1756607 h 2343129"/>
                <a:gd name="connsiteX8-3043" fmla="*/ 683894 w 689984"/>
                <a:gd name="connsiteY8-3044" fmla="*/ 1165263 h 2343129"/>
                <a:gd name="connsiteX9-3045" fmla="*/ 175895 w 689984"/>
                <a:gd name="connsiteY9-3046" fmla="*/ 535025 h 2343129"/>
                <a:gd name="connsiteX10-3047" fmla="*/ 113189 w 689984"/>
                <a:gd name="connsiteY10-3048" fmla="*/ 38 h 2343129"/>
                <a:gd name="connsiteX11-3049" fmla="*/ 6033 w 689984"/>
                <a:gd name="connsiteY11-3050" fmla="*/ 38 h 2343129"/>
                <a:gd name="connsiteX0-3051" fmla="*/ 6033 w 684892"/>
                <a:gd name="connsiteY0-3052" fmla="*/ 38 h 2343129"/>
                <a:gd name="connsiteX1-3053" fmla="*/ 117158 w 684892"/>
                <a:gd name="connsiteY1-3054" fmla="*/ 606463 h 2343129"/>
                <a:gd name="connsiteX2-3055" fmla="*/ 553721 w 684892"/>
                <a:gd name="connsiteY2-3056" fmla="*/ 1060487 h 2343129"/>
                <a:gd name="connsiteX3-3057" fmla="*/ 552926 w 684892"/>
                <a:gd name="connsiteY3-3058" fmla="*/ 1272418 h 2343129"/>
                <a:gd name="connsiteX4-3059" fmla="*/ 124301 w 684892"/>
                <a:gd name="connsiteY4-3060" fmla="*/ 1719301 h 2343129"/>
                <a:gd name="connsiteX5-3061" fmla="*/ 9208 w 684892"/>
                <a:gd name="connsiteY5-3062" fmla="*/ 2336838 h 2343129"/>
                <a:gd name="connsiteX6-3063" fmla="*/ 113189 w 684892"/>
                <a:gd name="connsiteY6-3064" fmla="*/ 2341600 h 2343129"/>
                <a:gd name="connsiteX7-3065" fmla="*/ 200502 w 684892"/>
                <a:gd name="connsiteY7-3066" fmla="*/ 1756607 h 2343129"/>
                <a:gd name="connsiteX8-3067" fmla="*/ 683894 w 684892"/>
                <a:gd name="connsiteY8-3068" fmla="*/ 1165263 h 2343129"/>
                <a:gd name="connsiteX9-3069" fmla="*/ 175895 w 684892"/>
                <a:gd name="connsiteY9-3070" fmla="*/ 535025 h 2343129"/>
                <a:gd name="connsiteX10-3071" fmla="*/ 113189 w 684892"/>
                <a:gd name="connsiteY10-3072" fmla="*/ 38 h 2343129"/>
                <a:gd name="connsiteX11-3073" fmla="*/ 6033 w 684892"/>
                <a:gd name="connsiteY11-3074" fmla="*/ 38 h 2343129"/>
                <a:gd name="connsiteX0-3075" fmla="*/ 6033 w 684004"/>
                <a:gd name="connsiteY0-3076" fmla="*/ 38 h 2343129"/>
                <a:gd name="connsiteX1-3077" fmla="*/ 117158 w 684004"/>
                <a:gd name="connsiteY1-3078" fmla="*/ 606463 h 2343129"/>
                <a:gd name="connsiteX2-3079" fmla="*/ 553721 w 684004"/>
                <a:gd name="connsiteY2-3080" fmla="*/ 1060487 h 2343129"/>
                <a:gd name="connsiteX3-3081" fmla="*/ 552926 w 684004"/>
                <a:gd name="connsiteY3-3082" fmla="*/ 1272418 h 2343129"/>
                <a:gd name="connsiteX4-3083" fmla="*/ 124301 w 684004"/>
                <a:gd name="connsiteY4-3084" fmla="*/ 1719301 h 2343129"/>
                <a:gd name="connsiteX5-3085" fmla="*/ 9208 w 684004"/>
                <a:gd name="connsiteY5-3086" fmla="*/ 2336838 h 2343129"/>
                <a:gd name="connsiteX6-3087" fmla="*/ 113189 w 684004"/>
                <a:gd name="connsiteY6-3088" fmla="*/ 2341600 h 2343129"/>
                <a:gd name="connsiteX7-3089" fmla="*/ 200502 w 684004"/>
                <a:gd name="connsiteY7-3090" fmla="*/ 1756607 h 2343129"/>
                <a:gd name="connsiteX8-3091" fmla="*/ 683894 w 684004"/>
                <a:gd name="connsiteY8-3092" fmla="*/ 1165263 h 2343129"/>
                <a:gd name="connsiteX9-3093" fmla="*/ 175895 w 684004"/>
                <a:gd name="connsiteY9-3094" fmla="*/ 535025 h 2343129"/>
                <a:gd name="connsiteX10-3095" fmla="*/ 113189 w 684004"/>
                <a:gd name="connsiteY10-3096" fmla="*/ 38 h 2343129"/>
                <a:gd name="connsiteX11-3097" fmla="*/ 6033 w 684004"/>
                <a:gd name="connsiteY11-3098" fmla="*/ 38 h 2343129"/>
                <a:gd name="connsiteX0-3099" fmla="*/ 6033 w 684004"/>
                <a:gd name="connsiteY0-3100" fmla="*/ 38 h 2343129"/>
                <a:gd name="connsiteX1-3101" fmla="*/ 117158 w 684004"/>
                <a:gd name="connsiteY1-3102" fmla="*/ 606463 h 2343129"/>
                <a:gd name="connsiteX2-3103" fmla="*/ 553721 w 684004"/>
                <a:gd name="connsiteY2-3104" fmla="*/ 1060487 h 2343129"/>
                <a:gd name="connsiteX3-3105" fmla="*/ 552926 w 684004"/>
                <a:gd name="connsiteY3-3106" fmla="*/ 1272418 h 2343129"/>
                <a:gd name="connsiteX4-3107" fmla="*/ 124301 w 684004"/>
                <a:gd name="connsiteY4-3108" fmla="*/ 1719301 h 2343129"/>
                <a:gd name="connsiteX5-3109" fmla="*/ 9208 w 684004"/>
                <a:gd name="connsiteY5-3110" fmla="*/ 2336838 h 2343129"/>
                <a:gd name="connsiteX6-3111" fmla="*/ 113189 w 684004"/>
                <a:gd name="connsiteY6-3112" fmla="*/ 2341600 h 2343129"/>
                <a:gd name="connsiteX7-3113" fmla="*/ 200502 w 684004"/>
                <a:gd name="connsiteY7-3114" fmla="*/ 1756607 h 2343129"/>
                <a:gd name="connsiteX8-3115" fmla="*/ 683894 w 684004"/>
                <a:gd name="connsiteY8-3116" fmla="*/ 1165263 h 2343129"/>
                <a:gd name="connsiteX9-3117" fmla="*/ 175895 w 684004"/>
                <a:gd name="connsiteY9-3118" fmla="*/ 535025 h 2343129"/>
                <a:gd name="connsiteX10-3119" fmla="*/ 113189 w 684004"/>
                <a:gd name="connsiteY10-3120" fmla="*/ 38 h 2343129"/>
                <a:gd name="connsiteX11-3121" fmla="*/ 6033 w 684004"/>
                <a:gd name="connsiteY11-3122" fmla="*/ 38 h 2343129"/>
                <a:gd name="connsiteX0-3123" fmla="*/ 6033 w 683899"/>
                <a:gd name="connsiteY0-3124" fmla="*/ 38 h 2343129"/>
                <a:gd name="connsiteX1-3125" fmla="*/ 117158 w 683899"/>
                <a:gd name="connsiteY1-3126" fmla="*/ 606463 h 2343129"/>
                <a:gd name="connsiteX2-3127" fmla="*/ 553721 w 683899"/>
                <a:gd name="connsiteY2-3128" fmla="*/ 1060487 h 2343129"/>
                <a:gd name="connsiteX3-3129" fmla="*/ 552926 w 683899"/>
                <a:gd name="connsiteY3-3130" fmla="*/ 1272418 h 2343129"/>
                <a:gd name="connsiteX4-3131" fmla="*/ 124301 w 683899"/>
                <a:gd name="connsiteY4-3132" fmla="*/ 1719301 h 2343129"/>
                <a:gd name="connsiteX5-3133" fmla="*/ 9208 w 683899"/>
                <a:gd name="connsiteY5-3134" fmla="*/ 2336838 h 2343129"/>
                <a:gd name="connsiteX6-3135" fmla="*/ 113189 w 683899"/>
                <a:gd name="connsiteY6-3136" fmla="*/ 2341600 h 2343129"/>
                <a:gd name="connsiteX7-3137" fmla="*/ 200502 w 683899"/>
                <a:gd name="connsiteY7-3138" fmla="*/ 1756607 h 2343129"/>
                <a:gd name="connsiteX8-3139" fmla="*/ 683894 w 683899"/>
                <a:gd name="connsiteY8-3140" fmla="*/ 1165263 h 2343129"/>
                <a:gd name="connsiteX9-3141" fmla="*/ 175895 w 683899"/>
                <a:gd name="connsiteY9-3142" fmla="*/ 535025 h 2343129"/>
                <a:gd name="connsiteX10-3143" fmla="*/ 113189 w 683899"/>
                <a:gd name="connsiteY10-3144" fmla="*/ 38 h 2343129"/>
                <a:gd name="connsiteX11-3145" fmla="*/ 6033 w 683899"/>
                <a:gd name="connsiteY11-3146" fmla="*/ 38 h 2343129"/>
                <a:gd name="connsiteX0-3147" fmla="*/ 6033 w 683899"/>
                <a:gd name="connsiteY0-3148" fmla="*/ 38 h 2343129"/>
                <a:gd name="connsiteX1-3149" fmla="*/ 117158 w 683899"/>
                <a:gd name="connsiteY1-3150" fmla="*/ 606463 h 2343129"/>
                <a:gd name="connsiteX2-3151" fmla="*/ 553721 w 683899"/>
                <a:gd name="connsiteY2-3152" fmla="*/ 1060487 h 2343129"/>
                <a:gd name="connsiteX3-3153" fmla="*/ 552926 w 683899"/>
                <a:gd name="connsiteY3-3154" fmla="*/ 1272418 h 2343129"/>
                <a:gd name="connsiteX4-3155" fmla="*/ 124301 w 683899"/>
                <a:gd name="connsiteY4-3156" fmla="*/ 1719301 h 2343129"/>
                <a:gd name="connsiteX5-3157" fmla="*/ 9208 w 683899"/>
                <a:gd name="connsiteY5-3158" fmla="*/ 2336838 h 2343129"/>
                <a:gd name="connsiteX6-3159" fmla="*/ 113189 w 683899"/>
                <a:gd name="connsiteY6-3160" fmla="*/ 2341600 h 2343129"/>
                <a:gd name="connsiteX7-3161" fmla="*/ 200502 w 683899"/>
                <a:gd name="connsiteY7-3162" fmla="*/ 1756607 h 2343129"/>
                <a:gd name="connsiteX8-3163" fmla="*/ 683894 w 683899"/>
                <a:gd name="connsiteY8-3164" fmla="*/ 1165263 h 2343129"/>
                <a:gd name="connsiteX9-3165" fmla="*/ 175895 w 683899"/>
                <a:gd name="connsiteY9-3166" fmla="*/ 535025 h 2343129"/>
                <a:gd name="connsiteX10-3167" fmla="*/ 113189 w 683899"/>
                <a:gd name="connsiteY10-3168" fmla="*/ 38 h 2343129"/>
                <a:gd name="connsiteX11-3169" fmla="*/ 6033 w 683899"/>
                <a:gd name="connsiteY11-3170" fmla="*/ 38 h 2343129"/>
                <a:gd name="connsiteX0-3171" fmla="*/ 6033 w 683899"/>
                <a:gd name="connsiteY0-3172" fmla="*/ 38 h 2343129"/>
                <a:gd name="connsiteX1-3173" fmla="*/ 117158 w 683899"/>
                <a:gd name="connsiteY1-3174" fmla="*/ 606463 h 2343129"/>
                <a:gd name="connsiteX2-3175" fmla="*/ 553721 w 683899"/>
                <a:gd name="connsiteY2-3176" fmla="*/ 1060487 h 2343129"/>
                <a:gd name="connsiteX3-3177" fmla="*/ 552926 w 683899"/>
                <a:gd name="connsiteY3-3178" fmla="*/ 1272418 h 2343129"/>
                <a:gd name="connsiteX4-3179" fmla="*/ 124301 w 683899"/>
                <a:gd name="connsiteY4-3180" fmla="*/ 1719301 h 2343129"/>
                <a:gd name="connsiteX5-3181" fmla="*/ 9208 w 683899"/>
                <a:gd name="connsiteY5-3182" fmla="*/ 2336838 h 2343129"/>
                <a:gd name="connsiteX6-3183" fmla="*/ 113189 w 683899"/>
                <a:gd name="connsiteY6-3184" fmla="*/ 2341600 h 2343129"/>
                <a:gd name="connsiteX7-3185" fmla="*/ 200502 w 683899"/>
                <a:gd name="connsiteY7-3186" fmla="*/ 1756607 h 2343129"/>
                <a:gd name="connsiteX8-3187" fmla="*/ 683894 w 683899"/>
                <a:gd name="connsiteY8-3188" fmla="*/ 1165263 h 2343129"/>
                <a:gd name="connsiteX9-3189" fmla="*/ 175895 w 683899"/>
                <a:gd name="connsiteY9-3190" fmla="*/ 535025 h 2343129"/>
                <a:gd name="connsiteX10-3191" fmla="*/ 113189 w 683899"/>
                <a:gd name="connsiteY10-3192" fmla="*/ 38 h 2343129"/>
                <a:gd name="connsiteX11-3193" fmla="*/ 6033 w 683899"/>
                <a:gd name="connsiteY11-3194" fmla="*/ 38 h 2343129"/>
                <a:gd name="connsiteX0-3195" fmla="*/ 6033 w 683899"/>
                <a:gd name="connsiteY0-3196" fmla="*/ 38 h 2343129"/>
                <a:gd name="connsiteX1-3197" fmla="*/ 117158 w 683899"/>
                <a:gd name="connsiteY1-3198" fmla="*/ 606463 h 2343129"/>
                <a:gd name="connsiteX2-3199" fmla="*/ 553721 w 683899"/>
                <a:gd name="connsiteY2-3200" fmla="*/ 1060487 h 2343129"/>
                <a:gd name="connsiteX3-3201" fmla="*/ 552926 w 683899"/>
                <a:gd name="connsiteY3-3202" fmla="*/ 1272418 h 2343129"/>
                <a:gd name="connsiteX4-3203" fmla="*/ 124301 w 683899"/>
                <a:gd name="connsiteY4-3204" fmla="*/ 1719301 h 2343129"/>
                <a:gd name="connsiteX5-3205" fmla="*/ 9208 w 683899"/>
                <a:gd name="connsiteY5-3206" fmla="*/ 2336838 h 2343129"/>
                <a:gd name="connsiteX6-3207" fmla="*/ 113189 w 683899"/>
                <a:gd name="connsiteY6-3208" fmla="*/ 2341600 h 2343129"/>
                <a:gd name="connsiteX7-3209" fmla="*/ 200502 w 683899"/>
                <a:gd name="connsiteY7-3210" fmla="*/ 1756607 h 2343129"/>
                <a:gd name="connsiteX8-3211" fmla="*/ 683894 w 683899"/>
                <a:gd name="connsiteY8-3212" fmla="*/ 1165263 h 2343129"/>
                <a:gd name="connsiteX9-3213" fmla="*/ 175895 w 683899"/>
                <a:gd name="connsiteY9-3214" fmla="*/ 535025 h 2343129"/>
                <a:gd name="connsiteX10-3215" fmla="*/ 113189 w 683899"/>
                <a:gd name="connsiteY10-3216" fmla="*/ 38 h 2343129"/>
                <a:gd name="connsiteX11-3217" fmla="*/ 6033 w 683899"/>
                <a:gd name="connsiteY11-3218" fmla="*/ 38 h 2343129"/>
                <a:gd name="connsiteX0-3219" fmla="*/ 6033 w 683899"/>
                <a:gd name="connsiteY0-3220" fmla="*/ 38 h 2341719"/>
                <a:gd name="connsiteX1-3221" fmla="*/ 117158 w 683899"/>
                <a:gd name="connsiteY1-3222" fmla="*/ 606463 h 2341719"/>
                <a:gd name="connsiteX2-3223" fmla="*/ 553721 w 683899"/>
                <a:gd name="connsiteY2-3224" fmla="*/ 1060487 h 2341719"/>
                <a:gd name="connsiteX3-3225" fmla="*/ 552926 w 683899"/>
                <a:gd name="connsiteY3-3226" fmla="*/ 1272418 h 2341719"/>
                <a:gd name="connsiteX4-3227" fmla="*/ 124301 w 683899"/>
                <a:gd name="connsiteY4-3228" fmla="*/ 1719301 h 2341719"/>
                <a:gd name="connsiteX5-3229" fmla="*/ 9208 w 683899"/>
                <a:gd name="connsiteY5-3230" fmla="*/ 2336838 h 2341719"/>
                <a:gd name="connsiteX6-3231" fmla="*/ 113189 w 683899"/>
                <a:gd name="connsiteY6-3232" fmla="*/ 2341600 h 2341719"/>
                <a:gd name="connsiteX7-3233" fmla="*/ 200502 w 683899"/>
                <a:gd name="connsiteY7-3234" fmla="*/ 1756607 h 2341719"/>
                <a:gd name="connsiteX8-3235" fmla="*/ 683894 w 683899"/>
                <a:gd name="connsiteY8-3236" fmla="*/ 1165263 h 2341719"/>
                <a:gd name="connsiteX9-3237" fmla="*/ 175895 w 683899"/>
                <a:gd name="connsiteY9-3238" fmla="*/ 535025 h 2341719"/>
                <a:gd name="connsiteX10-3239" fmla="*/ 113189 w 683899"/>
                <a:gd name="connsiteY10-3240" fmla="*/ 38 h 2341719"/>
                <a:gd name="connsiteX11-3241" fmla="*/ 6033 w 683899"/>
                <a:gd name="connsiteY11-3242" fmla="*/ 38 h 2341719"/>
                <a:gd name="connsiteX0-3243" fmla="*/ 6033 w 683899"/>
                <a:gd name="connsiteY0-3244" fmla="*/ 38 h 2341701"/>
                <a:gd name="connsiteX1-3245" fmla="*/ 117158 w 683899"/>
                <a:gd name="connsiteY1-3246" fmla="*/ 606463 h 2341701"/>
                <a:gd name="connsiteX2-3247" fmla="*/ 553721 w 683899"/>
                <a:gd name="connsiteY2-3248" fmla="*/ 1060487 h 2341701"/>
                <a:gd name="connsiteX3-3249" fmla="*/ 552926 w 683899"/>
                <a:gd name="connsiteY3-3250" fmla="*/ 1272418 h 2341701"/>
                <a:gd name="connsiteX4-3251" fmla="*/ 124301 w 683899"/>
                <a:gd name="connsiteY4-3252" fmla="*/ 1719301 h 2341701"/>
                <a:gd name="connsiteX5-3253" fmla="*/ 9208 w 683899"/>
                <a:gd name="connsiteY5-3254" fmla="*/ 2336838 h 2341701"/>
                <a:gd name="connsiteX6-3255" fmla="*/ 113189 w 683899"/>
                <a:gd name="connsiteY6-3256" fmla="*/ 2341600 h 2341701"/>
                <a:gd name="connsiteX7-3257" fmla="*/ 200502 w 683899"/>
                <a:gd name="connsiteY7-3258" fmla="*/ 1756607 h 2341701"/>
                <a:gd name="connsiteX8-3259" fmla="*/ 683894 w 683899"/>
                <a:gd name="connsiteY8-3260" fmla="*/ 1165263 h 2341701"/>
                <a:gd name="connsiteX9-3261" fmla="*/ 175895 w 683899"/>
                <a:gd name="connsiteY9-3262" fmla="*/ 535025 h 2341701"/>
                <a:gd name="connsiteX10-3263" fmla="*/ 113189 w 683899"/>
                <a:gd name="connsiteY10-3264" fmla="*/ 38 h 2341701"/>
                <a:gd name="connsiteX11-3265" fmla="*/ 6033 w 683899"/>
                <a:gd name="connsiteY11-3266" fmla="*/ 38 h 2341701"/>
                <a:gd name="connsiteX0-3267" fmla="*/ 6033 w 683899"/>
                <a:gd name="connsiteY0-3268" fmla="*/ 38 h 2341699"/>
                <a:gd name="connsiteX1-3269" fmla="*/ 117158 w 683899"/>
                <a:gd name="connsiteY1-3270" fmla="*/ 606463 h 2341699"/>
                <a:gd name="connsiteX2-3271" fmla="*/ 553721 w 683899"/>
                <a:gd name="connsiteY2-3272" fmla="*/ 1060487 h 2341699"/>
                <a:gd name="connsiteX3-3273" fmla="*/ 552926 w 683899"/>
                <a:gd name="connsiteY3-3274" fmla="*/ 1272418 h 2341699"/>
                <a:gd name="connsiteX4-3275" fmla="*/ 124301 w 683899"/>
                <a:gd name="connsiteY4-3276" fmla="*/ 1719301 h 2341699"/>
                <a:gd name="connsiteX5-3277" fmla="*/ 9208 w 683899"/>
                <a:gd name="connsiteY5-3278" fmla="*/ 2336838 h 2341699"/>
                <a:gd name="connsiteX6-3279" fmla="*/ 113189 w 683899"/>
                <a:gd name="connsiteY6-3280" fmla="*/ 2341600 h 2341699"/>
                <a:gd name="connsiteX7-3281" fmla="*/ 200502 w 683899"/>
                <a:gd name="connsiteY7-3282" fmla="*/ 1756607 h 2341699"/>
                <a:gd name="connsiteX8-3283" fmla="*/ 683894 w 683899"/>
                <a:gd name="connsiteY8-3284" fmla="*/ 1165263 h 2341699"/>
                <a:gd name="connsiteX9-3285" fmla="*/ 175895 w 683899"/>
                <a:gd name="connsiteY9-3286" fmla="*/ 535025 h 2341699"/>
                <a:gd name="connsiteX10-3287" fmla="*/ 113189 w 683899"/>
                <a:gd name="connsiteY10-3288" fmla="*/ 38 h 2341699"/>
                <a:gd name="connsiteX11-3289" fmla="*/ 6033 w 683899"/>
                <a:gd name="connsiteY11-3290" fmla="*/ 38 h 2341699"/>
                <a:gd name="connsiteX0-3291" fmla="*/ 6033 w 683899"/>
                <a:gd name="connsiteY0-3292" fmla="*/ 38 h 2341699"/>
                <a:gd name="connsiteX1-3293" fmla="*/ 117158 w 683899"/>
                <a:gd name="connsiteY1-3294" fmla="*/ 606463 h 2341699"/>
                <a:gd name="connsiteX2-3295" fmla="*/ 553721 w 683899"/>
                <a:gd name="connsiteY2-3296" fmla="*/ 1060487 h 2341699"/>
                <a:gd name="connsiteX3-3297" fmla="*/ 552926 w 683899"/>
                <a:gd name="connsiteY3-3298" fmla="*/ 1272418 h 2341699"/>
                <a:gd name="connsiteX4-3299" fmla="*/ 124301 w 683899"/>
                <a:gd name="connsiteY4-3300" fmla="*/ 1719301 h 2341699"/>
                <a:gd name="connsiteX5-3301" fmla="*/ 9208 w 683899"/>
                <a:gd name="connsiteY5-3302" fmla="*/ 2336838 h 2341699"/>
                <a:gd name="connsiteX6-3303" fmla="*/ 113189 w 683899"/>
                <a:gd name="connsiteY6-3304" fmla="*/ 2341600 h 2341699"/>
                <a:gd name="connsiteX7-3305" fmla="*/ 200502 w 683899"/>
                <a:gd name="connsiteY7-3306" fmla="*/ 1756607 h 2341699"/>
                <a:gd name="connsiteX8-3307" fmla="*/ 683894 w 683899"/>
                <a:gd name="connsiteY8-3308" fmla="*/ 1165263 h 2341699"/>
                <a:gd name="connsiteX9-3309" fmla="*/ 175895 w 683899"/>
                <a:gd name="connsiteY9-3310" fmla="*/ 535025 h 2341699"/>
                <a:gd name="connsiteX10-3311" fmla="*/ 113189 w 683899"/>
                <a:gd name="connsiteY10-3312" fmla="*/ 38 h 2341699"/>
                <a:gd name="connsiteX11-3313" fmla="*/ 6033 w 683899"/>
                <a:gd name="connsiteY11-3314" fmla="*/ 38 h 2341699"/>
                <a:gd name="connsiteX0-3315" fmla="*/ 6033 w 683899"/>
                <a:gd name="connsiteY0-3316" fmla="*/ 38 h 2341699"/>
                <a:gd name="connsiteX1-3317" fmla="*/ 117158 w 683899"/>
                <a:gd name="connsiteY1-3318" fmla="*/ 606463 h 2341699"/>
                <a:gd name="connsiteX2-3319" fmla="*/ 553721 w 683899"/>
                <a:gd name="connsiteY2-3320" fmla="*/ 1060487 h 2341699"/>
                <a:gd name="connsiteX3-3321" fmla="*/ 552926 w 683899"/>
                <a:gd name="connsiteY3-3322" fmla="*/ 1272418 h 2341699"/>
                <a:gd name="connsiteX4-3323" fmla="*/ 124301 w 683899"/>
                <a:gd name="connsiteY4-3324" fmla="*/ 1719301 h 2341699"/>
                <a:gd name="connsiteX5-3325" fmla="*/ 9208 w 683899"/>
                <a:gd name="connsiteY5-3326" fmla="*/ 2336838 h 2341699"/>
                <a:gd name="connsiteX6-3327" fmla="*/ 113189 w 683899"/>
                <a:gd name="connsiteY6-3328" fmla="*/ 2341600 h 2341699"/>
                <a:gd name="connsiteX7-3329" fmla="*/ 200502 w 683899"/>
                <a:gd name="connsiteY7-3330" fmla="*/ 1756607 h 2341699"/>
                <a:gd name="connsiteX8-3331" fmla="*/ 683894 w 683899"/>
                <a:gd name="connsiteY8-3332" fmla="*/ 1165263 h 2341699"/>
                <a:gd name="connsiteX9-3333" fmla="*/ 175895 w 683899"/>
                <a:gd name="connsiteY9-3334" fmla="*/ 535025 h 2341699"/>
                <a:gd name="connsiteX10-3335" fmla="*/ 113189 w 683899"/>
                <a:gd name="connsiteY10-3336" fmla="*/ 38 h 2341699"/>
                <a:gd name="connsiteX11-3337" fmla="*/ 6033 w 683899"/>
                <a:gd name="connsiteY11-3338" fmla="*/ 38 h 2341699"/>
                <a:gd name="connsiteX0-3339" fmla="*/ 6033 w 683899"/>
                <a:gd name="connsiteY0-3340" fmla="*/ 38 h 2341699"/>
                <a:gd name="connsiteX1-3341" fmla="*/ 117158 w 683899"/>
                <a:gd name="connsiteY1-3342" fmla="*/ 606463 h 2341699"/>
                <a:gd name="connsiteX2-3343" fmla="*/ 553721 w 683899"/>
                <a:gd name="connsiteY2-3344" fmla="*/ 1060487 h 2341699"/>
                <a:gd name="connsiteX3-3345" fmla="*/ 552926 w 683899"/>
                <a:gd name="connsiteY3-3346" fmla="*/ 1272418 h 2341699"/>
                <a:gd name="connsiteX4-3347" fmla="*/ 124301 w 683899"/>
                <a:gd name="connsiteY4-3348" fmla="*/ 1719301 h 2341699"/>
                <a:gd name="connsiteX5-3349" fmla="*/ 9208 w 683899"/>
                <a:gd name="connsiteY5-3350" fmla="*/ 2336838 h 2341699"/>
                <a:gd name="connsiteX6-3351" fmla="*/ 113189 w 683899"/>
                <a:gd name="connsiteY6-3352" fmla="*/ 2341600 h 2341699"/>
                <a:gd name="connsiteX7-3353" fmla="*/ 200502 w 683899"/>
                <a:gd name="connsiteY7-3354" fmla="*/ 1756607 h 2341699"/>
                <a:gd name="connsiteX8-3355" fmla="*/ 683894 w 683899"/>
                <a:gd name="connsiteY8-3356" fmla="*/ 1165263 h 2341699"/>
                <a:gd name="connsiteX9-3357" fmla="*/ 175895 w 683899"/>
                <a:gd name="connsiteY9-3358" fmla="*/ 535025 h 2341699"/>
                <a:gd name="connsiteX10-3359" fmla="*/ 113189 w 683899"/>
                <a:gd name="connsiteY10-3360" fmla="*/ 38 h 2341699"/>
                <a:gd name="connsiteX11-3361" fmla="*/ 6033 w 683899"/>
                <a:gd name="connsiteY11-3362" fmla="*/ 38 h 2341699"/>
                <a:gd name="connsiteX0-3363" fmla="*/ 6033 w 683898"/>
                <a:gd name="connsiteY0-3364" fmla="*/ 38 h 2336838"/>
                <a:gd name="connsiteX1-3365" fmla="*/ 117158 w 683898"/>
                <a:gd name="connsiteY1-3366" fmla="*/ 606463 h 2336838"/>
                <a:gd name="connsiteX2-3367" fmla="*/ 553721 w 683898"/>
                <a:gd name="connsiteY2-3368" fmla="*/ 1060487 h 2336838"/>
                <a:gd name="connsiteX3-3369" fmla="*/ 552926 w 683898"/>
                <a:gd name="connsiteY3-3370" fmla="*/ 1272418 h 2336838"/>
                <a:gd name="connsiteX4-3371" fmla="*/ 124301 w 683898"/>
                <a:gd name="connsiteY4-3372" fmla="*/ 1719301 h 2336838"/>
                <a:gd name="connsiteX5-3373" fmla="*/ 9208 w 683898"/>
                <a:gd name="connsiteY5-3374" fmla="*/ 2336838 h 2336838"/>
                <a:gd name="connsiteX6-3375" fmla="*/ 141764 w 683898"/>
                <a:gd name="connsiteY6-3376" fmla="*/ 2335250 h 2336838"/>
                <a:gd name="connsiteX7-3377" fmla="*/ 200502 w 683898"/>
                <a:gd name="connsiteY7-3378" fmla="*/ 1756607 h 2336838"/>
                <a:gd name="connsiteX8-3379" fmla="*/ 683894 w 683898"/>
                <a:gd name="connsiteY8-3380" fmla="*/ 1165263 h 2336838"/>
                <a:gd name="connsiteX9-3381" fmla="*/ 175895 w 683898"/>
                <a:gd name="connsiteY9-3382" fmla="*/ 535025 h 2336838"/>
                <a:gd name="connsiteX10-3383" fmla="*/ 113189 w 683898"/>
                <a:gd name="connsiteY10-3384" fmla="*/ 38 h 2336838"/>
                <a:gd name="connsiteX11-3385" fmla="*/ 6033 w 683898"/>
                <a:gd name="connsiteY11-3386" fmla="*/ 38 h 2336838"/>
                <a:gd name="connsiteX0-3387" fmla="*/ 6033 w 683899"/>
                <a:gd name="connsiteY0-3388" fmla="*/ 38 h 2336838"/>
                <a:gd name="connsiteX1-3389" fmla="*/ 117158 w 683899"/>
                <a:gd name="connsiteY1-3390" fmla="*/ 606463 h 2336838"/>
                <a:gd name="connsiteX2-3391" fmla="*/ 553721 w 683899"/>
                <a:gd name="connsiteY2-3392" fmla="*/ 1060487 h 2336838"/>
                <a:gd name="connsiteX3-3393" fmla="*/ 552926 w 683899"/>
                <a:gd name="connsiteY3-3394" fmla="*/ 1272418 h 2336838"/>
                <a:gd name="connsiteX4-3395" fmla="*/ 124301 w 683899"/>
                <a:gd name="connsiteY4-3396" fmla="*/ 1719301 h 2336838"/>
                <a:gd name="connsiteX5-3397" fmla="*/ 9208 w 683899"/>
                <a:gd name="connsiteY5-3398" fmla="*/ 2336838 h 2336838"/>
                <a:gd name="connsiteX6-3399" fmla="*/ 141764 w 683899"/>
                <a:gd name="connsiteY6-3400" fmla="*/ 2335250 h 2336838"/>
                <a:gd name="connsiteX7-3401" fmla="*/ 200502 w 683899"/>
                <a:gd name="connsiteY7-3402" fmla="*/ 1756607 h 2336838"/>
                <a:gd name="connsiteX8-3403" fmla="*/ 683894 w 683899"/>
                <a:gd name="connsiteY8-3404" fmla="*/ 1165263 h 2336838"/>
                <a:gd name="connsiteX9-3405" fmla="*/ 175895 w 683899"/>
                <a:gd name="connsiteY9-3406" fmla="*/ 535025 h 2336838"/>
                <a:gd name="connsiteX10-3407" fmla="*/ 113189 w 683899"/>
                <a:gd name="connsiteY10-3408" fmla="*/ 38 h 2336838"/>
                <a:gd name="connsiteX11-3409" fmla="*/ 6033 w 683899"/>
                <a:gd name="connsiteY11-3410" fmla="*/ 38 h 2336838"/>
                <a:gd name="connsiteX0-3411" fmla="*/ 7898 w 685764"/>
                <a:gd name="connsiteY0-3412" fmla="*/ 38 h 2336838"/>
                <a:gd name="connsiteX1-3413" fmla="*/ 119023 w 685764"/>
                <a:gd name="connsiteY1-3414" fmla="*/ 606463 h 2336838"/>
                <a:gd name="connsiteX2-3415" fmla="*/ 555586 w 685764"/>
                <a:gd name="connsiteY2-3416" fmla="*/ 1060487 h 2336838"/>
                <a:gd name="connsiteX3-3417" fmla="*/ 554791 w 685764"/>
                <a:gd name="connsiteY3-3418" fmla="*/ 1272418 h 2336838"/>
                <a:gd name="connsiteX4-3419" fmla="*/ 113466 w 685764"/>
                <a:gd name="connsiteY4-3420" fmla="*/ 1716126 h 2336838"/>
                <a:gd name="connsiteX5-3421" fmla="*/ 11073 w 685764"/>
                <a:gd name="connsiteY5-3422" fmla="*/ 2336838 h 2336838"/>
                <a:gd name="connsiteX6-3423" fmla="*/ 143629 w 685764"/>
                <a:gd name="connsiteY6-3424" fmla="*/ 2335250 h 2336838"/>
                <a:gd name="connsiteX7-3425" fmla="*/ 202367 w 685764"/>
                <a:gd name="connsiteY7-3426" fmla="*/ 1756607 h 2336838"/>
                <a:gd name="connsiteX8-3427" fmla="*/ 685759 w 685764"/>
                <a:gd name="connsiteY8-3428" fmla="*/ 1165263 h 2336838"/>
                <a:gd name="connsiteX9-3429" fmla="*/ 177760 w 685764"/>
                <a:gd name="connsiteY9-3430" fmla="*/ 535025 h 2336838"/>
                <a:gd name="connsiteX10-3431" fmla="*/ 115054 w 685764"/>
                <a:gd name="connsiteY10-3432" fmla="*/ 38 h 2336838"/>
                <a:gd name="connsiteX11-3433" fmla="*/ 7898 w 685764"/>
                <a:gd name="connsiteY11-3434" fmla="*/ 38 h 2336838"/>
                <a:gd name="connsiteX0-3435" fmla="*/ 7898 w 685764"/>
                <a:gd name="connsiteY0-3436" fmla="*/ 38 h 2336838"/>
                <a:gd name="connsiteX1-3437" fmla="*/ 119023 w 685764"/>
                <a:gd name="connsiteY1-3438" fmla="*/ 606463 h 2336838"/>
                <a:gd name="connsiteX2-3439" fmla="*/ 555586 w 685764"/>
                <a:gd name="connsiteY2-3440" fmla="*/ 1060487 h 2336838"/>
                <a:gd name="connsiteX3-3441" fmla="*/ 554791 w 685764"/>
                <a:gd name="connsiteY3-3442" fmla="*/ 1272418 h 2336838"/>
                <a:gd name="connsiteX4-3443" fmla="*/ 113466 w 685764"/>
                <a:gd name="connsiteY4-3444" fmla="*/ 1716126 h 2336838"/>
                <a:gd name="connsiteX5-3445" fmla="*/ 11073 w 685764"/>
                <a:gd name="connsiteY5-3446" fmla="*/ 2336838 h 2336838"/>
                <a:gd name="connsiteX6-3447" fmla="*/ 143629 w 685764"/>
                <a:gd name="connsiteY6-3448" fmla="*/ 2335250 h 2336838"/>
                <a:gd name="connsiteX7-3449" fmla="*/ 202367 w 685764"/>
                <a:gd name="connsiteY7-3450" fmla="*/ 1756607 h 2336838"/>
                <a:gd name="connsiteX8-3451" fmla="*/ 685759 w 685764"/>
                <a:gd name="connsiteY8-3452" fmla="*/ 1165263 h 2336838"/>
                <a:gd name="connsiteX9-3453" fmla="*/ 177760 w 685764"/>
                <a:gd name="connsiteY9-3454" fmla="*/ 535025 h 2336838"/>
                <a:gd name="connsiteX10-3455" fmla="*/ 115054 w 685764"/>
                <a:gd name="connsiteY10-3456" fmla="*/ 38 h 2336838"/>
                <a:gd name="connsiteX11-3457" fmla="*/ 7898 w 685764"/>
                <a:gd name="connsiteY11-3458" fmla="*/ 38 h 2336838"/>
                <a:gd name="connsiteX0-3459" fmla="*/ 6033 w 683899"/>
                <a:gd name="connsiteY0-3460" fmla="*/ 38 h 2336838"/>
                <a:gd name="connsiteX1-3461" fmla="*/ 117158 w 683899"/>
                <a:gd name="connsiteY1-3462" fmla="*/ 606463 h 2336838"/>
                <a:gd name="connsiteX2-3463" fmla="*/ 553721 w 683899"/>
                <a:gd name="connsiteY2-3464" fmla="*/ 1060487 h 2336838"/>
                <a:gd name="connsiteX3-3465" fmla="*/ 552926 w 683899"/>
                <a:gd name="connsiteY3-3466" fmla="*/ 1272418 h 2336838"/>
                <a:gd name="connsiteX4-3467" fmla="*/ 111601 w 683899"/>
                <a:gd name="connsiteY4-3468" fmla="*/ 1716126 h 2336838"/>
                <a:gd name="connsiteX5-3469" fmla="*/ 9208 w 683899"/>
                <a:gd name="connsiteY5-3470" fmla="*/ 2336838 h 2336838"/>
                <a:gd name="connsiteX6-3471" fmla="*/ 141764 w 683899"/>
                <a:gd name="connsiteY6-3472" fmla="*/ 2335250 h 2336838"/>
                <a:gd name="connsiteX7-3473" fmla="*/ 200502 w 683899"/>
                <a:gd name="connsiteY7-3474" fmla="*/ 1756607 h 2336838"/>
                <a:gd name="connsiteX8-3475" fmla="*/ 683894 w 683899"/>
                <a:gd name="connsiteY8-3476" fmla="*/ 1165263 h 2336838"/>
                <a:gd name="connsiteX9-3477" fmla="*/ 175895 w 683899"/>
                <a:gd name="connsiteY9-3478" fmla="*/ 535025 h 2336838"/>
                <a:gd name="connsiteX10-3479" fmla="*/ 113189 w 683899"/>
                <a:gd name="connsiteY10-3480" fmla="*/ 38 h 2336838"/>
                <a:gd name="connsiteX11-3481" fmla="*/ 6033 w 683899"/>
                <a:gd name="connsiteY11-3482" fmla="*/ 38 h 23368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683899" h="2336838">
                  <a:moveTo>
                    <a:pt x="6033" y="38"/>
                  </a:moveTo>
                  <a:cubicBezTo>
                    <a:pt x="-16721" y="183657"/>
                    <a:pt x="25877" y="429721"/>
                    <a:pt x="117158" y="606463"/>
                  </a:cubicBezTo>
                  <a:cubicBezTo>
                    <a:pt x="208439" y="783205"/>
                    <a:pt x="431087" y="968544"/>
                    <a:pt x="553721" y="1060487"/>
                  </a:cubicBezTo>
                  <a:cubicBezTo>
                    <a:pt x="676355" y="1152430"/>
                    <a:pt x="642488" y="1204420"/>
                    <a:pt x="552926" y="1272418"/>
                  </a:cubicBezTo>
                  <a:cubicBezTo>
                    <a:pt x="463364" y="1340416"/>
                    <a:pt x="241114" y="1476017"/>
                    <a:pt x="111601" y="1716126"/>
                  </a:cubicBezTo>
                  <a:cubicBezTo>
                    <a:pt x="-17912" y="1956235"/>
                    <a:pt x="-2434" y="2224788"/>
                    <a:pt x="9208" y="2336838"/>
                  </a:cubicBezTo>
                  <a:cubicBezTo>
                    <a:pt x="73238" y="2334588"/>
                    <a:pt x="79322" y="2333927"/>
                    <a:pt x="141764" y="2335250"/>
                  </a:cubicBezTo>
                  <a:cubicBezTo>
                    <a:pt x="142293" y="2341337"/>
                    <a:pt x="72047" y="2043680"/>
                    <a:pt x="200502" y="1756607"/>
                  </a:cubicBezTo>
                  <a:cubicBezTo>
                    <a:pt x="328957" y="1469534"/>
                    <a:pt x="685482" y="1317001"/>
                    <a:pt x="683894" y="1165263"/>
                  </a:cubicBezTo>
                  <a:cubicBezTo>
                    <a:pt x="682306" y="1013525"/>
                    <a:pt x="282919" y="869723"/>
                    <a:pt x="175895" y="535025"/>
                  </a:cubicBezTo>
                  <a:cubicBezTo>
                    <a:pt x="68871" y="200327"/>
                    <a:pt x="104458" y="4271"/>
                    <a:pt x="113189" y="38"/>
                  </a:cubicBezTo>
                  <a:cubicBezTo>
                    <a:pt x="90964" y="-226"/>
                    <a:pt x="41530" y="1023"/>
                    <a:pt x="6033" y="38"/>
                  </a:cubicBez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sp>
          <p:nvSpPr>
            <p:cNvPr id="122" name="任意多边形 121"/>
            <p:cNvSpPr/>
            <p:nvPr/>
          </p:nvSpPr>
          <p:spPr>
            <a:xfrm flipH="1">
              <a:off x="1699754" y="1172343"/>
              <a:ext cx="957816" cy="3272796"/>
            </a:xfrm>
            <a:custGeom>
              <a:avLst/>
              <a:gdLst>
                <a:gd name="connsiteX0" fmla="*/ 38 w 624974"/>
                <a:gd name="connsiteY0" fmla="*/ 74612 h 2488535"/>
                <a:gd name="connsiteX1" fmla="*/ 111163 w 624974"/>
                <a:gd name="connsiteY1" fmla="*/ 681037 h 2488535"/>
                <a:gd name="connsiteX2" fmla="*/ 571538 w 624974"/>
                <a:gd name="connsiteY2" fmla="*/ 1144587 h 2488535"/>
                <a:gd name="connsiteX3" fmla="*/ 577888 w 624974"/>
                <a:gd name="connsiteY3" fmla="*/ 1335087 h 2488535"/>
                <a:gd name="connsiteX4" fmla="*/ 234988 w 624974"/>
                <a:gd name="connsiteY4" fmla="*/ 1636712 h 2488535"/>
                <a:gd name="connsiteX5" fmla="*/ 3213 w 624974"/>
                <a:gd name="connsiteY5" fmla="*/ 2411412 h 2488535"/>
                <a:gd name="connsiteX6" fmla="*/ 104813 w 624974"/>
                <a:gd name="connsiteY6" fmla="*/ 2401887 h 2488535"/>
                <a:gd name="connsiteX7" fmla="*/ 177838 w 624974"/>
                <a:gd name="connsiteY7" fmla="*/ 1890712 h 2488535"/>
                <a:gd name="connsiteX8" fmla="*/ 565188 w 624974"/>
                <a:gd name="connsiteY8" fmla="*/ 1398587 h 2488535"/>
                <a:gd name="connsiteX9" fmla="*/ 568363 w 624974"/>
                <a:gd name="connsiteY9" fmla="*/ 1049337 h 2488535"/>
                <a:gd name="connsiteX10" fmla="*/ 174663 w 624974"/>
                <a:gd name="connsiteY10" fmla="*/ 566737 h 2488535"/>
                <a:gd name="connsiteX11" fmla="*/ 104813 w 624974"/>
                <a:gd name="connsiteY11" fmla="*/ 65087 h 2488535"/>
                <a:gd name="connsiteX12" fmla="*/ 38 w 624974"/>
                <a:gd name="connsiteY12" fmla="*/ 74612 h 2488535"/>
                <a:gd name="connsiteX0-1" fmla="*/ 38 w 624974"/>
                <a:gd name="connsiteY0-2" fmla="*/ 74612 h 2488535"/>
                <a:gd name="connsiteX1-3" fmla="*/ 111163 w 624974"/>
                <a:gd name="connsiteY1-4" fmla="*/ 681037 h 2488535"/>
                <a:gd name="connsiteX2-5" fmla="*/ 571538 w 624974"/>
                <a:gd name="connsiteY2-6" fmla="*/ 1144587 h 2488535"/>
                <a:gd name="connsiteX3-7" fmla="*/ 577888 w 624974"/>
                <a:gd name="connsiteY3-8" fmla="*/ 1335087 h 2488535"/>
                <a:gd name="connsiteX4-9" fmla="*/ 234988 w 624974"/>
                <a:gd name="connsiteY4-10" fmla="*/ 1636712 h 2488535"/>
                <a:gd name="connsiteX5-11" fmla="*/ 3213 w 624974"/>
                <a:gd name="connsiteY5-12" fmla="*/ 2411412 h 2488535"/>
                <a:gd name="connsiteX6-13" fmla="*/ 104813 w 624974"/>
                <a:gd name="connsiteY6-14" fmla="*/ 2401887 h 2488535"/>
                <a:gd name="connsiteX7-15" fmla="*/ 177838 w 624974"/>
                <a:gd name="connsiteY7-16" fmla="*/ 1890712 h 2488535"/>
                <a:gd name="connsiteX8-17" fmla="*/ 565188 w 624974"/>
                <a:gd name="connsiteY8-18" fmla="*/ 1398587 h 2488535"/>
                <a:gd name="connsiteX9-19" fmla="*/ 568363 w 624974"/>
                <a:gd name="connsiteY9-20" fmla="*/ 1049337 h 2488535"/>
                <a:gd name="connsiteX10-21" fmla="*/ 174663 w 624974"/>
                <a:gd name="connsiteY10-22" fmla="*/ 566737 h 2488535"/>
                <a:gd name="connsiteX11-23" fmla="*/ 104813 w 624974"/>
                <a:gd name="connsiteY11-24" fmla="*/ 65087 h 2488535"/>
                <a:gd name="connsiteX12-25" fmla="*/ 38 w 624974"/>
                <a:gd name="connsiteY12-26" fmla="*/ 74612 h 2488535"/>
                <a:gd name="connsiteX0-27" fmla="*/ 23714 w 648650"/>
                <a:gd name="connsiteY0-28" fmla="*/ 43040 h 2456963"/>
                <a:gd name="connsiteX1-29" fmla="*/ 134839 w 648650"/>
                <a:gd name="connsiteY1-30" fmla="*/ 649465 h 2456963"/>
                <a:gd name="connsiteX2-31" fmla="*/ 595214 w 648650"/>
                <a:gd name="connsiteY2-32" fmla="*/ 1113015 h 2456963"/>
                <a:gd name="connsiteX3-33" fmla="*/ 601564 w 648650"/>
                <a:gd name="connsiteY3-34" fmla="*/ 1303515 h 2456963"/>
                <a:gd name="connsiteX4-35" fmla="*/ 258664 w 648650"/>
                <a:gd name="connsiteY4-36" fmla="*/ 1605140 h 2456963"/>
                <a:gd name="connsiteX5-37" fmla="*/ 26889 w 648650"/>
                <a:gd name="connsiteY5-38" fmla="*/ 2379840 h 2456963"/>
                <a:gd name="connsiteX6-39" fmla="*/ 128489 w 648650"/>
                <a:gd name="connsiteY6-40" fmla="*/ 2370315 h 2456963"/>
                <a:gd name="connsiteX7-41" fmla="*/ 201514 w 648650"/>
                <a:gd name="connsiteY7-42" fmla="*/ 1859140 h 2456963"/>
                <a:gd name="connsiteX8-43" fmla="*/ 588864 w 648650"/>
                <a:gd name="connsiteY8-44" fmla="*/ 1367015 h 2456963"/>
                <a:gd name="connsiteX9-45" fmla="*/ 592039 w 648650"/>
                <a:gd name="connsiteY9-46" fmla="*/ 1017765 h 2456963"/>
                <a:gd name="connsiteX10-47" fmla="*/ 198339 w 648650"/>
                <a:gd name="connsiteY10-48" fmla="*/ 535165 h 2456963"/>
                <a:gd name="connsiteX11-49" fmla="*/ 128489 w 648650"/>
                <a:gd name="connsiteY11-50" fmla="*/ 33515 h 2456963"/>
                <a:gd name="connsiteX12-51" fmla="*/ 23714 w 648650"/>
                <a:gd name="connsiteY12-52" fmla="*/ 43040 h 2456963"/>
                <a:gd name="connsiteX0-53" fmla="*/ 25732 w 650668"/>
                <a:gd name="connsiteY0-54" fmla="*/ 53052 h 2466975"/>
                <a:gd name="connsiteX1-55" fmla="*/ 136857 w 650668"/>
                <a:gd name="connsiteY1-56" fmla="*/ 659477 h 2466975"/>
                <a:gd name="connsiteX2-57" fmla="*/ 597232 w 650668"/>
                <a:gd name="connsiteY2-58" fmla="*/ 1123027 h 2466975"/>
                <a:gd name="connsiteX3-59" fmla="*/ 603582 w 650668"/>
                <a:gd name="connsiteY3-60" fmla="*/ 1313527 h 2466975"/>
                <a:gd name="connsiteX4-61" fmla="*/ 260682 w 650668"/>
                <a:gd name="connsiteY4-62" fmla="*/ 1615152 h 2466975"/>
                <a:gd name="connsiteX5-63" fmla="*/ 28907 w 650668"/>
                <a:gd name="connsiteY5-64" fmla="*/ 2389852 h 2466975"/>
                <a:gd name="connsiteX6-65" fmla="*/ 130507 w 650668"/>
                <a:gd name="connsiteY6-66" fmla="*/ 2380327 h 2466975"/>
                <a:gd name="connsiteX7-67" fmla="*/ 203532 w 650668"/>
                <a:gd name="connsiteY7-68" fmla="*/ 1869152 h 2466975"/>
                <a:gd name="connsiteX8-69" fmla="*/ 590882 w 650668"/>
                <a:gd name="connsiteY8-70" fmla="*/ 1377027 h 2466975"/>
                <a:gd name="connsiteX9-71" fmla="*/ 594057 w 650668"/>
                <a:gd name="connsiteY9-72" fmla="*/ 1027777 h 2466975"/>
                <a:gd name="connsiteX10-73" fmla="*/ 200357 w 650668"/>
                <a:gd name="connsiteY10-74" fmla="*/ 545177 h 2466975"/>
                <a:gd name="connsiteX11-75" fmla="*/ 130507 w 650668"/>
                <a:gd name="connsiteY11-76" fmla="*/ 43527 h 2466975"/>
                <a:gd name="connsiteX12-77" fmla="*/ 25732 w 650668"/>
                <a:gd name="connsiteY12-78" fmla="*/ 53052 h 2466975"/>
                <a:gd name="connsiteX0-79" fmla="*/ 25732 w 650668"/>
                <a:gd name="connsiteY0-80" fmla="*/ 44171 h 2458094"/>
                <a:gd name="connsiteX1-81" fmla="*/ 136857 w 650668"/>
                <a:gd name="connsiteY1-82" fmla="*/ 650596 h 2458094"/>
                <a:gd name="connsiteX2-83" fmla="*/ 597232 w 650668"/>
                <a:gd name="connsiteY2-84" fmla="*/ 1114146 h 2458094"/>
                <a:gd name="connsiteX3-85" fmla="*/ 603582 w 650668"/>
                <a:gd name="connsiteY3-86" fmla="*/ 1304646 h 2458094"/>
                <a:gd name="connsiteX4-87" fmla="*/ 260682 w 650668"/>
                <a:gd name="connsiteY4-88" fmla="*/ 1606271 h 2458094"/>
                <a:gd name="connsiteX5-89" fmla="*/ 28907 w 650668"/>
                <a:gd name="connsiteY5-90" fmla="*/ 2380971 h 2458094"/>
                <a:gd name="connsiteX6-91" fmla="*/ 130507 w 650668"/>
                <a:gd name="connsiteY6-92" fmla="*/ 2371446 h 2458094"/>
                <a:gd name="connsiteX7-93" fmla="*/ 203532 w 650668"/>
                <a:gd name="connsiteY7-94" fmla="*/ 1860271 h 2458094"/>
                <a:gd name="connsiteX8-95" fmla="*/ 590882 w 650668"/>
                <a:gd name="connsiteY8-96" fmla="*/ 1368146 h 2458094"/>
                <a:gd name="connsiteX9-97" fmla="*/ 594057 w 650668"/>
                <a:gd name="connsiteY9-98" fmla="*/ 1018896 h 2458094"/>
                <a:gd name="connsiteX10-99" fmla="*/ 200357 w 650668"/>
                <a:gd name="connsiteY10-100" fmla="*/ 536296 h 2458094"/>
                <a:gd name="connsiteX11-101" fmla="*/ 130507 w 650668"/>
                <a:gd name="connsiteY11-102" fmla="*/ 34646 h 2458094"/>
                <a:gd name="connsiteX12-103" fmla="*/ 25732 w 650668"/>
                <a:gd name="connsiteY12-104" fmla="*/ 44171 h 2458094"/>
                <a:gd name="connsiteX0-105" fmla="*/ 25732 w 650668"/>
                <a:gd name="connsiteY0-106" fmla="*/ 36942 h 2450865"/>
                <a:gd name="connsiteX1-107" fmla="*/ 136857 w 650668"/>
                <a:gd name="connsiteY1-108" fmla="*/ 643367 h 2450865"/>
                <a:gd name="connsiteX2-109" fmla="*/ 597232 w 650668"/>
                <a:gd name="connsiteY2-110" fmla="*/ 1106917 h 2450865"/>
                <a:gd name="connsiteX3-111" fmla="*/ 603582 w 650668"/>
                <a:gd name="connsiteY3-112" fmla="*/ 1297417 h 2450865"/>
                <a:gd name="connsiteX4-113" fmla="*/ 260682 w 650668"/>
                <a:gd name="connsiteY4-114" fmla="*/ 1599042 h 2450865"/>
                <a:gd name="connsiteX5-115" fmla="*/ 28907 w 650668"/>
                <a:gd name="connsiteY5-116" fmla="*/ 2373742 h 2450865"/>
                <a:gd name="connsiteX6-117" fmla="*/ 130507 w 650668"/>
                <a:gd name="connsiteY6-118" fmla="*/ 2364217 h 2450865"/>
                <a:gd name="connsiteX7-119" fmla="*/ 203532 w 650668"/>
                <a:gd name="connsiteY7-120" fmla="*/ 1853042 h 2450865"/>
                <a:gd name="connsiteX8-121" fmla="*/ 590882 w 650668"/>
                <a:gd name="connsiteY8-122" fmla="*/ 1360917 h 2450865"/>
                <a:gd name="connsiteX9-123" fmla="*/ 594057 w 650668"/>
                <a:gd name="connsiteY9-124" fmla="*/ 1011667 h 2450865"/>
                <a:gd name="connsiteX10-125" fmla="*/ 200357 w 650668"/>
                <a:gd name="connsiteY10-126" fmla="*/ 529067 h 2450865"/>
                <a:gd name="connsiteX11-127" fmla="*/ 132888 w 650668"/>
                <a:gd name="connsiteY11-128" fmla="*/ 36942 h 2450865"/>
                <a:gd name="connsiteX12-129" fmla="*/ 25732 w 650668"/>
                <a:gd name="connsiteY12-130" fmla="*/ 36942 h 2450865"/>
                <a:gd name="connsiteX0-131" fmla="*/ 25732 w 650668"/>
                <a:gd name="connsiteY0-132" fmla="*/ 38 h 2413961"/>
                <a:gd name="connsiteX1-133" fmla="*/ 136857 w 650668"/>
                <a:gd name="connsiteY1-134" fmla="*/ 606463 h 2413961"/>
                <a:gd name="connsiteX2-135" fmla="*/ 597232 w 650668"/>
                <a:gd name="connsiteY2-136" fmla="*/ 1070013 h 2413961"/>
                <a:gd name="connsiteX3-137" fmla="*/ 603582 w 650668"/>
                <a:gd name="connsiteY3-138" fmla="*/ 1260513 h 2413961"/>
                <a:gd name="connsiteX4-139" fmla="*/ 260682 w 650668"/>
                <a:gd name="connsiteY4-140" fmla="*/ 1562138 h 2413961"/>
                <a:gd name="connsiteX5-141" fmla="*/ 28907 w 650668"/>
                <a:gd name="connsiteY5-142" fmla="*/ 2336838 h 2413961"/>
                <a:gd name="connsiteX6-143" fmla="*/ 130507 w 650668"/>
                <a:gd name="connsiteY6-144" fmla="*/ 2327313 h 2413961"/>
                <a:gd name="connsiteX7-145" fmla="*/ 203532 w 650668"/>
                <a:gd name="connsiteY7-146" fmla="*/ 1816138 h 2413961"/>
                <a:gd name="connsiteX8-147" fmla="*/ 590882 w 650668"/>
                <a:gd name="connsiteY8-148" fmla="*/ 1324013 h 2413961"/>
                <a:gd name="connsiteX9-149" fmla="*/ 594057 w 650668"/>
                <a:gd name="connsiteY9-150" fmla="*/ 974763 h 2413961"/>
                <a:gd name="connsiteX10-151" fmla="*/ 200357 w 650668"/>
                <a:gd name="connsiteY10-152" fmla="*/ 492163 h 2413961"/>
                <a:gd name="connsiteX11-153" fmla="*/ 132888 w 650668"/>
                <a:gd name="connsiteY11-154" fmla="*/ 38 h 2413961"/>
                <a:gd name="connsiteX12-155" fmla="*/ 25732 w 650668"/>
                <a:gd name="connsiteY12-156" fmla="*/ 38 h 2413961"/>
                <a:gd name="connsiteX0-157" fmla="*/ 39 w 624975"/>
                <a:gd name="connsiteY0-158" fmla="*/ 38 h 2413961"/>
                <a:gd name="connsiteX1-159" fmla="*/ 111164 w 624975"/>
                <a:gd name="connsiteY1-160" fmla="*/ 606463 h 2413961"/>
                <a:gd name="connsiteX2-161" fmla="*/ 571539 w 624975"/>
                <a:gd name="connsiteY2-162" fmla="*/ 1070013 h 2413961"/>
                <a:gd name="connsiteX3-163" fmla="*/ 577889 w 624975"/>
                <a:gd name="connsiteY3-164" fmla="*/ 1260513 h 2413961"/>
                <a:gd name="connsiteX4-165" fmla="*/ 234989 w 624975"/>
                <a:gd name="connsiteY4-166" fmla="*/ 1562138 h 2413961"/>
                <a:gd name="connsiteX5-167" fmla="*/ 3214 w 624975"/>
                <a:gd name="connsiteY5-168" fmla="*/ 2336838 h 2413961"/>
                <a:gd name="connsiteX6-169" fmla="*/ 104814 w 624975"/>
                <a:gd name="connsiteY6-170" fmla="*/ 2327313 h 2413961"/>
                <a:gd name="connsiteX7-171" fmla="*/ 177839 w 624975"/>
                <a:gd name="connsiteY7-172" fmla="*/ 1816138 h 2413961"/>
                <a:gd name="connsiteX8-173" fmla="*/ 565189 w 624975"/>
                <a:gd name="connsiteY8-174" fmla="*/ 1324013 h 2413961"/>
                <a:gd name="connsiteX9-175" fmla="*/ 568364 w 624975"/>
                <a:gd name="connsiteY9-176" fmla="*/ 974763 h 2413961"/>
                <a:gd name="connsiteX10-177" fmla="*/ 174664 w 624975"/>
                <a:gd name="connsiteY10-178" fmla="*/ 492163 h 2413961"/>
                <a:gd name="connsiteX11-179" fmla="*/ 107195 w 624975"/>
                <a:gd name="connsiteY11-180" fmla="*/ 38 h 2413961"/>
                <a:gd name="connsiteX12-181" fmla="*/ 39 w 624975"/>
                <a:gd name="connsiteY12-182" fmla="*/ 38 h 2413961"/>
                <a:gd name="connsiteX0-183" fmla="*/ 6356 w 631292"/>
                <a:gd name="connsiteY0-184" fmla="*/ 38 h 2413961"/>
                <a:gd name="connsiteX1-185" fmla="*/ 117481 w 631292"/>
                <a:gd name="connsiteY1-186" fmla="*/ 606463 h 2413961"/>
                <a:gd name="connsiteX2-187" fmla="*/ 577856 w 631292"/>
                <a:gd name="connsiteY2-188" fmla="*/ 1070013 h 2413961"/>
                <a:gd name="connsiteX3-189" fmla="*/ 584206 w 631292"/>
                <a:gd name="connsiteY3-190" fmla="*/ 1260513 h 2413961"/>
                <a:gd name="connsiteX4-191" fmla="*/ 241306 w 631292"/>
                <a:gd name="connsiteY4-192" fmla="*/ 1562138 h 2413961"/>
                <a:gd name="connsiteX5-193" fmla="*/ 9531 w 631292"/>
                <a:gd name="connsiteY5-194" fmla="*/ 2336838 h 2413961"/>
                <a:gd name="connsiteX6-195" fmla="*/ 111131 w 631292"/>
                <a:gd name="connsiteY6-196" fmla="*/ 2327313 h 2413961"/>
                <a:gd name="connsiteX7-197" fmla="*/ 184156 w 631292"/>
                <a:gd name="connsiteY7-198" fmla="*/ 1816138 h 2413961"/>
                <a:gd name="connsiteX8-199" fmla="*/ 571506 w 631292"/>
                <a:gd name="connsiteY8-200" fmla="*/ 1324013 h 2413961"/>
                <a:gd name="connsiteX9-201" fmla="*/ 574681 w 631292"/>
                <a:gd name="connsiteY9-202" fmla="*/ 974763 h 2413961"/>
                <a:gd name="connsiteX10-203" fmla="*/ 180981 w 631292"/>
                <a:gd name="connsiteY10-204" fmla="*/ 492163 h 2413961"/>
                <a:gd name="connsiteX11-205" fmla="*/ 113512 w 631292"/>
                <a:gd name="connsiteY11-206" fmla="*/ 38 h 2413961"/>
                <a:gd name="connsiteX12-207" fmla="*/ 6356 w 631292"/>
                <a:gd name="connsiteY12-208" fmla="*/ 38 h 2413961"/>
                <a:gd name="connsiteX0-209" fmla="*/ 6356 w 656707"/>
                <a:gd name="connsiteY0-210" fmla="*/ 38 h 2413961"/>
                <a:gd name="connsiteX1-211" fmla="*/ 117481 w 656707"/>
                <a:gd name="connsiteY1-212" fmla="*/ 606463 h 2413961"/>
                <a:gd name="connsiteX2-213" fmla="*/ 577856 w 656707"/>
                <a:gd name="connsiteY2-214" fmla="*/ 1070013 h 2413961"/>
                <a:gd name="connsiteX3-215" fmla="*/ 584206 w 656707"/>
                <a:gd name="connsiteY3-216" fmla="*/ 1260513 h 2413961"/>
                <a:gd name="connsiteX4-217" fmla="*/ 241306 w 656707"/>
                <a:gd name="connsiteY4-218" fmla="*/ 1562138 h 2413961"/>
                <a:gd name="connsiteX5-219" fmla="*/ 9531 w 656707"/>
                <a:gd name="connsiteY5-220" fmla="*/ 2336838 h 2413961"/>
                <a:gd name="connsiteX6-221" fmla="*/ 111131 w 656707"/>
                <a:gd name="connsiteY6-222" fmla="*/ 2327313 h 2413961"/>
                <a:gd name="connsiteX7-223" fmla="*/ 184156 w 656707"/>
                <a:gd name="connsiteY7-224" fmla="*/ 1816138 h 2413961"/>
                <a:gd name="connsiteX8-225" fmla="*/ 571506 w 656707"/>
                <a:gd name="connsiteY8-226" fmla="*/ 1324013 h 2413961"/>
                <a:gd name="connsiteX9-227" fmla="*/ 574681 w 656707"/>
                <a:gd name="connsiteY9-228" fmla="*/ 974763 h 2413961"/>
                <a:gd name="connsiteX10-229" fmla="*/ 180981 w 656707"/>
                <a:gd name="connsiteY10-230" fmla="*/ 492163 h 2413961"/>
                <a:gd name="connsiteX11-231" fmla="*/ 113512 w 656707"/>
                <a:gd name="connsiteY11-232" fmla="*/ 38 h 2413961"/>
                <a:gd name="connsiteX12-233" fmla="*/ 6356 w 656707"/>
                <a:gd name="connsiteY12-234" fmla="*/ 38 h 2413961"/>
                <a:gd name="connsiteX0-235" fmla="*/ 6356 w 621937"/>
                <a:gd name="connsiteY0-236" fmla="*/ 38 h 2413961"/>
                <a:gd name="connsiteX1-237" fmla="*/ 117481 w 621937"/>
                <a:gd name="connsiteY1-238" fmla="*/ 606463 h 2413961"/>
                <a:gd name="connsiteX2-239" fmla="*/ 577856 w 621937"/>
                <a:gd name="connsiteY2-240" fmla="*/ 1070013 h 2413961"/>
                <a:gd name="connsiteX3-241" fmla="*/ 555631 w 621937"/>
                <a:gd name="connsiteY3-242" fmla="*/ 1281944 h 2413961"/>
                <a:gd name="connsiteX4-243" fmla="*/ 241306 w 621937"/>
                <a:gd name="connsiteY4-244" fmla="*/ 1562138 h 2413961"/>
                <a:gd name="connsiteX5-245" fmla="*/ 9531 w 621937"/>
                <a:gd name="connsiteY5-246" fmla="*/ 2336838 h 2413961"/>
                <a:gd name="connsiteX6-247" fmla="*/ 111131 w 621937"/>
                <a:gd name="connsiteY6-248" fmla="*/ 2327313 h 2413961"/>
                <a:gd name="connsiteX7-249" fmla="*/ 184156 w 621937"/>
                <a:gd name="connsiteY7-250" fmla="*/ 1816138 h 2413961"/>
                <a:gd name="connsiteX8-251" fmla="*/ 571506 w 621937"/>
                <a:gd name="connsiteY8-252" fmla="*/ 1324013 h 2413961"/>
                <a:gd name="connsiteX9-253" fmla="*/ 574681 w 621937"/>
                <a:gd name="connsiteY9-254" fmla="*/ 974763 h 2413961"/>
                <a:gd name="connsiteX10-255" fmla="*/ 180981 w 621937"/>
                <a:gd name="connsiteY10-256" fmla="*/ 492163 h 2413961"/>
                <a:gd name="connsiteX11-257" fmla="*/ 113512 w 621937"/>
                <a:gd name="connsiteY11-258" fmla="*/ 38 h 2413961"/>
                <a:gd name="connsiteX12-259" fmla="*/ 6356 w 621937"/>
                <a:gd name="connsiteY12-260" fmla="*/ 38 h 2413961"/>
                <a:gd name="connsiteX0-261" fmla="*/ 6324 w 621905"/>
                <a:gd name="connsiteY0-262" fmla="*/ 38 h 2413961"/>
                <a:gd name="connsiteX1-263" fmla="*/ 117449 w 621905"/>
                <a:gd name="connsiteY1-264" fmla="*/ 606463 h 2413961"/>
                <a:gd name="connsiteX2-265" fmla="*/ 575442 w 621905"/>
                <a:gd name="connsiteY2-266" fmla="*/ 1074775 h 2413961"/>
                <a:gd name="connsiteX3-267" fmla="*/ 555599 w 621905"/>
                <a:gd name="connsiteY3-268" fmla="*/ 1281944 h 2413961"/>
                <a:gd name="connsiteX4-269" fmla="*/ 241274 w 621905"/>
                <a:gd name="connsiteY4-270" fmla="*/ 1562138 h 2413961"/>
                <a:gd name="connsiteX5-271" fmla="*/ 9499 w 621905"/>
                <a:gd name="connsiteY5-272" fmla="*/ 2336838 h 2413961"/>
                <a:gd name="connsiteX6-273" fmla="*/ 111099 w 621905"/>
                <a:gd name="connsiteY6-274" fmla="*/ 2327313 h 2413961"/>
                <a:gd name="connsiteX7-275" fmla="*/ 184124 w 621905"/>
                <a:gd name="connsiteY7-276" fmla="*/ 1816138 h 2413961"/>
                <a:gd name="connsiteX8-277" fmla="*/ 571474 w 621905"/>
                <a:gd name="connsiteY8-278" fmla="*/ 1324013 h 2413961"/>
                <a:gd name="connsiteX9-279" fmla="*/ 574649 w 621905"/>
                <a:gd name="connsiteY9-280" fmla="*/ 974763 h 2413961"/>
                <a:gd name="connsiteX10-281" fmla="*/ 180949 w 621905"/>
                <a:gd name="connsiteY10-282" fmla="*/ 492163 h 2413961"/>
                <a:gd name="connsiteX11-283" fmla="*/ 113480 w 621905"/>
                <a:gd name="connsiteY11-284" fmla="*/ 38 h 2413961"/>
                <a:gd name="connsiteX12-285" fmla="*/ 6324 w 621905"/>
                <a:gd name="connsiteY12-286" fmla="*/ 38 h 2413961"/>
                <a:gd name="connsiteX0-287" fmla="*/ 6324 w 643161"/>
                <a:gd name="connsiteY0-288" fmla="*/ 38 h 2413961"/>
                <a:gd name="connsiteX1-289" fmla="*/ 117449 w 643161"/>
                <a:gd name="connsiteY1-290" fmla="*/ 606463 h 2413961"/>
                <a:gd name="connsiteX2-291" fmla="*/ 575442 w 643161"/>
                <a:gd name="connsiteY2-292" fmla="*/ 1074775 h 2413961"/>
                <a:gd name="connsiteX3-293" fmla="*/ 555599 w 643161"/>
                <a:gd name="connsiteY3-294" fmla="*/ 1281944 h 2413961"/>
                <a:gd name="connsiteX4-295" fmla="*/ 241274 w 643161"/>
                <a:gd name="connsiteY4-296" fmla="*/ 1562138 h 2413961"/>
                <a:gd name="connsiteX5-297" fmla="*/ 9499 w 643161"/>
                <a:gd name="connsiteY5-298" fmla="*/ 2336838 h 2413961"/>
                <a:gd name="connsiteX6-299" fmla="*/ 111099 w 643161"/>
                <a:gd name="connsiteY6-300" fmla="*/ 2327313 h 2413961"/>
                <a:gd name="connsiteX7-301" fmla="*/ 184124 w 643161"/>
                <a:gd name="connsiteY7-302" fmla="*/ 1816138 h 2413961"/>
                <a:gd name="connsiteX8-303" fmla="*/ 571474 w 643161"/>
                <a:gd name="connsiteY8-304" fmla="*/ 1324013 h 2413961"/>
                <a:gd name="connsiteX9-305" fmla="*/ 574649 w 643161"/>
                <a:gd name="connsiteY9-306" fmla="*/ 974763 h 2413961"/>
                <a:gd name="connsiteX10-307" fmla="*/ 180949 w 643161"/>
                <a:gd name="connsiteY10-308" fmla="*/ 492163 h 2413961"/>
                <a:gd name="connsiteX11-309" fmla="*/ 113480 w 643161"/>
                <a:gd name="connsiteY11-310" fmla="*/ 38 h 2413961"/>
                <a:gd name="connsiteX12-311" fmla="*/ 6324 w 643161"/>
                <a:gd name="connsiteY12-312" fmla="*/ 38 h 2413961"/>
                <a:gd name="connsiteX0-313" fmla="*/ 6324 w 643161"/>
                <a:gd name="connsiteY0-314" fmla="*/ 38 h 2413961"/>
                <a:gd name="connsiteX1-315" fmla="*/ 117449 w 643161"/>
                <a:gd name="connsiteY1-316" fmla="*/ 606463 h 2413961"/>
                <a:gd name="connsiteX2-317" fmla="*/ 575442 w 643161"/>
                <a:gd name="connsiteY2-318" fmla="*/ 1074775 h 2413961"/>
                <a:gd name="connsiteX3-319" fmla="*/ 555599 w 643161"/>
                <a:gd name="connsiteY3-320" fmla="*/ 1281944 h 2413961"/>
                <a:gd name="connsiteX4-321" fmla="*/ 241274 w 643161"/>
                <a:gd name="connsiteY4-322" fmla="*/ 1562138 h 2413961"/>
                <a:gd name="connsiteX5-323" fmla="*/ 9499 w 643161"/>
                <a:gd name="connsiteY5-324" fmla="*/ 2336838 h 2413961"/>
                <a:gd name="connsiteX6-325" fmla="*/ 111099 w 643161"/>
                <a:gd name="connsiteY6-326" fmla="*/ 2327313 h 2413961"/>
                <a:gd name="connsiteX7-327" fmla="*/ 184124 w 643161"/>
                <a:gd name="connsiteY7-328" fmla="*/ 1816138 h 2413961"/>
                <a:gd name="connsiteX8-329" fmla="*/ 571474 w 643161"/>
                <a:gd name="connsiteY8-330" fmla="*/ 1324013 h 2413961"/>
                <a:gd name="connsiteX9-331" fmla="*/ 574649 w 643161"/>
                <a:gd name="connsiteY9-332" fmla="*/ 974763 h 2413961"/>
                <a:gd name="connsiteX10-333" fmla="*/ 180949 w 643161"/>
                <a:gd name="connsiteY10-334" fmla="*/ 492163 h 2413961"/>
                <a:gd name="connsiteX11-335" fmla="*/ 113480 w 643161"/>
                <a:gd name="connsiteY11-336" fmla="*/ 38 h 2413961"/>
                <a:gd name="connsiteX12-337" fmla="*/ 6324 w 643161"/>
                <a:gd name="connsiteY12-338" fmla="*/ 38 h 2413961"/>
                <a:gd name="connsiteX0-339" fmla="*/ 6324 w 773882"/>
                <a:gd name="connsiteY0-340" fmla="*/ 38 h 2413961"/>
                <a:gd name="connsiteX1-341" fmla="*/ 117449 w 773882"/>
                <a:gd name="connsiteY1-342" fmla="*/ 606463 h 2413961"/>
                <a:gd name="connsiteX2-343" fmla="*/ 575442 w 773882"/>
                <a:gd name="connsiteY2-344" fmla="*/ 1074775 h 2413961"/>
                <a:gd name="connsiteX3-345" fmla="*/ 555599 w 773882"/>
                <a:gd name="connsiteY3-346" fmla="*/ 1281944 h 2413961"/>
                <a:gd name="connsiteX4-347" fmla="*/ 241274 w 773882"/>
                <a:gd name="connsiteY4-348" fmla="*/ 1562138 h 2413961"/>
                <a:gd name="connsiteX5-349" fmla="*/ 9499 w 773882"/>
                <a:gd name="connsiteY5-350" fmla="*/ 2336838 h 2413961"/>
                <a:gd name="connsiteX6-351" fmla="*/ 111099 w 773882"/>
                <a:gd name="connsiteY6-352" fmla="*/ 2327313 h 2413961"/>
                <a:gd name="connsiteX7-353" fmla="*/ 184124 w 773882"/>
                <a:gd name="connsiteY7-354" fmla="*/ 1816138 h 2413961"/>
                <a:gd name="connsiteX8-355" fmla="*/ 571474 w 773882"/>
                <a:gd name="connsiteY8-356" fmla="*/ 1324013 h 2413961"/>
                <a:gd name="connsiteX9-357" fmla="*/ 773880 w 773882"/>
                <a:gd name="connsiteY9-358" fmla="*/ 1142243 h 2413961"/>
                <a:gd name="connsiteX10-359" fmla="*/ 574649 w 773882"/>
                <a:gd name="connsiteY10-360" fmla="*/ 974763 h 2413961"/>
                <a:gd name="connsiteX11-361" fmla="*/ 180949 w 773882"/>
                <a:gd name="connsiteY11-362" fmla="*/ 492163 h 2413961"/>
                <a:gd name="connsiteX12-363" fmla="*/ 113480 w 773882"/>
                <a:gd name="connsiteY12-364" fmla="*/ 38 h 2413961"/>
                <a:gd name="connsiteX13" fmla="*/ 6324 w 773882"/>
                <a:gd name="connsiteY13" fmla="*/ 38 h 2413961"/>
                <a:gd name="connsiteX0-365" fmla="*/ 6324 w 773882"/>
                <a:gd name="connsiteY0-366" fmla="*/ 38 h 2413961"/>
                <a:gd name="connsiteX1-367" fmla="*/ 117449 w 773882"/>
                <a:gd name="connsiteY1-368" fmla="*/ 606463 h 2413961"/>
                <a:gd name="connsiteX2-369" fmla="*/ 575442 w 773882"/>
                <a:gd name="connsiteY2-370" fmla="*/ 1074775 h 2413961"/>
                <a:gd name="connsiteX3-371" fmla="*/ 543693 w 773882"/>
                <a:gd name="connsiteY3-372" fmla="*/ 1289087 h 2413961"/>
                <a:gd name="connsiteX4-373" fmla="*/ 241274 w 773882"/>
                <a:gd name="connsiteY4-374" fmla="*/ 1562138 h 2413961"/>
                <a:gd name="connsiteX5-375" fmla="*/ 9499 w 773882"/>
                <a:gd name="connsiteY5-376" fmla="*/ 2336838 h 2413961"/>
                <a:gd name="connsiteX6-377" fmla="*/ 111099 w 773882"/>
                <a:gd name="connsiteY6-378" fmla="*/ 2327313 h 2413961"/>
                <a:gd name="connsiteX7-379" fmla="*/ 184124 w 773882"/>
                <a:gd name="connsiteY7-380" fmla="*/ 1816138 h 2413961"/>
                <a:gd name="connsiteX8-381" fmla="*/ 571474 w 773882"/>
                <a:gd name="connsiteY8-382" fmla="*/ 1324013 h 2413961"/>
                <a:gd name="connsiteX9-383" fmla="*/ 773880 w 773882"/>
                <a:gd name="connsiteY9-384" fmla="*/ 1142243 h 2413961"/>
                <a:gd name="connsiteX10-385" fmla="*/ 574649 w 773882"/>
                <a:gd name="connsiteY10-386" fmla="*/ 974763 h 2413961"/>
                <a:gd name="connsiteX11-387" fmla="*/ 180949 w 773882"/>
                <a:gd name="connsiteY11-388" fmla="*/ 492163 h 2413961"/>
                <a:gd name="connsiteX12-389" fmla="*/ 113480 w 773882"/>
                <a:gd name="connsiteY12-390" fmla="*/ 38 h 2413961"/>
                <a:gd name="connsiteX13-391" fmla="*/ 6324 w 773882"/>
                <a:gd name="connsiteY13-392" fmla="*/ 38 h 2413961"/>
                <a:gd name="connsiteX0-393" fmla="*/ 6324 w 773882"/>
                <a:gd name="connsiteY0-394" fmla="*/ 38 h 2413961"/>
                <a:gd name="connsiteX1-395" fmla="*/ 117449 w 773882"/>
                <a:gd name="connsiteY1-396" fmla="*/ 606463 h 2413961"/>
                <a:gd name="connsiteX2-397" fmla="*/ 575442 w 773882"/>
                <a:gd name="connsiteY2-398" fmla="*/ 1074775 h 2413961"/>
                <a:gd name="connsiteX3-399" fmla="*/ 543693 w 773882"/>
                <a:gd name="connsiteY3-400" fmla="*/ 1289087 h 2413961"/>
                <a:gd name="connsiteX4-401" fmla="*/ 241274 w 773882"/>
                <a:gd name="connsiteY4-402" fmla="*/ 1562138 h 2413961"/>
                <a:gd name="connsiteX5-403" fmla="*/ 9499 w 773882"/>
                <a:gd name="connsiteY5-404" fmla="*/ 2336838 h 2413961"/>
                <a:gd name="connsiteX6-405" fmla="*/ 111099 w 773882"/>
                <a:gd name="connsiteY6-406" fmla="*/ 2327313 h 2413961"/>
                <a:gd name="connsiteX7-407" fmla="*/ 184124 w 773882"/>
                <a:gd name="connsiteY7-408" fmla="*/ 1816138 h 2413961"/>
                <a:gd name="connsiteX8-409" fmla="*/ 571474 w 773882"/>
                <a:gd name="connsiteY8-410" fmla="*/ 1324013 h 2413961"/>
                <a:gd name="connsiteX9-411" fmla="*/ 773880 w 773882"/>
                <a:gd name="connsiteY9-412" fmla="*/ 1142243 h 2413961"/>
                <a:gd name="connsiteX10-413" fmla="*/ 574649 w 773882"/>
                <a:gd name="connsiteY10-414" fmla="*/ 974763 h 2413961"/>
                <a:gd name="connsiteX11-415" fmla="*/ 180949 w 773882"/>
                <a:gd name="connsiteY11-416" fmla="*/ 492163 h 2413961"/>
                <a:gd name="connsiteX12-417" fmla="*/ 113480 w 773882"/>
                <a:gd name="connsiteY12-418" fmla="*/ 38 h 2413961"/>
                <a:gd name="connsiteX13-419" fmla="*/ 6324 w 773882"/>
                <a:gd name="connsiteY13-420" fmla="*/ 38 h 2413961"/>
                <a:gd name="connsiteX0-421" fmla="*/ 6324 w 773882"/>
                <a:gd name="connsiteY0-422" fmla="*/ 38 h 2413961"/>
                <a:gd name="connsiteX1-423" fmla="*/ 117449 w 773882"/>
                <a:gd name="connsiteY1-424" fmla="*/ 606463 h 2413961"/>
                <a:gd name="connsiteX2-425" fmla="*/ 575442 w 773882"/>
                <a:gd name="connsiteY2-426" fmla="*/ 1074775 h 2413961"/>
                <a:gd name="connsiteX3-427" fmla="*/ 543693 w 773882"/>
                <a:gd name="connsiteY3-428" fmla="*/ 1289087 h 2413961"/>
                <a:gd name="connsiteX4-429" fmla="*/ 241274 w 773882"/>
                <a:gd name="connsiteY4-430" fmla="*/ 1562138 h 2413961"/>
                <a:gd name="connsiteX5-431" fmla="*/ 9499 w 773882"/>
                <a:gd name="connsiteY5-432" fmla="*/ 2336838 h 2413961"/>
                <a:gd name="connsiteX6-433" fmla="*/ 111099 w 773882"/>
                <a:gd name="connsiteY6-434" fmla="*/ 2327313 h 2413961"/>
                <a:gd name="connsiteX7-435" fmla="*/ 184124 w 773882"/>
                <a:gd name="connsiteY7-436" fmla="*/ 1816138 h 2413961"/>
                <a:gd name="connsiteX8-437" fmla="*/ 571474 w 773882"/>
                <a:gd name="connsiteY8-438" fmla="*/ 1324013 h 2413961"/>
                <a:gd name="connsiteX9-439" fmla="*/ 773880 w 773882"/>
                <a:gd name="connsiteY9-440" fmla="*/ 1142243 h 2413961"/>
                <a:gd name="connsiteX10-441" fmla="*/ 574649 w 773882"/>
                <a:gd name="connsiteY10-442" fmla="*/ 974763 h 2413961"/>
                <a:gd name="connsiteX11-443" fmla="*/ 180949 w 773882"/>
                <a:gd name="connsiteY11-444" fmla="*/ 492163 h 2413961"/>
                <a:gd name="connsiteX12-445" fmla="*/ 113480 w 773882"/>
                <a:gd name="connsiteY12-446" fmla="*/ 38 h 2413961"/>
                <a:gd name="connsiteX13-447" fmla="*/ 6324 w 773882"/>
                <a:gd name="connsiteY13-448" fmla="*/ 38 h 2413961"/>
                <a:gd name="connsiteX0-449" fmla="*/ 6324 w 773882"/>
                <a:gd name="connsiteY0-450" fmla="*/ 38 h 2413961"/>
                <a:gd name="connsiteX1-451" fmla="*/ 117449 w 773882"/>
                <a:gd name="connsiteY1-452" fmla="*/ 606463 h 2413961"/>
                <a:gd name="connsiteX2-453" fmla="*/ 575442 w 773882"/>
                <a:gd name="connsiteY2-454" fmla="*/ 1074775 h 2413961"/>
                <a:gd name="connsiteX3-455" fmla="*/ 624655 w 773882"/>
                <a:gd name="connsiteY3-456" fmla="*/ 1246224 h 2413961"/>
                <a:gd name="connsiteX4-457" fmla="*/ 241274 w 773882"/>
                <a:gd name="connsiteY4-458" fmla="*/ 1562138 h 2413961"/>
                <a:gd name="connsiteX5-459" fmla="*/ 9499 w 773882"/>
                <a:gd name="connsiteY5-460" fmla="*/ 2336838 h 2413961"/>
                <a:gd name="connsiteX6-461" fmla="*/ 111099 w 773882"/>
                <a:gd name="connsiteY6-462" fmla="*/ 2327313 h 2413961"/>
                <a:gd name="connsiteX7-463" fmla="*/ 184124 w 773882"/>
                <a:gd name="connsiteY7-464" fmla="*/ 1816138 h 2413961"/>
                <a:gd name="connsiteX8-465" fmla="*/ 571474 w 773882"/>
                <a:gd name="connsiteY8-466" fmla="*/ 1324013 h 2413961"/>
                <a:gd name="connsiteX9-467" fmla="*/ 773880 w 773882"/>
                <a:gd name="connsiteY9-468" fmla="*/ 1142243 h 2413961"/>
                <a:gd name="connsiteX10-469" fmla="*/ 574649 w 773882"/>
                <a:gd name="connsiteY10-470" fmla="*/ 974763 h 2413961"/>
                <a:gd name="connsiteX11-471" fmla="*/ 180949 w 773882"/>
                <a:gd name="connsiteY11-472" fmla="*/ 492163 h 2413961"/>
                <a:gd name="connsiteX12-473" fmla="*/ 113480 w 773882"/>
                <a:gd name="connsiteY12-474" fmla="*/ 38 h 2413961"/>
                <a:gd name="connsiteX13-475" fmla="*/ 6324 w 773882"/>
                <a:gd name="connsiteY13-476" fmla="*/ 38 h 2413961"/>
                <a:gd name="connsiteX0-477" fmla="*/ 6324 w 773882"/>
                <a:gd name="connsiteY0-478" fmla="*/ 38 h 2413961"/>
                <a:gd name="connsiteX1-479" fmla="*/ 117449 w 773882"/>
                <a:gd name="connsiteY1-480" fmla="*/ 606463 h 2413961"/>
                <a:gd name="connsiteX2-481" fmla="*/ 575442 w 773882"/>
                <a:gd name="connsiteY2-482" fmla="*/ 1074775 h 2413961"/>
                <a:gd name="connsiteX3-483" fmla="*/ 579411 w 773882"/>
                <a:gd name="connsiteY3-484" fmla="*/ 1260512 h 2413961"/>
                <a:gd name="connsiteX4-485" fmla="*/ 241274 w 773882"/>
                <a:gd name="connsiteY4-486" fmla="*/ 1562138 h 2413961"/>
                <a:gd name="connsiteX5-487" fmla="*/ 9499 w 773882"/>
                <a:gd name="connsiteY5-488" fmla="*/ 2336838 h 2413961"/>
                <a:gd name="connsiteX6-489" fmla="*/ 111099 w 773882"/>
                <a:gd name="connsiteY6-490" fmla="*/ 2327313 h 2413961"/>
                <a:gd name="connsiteX7-491" fmla="*/ 184124 w 773882"/>
                <a:gd name="connsiteY7-492" fmla="*/ 1816138 h 2413961"/>
                <a:gd name="connsiteX8-493" fmla="*/ 571474 w 773882"/>
                <a:gd name="connsiteY8-494" fmla="*/ 1324013 h 2413961"/>
                <a:gd name="connsiteX9-495" fmla="*/ 773880 w 773882"/>
                <a:gd name="connsiteY9-496" fmla="*/ 1142243 h 2413961"/>
                <a:gd name="connsiteX10-497" fmla="*/ 574649 w 773882"/>
                <a:gd name="connsiteY10-498" fmla="*/ 974763 h 2413961"/>
                <a:gd name="connsiteX11-499" fmla="*/ 180949 w 773882"/>
                <a:gd name="connsiteY11-500" fmla="*/ 492163 h 2413961"/>
                <a:gd name="connsiteX12-501" fmla="*/ 113480 w 773882"/>
                <a:gd name="connsiteY12-502" fmla="*/ 38 h 2413961"/>
                <a:gd name="connsiteX13-503" fmla="*/ 6324 w 773882"/>
                <a:gd name="connsiteY13-504" fmla="*/ 38 h 2413961"/>
                <a:gd name="connsiteX0-505" fmla="*/ 6324 w 773882"/>
                <a:gd name="connsiteY0-506" fmla="*/ 38 h 2413961"/>
                <a:gd name="connsiteX1-507" fmla="*/ 117449 w 773882"/>
                <a:gd name="connsiteY1-508" fmla="*/ 606463 h 2413961"/>
                <a:gd name="connsiteX2-509" fmla="*/ 575442 w 773882"/>
                <a:gd name="connsiteY2-510" fmla="*/ 1074775 h 2413961"/>
                <a:gd name="connsiteX3-511" fmla="*/ 579411 w 773882"/>
                <a:gd name="connsiteY3-512" fmla="*/ 1260512 h 2413961"/>
                <a:gd name="connsiteX4-513" fmla="*/ 241274 w 773882"/>
                <a:gd name="connsiteY4-514" fmla="*/ 1562138 h 2413961"/>
                <a:gd name="connsiteX5-515" fmla="*/ 9499 w 773882"/>
                <a:gd name="connsiteY5-516" fmla="*/ 2336838 h 2413961"/>
                <a:gd name="connsiteX6-517" fmla="*/ 111099 w 773882"/>
                <a:gd name="connsiteY6-518" fmla="*/ 2327313 h 2413961"/>
                <a:gd name="connsiteX7-519" fmla="*/ 184124 w 773882"/>
                <a:gd name="connsiteY7-520" fmla="*/ 1816138 h 2413961"/>
                <a:gd name="connsiteX8-521" fmla="*/ 571474 w 773882"/>
                <a:gd name="connsiteY8-522" fmla="*/ 1324013 h 2413961"/>
                <a:gd name="connsiteX9-523" fmla="*/ 773880 w 773882"/>
                <a:gd name="connsiteY9-524" fmla="*/ 1142243 h 2413961"/>
                <a:gd name="connsiteX10-525" fmla="*/ 574649 w 773882"/>
                <a:gd name="connsiteY10-526" fmla="*/ 974763 h 2413961"/>
                <a:gd name="connsiteX11-527" fmla="*/ 180949 w 773882"/>
                <a:gd name="connsiteY11-528" fmla="*/ 492163 h 2413961"/>
                <a:gd name="connsiteX12-529" fmla="*/ 113480 w 773882"/>
                <a:gd name="connsiteY12-530" fmla="*/ 38 h 2413961"/>
                <a:gd name="connsiteX13-531" fmla="*/ 6324 w 773882"/>
                <a:gd name="connsiteY13-532" fmla="*/ 38 h 2413961"/>
                <a:gd name="connsiteX0-533" fmla="*/ 6324 w 773882"/>
                <a:gd name="connsiteY0-534" fmla="*/ 38 h 2561614"/>
                <a:gd name="connsiteX1-535" fmla="*/ 117449 w 773882"/>
                <a:gd name="connsiteY1-536" fmla="*/ 606463 h 2561614"/>
                <a:gd name="connsiteX2-537" fmla="*/ 575442 w 773882"/>
                <a:gd name="connsiteY2-538" fmla="*/ 1074775 h 2561614"/>
                <a:gd name="connsiteX3-539" fmla="*/ 579411 w 773882"/>
                <a:gd name="connsiteY3-540" fmla="*/ 1260512 h 2561614"/>
                <a:gd name="connsiteX4-541" fmla="*/ 241274 w 773882"/>
                <a:gd name="connsiteY4-542" fmla="*/ 1562138 h 2561614"/>
                <a:gd name="connsiteX5-543" fmla="*/ 9499 w 773882"/>
                <a:gd name="connsiteY5-544" fmla="*/ 2336838 h 2561614"/>
                <a:gd name="connsiteX6-545" fmla="*/ 111099 w 773882"/>
                <a:gd name="connsiteY6-546" fmla="*/ 2327313 h 2561614"/>
                <a:gd name="connsiteX7-547" fmla="*/ 184124 w 773882"/>
                <a:gd name="connsiteY7-548" fmla="*/ 1816138 h 2561614"/>
                <a:gd name="connsiteX8-549" fmla="*/ 571474 w 773882"/>
                <a:gd name="connsiteY8-550" fmla="*/ 1324013 h 2561614"/>
                <a:gd name="connsiteX9-551" fmla="*/ 773880 w 773882"/>
                <a:gd name="connsiteY9-552" fmla="*/ 1142243 h 2561614"/>
                <a:gd name="connsiteX10-553" fmla="*/ 574649 w 773882"/>
                <a:gd name="connsiteY10-554" fmla="*/ 974763 h 2561614"/>
                <a:gd name="connsiteX11-555" fmla="*/ 180949 w 773882"/>
                <a:gd name="connsiteY11-556" fmla="*/ 492163 h 2561614"/>
                <a:gd name="connsiteX12-557" fmla="*/ 113480 w 773882"/>
                <a:gd name="connsiteY12-558" fmla="*/ 38 h 2561614"/>
                <a:gd name="connsiteX13-559" fmla="*/ 6324 w 773882"/>
                <a:gd name="connsiteY13-560" fmla="*/ 38 h 2561614"/>
                <a:gd name="connsiteX0-561" fmla="*/ 6324 w 773882"/>
                <a:gd name="connsiteY0-562" fmla="*/ 38 h 2409510"/>
                <a:gd name="connsiteX1-563" fmla="*/ 117449 w 773882"/>
                <a:gd name="connsiteY1-564" fmla="*/ 606463 h 2409510"/>
                <a:gd name="connsiteX2-565" fmla="*/ 575442 w 773882"/>
                <a:gd name="connsiteY2-566" fmla="*/ 1074775 h 2409510"/>
                <a:gd name="connsiteX3-567" fmla="*/ 579411 w 773882"/>
                <a:gd name="connsiteY3-568" fmla="*/ 1260512 h 2409510"/>
                <a:gd name="connsiteX4-569" fmla="*/ 184124 w 773882"/>
                <a:gd name="connsiteY4-570" fmla="*/ 1626432 h 2409510"/>
                <a:gd name="connsiteX5-571" fmla="*/ 9499 w 773882"/>
                <a:gd name="connsiteY5-572" fmla="*/ 2336838 h 2409510"/>
                <a:gd name="connsiteX6-573" fmla="*/ 111099 w 773882"/>
                <a:gd name="connsiteY6-574" fmla="*/ 2327313 h 2409510"/>
                <a:gd name="connsiteX7-575" fmla="*/ 184124 w 773882"/>
                <a:gd name="connsiteY7-576" fmla="*/ 1816138 h 2409510"/>
                <a:gd name="connsiteX8-577" fmla="*/ 571474 w 773882"/>
                <a:gd name="connsiteY8-578" fmla="*/ 1324013 h 2409510"/>
                <a:gd name="connsiteX9-579" fmla="*/ 773880 w 773882"/>
                <a:gd name="connsiteY9-580" fmla="*/ 1142243 h 2409510"/>
                <a:gd name="connsiteX10-581" fmla="*/ 574649 w 773882"/>
                <a:gd name="connsiteY10-582" fmla="*/ 974763 h 2409510"/>
                <a:gd name="connsiteX11-583" fmla="*/ 180949 w 773882"/>
                <a:gd name="connsiteY11-584" fmla="*/ 492163 h 2409510"/>
                <a:gd name="connsiteX12-585" fmla="*/ 113480 w 773882"/>
                <a:gd name="connsiteY12-586" fmla="*/ 38 h 2409510"/>
                <a:gd name="connsiteX13-587" fmla="*/ 6324 w 773882"/>
                <a:gd name="connsiteY13-588" fmla="*/ 38 h 2409510"/>
                <a:gd name="connsiteX0-589" fmla="*/ 6324 w 773882"/>
                <a:gd name="connsiteY0-590" fmla="*/ 38 h 2409510"/>
                <a:gd name="connsiteX1-591" fmla="*/ 117449 w 773882"/>
                <a:gd name="connsiteY1-592" fmla="*/ 606463 h 2409510"/>
                <a:gd name="connsiteX2-593" fmla="*/ 575442 w 773882"/>
                <a:gd name="connsiteY2-594" fmla="*/ 1074775 h 2409510"/>
                <a:gd name="connsiteX3-595" fmla="*/ 579411 w 773882"/>
                <a:gd name="connsiteY3-596" fmla="*/ 1260512 h 2409510"/>
                <a:gd name="connsiteX4-597" fmla="*/ 184124 w 773882"/>
                <a:gd name="connsiteY4-598" fmla="*/ 1626432 h 2409510"/>
                <a:gd name="connsiteX5-599" fmla="*/ 9499 w 773882"/>
                <a:gd name="connsiteY5-600" fmla="*/ 2336838 h 2409510"/>
                <a:gd name="connsiteX6-601" fmla="*/ 111099 w 773882"/>
                <a:gd name="connsiteY6-602" fmla="*/ 2327313 h 2409510"/>
                <a:gd name="connsiteX7-603" fmla="*/ 184124 w 773882"/>
                <a:gd name="connsiteY7-604" fmla="*/ 1816138 h 2409510"/>
                <a:gd name="connsiteX8-605" fmla="*/ 571474 w 773882"/>
                <a:gd name="connsiteY8-606" fmla="*/ 1324013 h 2409510"/>
                <a:gd name="connsiteX9-607" fmla="*/ 773880 w 773882"/>
                <a:gd name="connsiteY9-608" fmla="*/ 1142243 h 2409510"/>
                <a:gd name="connsiteX10-609" fmla="*/ 574649 w 773882"/>
                <a:gd name="connsiteY10-610" fmla="*/ 974763 h 2409510"/>
                <a:gd name="connsiteX11-611" fmla="*/ 180949 w 773882"/>
                <a:gd name="connsiteY11-612" fmla="*/ 492163 h 2409510"/>
                <a:gd name="connsiteX12-613" fmla="*/ 113480 w 773882"/>
                <a:gd name="connsiteY12-614" fmla="*/ 38 h 2409510"/>
                <a:gd name="connsiteX13-615" fmla="*/ 6324 w 773882"/>
                <a:gd name="connsiteY13-616" fmla="*/ 38 h 2409510"/>
                <a:gd name="connsiteX0-617" fmla="*/ 6324 w 773882"/>
                <a:gd name="connsiteY0-618" fmla="*/ 38 h 2407548"/>
                <a:gd name="connsiteX1-619" fmla="*/ 117449 w 773882"/>
                <a:gd name="connsiteY1-620" fmla="*/ 606463 h 2407548"/>
                <a:gd name="connsiteX2-621" fmla="*/ 575442 w 773882"/>
                <a:gd name="connsiteY2-622" fmla="*/ 1074775 h 2407548"/>
                <a:gd name="connsiteX3-623" fmla="*/ 579411 w 773882"/>
                <a:gd name="connsiteY3-624" fmla="*/ 1260512 h 2407548"/>
                <a:gd name="connsiteX4-625" fmla="*/ 184124 w 773882"/>
                <a:gd name="connsiteY4-626" fmla="*/ 1626432 h 2407548"/>
                <a:gd name="connsiteX5-627" fmla="*/ 9499 w 773882"/>
                <a:gd name="connsiteY5-628" fmla="*/ 2336838 h 2407548"/>
                <a:gd name="connsiteX6-629" fmla="*/ 111099 w 773882"/>
                <a:gd name="connsiteY6-630" fmla="*/ 2327313 h 2407548"/>
                <a:gd name="connsiteX7-631" fmla="*/ 184124 w 773882"/>
                <a:gd name="connsiteY7-632" fmla="*/ 1816138 h 2407548"/>
                <a:gd name="connsiteX8-633" fmla="*/ 571474 w 773882"/>
                <a:gd name="connsiteY8-634" fmla="*/ 1324013 h 2407548"/>
                <a:gd name="connsiteX9-635" fmla="*/ 773880 w 773882"/>
                <a:gd name="connsiteY9-636" fmla="*/ 1142243 h 2407548"/>
                <a:gd name="connsiteX10-637" fmla="*/ 574649 w 773882"/>
                <a:gd name="connsiteY10-638" fmla="*/ 974763 h 2407548"/>
                <a:gd name="connsiteX11-639" fmla="*/ 180949 w 773882"/>
                <a:gd name="connsiteY11-640" fmla="*/ 492163 h 2407548"/>
                <a:gd name="connsiteX12-641" fmla="*/ 113480 w 773882"/>
                <a:gd name="connsiteY12-642" fmla="*/ 38 h 2407548"/>
                <a:gd name="connsiteX13-643" fmla="*/ 6324 w 773882"/>
                <a:gd name="connsiteY13-644" fmla="*/ 38 h 2407548"/>
                <a:gd name="connsiteX0-645" fmla="*/ 6324 w 773882"/>
                <a:gd name="connsiteY0-646" fmla="*/ 38 h 2367963"/>
                <a:gd name="connsiteX1-647" fmla="*/ 117449 w 773882"/>
                <a:gd name="connsiteY1-648" fmla="*/ 606463 h 2367963"/>
                <a:gd name="connsiteX2-649" fmla="*/ 575442 w 773882"/>
                <a:gd name="connsiteY2-650" fmla="*/ 1074775 h 2367963"/>
                <a:gd name="connsiteX3-651" fmla="*/ 579411 w 773882"/>
                <a:gd name="connsiteY3-652" fmla="*/ 1260512 h 2367963"/>
                <a:gd name="connsiteX4-653" fmla="*/ 184124 w 773882"/>
                <a:gd name="connsiteY4-654" fmla="*/ 1626432 h 2367963"/>
                <a:gd name="connsiteX5-655" fmla="*/ 9499 w 773882"/>
                <a:gd name="connsiteY5-656" fmla="*/ 2336838 h 2367963"/>
                <a:gd name="connsiteX6-657" fmla="*/ 111099 w 773882"/>
                <a:gd name="connsiteY6-658" fmla="*/ 2327313 h 2367963"/>
                <a:gd name="connsiteX7-659" fmla="*/ 184124 w 773882"/>
                <a:gd name="connsiteY7-660" fmla="*/ 1816138 h 2367963"/>
                <a:gd name="connsiteX8-661" fmla="*/ 571474 w 773882"/>
                <a:gd name="connsiteY8-662" fmla="*/ 1324013 h 2367963"/>
                <a:gd name="connsiteX9-663" fmla="*/ 773880 w 773882"/>
                <a:gd name="connsiteY9-664" fmla="*/ 1142243 h 2367963"/>
                <a:gd name="connsiteX10-665" fmla="*/ 574649 w 773882"/>
                <a:gd name="connsiteY10-666" fmla="*/ 974763 h 2367963"/>
                <a:gd name="connsiteX11-667" fmla="*/ 180949 w 773882"/>
                <a:gd name="connsiteY11-668" fmla="*/ 492163 h 2367963"/>
                <a:gd name="connsiteX12-669" fmla="*/ 113480 w 773882"/>
                <a:gd name="connsiteY12-670" fmla="*/ 38 h 2367963"/>
                <a:gd name="connsiteX13-671" fmla="*/ 6324 w 773882"/>
                <a:gd name="connsiteY13-672" fmla="*/ 38 h 2367963"/>
                <a:gd name="connsiteX0-673" fmla="*/ 6324 w 773882"/>
                <a:gd name="connsiteY0-674" fmla="*/ 38 h 2336838"/>
                <a:gd name="connsiteX1-675" fmla="*/ 117449 w 773882"/>
                <a:gd name="connsiteY1-676" fmla="*/ 606463 h 2336838"/>
                <a:gd name="connsiteX2-677" fmla="*/ 575442 w 773882"/>
                <a:gd name="connsiteY2-678" fmla="*/ 1074775 h 2336838"/>
                <a:gd name="connsiteX3-679" fmla="*/ 579411 w 773882"/>
                <a:gd name="connsiteY3-680" fmla="*/ 1260512 h 2336838"/>
                <a:gd name="connsiteX4-681" fmla="*/ 184124 w 773882"/>
                <a:gd name="connsiteY4-682" fmla="*/ 1626432 h 2336838"/>
                <a:gd name="connsiteX5-683" fmla="*/ 9499 w 773882"/>
                <a:gd name="connsiteY5-684" fmla="*/ 2336838 h 2336838"/>
                <a:gd name="connsiteX6-685" fmla="*/ 111099 w 773882"/>
                <a:gd name="connsiteY6-686" fmla="*/ 2327313 h 2336838"/>
                <a:gd name="connsiteX7-687" fmla="*/ 184124 w 773882"/>
                <a:gd name="connsiteY7-688" fmla="*/ 1816138 h 2336838"/>
                <a:gd name="connsiteX8-689" fmla="*/ 571474 w 773882"/>
                <a:gd name="connsiteY8-690" fmla="*/ 1324013 h 2336838"/>
                <a:gd name="connsiteX9-691" fmla="*/ 773880 w 773882"/>
                <a:gd name="connsiteY9-692" fmla="*/ 1142243 h 2336838"/>
                <a:gd name="connsiteX10-693" fmla="*/ 574649 w 773882"/>
                <a:gd name="connsiteY10-694" fmla="*/ 974763 h 2336838"/>
                <a:gd name="connsiteX11-695" fmla="*/ 180949 w 773882"/>
                <a:gd name="connsiteY11-696" fmla="*/ 492163 h 2336838"/>
                <a:gd name="connsiteX12-697" fmla="*/ 113480 w 773882"/>
                <a:gd name="connsiteY12-698" fmla="*/ 38 h 2336838"/>
                <a:gd name="connsiteX13-699" fmla="*/ 6324 w 773882"/>
                <a:gd name="connsiteY13-700" fmla="*/ 38 h 2336838"/>
                <a:gd name="connsiteX0-701" fmla="*/ 6324 w 773882"/>
                <a:gd name="connsiteY0-702" fmla="*/ 38 h 2343129"/>
                <a:gd name="connsiteX1-703" fmla="*/ 117449 w 773882"/>
                <a:gd name="connsiteY1-704" fmla="*/ 606463 h 2343129"/>
                <a:gd name="connsiteX2-705" fmla="*/ 575442 w 773882"/>
                <a:gd name="connsiteY2-706" fmla="*/ 1074775 h 2343129"/>
                <a:gd name="connsiteX3-707" fmla="*/ 579411 w 773882"/>
                <a:gd name="connsiteY3-708" fmla="*/ 1260512 h 2343129"/>
                <a:gd name="connsiteX4-709" fmla="*/ 184124 w 773882"/>
                <a:gd name="connsiteY4-710" fmla="*/ 1626432 h 2343129"/>
                <a:gd name="connsiteX5-711" fmla="*/ 9499 w 773882"/>
                <a:gd name="connsiteY5-712" fmla="*/ 2336838 h 2343129"/>
                <a:gd name="connsiteX6-713" fmla="*/ 113480 w 773882"/>
                <a:gd name="connsiteY6-714" fmla="*/ 2341600 h 2343129"/>
                <a:gd name="connsiteX7-715" fmla="*/ 184124 w 773882"/>
                <a:gd name="connsiteY7-716" fmla="*/ 1816138 h 2343129"/>
                <a:gd name="connsiteX8-717" fmla="*/ 571474 w 773882"/>
                <a:gd name="connsiteY8-718" fmla="*/ 1324013 h 2343129"/>
                <a:gd name="connsiteX9-719" fmla="*/ 773880 w 773882"/>
                <a:gd name="connsiteY9-720" fmla="*/ 1142243 h 2343129"/>
                <a:gd name="connsiteX10-721" fmla="*/ 574649 w 773882"/>
                <a:gd name="connsiteY10-722" fmla="*/ 974763 h 2343129"/>
                <a:gd name="connsiteX11-723" fmla="*/ 180949 w 773882"/>
                <a:gd name="connsiteY11-724" fmla="*/ 492163 h 2343129"/>
                <a:gd name="connsiteX12-725" fmla="*/ 113480 w 773882"/>
                <a:gd name="connsiteY12-726" fmla="*/ 38 h 2343129"/>
                <a:gd name="connsiteX13-727" fmla="*/ 6324 w 773882"/>
                <a:gd name="connsiteY13-728" fmla="*/ 38 h 2343129"/>
                <a:gd name="connsiteX0-729" fmla="*/ 6324 w 773882"/>
                <a:gd name="connsiteY0-730" fmla="*/ 38 h 2343129"/>
                <a:gd name="connsiteX1-731" fmla="*/ 117449 w 773882"/>
                <a:gd name="connsiteY1-732" fmla="*/ 606463 h 2343129"/>
                <a:gd name="connsiteX2-733" fmla="*/ 575442 w 773882"/>
                <a:gd name="connsiteY2-734" fmla="*/ 1074775 h 2343129"/>
                <a:gd name="connsiteX3-735" fmla="*/ 579411 w 773882"/>
                <a:gd name="connsiteY3-736" fmla="*/ 1260512 h 2343129"/>
                <a:gd name="connsiteX4-737" fmla="*/ 184124 w 773882"/>
                <a:gd name="connsiteY4-738" fmla="*/ 1626432 h 2343129"/>
                <a:gd name="connsiteX5-739" fmla="*/ 9499 w 773882"/>
                <a:gd name="connsiteY5-740" fmla="*/ 2336838 h 2343129"/>
                <a:gd name="connsiteX6-741" fmla="*/ 113480 w 773882"/>
                <a:gd name="connsiteY6-742" fmla="*/ 2341600 h 2343129"/>
                <a:gd name="connsiteX7-743" fmla="*/ 184124 w 773882"/>
                <a:gd name="connsiteY7-744" fmla="*/ 1816138 h 2343129"/>
                <a:gd name="connsiteX8-745" fmla="*/ 571474 w 773882"/>
                <a:gd name="connsiteY8-746" fmla="*/ 1324013 h 2343129"/>
                <a:gd name="connsiteX9-747" fmla="*/ 773880 w 773882"/>
                <a:gd name="connsiteY9-748" fmla="*/ 1142243 h 2343129"/>
                <a:gd name="connsiteX10-749" fmla="*/ 574649 w 773882"/>
                <a:gd name="connsiteY10-750" fmla="*/ 974763 h 2343129"/>
                <a:gd name="connsiteX11-751" fmla="*/ 180949 w 773882"/>
                <a:gd name="connsiteY11-752" fmla="*/ 492163 h 2343129"/>
                <a:gd name="connsiteX12-753" fmla="*/ 113480 w 773882"/>
                <a:gd name="connsiteY12-754" fmla="*/ 38 h 2343129"/>
                <a:gd name="connsiteX13-755" fmla="*/ 6324 w 773882"/>
                <a:gd name="connsiteY13-756" fmla="*/ 38 h 2343129"/>
                <a:gd name="connsiteX0-757" fmla="*/ 6324 w 773882"/>
                <a:gd name="connsiteY0-758" fmla="*/ 38 h 2343129"/>
                <a:gd name="connsiteX1-759" fmla="*/ 117449 w 773882"/>
                <a:gd name="connsiteY1-760" fmla="*/ 606463 h 2343129"/>
                <a:gd name="connsiteX2-761" fmla="*/ 575442 w 773882"/>
                <a:gd name="connsiteY2-762" fmla="*/ 1074775 h 2343129"/>
                <a:gd name="connsiteX3-763" fmla="*/ 579411 w 773882"/>
                <a:gd name="connsiteY3-764" fmla="*/ 1260512 h 2343129"/>
                <a:gd name="connsiteX4-765" fmla="*/ 184124 w 773882"/>
                <a:gd name="connsiteY4-766" fmla="*/ 1626432 h 2343129"/>
                <a:gd name="connsiteX5-767" fmla="*/ 9499 w 773882"/>
                <a:gd name="connsiteY5-768" fmla="*/ 2336838 h 2343129"/>
                <a:gd name="connsiteX6-769" fmla="*/ 113480 w 773882"/>
                <a:gd name="connsiteY6-770" fmla="*/ 2341600 h 2343129"/>
                <a:gd name="connsiteX7-771" fmla="*/ 184124 w 773882"/>
                <a:gd name="connsiteY7-772" fmla="*/ 1816138 h 2343129"/>
                <a:gd name="connsiteX8-773" fmla="*/ 571474 w 773882"/>
                <a:gd name="connsiteY8-774" fmla="*/ 1324013 h 2343129"/>
                <a:gd name="connsiteX9-775" fmla="*/ 773880 w 773882"/>
                <a:gd name="connsiteY9-776" fmla="*/ 1142243 h 2343129"/>
                <a:gd name="connsiteX10-777" fmla="*/ 574649 w 773882"/>
                <a:gd name="connsiteY10-778" fmla="*/ 974763 h 2343129"/>
                <a:gd name="connsiteX11-779" fmla="*/ 180949 w 773882"/>
                <a:gd name="connsiteY11-780" fmla="*/ 492163 h 2343129"/>
                <a:gd name="connsiteX12-781" fmla="*/ 113480 w 773882"/>
                <a:gd name="connsiteY12-782" fmla="*/ 38 h 2343129"/>
                <a:gd name="connsiteX13-783" fmla="*/ 6324 w 773882"/>
                <a:gd name="connsiteY13-784" fmla="*/ 38 h 2343129"/>
                <a:gd name="connsiteX0-785" fmla="*/ 6324 w 773882"/>
                <a:gd name="connsiteY0-786" fmla="*/ 38 h 2343129"/>
                <a:gd name="connsiteX1-787" fmla="*/ 117449 w 773882"/>
                <a:gd name="connsiteY1-788" fmla="*/ 606463 h 2343129"/>
                <a:gd name="connsiteX2-789" fmla="*/ 575442 w 773882"/>
                <a:gd name="connsiteY2-790" fmla="*/ 1074775 h 2343129"/>
                <a:gd name="connsiteX3-791" fmla="*/ 579411 w 773882"/>
                <a:gd name="connsiteY3-792" fmla="*/ 1260512 h 2343129"/>
                <a:gd name="connsiteX4-793" fmla="*/ 184124 w 773882"/>
                <a:gd name="connsiteY4-794" fmla="*/ 1626432 h 2343129"/>
                <a:gd name="connsiteX5-795" fmla="*/ 9499 w 773882"/>
                <a:gd name="connsiteY5-796" fmla="*/ 2336838 h 2343129"/>
                <a:gd name="connsiteX6-797" fmla="*/ 113480 w 773882"/>
                <a:gd name="connsiteY6-798" fmla="*/ 2341600 h 2343129"/>
                <a:gd name="connsiteX7-799" fmla="*/ 184124 w 773882"/>
                <a:gd name="connsiteY7-800" fmla="*/ 1816138 h 2343129"/>
                <a:gd name="connsiteX8-801" fmla="*/ 571474 w 773882"/>
                <a:gd name="connsiteY8-802" fmla="*/ 1324013 h 2343129"/>
                <a:gd name="connsiteX9-803" fmla="*/ 773880 w 773882"/>
                <a:gd name="connsiteY9-804" fmla="*/ 1142243 h 2343129"/>
                <a:gd name="connsiteX10-805" fmla="*/ 574649 w 773882"/>
                <a:gd name="connsiteY10-806" fmla="*/ 974763 h 2343129"/>
                <a:gd name="connsiteX11-807" fmla="*/ 180949 w 773882"/>
                <a:gd name="connsiteY11-808" fmla="*/ 492163 h 2343129"/>
                <a:gd name="connsiteX12-809" fmla="*/ 113480 w 773882"/>
                <a:gd name="connsiteY12-810" fmla="*/ 38 h 2343129"/>
                <a:gd name="connsiteX13-811" fmla="*/ 6324 w 773882"/>
                <a:gd name="connsiteY13-812" fmla="*/ 38 h 2343129"/>
                <a:gd name="connsiteX0-813" fmla="*/ 6324 w 773882"/>
                <a:gd name="connsiteY0-814" fmla="*/ 38 h 2343129"/>
                <a:gd name="connsiteX1-815" fmla="*/ 117449 w 773882"/>
                <a:gd name="connsiteY1-816" fmla="*/ 606463 h 2343129"/>
                <a:gd name="connsiteX2-817" fmla="*/ 575442 w 773882"/>
                <a:gd name="connsiteY2-818" fmla="*/ 1074775 h 2343129"/>
                <a:gd name="connsiteX3-819" fmla="*/ 579411 w 773882"/>
                <a:gd name="connsiteY3-820" fmla="*/ 1260512 h 2343129"/>
                <a:gd name="connsiteX4-821" fmla="*/ 184124 w 773882"/>
                <a:gd name="connsiteY4-822" fmla="*/ 1626432 h 2343129"/>
                <a:gd name="connsiteX5-823" fmla="*/ 9499 w 773882"/>
                <a:gd name="connsiteY5-824" fmla="*/ 2336838 h 2343129"/>
                <a:gd name="connsiteX6-825" fmla="*/ 113480 w 773882"/>
                <a:gd name="connsiteY6-826" fmla="*/ 2341600 h 2343129"/>
                <a:gd name="connsiteX7-827" fmla="*/ 184124 w 773882"/>
                <a:gd name="connsiteY7-828" fmla="*/ 1816138 h 2343129"/>
                <a:gd name="connsiteX8-829" fmla="*/ 571474 w 773882"/>
                <a:gd name="connsiteY8-830" fmla="*/ 1324013 h 2343129"/>
                <a:gd name="connsiteX9-831" fmla="*/ 773880 w 773882"/>
                <a:gd name="connsiteY9-832" fmla="*/ 1142243 h 2343129"/>
                <a:gd name="connsiteX10-833" fmla="*/ 574649 w 773882"/>
                <a:gd name="connsiteY10-834" fmla="*/ 974763 h 2343129"/>
                <a:gd name="connsiteX11-835" fmla="*/ 180949 w 773882"/>
                <a:gd name="connsiteY11-836" fmla="*/ 492163 h 2343129"/>
                <a:gd name="connsiteX12-837" fmla="*/ 113480 w 773882"/>
                <a:gd name="connsiteY12-838" fmla="*/ 38 h 2343129"/>
                <a:gd name="connsiteX13-839" fmla="*/ 6324 w 773882"/>
                <a:gd name="connsiteY13-840" fmla="*/ 38 h 2343129"/>
                <a:gd name="connsiteX0-841" fmla="*/ 6324 w 773882"/>
                <a:gd name="connsiteY0-842" fmla="*/ 38 h 2343129"/>
                <a:gd name="connsiteX1-843" fmla="*/ 117449 w 773882"/>
                <a:gd name="connsiteY1-844" fmla="*/ 606463 h 2343129"/>
                <a:gd name="connsiteX2-845" fmla="*/ 575442 w 773882"/>
                <a:gd name="connsiteY2-846" fmla="*/ 1074775 h 2343129"/>
                <a:gd name="connsiteX3-847" fmla="*/ 579411 w 773882"/>
                <a:gd name="connsiteY3-848" fmla="*/ 1260512 h 2343129"/>
                <a:gd name="connsiteX4-849" fmla="*/ 184124 w 773882"/>
                <a:gd name="connsiteY4-850" fmla="*/ 1626432 h 2343129"/>
                <a:gd name="connsiteX5-851" fmla="*/ 9499 w 773882"/>
                <a:gd name="connsiteY5-852" fmla="*/ 2336838 h 2343129"/>
                <a:gd name="connsiteX6-853" fmla="*/ 113480 w 773882"/>
                <a:gd name="connsiteY6-854" fmla="*/ 2341600 h 2343129"/>
                <a:gd name="connsiteX7-855" fmla="*/ 184124 w 773882"/>
                <a:gd name="connsiteY7-856" fmla="*/ 1816138 h 2343129"/>
                <a:gd name="connsiteX8-857" fmla="*/ 571474 w 773882"/>
                <a:gd name="connsiteY8-858" fmla="*/ 1324013 h 2343129"/>
                <a:gd name="connsiteX9-859" fmla="*/ 773880 w 773882"/>
                <a:gd name="connsiteY9-860" fmla="*/ 1142243 h 2343129"/>
                <a:gd name="connsiteX10-861" fmla="*/ 574649 w 773882"/>
                <a:gd name="connsiteY10-862" fmla="*/ 974763 h 2343129"/>
                <a:gd name="connsiteX11-863" fmla="*/ 180949 w 773882"/>
                <a:gd name="connsiteY11-864" fmla="*/ 492163 h 2343129"/>
                <a:gd name="connsiteX12-865" fmla="*/ 113480 w 773882"/>
                <a:gd name="connsiteY12-866" fmla="*/ 38 h 2343129"/>
                <a:gd name="connsiteX13-867" fmla="*/ 6324 w 773882"/>
                <a:gd name="connsiteY13-868" fmla="*/ 38 h 2343129"/>
                <a:gd name="connsiteX0-869" fmla="*/ 6324 w 773882"/>
                <a:gd name="connsiteY0-870" fmla="*/ 38 h 2343129"/>
                <a:gd name="connsiteX1-871" fmla="*/ 117449 w 773882"/>
                <a:gd name="connsiteY1-872" fmla="*/ 606463 h 2343129"/>
                <a:gd name="connsiteX2-873" fmla="*/ 575442 w 773882"/>
                <a:gd name="connsiteY2-874" fmla="*/ 1074775 h 2343129"/>
                <a:gd name="connsiteX3-875" fmla="*/ 579411 w 773882"/>
                <a:gd name="connsiteY3-876" fmla="*/ 1260512 h 2343129"/>
                <a:gd name="connsiteX4-877" fmla="*/ 184124 w 773882"/>
                <a:gd name="connsiteY4-878" fmla="*/ 1626432 h 2343129"/>
                <a:gd name="connsiteX5-879" fmla="*/ 9499 w 773882"/>
                <a:gd name="connsiteY5-880" fmla="*/ 2336838 h 2343129"/>
                <a:gd name="connsiteX6-881" fmla="*/ 113480 w 773882"/>
                <a:gd name="connsiteY6-882" fmla="*/ 2341600 h 2343129"/>
                <a:gd name="connsiteX7-883" fmla="*/ 184124 w 773882"/>
                <a:gd name="connsiteY7-884" fmla="*/ 1816138 h 2343129"/>
                <a:gd name="connsiteX8-885" fmla="*/ 571474 w 773882"/>
                <a:gd name="connsiteY8-886" fmla="*/ 1324013 h 2343129"/>
                <a:gd name="connsiteX9-887" fmla="*/ 773880 w 773882"/>
                <a:gd name="connsiteY9-888" fmla="*/ 1142243 h 2343129"/>
                <a:gd name="connsiteX10-889" fmla="*/ 574649 w 773882"/>
                <a:gd name="connsiteY10-890" fmla="*/ 974763 h 2343129"/>
                <a:gd name="connsiteX11-891" fmla="*/ 180949 w 773882"/>
                <a:gd name="connsiteY11-892" fmla="*/ 492163 h 2343129"/>
                <a:gd name="connsiteX12-893" fmla="*/ 113480 w 773882"/>
                <a:gd name="connsiteY12-894" fmla="*/ 38 h 2343129"/>
                <a:gd name="connsiteX13-895" fmla="*/ 6324 w 773882"/>
                <a:gd name="connsiteY13-896" fmla="*/ 38 h 2343129"/>
                <a:gd name="connsiteX0-897" fmla="*/ 6324 w 773882"/>
                <a:gd name="connsiteY0-898" fmla="*/ 38 h 2343129"/>
                <a:gd name="connsiteX1-899" fmla="*/ 117449 w 773882"/>
                <a:gd name="connsiteY1-900" fmla="*/ 606463 h 2343129"/>
                <a:gd name="connsiteX2-901" fmla="*/ 575442 w 773882"/>
                <a:gd name="connsiteY2-902" fmla="*/ 1074775 h 2343129"/>
                <a:gd name="connsiteX3-903" fmla="*/ 579411 w 773882"/>
                <a:gd name="connsiteY3-904" fmla="*/ 1260512 h 2343129"/>
                <a:gd name="connsiteX4-905" fmla="*/ 184124 w 773882"/>
                <a:gd name="connsiteY4-906" fmla="*/ 1626432 h 2343129"/>
                <a:gd name="connsiteX5-907" fmla="*/ 9499 w 773882"/>
                <a:gd name="connsiteY5-908" fmla="*/ 2336838 h 2343129"/>
                <a:gd name="connsiteX6-909" fmla="*/ 113480 w 773882"/>
                <a:gd name="connsiteY6-910" fmla="*/ 2341600 h 2343129"/>
                <a:gd name="connsiteX7-911" fmla="*/ 184124 w 773882"/>
                <a:gd name="connsiteY7-912" fmla="*/ 1816138 h 2343129"/>
                <a:gd name="connsiteX8-913" fmla="*/ 571474 w 773882"/>
                <a:gd name="connsiteY8-914" fmla="*/ 1324013 h 2343129"/>
                <a:gd name="connsiteX9-915" fmla="*/ 773880 w 773882"/>
                <a:gd name="connsiteY9-916" fmla="*/ 1142243 h 2343129"/>
                <a:gd name="connsiteX10-917" fmla="*/ 574649 w 773882"/>
                <a:gd name="connsiteY10-918" fmla="*/ 974763 h 2343129"/>
                <a:gd name="connsiteX11-919" fmla="*/ 180949 w 773882"/>
                <a:gd name="connsiteY11-920" fmla="*/ 492163 h 2343129"/>
                <a:gd name="connsiteX12-921" fmla="*/ 113480 w 773882"/>
                <a:gd name="connsiteY12-922" fmla="*/ 38 h 2343129"/>
                <a:gd name="connsiteX13-923" fmla="*/ 6324 w 773882"/>
                <a:gd name="connsiteY13-924" fmla="*/ 38 h 2343129"/>
                <a:gd name="connsiteX0-925" fmla="*/ 6324 w 773881"/>
                <a:gd name="connsiteY0-926" fmla="*/ 38 h 2343129"/>
                <a:gd name="connsiteX1-927" fmla="*/ 117449 w 773881"/>
                <a:gd name="connsiteY1-928" fmla="*/ 606463 h 2343129"/>
                <a:gd name="connsiteX2-929" fmla="*/ 575442 w 773881"/>
                <a:gd name="connsiteY2-930" fmla="*/ 1074775 h 2343129"/>
                <a:gd name="connsiteX3-931" fmla="*/ 579411 w 773881"/>
                <a:gd name="connsiteY3-932" fmla="*/ 1260512 h 2343129"/>
                <a:gd name="connsiteX4-933" fmla="*/ 184124 w 773881"/>
                <a:gd name="connsiteY4-934" fmla="*/ 1626432 h 2343129"/>
                <a:gd name="connsiteX5-935" fmla="*/ 9499 w 773881"/>
                <a:gd name="connsiteY5-936" fmla="*/ 2336838 h 2343129"/>
                <a:gd name="connsiteX6-937" fmla="*/ 113480 w 773881"/>
                <a:gd name="connsiteY6-938" fmla="*/ 2341600 h 2343129"/>
                <a:gd name="connsiteX7-939" fmla="*/ 184124 w 773881"/>
                <a:gd name="connsiteY7-940" fmla="*/ 1816138 h 2343129"/>
                <a:gd name="connsiteX8-941" fmla="*/ 571474 w 773881"/>
                <a:gd name="connsiteY8-942" fmla="*/ 1324013 h 2343129"/>
                <a:gd name="connsiteX9-943" fmla="*/ 773880 w 773881"/>
                <a:gd name="connsiteY9-944" fmla="*/ 1142243 h 2343129"/>
                <a:gd name="connsiteX10-945" fmla="*/ 553218 w 773881"/>
                <a:gd name="connsiteY10-946" fmla="*/ 986670 h 2343129"/>
                <a:gd name="connsiteX11-947" fmla="*/ 180949 w 773881"/>
                <a:gd name="connsiteY11-948" fmla="*/ 492163 h 2343129"/>
                <a:gd name="connsiteX12-949" fmla="*/ 113480 w 773881"/>
                <a:gd name="connsiteY12-950" fmla="*/ 38 h 2343129"/>
                <a:gd name="connsiteX13-951" fmla="*/ 6324 w 773881"/>
                <a:gd name="connsiteY13-952" fmla="*/ 38 h 2343129"/>
                <a:gd name="connsiteX0-953" fmla="*/ 6324 w 773885"/>
                <a:gd name="connsiteY0-954" fmla="*/ 38 h 2343129"/>
                <a:gd name="connsiteX1-955" fmla="*/ 117449 w 773885"/>
                <a:gd name="connsiteY1-956" fmla="*/ 606463 h 2343129"/>
                <a:gd name="connsiteX2-957" fmla="*/ 575442 w 773885"/>
                <a:gd name="connsiteY2-958" fmla="*/ 1074775 h 2343129"/>
                <a:gd name="connsiteX3-959" fmla="*/ 579411 w 773885"/>
                <a:gd name="connsiteY3-960" fmla="*/ 1260512 h 2343129"/>
                <a:gd name="connsiteX4-961" fmla="*/ 184124 w 773885"/>
                <a:gd name="connsiteY4-962" fmla="*/ 1626432 h 2343129"/>
                <a:gd name="connsiteX5-963" fmla="*/ 9499 w 773885"/>
                <a:gd name="connsiteY5-964" fmla="*/ 2336838 h 2343129"/>
                <a:gd name="connsiteX6-965" fmla="*/ 113480 w 773885"/>
                <a:gd name="connsiteY6-966" fmla="*/ 2341600 h 2343129"/>
                <a:gd name="connsiteX7-967" fmla="*/ 184124 w 773885"/>
                <a:gd name="connsiteY7-968" fmla="*/ 1816138 h 2343129"/>
                <a:gd name="connsiteX8-969" fmla="*/ 571474 w 773885"/>
                <a:gd name="connsiteY8-970" fmla="*/ 1324013 h 2343129"/>
                <a:gd name="connsiteX9-971" fmla="*/ 773880 w 773885"/>
                <a:gd name="connsiteY9-972" fmla="*/ 1142243 h 2343129"/>
                <a:gd name="connsiteX10-973" fmla="*/ 553218 w 773885"/>
                <a:gd name="connsiteY10-974" fmla="*/ 986670 h 2343129"/>
                <a:gd name="connsiteX11-975" fmla="*/ 180949 w 773885"/>
                <a:gd name="connsiteY11-976" fmla="*/ 492163 h 2343129"/>
                <a:gd name="connsiteX12-977" fmla="*/ 113480 w 773885"/>
                <a:gd name="connsiteY12-978" fmla="*/ 38 h 2343129"/>
                <a:gd name="connsiteX13-979" fmla="*/ 6324 w 773885"/>
                <a:gd name="connsiteY13-980" fmla="*/ 38 h 2343129"/>
                <a:gd name="connsiteX0-981" fmla="*/ 6324 w 773881"/>
                <a:gd name="connsiteY0-982" fmla="*/ 38 h 2343129"/>
                <a:gd name="connsiteX1-983" fmla="*/ 117449 w 773881"/>
                <a:gd name="connsiteY1-984" fmla="*/ 606463 h 2343129"/>
                <a:gd name="connsiteX2-985" fmla="*/ 575442 w 773881"/>
                <a:gd name="connsiteY2-986" fmla="*/ 1074775 h 2343129"/>
                <a:gd name="connsiteX3-987" fmla="*/ 579411 w 773881"/>
                <a:gd name="connsiteY3-988" fmla="*/ 1260512 h 2343129"/>
                <a:gd name="connsiteX4-989" fmla="*/ 184124 w 773881"/>
                <a:gd name="connsiteY4-990" fmla="*/ 1626432 h 2343129"/>
                <a:gd name="connsiteX5-991" fmla="*/ 9499 w 773881"/>
                <a:gd name="connsiteY5-992" fmla="*/ 2336838 h 2343129"/>
                <a:gd name="connsiteX6-993" fmla="*/ 113480 w 773881"/>
                <a:gd name="connsiteY6-994" fmla="*/ 2341600 h 2343129"/>
                <a:gd name="connsiteX7-995" fmla="*/ 184124 w 773881"/>
                <a:gd name="connsiteY7-996" fmla="*/ 1816138 h 2343129"/>
                <a:gd name="connsiteX8-997" fmla="*/ 571474 w 773881"/>
                <a:gd name="connsiteY8-998" fmla="*/ 1324013 h 2343129"/>
                <a:gd name="connsiteX9-999" fmla="*/ 773880 w 773881"/>
                <a:gd name="connsiteY9-1000" fmla="*/ 1142243 h 2343129"/>
                <a:gd name="connsiteX10-1001" fmla="*/ 553218 w 773881"/>
                <a:gd name="connsiteY10-1002" fmla="*/ 986670 h 2343129"/>
                <a:gd name="connsiteX11-1003" fmla="*/ 123799 w 773881"/>
                <a:gd name="connsiteY11-1004" fmla="*/ 504069 h 2343129"/>
                <a:gd name="connsiteX12-1005" fmla="*/ 113480 w 773881"/>
                <a:gd name="connsiteY12-1006" fmla="*/ 38 h 2343129"/>
                <a:gd name="connsiteX13-1007" fmla="*/ 6324 w 773881"/>
                <a:gd name="connsiteY13-1008" fmla="*/ 38 h 2343129"/>
                <a:gd name="connsiteX0-1009" fmla="*/ 6324 w 773881"/>
                <a:gd name="connsiteY0-1010" fmla="*/ 38 h 2343129"/>
                <a:gd name="connsiteX1-1011" fmla="*/ 117449 w 773881"/>
                <a:gd name="connsiteY1-1012" fmla="*/ 606463 h 2343129"/>
                <a:gd name="connsiteX2-1013" fmla="*/ 575442 w 773881"/>
                <a:gd name="connsiteY2-1014" fmla="*/ 1074775 h 2343129"/>
                <a:gd name="connsiteX3-1015" fmla="*/ 579411 w 773881"/>
                <a:gd name="connsiteY3-1016" fmla="*/ 1260512 h 2343129"/>
                <a:gd name="connsiteX4-1017" fmla="*/ 184124 w 773881"/>
                <a:gd name="connsiteY4-1018" fmla="*/ 1626432 h 2343129"/>
                <a:gd name="connsiteX5-1019" fmla="*/ 9499 w 773881"/>
                <a:gd name="connsiteY5-1020" fmla="*/ 2336838 h 2343129"/>
                <a:gd name="connsiteX6-1021" fmla="*/ 113480 w 773881"/>
                <a:gd name="connsiteY6-1022" fmla="*/ 2341600 h 2343129"/>
                <a:gd name="connsiteX7-1023" fmla="*/ 184124 w 773881"/>
                <a:gd name="connsiteY7-1024" fmla="*/ 1816138 h 2343129"/>
                <a:gd name="connsiteX8-1025" fmla="*/ 571474 w 773881"/>
                <a:gd name="connsiteY8-1026" fmla="*/ 1324013 h 2343129"/>
                <a:gd name="connsiteX9-1027" fmla="*/ 773880 w 773881"/>
                <a:gd name="connsiteY9-1028" fmla="*/ 1142243 h 2343129"/>
                <a:gd name="connsiteX10-1029" fmla="*/ 553218 w 773881"/>
                <a:gd name="connsiteY10-1030" fmla="*/ 986670 h 2343129"/>
                <a:gd name="connsiteX11-1031" fmla="*/ 164280 w 773881"/>
                <a:gd name="connsiteY11-1032" fmla="*/ 494544 h 2343129"/>
                <a:gd name="connsiteX12-1033" fmla="*/ 113480 w 773881"/>
                <a:gd name="connsiteY12-1034" fmla="*/ 38 h 2343129"/>
                <a:gd name="connsiteX13-1035" fmla="*/ 6324 w 773881"/>
                <a:gd name="connsiteY13-1036" fmla="*/ 38 h 2343129"/>
                <a:gd name="connsiteX0-1037" fmla="*/ 6324 w 773881"/>
                <a:gd name="connsiteY0-1038" fmla="*/ 38 h 2343129"/>
                <a:gd name="connsiteX1-1039" fmla="*/ 117449 w 773881"/>
                <a:gd name="connsiteY1-1040" fmla="*/ 606463 h 2343129"/>
                <a:gd name="connsiteX2-1041" fmla="*/ 575442 w 773881"/>
                <a:gd name="connsiteY2-1042" fmla="*/ 1074775 h 2343129"/>
                <a:gd name="connsiteX3-1043" fmla="*/ 579411 w 773881"/>
                <a:gd name="connsiteY3-1044" fmla="*/ 1260512 h 2343129"/>
                <a:gd name="connsiteX4-1045" fmla="*/ 184124 w 773881"/>
                <a:gd name="connsiteY4-1046" fmla="*/ 1626432 h 2343129"/>
                <a:gd name="connsiteX5-1047" fmla="*/ 9499 w 773881"/>
                <a:gd name="connsiteY5-1048" fmla="*/ 2336838 h 2343129"/>
                <a:gd name="connsiteX6-1049" fmla="*/ 113480 w 773881"/>
                <a:gd name="connsiteY6-1050" fmla="*/ 2341600 h 2343129"/>
                <a:gd name="connsiteX7-1051" fmla="*/ 184124 w 773881"/>
                <a:gd name="connsiteY7-1052" fmla="*/ 1816138 h 2343129"/>
                <a:gd name="connsiteX8-1053" fmla="*/ 571474 w 773881"/>
                <a:gd name="connsiteY8-1054" fmla="*/ 1324013 h 2343129"/>
                <a:gd name="connsiteX9-1055" fmla="*/ 773880 w 773881"/>
                <a:gd name="connsiteY9-1056" fmla="*/ 1142243 h 2343129"/>
                <a:gd name="connsiteX10-1057" fmla="*/ 553218 w 773881"/>
                <a:gd name="connsiteY10-1058" fmla="*/ 986670 h 2343129"/>
                <a:gd name="connsiteX11-1059" fmla="*/ 164280 w 773881"/>
                <a:gd name="connsiteY11-1060" fmla="*/ 494544 h 2343129"/>
                <a:gd name="connsiteX12-1061" fmla="*/ 113480 w 773881"/>
                <a:gd name="connsiteY12-1062" fmla="*/ 38 h 2343129"/>
                <a:gd name="connsiteX13-1063" fmla="*/ 6324 w 773881"/>
                <a:gd name="connsiteY13-1064" fmla="*/ 38 h 2343129"/>
                <a:gd name="connsiteX0-1065" fmla="*/ 6324 w 773881"/>
                <a:gd name="connsiteY0-1066" fmla="*/ 38 h 2343129"/>
                <a:gd name="connsiteX1-1067" fmla="*/ 117449 w 773881"/>
                <a:gd name="connsiteY1-1068" fmla="*/ 606463 h 2343129"/>
                <a:gd name="connsiteX2-1069" fmla="*/ 575442 w 773881"/>
                <a:gd name="connsiteY2-1070" fmla="*/ 1074775 h 2343129"/>
                <a:gd name="connsiteX3-1071" fmla="*/ 579411 w 773881"/>
                <a:gd name="connsiteY3-1072" fmla="*/ 1260512 h 2343129"/>
                <a:gd name="connsiteX4-1073" fmla="*/ 184124 w 773881"/>
                <a:gd name="connsiteY4-1074" fmla="*/ 1626432 h 2343129"/>
                <a:gd name="connsiteX5-1075" fmla="*/ 9499 w 773881"/>
                <a:gd name="connsiteY5-1076" fmla="*/ 2336838 h 2343129"/>
                <a:gd name="connsiteX6-1077" fmla="*/ 113480 w 773881"/>
                <a:gd name="connsiteY6-1078" fmla="*/ 2341600 h 2343129"/>
                <a:gd name="connsiteX7-1079" fmla="*/ 184124 w 773881"/>
                <a:gd name="connsiteY7-1080" fmla="*/ 1816138 h 2343129"/>
                <a:gd name="connsiteX8-1081" fmla="*/ 571474 w 773881"/>
                <a:gd name="connsiteY8-1082" fmla="*/ 1324013 h 2343129"/>
                <a:gd name="connsiteX9-1083" fmla="*/ 773880 w 773881"/>
                <a:gd name="connsiteY9-1084" fmla="*/ 1142243 h 2343129"/>
                <a:gd name="connsiteX10-1085" fmla="*/ 553218 w 773881"/>
                <a:gd name="connsiteY10-1086" fmla="*/ 986670 h 2343129"/>
                <a:gd name="connsiteX11-1087" fmla="*/ 164280 w 773881"/>
                <a:gd name="connsiteY11-1088" fmla="*/ 494544 h 2343129"/>
                <a:gd name="connsiteX12-1089" fmla="*/ 113480 w 773881"/>
                <a:gd name="connsiteY12-1090" fmla="*/ 38 h 2343129"/>
                <a:gd name="connsiteX13-1091" fmla="*/ 6324 w 773881"/>
                <a:gd name="connsiteY13-1092" fmla="*/ 38 h 2343129"/>
                <a:gd name="connsiteX0-1093" fmla="*/ 6324 w 773881"/>
                <a:gd name="connsiteY0-1094" fmla="*/ 38 h 2343129"/>
                <a:gd name="connsiteX1-1095" fmla="*/ 117449 w 773881"/>
                <a:gd name="connsiteY1-1096" fmla="*/ 606463 h 2343129"/>
                <a:gd name="connsiteX2-1097" fmla="*/ 575442 w 773881"/>
                <a:gd name="connsiteY2-1098" fmla="*/ 1074775 h 2343129"/>
                <a:gd name="connsiteX3-1099" fmla="*/ 579411 w 773881"/>
                <a:gd name="connsiteY3-1100" fmla="*/ 1260512 h 2343129"/>
                <a:gd name="connsiteX4-1101" fmla="*/ 184124 w 773881"/>
                <a:gd name="connsiteY4-1102" fmla="*/ 1626432 h 2343129"/>
                <a:gd name="connsiteX5-1103" fmla="*/ 9499 w 773881"/>
                <a:gd name="connsiteY5-1104" fmla="*/ 2336838 h 2343129"/>
                <a:gd name="connsiteX6-1105" fmla="*/ 113480 w 773881"/>
                <a:gd name="connsiteY6-1106" fmla="*/ 2341600 h 2343129"/>
                <a:gd name="connsiteX7-1107" fmla="*/ 184124 w 773881"/>
                <a:gd name="connsiteY7-1108" fmla="*/ 1816138 h 2343129"/>
                <a:gd name="connsiteX8-1109" fmla="*/ 571474 w 773881"/>
                <a:gd name="connsiteY8-1110" fmla="*/ 1324013 h 2343129"/>
                <a:gd name="connsiteX9-1111" fmla="*/ 773880 w 773881"/>
                <a:gd name="connsiteY9-1112" fmla="*/ 1142243 h 2343129"/>
                <a:gd name="connsiteX10-1113" fmla="*/ 553218 w 773881"/>
                <a:gd name="connsiteY10-1114" fmla="*/ 986670 h 2343129"/>
                <a:gd name="connsiteX11-1115" fmla="*/ 164280 w 773881"/>
                <a:gd name="connsiteY11-1116" fmla="*/ 494544 h 2343129"/>
                <a:gd name="connsiteX12-1117" fmla="*/ 113480 w 773881"/>
                <a:gd name="connsiteY12-1118" fmla="*/ 38 h 2343129"/>
                <a:gd name="connsiteX13-1119" fmla="*/ 6324 w 773881"/>
                <a:gd name="connsiteY13-1120" fmla="*/ 38 h 2343129"/>
                <a:gd name="connsiteX0-1121" fmla="*/ 6324 w 773881"/>
                <a:gd name="connsiteY0-1122" fmla="*/ 38 h 2343129"/>
                <a:gd name="connsiteX1-1123" fmla="*/ 117449 w 773881"/>
                <a:gd name="connsiteY1-1124" fmla="*/ 606463 h 2343129"/>
                <a:gd name="connsiteX2-1125" fmla="*/ 575442 w 773881"/>
                <a:gd name="connsiteY2-1126" fmla="*/ 1074775 h 2343129"/>
                <a:gd name="connsiteX3-1127" fmla="*/ 579411 w 773881"/>
                <a:gd name="connsiteY3-1128" fmla="*/ 1260512 h 2343129"/>
                <a:gd name="connsiteX4-1129" fmla="*/ 184124 w 773881"/>
                <a:gd name="connsiteY4-1130" fmla="*/ 1626432 h 2343129"/>
                <a:gd name="connsiteX5-1131" fmla="*/ 9499 w 773881"/>
                <a:gd name="connsiteY5-1132" fmla="*/ 2336838 h 2343129"/>
                <a:gd name="connsiteX6-1133" fmla="*/ 113480 w 773881"/>
                <a:gd name="connsiteY6-1134" fmla="*/ 2341600 h 2343129"/>
                <a:gd name="connsiteX7-1135" fmla="*/ 184124 w 773881"/>
                <a:gd name="connsiteY7-1136" fmla="*/ 1816138 h 2343129"/>
                <a:gd name="connsiteX8-1137" fmla="*/ 571474 w 773881"/>
                <a:gd name="connsiteY8-1138" fmla="*/ 1324013 h 2343129"/>
                <a:gd name="connsiteX9-1139" fmla="*/ 773880 w 773881"/>
                <a:gd name="connsiteY9-1140" fmla="*/ 1142243 h 2343129"/>
                <a:gd name="connsiteX10-1141" fmla="*/ 553218 w 773881"/>
                <a:gd name="connsiteY10-1142" fmla="*/ 986670 h 2343129"/>
                <a:gd name="connsiteX11-1143" fmla="*/ 164280 w 773881"/>
                <a:gd name="connsiteY11-1144" fmla="*/ 494544 h 2343129"/>
                <a:gd name="connsiteX12-1145" fmla="*/ 113480 w 773881"/>
                <a:gd name="connsiteY12-1146" fmla="*/ 38 h 2343129"/>
                <a:gd name="connsiteX13-1147" fmla="*/ 6324 w 773881"/>
                <a:gd name="connsiteY13-1148" fmla="*/ 38 h 2343129"/>
                <a:gd name="connsiteX0-1149" fmla="*/ 6324 w 773881"/>
                <a:gd name="connsiteY0-1150" fmla="*/ 38 h 2343129"/>
                <a:gd name="connsiteX1-1151" fmla="*/ 117449 w 773881"/>
                <a:gd name="connsiteY1-1152" fmla="*/ 606463 h 2343129"/>
                <a:gd name="connsiteX2-1153" fmla="*/ 575442 w 773881"/>
                <a:gd name="connsiteY2-1154" fmla="*/ 1074775 h 2343129"/>
                <a:gd name="connsiteX3-1155" fmla="*/ 579411 w 773881"/>
                <a:gd name="connsiteY3-1156" fmla="*/ 1260512 h 2343129"/>
                <a:gd name="connsiteX4-1157" fmla="*/ 184124 w 773881"/>
                <a:gd name="connsiteY4-1158" fmla="*/ 1626432 h 2343129"/>
                <a:gd name="connsiteX5-1159" fmla="*/ 9499 w 773881"/>
                <a:gd name="connsiteY5-1160" fmla="*/ 2336838 h 2343129"/>
                <a:gd name="connsiteX6-1161" fmla="*/ 113480 w 773881"/>
                <a:gd name="connsiteY6-1162" fmla="*/ 2341600 h 2343129"/>
                <a:gd name="connsiteX7-1163" fmla="*/ 184124 w 773881"/>
                <a:gd name="connsiteY7-1164" fmla="*/ 1816138 h 2343129"/>
                <a:gd name="connsiteX8-1165" fmla="*/ 571474 w 773881"/>
                <a:gd name="connsiteY8-1166" fmla="*/ 1324013 h 2343129"/>
                <a:gd name="connsiteX9-1167" fmla="*/ 773880 w 773881"/>
                <a:gd name="connsiteY9-1168" fmla="*/ 1142243 h 2343129"/>
                <a:gd name="connsiteX10-1169" fmla="*/ 553218 w 773881"/>
                <a:gd name="connsiteY10-1170" fmla="*/ 986670 h 2343129"/>
                <a:gd name="connsiteX11-1171" fmla="*/ 164280 w 773881"/>
                <a:gd name="connsiteY11-1172" fmla="*/ 494544 h 2343129"/>
                <a:gd name="connsiteX12-1173" fmla="*/ 113480 w 773881"/>
                <a:gd name="connsiteY12-1174" fmla="*/ 38 h 2343129"/>
                <a:gd name="connsiteX13-1175" fmla="*/ 6324 w 773881"/>
                <a:gd name="connsiteY13-1176" fmla="*/ 38 h 2343129"/>
                <a:gd name="connsiteX0-1177" fmla="*/ 6324 w 773881"/>
                <a:gd name="connsiteY0-1178" fmla="*/ 38 h 2343129"/>
                <a:gd name="connsiteX1-1179" fmla="*/ 117449 w 773881"/>
                <a:gd name="connsiteY1-1180" fmla="*/ 606463 h 2343129"/>
                <a:gd name="connsiteX2-1181" fmla="*/ 575442 w 773881"/>
                <a:gd name="connsiteY2-1182" fmla="*/ 1074775 h 2343129"/>
                <a:gd name="connsiteX3-1183" fmla="*/ 579411 w 773881"/>
                <a:gd name="connsiteY3-1184" fmla="*/ 1260512 h 2343129"/>
                <a:gd name="connsiteX4-1185" fmla="*/ 184124 w 773881"/>
                <a:gd name="connsiteY4-1186" fmla="*/ 1626432 h 2343129"/>
                <a:gd name="connsiteX5-1187" fmla="*/ 9499 w 773881"/>
                <a:gd name="connsiteY5-1188" fmla="*/ 2336838 h 2343129"/>
                <a:gd name="connsiteX6-1189" fmla="*/ 113480 w 773881"/>
                <a:gd name="connsiteY6-1190" fmla="*/ 2341600 h 2343129"/>
                <a:gd name="connsiteX7-1191" fmla="*/ 184124 w 773881"/>
                <a:gd name="connsiteY7-1192" fmla="*/ 1816138 h 2343129"/>
                <a:gd name="connsiteX8-1193" fmla="*/ 571474 w 773881"/>
                <a:gd name="connsiteY8-1194" fmla="*/ 1324013 h 2343129"/>
                <a:gd name="connsiteX9-1195" fmla="*/ 773880 w 773881"/>
                <a:gd name="connsiteY9-1196" fmla="*/ 1142243 h 2343129"/>
                <a:gd name="connsiteX10-1197" fmla="*/ 553218 w 773881"/>
                <a:gd name="connsiteY10-1198" fmla="*/ 986670 h 2343129"/>
                <a:gd name="connsiteX11-1199" fmla="*/ 176186 w 773881"/>
                <a:gd name="connsiteY11-1200" fmla="*/ 535025 h 2343129"/>
                <a:gd name="connsiteX12-1201" fmla="*/ 113480 w 773881"/>
                <a:gd name="connsiteY12-1202" fmla="*/ 38 h 2343129"/>
                <a:gd name="connsiteX13-1203" fmla="*/ 6324 w 773881"/>
                <a:gd name="connsiteY13-1204" fmla="*/ 38 h 2343129"/>
                <a:gd name="connsiteX0-1205" fmla="*/ 6324 w 773881"/>
                <a:gd name="connsiteY0-1206" fmla="*/ 38 h 2343129"/>
                <a:gd name="connsiteX1-1207" fmla="*/ 117449 w 773881"/>
                <a:gd name="connsiteY1-1208" fmla="*/ 606463 h 2343129"/>
                <a:gd name="connsiteX2-1209" fmla="*/ 575442 w 773881"/>
                <a:gd name="connsiteY2-1210" fmla="*/ 1074775 h 2343129"/>
                <a:gd name="connsiteX3-1211" fmla="*/ 579411 w 773881"/>
                <a:gd name="connsiteY3-1212" fmla="*/ 1260512 h 2343129"/>
                <a:gd name="connsiteX4-1213" fmla="*/ 184124 w 773881"/>
                <a:gd name="connsiteY4-1214" fmla="*/ 1626432 h 2343129"/>
                <a:gd name="connsiteX5-1215" fmla="*/ 9499 w 773881"/>
                <a:gd name="connsiteY5-1216" fmla="*/ 2336838 h 2343129"/>
                <a:gd name="connsiteX6-1217" fmla="*/ 113480 w 773881"/>
                <a:gd name="connsiteY6-1218" fmla="*/ 2341600 h 2343129"/>
                <a:gd name="connsiteX7-1219" fmla="*/ 184124 w 773881"/>
                <a:gd name="connsiteY7-1220" fmla="*/ 1816138 h 2343129"/>
                <a:gd name="connsiteX8-1221" fmla="*/ 571474 w 773881"/>
                <a:gd name="connsiteY8-1222" fmla="*/ 1324013 h 2343129"/>
                <a:gd name="connsiteX9-1223" fmla="*/ 773880 w 773881"/>
                <a:gd name="connsiteY9-1224" fmla="*/ 1142243 h 2343129"/>
                <a:gd name="connsiteX10-1225" fmla="*/ 553218 w 773881"/>
                <a:gd name="connsiteY10-1226" fmla="*/ 986670 h 2343129"/>
                <a:gd name="connsiteX11-1227" fmla="*/ 176186 w 773881"/>
                <a:gd name="connsiteY11-1228" fmla="*/ 535025 h 2343129"/>
                <a:gd name="connsiteX12-1229" fmla="*/ 113480 w 773881"/>
                <a:gd name="connsiteY12-1230" fmla="*/ 38 h 2343129"/>
                <a:gd name="connsiteX13-1231" fmla="*/ 6324 w 773881"/>
                <a:gd name="connsiteY13-1232" fmla="*/ 38 h 2343129"/>
                <a:gd name="connsiteX0-1233" fmla="*/ 6324 w 773881"/>
                <a:gd name="connsiteY0-1234" fmla="*/ 38 h 2343129"/>
                <a:gd name="connsiteX1-1235" fmla="*/ 117449 w 773881"/>
                <a:gd name="connsiteY1-1236" fmla="*/ 606463 h 2343129"/>
                <a:gd name="connsiteX2-1237" fmla="*/ 575442 w 773881"/>
                <a:gd name="connsiteY2-1238" fmla="*/ 1074775 h 2343129"/>
                <a:gd name="connsiteX3-1239" fmla="*/ 579411 w 773881"/>
                <a:gd name="connsiteY3-1240" fmla="*/ 1260512 h 2343129"/>
                <a:gd name="connsiteX4-1241" fmla="*/ 184124 w 773881"/>
                <a:gd name="connsiteY4-1242" fmla="*/ 1626432 h 2343129"/>
                <a:gd name="connsiteX5-1243" fmla="*/ 9499 w 773881"/>
                <a:gd name="connsiteY5-1244" fmla="*/ 2336838 h 2343129"/>
                <a:gd name="connsiteX6-1245" fmla="*/ 113480 w 773881"/>
                <a:gd name="connsiteY6-1246" fmla="*/ 2341600 h 2343129"/>
                <a:gd name="connsiteX7-1247" fmla="*/ 184124 w 773881"/>
                <a:gd name="connsiteY7-1248" fmla="*/ 1816138 h 2343129"/>
                <a:gd name="connsiteX8-1249" fmla="*/ 571474 w 773881"/>
                <a:gd name="connsiteY8-1250" fmla="*/ 1324013 h 2343129"/>
                <a:gd name="connsiteX9-1251" fmla="*/ 773880 w 773881"/>
                <a:gd name="connsiteY9-1252" fmla="*/ 1142243 h 2343129"/>
                <a:gd name="connsiteX10-1253" fmla="*/ 553218 w 773881"/>
                <a:gd name="connsiteY10-1254" fmla="*/ 986670 h 2343129"/>
                <a:gd name="connsiteX11-1255" fmla="*/ 176186 w 773881"/>
                <a:gd name="connsiteY11-1256" fmla="*/ 535025 h 2343129"/>
                <a:gd name="connsiteX12-1257" fmla="*/ 113480 w 773881"/>
                <a:gd name="connsiteY12-1258" fmla="*/ 38 h 2343129"/>
                <a:gd name="connsiteX13-1259" fmla="*/ 6324 w 773881"/>
                <a:gd name="connsiteY13-1260" fmla="*/ 38 h 2343129"/>
                <a:gd name="connsiteX0-1261" fmla="*/ 6324 w 773881"/>
                <a:gd name="connsiteY0-1262" fmla="*/ 38 h 2343129"/>
                <a:gd name="connsiteX1-1263" fmla="*/ 117449 w 773881"/>
                <a:gd name="connsiteY1-1264" fmla="*/ 606463 h 2343129"/>
                <a:gd name="connsiteX2-1265" fmla="*/ 575442 w 773881"/>
                <a:gd name="connsiteY2-1266" fmla="*/ 1074775 h 2343129"/>
                <a:gd name="connsiteX3-1267" fmla="*/ 579411 w 773881"/>
                <a:gd name="connsiteY3-1268" fmla="*/ 1260512 h 2343129"/>
                <a:gd name="connsiteX4-1269" fmla="*/ 184124 w 773881"/>
                <a:gd name="connsiteY4-1270" fmla="*/ 1626432 h 2343129"/>
                <a:gd name="connsiteX5-1271" fmla="*/ 9499 w 773881"/>
                <a:gd name="connsiteY5-1272" fmla="*/ 2336838 h 2343129"/>
                <a:gd name="connsiteX6-1273" fmla="*/ 113480 w 773881"/>
                <a:gd name="connsiteY6-1274" fmla="*/ 2341600 h 2343129"/>
                <a:gd name="connsiteX7-1275" fmla="*/ 184124 w 773881"/>
                <a:gd name="connsiteY7-1276" fmla="*/ 1816138 h 2343129"/>
                <a:gd name="connsiteX8-1277" fmla="*/ 571474 w 773881"/>
                <a:gd name="connsiteY8-1278" fmla="*/ 1324013 h 2343129"/>
                <a:gd name="connsiteX9-1279" fmla="*/ 773880 w 773881"/>
                <a:gd name="connsiteY9-1280" fmla="*/ 1142243 h 2343129"/>
                <a:gd name="connsiteX10-1281" fmla="*/ 553218 w 773881"/>
                <a:gd name="connsiteY10-1282" fmla="*/ 986670 h 2343129"/>
                <a:gd name="connsiteX11-1283" fmla="*/ 176186 w 773881"/>
                <a:gd name="connsiteY11-1284" fmla="*/ 535025 h 2343129"/>
                <a:gd name="connsiteX12-1285" fmla="*/ 113480 w 773881"/>
                <a:gd name="connsiteY12-1286" fmla="*/ 38 h 2343129"/>
                <a:gd name="connsiteX13-1287" fmla="*/ 6324 w 773881"/>
                <a:gd name="connsiteY13-1288" fmla="*/ 38 h 2343129"/>
                <a:gd name="connsiteX0-1289" fmla="*/ 6324 w 773881"/>
                <a:gd name="connsiteY0-1290" fmla="*/ 38 h 2343129"/>
                <a:gd name="connsiteX1-1291" fmla="*/ 117449 w 773881"/>
                <a:gd name="connsiteY1-1292" fmla="*/ 606463 h 2343129"/>
                <a:gd name="connsiteX2-1293" fmla="*/ 575442 w 773881"/>
                <a:gd name="connsiteY2-1294" fmla="*/ 1074775 h 2343129"/>
                <a:gd name="connsiteX3-1295" fmla="*/ 579411 w 773881"/>
                <a:gd name="connsiteY3-1296" fmla="*/ 1260512 h 2343129"/>
                <a:gd name="connsiteX4-1297" fmla="*/ 184124 w 773881"/>
                <a:gd name="connsiteY4-1298" fmla="*/ 1626432 h 2343129"/>
                <a:gd name="connsiteX5-1299" fmla="*/ 9499 w 773881"/>
                <a:gd name="connsiteY5-1300" fmla="*/ 2336838 h 2343129"/>
                <a:gd name="connsiteX6-1301" fmla="*/ 113480 w 773881"/>
                <a:gd name="connsiteY6-1302" fmla="*/ 2341600 h 2343129"/>
                <a:gd name="connsiteX7-1303" fmla="*/ 184124 w 773881"/>
                <a:gd name="connsiteY7-1304" fmla="*/ 1816138 h 2343129"/>
                <a:gd name="connsiteX8-1305" fmla="*/ 571474 w 773881"/>
                <a:gd name="connsiteY8-1306" fmla="*/ 1324013 h 2343129"/>
                <a:gd name="connsiteX9-1307" fmla="*/ 773880 w 773881"/>
                <a:gd name="connsiteY9-1308" fmla="*/ 1142243 h 2343129"/>
                <a:gd name="connsiteX10-1309" fmla="*/ 550837 w 773881"/>
                <a:gd name="connsiteY10-1310" fmla="*/ 986670 h 2343129"/>
                <a:gd name="connsiteX11-1311" fmla="*/ 176186 w 773881"/>
                <a:gd name="connsiteY11-1312" fmla="*/ 535025 h 2343129"/>
                <a:gd name="connsiteX12-1313" fmla="*/ 113480 w 773881"/>
                <a:gd name="connsiteY12-1314" fmla="*/ 38 h 2343129"/>
                <a:gd name="connsiteX13-1315" fmla="*/ 6324 w 773881"/>
                <a:gd name="connsiteY13-1316" fmla="*/ 38 h 2343129"/>
                <a:gd name="connsiteX0-1317" fmla="*/ 6324 w 773881"/>
                <a:gd name="connsiteY0-1318" fmla="*/ 38 h 2343129"/>
                <a:gd name="connsiteX1-1319" fmla="*/ 117449 w 773881"/>
                <a:gd name="connsiteY1-1320" fmla="*/ 606463 h 2343129"/>
                <a:gd name="connsiteX2-1321" fmla="*/ 575442 w 773881"/>
                <a:gd name="connsiteY2-1322" fmla="*/ 1074775 h 2343129"/>
                <a:gd name="connsiteX3-1323" fmla="*/ 579411 w 773881"/>
                <a:gd name="connsiteY3-1324" fmla="*/ 1260512 h 2343129"/>
                <a:gd name="connsiteX4-1325" fmla="*/ 184124 w 773881"/>
                <a:gd name="connsiteY4-1326" fmla="*/ 1626432 h 2343129"/>
                <a:gd name="connsiteX5-1327" fmla="*/ 9499 w 773881"/>
                <a:gd name="connsiteY5-1328" fmla="*/ 2336838 h 2343129"/>
                <a:gd name="connsiteX6-1329" fmla="*/ 113480 w 773881"/>
                <a:gd name="connsiteY6-1330" fmla="*/ 2341600 h 2343129"/>
                <a:gd name="connsiteX7-1331" fmla="*/ 184124 w 773881"/>
                <a:gd name="connsiteY7-1332" fmla="*/ 1816138 h 2343129"/>
                <a:gd name="connsiteX8-1333" fmla="*/ 571474 w 773881"/>
                <a:gd name="connsiteY8-1334" fmla="*/ 1324013 h 2343129"/>
                <a:gd name="connsiteX9-1335" fmla="*/ 773880 w 773881"/>
                <a:gd name="connsiteY9-1336" fmla="*/ 1142243 h 2343129"/>
                <a:gd name="connsiteX10-1337" fmla="*/ 550837 w 773881"/>
                <a:gd name="connsiteY10-1338" fmla="*/ 986670 h 2343129"/>
                <a:gd name="connsiteX11-1339" fmla="*/ 176186 w 773881"/>
                <a:gd name="connsiteY11-1340" fmla="*/ 535025 h 2343129"/>
                <a:gd name="connsiteX12-1341" fmla="*/ 113480 w 773881"/>
                <a:gd name="connsiteY12-1342" fmla="*/ 38 h 2343129"/>
                <a:gd name="connsiteX13-1343" fmla="*/ 6324 w 773881"/>
                <a:gd name="connsiteY13-1344" fmla="*/ 38 h 2343129"/>
                <a:gd name="connsiteX0-1345" fmla="*/ 6324 w 773881"/>
                <a:gd name="connsiteY0-1346" fmla="*/ 38 h 2343129"/>
                <a:gd name="connsiteX1-1347" fmla="*/ 117449 w 773881"/>
                <a:gd name="connsiteY1-1348" fmla="*/ 606463 h 2343129"/>
                <a:gd name="connsiteX2-1349" fmla="*/ 575442 w 773881"/>
                <a:gd name="connsiteY2-1350" fmla="*/ 1074775 h 2343129"/>
                <a:gd name="connsiteX3-1351" fmla="*/ 579411 w 773881"/>
                <a:gd name="connsiteY3-1352" fmla="*/ 1260512 h 2343129"/>
                <a:gd name="connsiteX4-1353" fmla="*/ 184124 w 773881"/>
                <a:gd name="connsiteY4-1354" fmla="*/ 1626432 h 2343129"/>
                <a:gd name="connsiteX5-1355" fmla="*/ 9499 w 773881"/>
                <a:gd name="connsiteY5-1356" fmla="*/ 2336838 h 2343129"/>
                <a:gd name="connsiteX6-1357" fmla="*/ 113480 w 773881"/>
                <a:gd name="connsiteY6-1358" fmla="*/ 2341600 h 2343129"/>
                <a:gd name="connsiteX7-1359" fmla="*/ 184124 w 773881"/>
                <a:gd name="connsiteY7-1360" fmla="*/ 1816138 h 2343129"/>
                <a:gd name="connsiteX8-1361" fmla="*/ 571474 w 773881"/>
                <a:gd name="connsiteY8-1362" fmla="*/ 1324013 h 2343129"/>
                <a:gd name="connsiteX9-1363" fmla="*/ 773880 w 773881"/>
                <a:gd name="connsiteY9-1364" fmla="*/ 1142243 h 2343129"/>
                <a:gd name="connsiteX10-1365" fmla="*/ 550837 w 773881"/>
                <a:gd name="connsiteY10-1366" fmla="*/ 986670 h 2343129"/>
                <a:gd name="connsiteX11-1367" fmla="*/ 176186 w 773881"/>
                <a:gd name="connsiteY11-1368" fmla="*/ 535025 h 2343129"/>
                <a:gd name="connsiteX12-1369" fmla="*/ 113480 w 773881"/>
                <a:gd name="connsiteY12-1370" fmla="*/ 38 h 2343129"/>
                <a:gd name="connsiteX13-1371" fmla="*/ 6324 w 773881"/>
                <a:gd name="connsiteY13-1372" fmla="*/ 38 h 2343129"/>
                <a:gd name="connsiteX0-1373" fmla="*/ 6324 w 690539"/>
                <a:gd name="connsiteY0-1374" fmla="*/ 38 h 2343129"/>
                <a:gd name="connsiteX1-1375" fmla="*/ 117449 w 690539"/>
                <a:gd name="connsiteY1-1376" fmla="*/ 606463 h 2343129"/>
                <a:gd name="connsiteX2-1377" fmla="*/ 575442 w 690539"/>
                <a:gd name="connsiteY2-1378" fmla="*/ 1074775 h 2343129"/>
                <a:gd name="connsiteX3-1379" fmla="*/ 579411 w 690539"/>
                <a:gd name="connsiteY3-1380" fmla="*/ 1260512 h 2343129"/>
                <a:gd name="connsiteX4-1381" fmla="*/ 184124 w 690539"/>
                <a:gd name="connsiteY4-1382" fmla="*/ 1626432 h 2343129"/>
                <a:gd name="connsiteX5-1383" fmla="*/ 9499 w 690539"/>
                <a:gd name="connsiteY5-1384" fmla="*/ 2336838 h 2343129"/>
                <a:gd name="connsiteX6-1385" fmla="*/ 113480 w 690539"/>
                <a:gd name="connsiteY6-1386" fmla="*/ 2341600 h 2343129"/>
                <a:gd name="connsiteX7-1387" fmla="*/ 184124 w 690539"/>
                <a:gd name="connsiteY7-1388" fmla="*/ 1816138 h 2343129"/>
                <a:gd name="connsiteX8-1389" fmla="*/ 571474 w 690539"/>
                <a:gd name="connsiteY8-1390" fmla="*/ 1324013 h 2343129"/>
                <a:gd name="connsiteX9-1391" fmla="*/ 690536 w 690539"/>
                <a:gd name="connsiteY9-1392" fmla="*/ 1144624 h 2343129"/>
                <a:gd name="connsiteX10-1393" fmla="*/ 550837 w 690539"/>
                <a:gd name="connsiteY10-1394" fmla="*/ 986670 h 2343129"/>
                <a:gd name="connsiteX11-1395" fmla="*/ 176186 w 690539"/>
                <a:gd name="connsiteY11-1396" fmla="*/ 535025 h 2343129"/>
                <a:gd name="connsiteX12-1397" fmla="*/ 113480 w 690539"/>
                <a:gd name="connsiteY12-1398" fmla="*/ 38 h 2343129"/>
                <a:gd name="connsiteX13-1399" fmla="*/ 6324 w 690539"/>
                <a:gd name="connsiteY13-1400" fmla="*/ 38 h 2343129"/>
                <a:gd name="connsiteX0-1401" fmla="*/ 6324 w 690541"/>
                <a:gd name="connsiteY0-1402" fmla="*/ 38 h 2343129"/>
                <a:gd name="connsiteX1-1403" fmla="*/ 117449 w 690541"/>
                <a:gd name="connsiteY1-1404" fmla="*/ 606463 h 2343129"/>
                <a:gd name="connsiteX2-1405" fmla="*/ 575442 w 690541"/>
                <a:gd name="connsiteY2-1406" fmla="*/ 1074775 h 2343129"/>
                <a:gd name="connsiteX3-1407" fmla="*/ 579411 w 690541"/>
                <a:gd name="connsiteY3-1408" fmla="*/ 1260512 h 2343129"/>
                <a:gd name="connsiteX4-1409" fmla="*/ 184124 w 690541"/>
                <a:gd name="connsiteY4-1410" fmla="*/ 1626432 h 2343129"/>
                <a:gd name="connsiteX5-1411" fmla="*/ 9499 w 690541"/>
                <a:gd name="connsiteY5-1412" fmla="*/ 2336838 h 2343129"/>
                <a:gd name="connsiteX6-1413" fmla="*/ 113480 w 690541"/>
                <a:gd name="connsiteY6-1414" fmla="*/ 2341600 h 2343129"/>
                <a:gd name="connsiteX7-1415" fmla="*/ 184124 w 690541"/>
                <a:gd name="connsiteY7-1416" fmla="*/ 1816138 h 2343129"/>
                <a:gd name="connsiteX8-1417" fmla="*/ 571474 w 690541"/>
                <a:gd name="connsiteY8-1418" fmla="*/ 1324013 h 2343129"/>
                <a:gd name="connsiteX9-1419" fmla="*/ 690536 w 690541"/>
                <a:gd name="connsiteY9-1420" fmla="*/ 1144624 h 2343129"/>
                <a:gd name="connsiteX10-1421" fmla="*/ 550837 w 690541"/>
                <a:gd name="connsiteY10-1422" fmla="*/ 986670 h 2343129"/>
                <a:gd name="connsiteX11-1423" fmla="*/ 176186 w 690541"/>
                <a:gd name="connsiteY11-1424" fmla="*/ 535025 h 2343129"/>
                <a:gd name="connsiteX12-1425" fmla="*/ 113480 w 690541"/>
                <a:gd name="connsiteY12-1426" fmla="*/ 38 h 2343129"/>
                <a:gd name="connsiteX13-1427" fmla="*/ 6324 w 690541"/>
                <a:gd name="connsiteY13-1428" fmla="*/ 38 h 2343129"/>
                <a:gd name="connsiteX0-1429" fmla="*/ 6324 w 690541"/>
                <a:gd name="connsiteY0-1430" fmla="*/ 38 h 2343129"/>
                <a:gd name="connsiteX1-1431" fmla="*/ 117449 w 690541"/>
                <a:gd name="connsiteY1-1432" fmla="*/ 606463 h 2343129"/>
                <a:gd name="connsiteX2-1433" fmla="*/ 575442 w 690541"/>
                <a:gd name="connsiteY2-1434" fmla="*/ 1074775 h 2343129"/>
                <a:gd name="connsiteX3-1435" fmla="*/ 579411 w 690541"/>
                <a:gd name="connsiteY3-1436" fmla="*/ 1260512 h 2343129"/>
                <a:gd name="connsiteX4-1437" fmla="*/ 184124 w 690541"/>
                <a:gd name="connsiteY4-1438" fmla="*/ 1626432 h 2343129"/>
                <a:gd name="connsiteX5-1439" fmla="*/ 9499 w 690541"/>
                <a:gd name="connsiteY5-1440" fmla="*/ 2336838 h 2343129"/>
                <a:gd name="connsiteX6-1441" fmla="*/ 113480 w 690541"/>
                <a:gd name="connsiteY6-1442" fmla="*/ 2341600 h 2343129"/>
                <a:gd name="connsiteX7-1443" fmla="*/ 184124 w 690541"/>
                <a:gd name="connsiteY7-1444" fmla="*/ 1816138 h 2343129"/>
                <a:gd name="connsiteX8-1445" fmla="*/ 502418 w 690541"/>
                <a:gd name="connsiteY8-1446" fmla="*/ 1388307 h 2343129"/>
                <a:gd name="connsiteX9-1447" fmla="*/ 690536 w 690541"/>
                <a:gd name="connsiteY9-1448" fmla="*/ 1144624 h 2343129"/>
                <a:gd name="connsiteX10-1449" fmla="*/ 550837 w 690541"/>
                <a:gd name="connsiteY10-1450" fmla="*/ 986670 h 2343129"/>
                <a:gd name="connsiteX11-1451" fmla="*/ 176186 w 690541"/>
                <a:gd name="connsiteY11-1452" fmla="*/ 535025 h 2343129"/>
                <a:gd name="connsiteX12-1453" fmla="*/ 113480 w 690541"/>
                <a:gd name="connsiteY12-1454" fmla="*/ 38 h 2343129"/>
                <a:gd name="connsiteX13-1455" fmla="*/ 6324 w 690541"/>
                <a:gd name="connsiteY13-1456" fmla="*/ 38 h 2343129"/>
                <a:gd name="connsiteX0-1457" fmla="*/ 6324 w 690541"/>
                <a:gd name="connsiteY0-1458" fmla="*/ 38 h 2343129"/>
                <a:gd name="connsiteX1-1459" fmla="*/ 117449 w 690541"/>
                <a:gd name="connsiteY1-1460" fmla="*/ 606463 h 2343129"/>
                <a:gd name="connsiteX2-1461" fmla="*/ 575442 w 690541"/>
                <a:gd name="connsiteY2-1462" fmla="*/ 1074775 h 2343129"/>
                <a:gd name="connsiteX3-1463" fmla="*/ 579411 w 690541"/>
                <a:gd name="connsiteY3-1464" fmla="*/ 1260512 h 2343129"/>
                <a:gd name="connsiteX4-1465" fmla="*/ 184124 w 690541"/>
                <a:gd name="connsiteY4-1466" fmla="*/ 1626432 h 2343129"/>
                <a:gd name="connsiteX5-1467" fmla="*/ 9499 w 690541"/>
                <a:gd name="connsiteY5-1468" fmla="*/ 2336838 h 2343129"/>
                <a:gd name="connsiteX6-1469" fmla="*/ 113480 w 690541"/>
                <a:gd name="connsiteY6-1470" fmla="*/ 2341600 h 2343129"/>
                <a:gd name="connsiteX7-1471" fmla="*/ 184124 w 690541"/>
                <a:gd name="connsiteY7-1472" fmla="*/ 1816138 h 2343129"/>
                <a:gd name="connsiteX8-1473" fmla="*/ 502418 w 690541"/>
                <a:gd name="connsiteY8-1474" fmla="*/ 1388307 h 2343129"/>
                <a:gd name="connsiteX9-1475" fmla="*/ 690536 w 690541"/>
                <a:gd name="connsiteY9-1476" fmla="*/ 1144624 h 2343129"/>
                <a:gd name="connsiteX10-1477" fmla="*/ 550837 w 690541"/>
                <a:gd name="connsiteY10-1478" fmla="*/ 986670 h 2343129"/>
                <a:gd name="connsiteX11-1479" fmla="*/ 176186 w 690541"/>
                <a:gd name="connsiteY11-1480" fmla="*/ 535025 h 2343129"/>
                <a:gd name="connsiteX12-1481" fmla="*/ 113480 w 690541"/>
                <a:gd name="connsiteY12-1482" fmla="*/ 38 h 2343129"/>
                <a:gd name="connsiteX13-1483" fmla="*/ 6324 w 690541"/>
                <a:gd name="connsiteY13-1484" fmla="*/ 38 h 2343129"/>
                <a:gd name="connsiteX0-1485" fmla="*/ 6324 w 690541"/>
                <a:gd name="connsiteY0-1486" fmla="*/ 38 h 2343129"/>
                <a:gd name="connsiteX1-1487" fmla="*/ 117449 w 690541"/>
                <a:gd name="connsiteY1-1488" fmla="*/ 606463 h 2343129"/>
                <a:gd name="connsiteX2-1489" fmla="*/ 575442 w 690541"/>
                <a:gd name="connsiteY2-1490" fmla="*/ 1074775 h 2343129"/>
                <a:gd name="connsiteX3-1491" fmla="*/ 579411 w 690541"/>
                <a:gd name="connsiteY3-1492" fmla="*/ 1260512 h 2343129"/>
                <a:gd name="connsiteX4-1493" fmla="*/ 184124 w 690541"/>
                <a:gd name="connsiteY4-1494" fmla="*/ 1626432 h 2343129"/>
                <a:gd name="connsiteX5-1495" fmla="*/ 9499 w 690541"/>
                <a:gd name="connsiteY5-1496" fmla="*/ 2336838 h 2343129"/>
                <a:gd name="connsiteX6-1497" fmla="*/ 113480 w 690541"/>
                <a:gd name="connsiteY6-1498" fmla="*/ 2341600 h 2343129"/>
                <a:gd name="connsiteX7-1499" fmla="*/ 184124 w 690541"/>
                <a:gd name="connsiteY7-1500" fmla="*/ 1816138 h 2343129"/>
                <a:gd name="connsiteX8-1501" fmla="*/ 502418 w 690541"/>
                <a:gd name="connsiteY8-1502" fmla="*/ 1388307 h 2343129"/>
                <a:gd name="connsiteX9-1503" fmla="*/ 690536 w 690541"/>
                <a:gd name="connsiteY9-1504" fmla="*/ 1144624 h 2343129"/>
                <a:gd name="connsiteX10-1505" fmla="*/ 550837 w 690541"/>
                <a:gd name="connsiteY10-1506" fmla="*/ 986670 h 2343129"/>
                <a:gd name="connsiteX11-1507" fmla="*/ 176186 w 690541"/>
                <a:gd name="connsiteY11-1508" fmla="*/ 535025 h 2343129"/>
                <a:gd name="connsiteX12-1509" fmla="*/ 113480 w 690541"/>
                <a:gd name="connsiteY12-1510" fmla="*/ 38 h 2343129"/>
                <a:gd name="connsiteX13-1511" fmla="*/ 6324 w 690541"/>
                <a:gd name="connsiteY13-1512" fmla="*/ 38 h 2343129"/>
                <a:gd name="connsiteX0-1513" fmla="*/ 6324 w 690541"/>
                <a:gd name="connsiteY0-1514" fmla="*/ 38 h 2343129"/>
                <a:gd name="connsiteX1-1515" fmla="*/ 117449 w 690541"/>
                <a:gd name="connsiteY1-1516" fmla="*/ 606463 h 2343129"/>
                <a:gd name="connsiteX2-1517" fmla="*/ 575442 w 690541"/>
                <a:gd name="connsiteY2-1518" fmla="*/ 1074775 h 2343129"/>
                <a:gd name="connsiteX3-1519" fmla="*/ 579411 w 690541"/>
                <a:gd name="connsiteY3-1520" fmla="*/ 1260512 h 2343129"/>
                <a:gd name="connsiteX4-1521" fmla="*/ 184124 w 690541"/>
                <a:gd name="connsiteY4-1522" fmla="*/ 1626432 h 2343129"/>
                <a:gd name="connsiteX5-1523" fmla="*/ 9499 w 690541"/>
                <a:gd name="connsiteY5-1524" fmla="*/ 2336838 h 2343129"/>
                <a:gd name="connsiteX6-1525" fmla="*/ 113480 w 690541"/>
                <a:gd name="connsiteY6-1526" fmla="*/ 2341600 h 2343129"/>
                <a:gd name="connsiteX7-1527" fmla="*/ 184124 w 690541"/>
                <a:gd name="connsiteY7-1528" fmla="*/ 1816138 h 2343129"/>
                <a:gd name="connsiteX8-1529" fmla="*/ 502418 w 690541"/>
                <a:gd name="connsiteY8-1530" fmla="*/ 1388307 h 2343129"/>
                <a:gd name="connsiteX9-1531" fmla="*/ 690536 w 690541"/>
                <a:gd name="connsiteY9-1532" fmla="*/ 1144624 h 2343129"/>
                <a:gd name="connsiteX10-1533" fmla="*/ 550837 w 690541"/>
                <a:gd name="connsiteY10-1534" fmla="*/ 986670 h 2343129"/>
                <a:gd name="connsiteX11-1535" fmla="*/ 176186 w 690541"/>
                <a:gd name="connsiteY11-1536" fmla="*/ 535025 h 2343129"/>
                <a:gd name="connsiteX12-1537" fmla="*/ 113480 w 690541"/>
                <a:gd name="connsiteY12-1538" fmla="*/ 38 h 2343129"/>
                <a:gd name="connsiteX13-1539" fmla="*/ 6324 w 690541"/>
                <a:gd name="connsiteY13-1540" fmla="*/ 38 h 2343129"/>
                <a:gd name="connsiteX0-1541" fmla="*/ 6324 w 690541"/>
                <a:gd name="connsiteY0-1542" fmla="*/ 38 h 2343129"/>
                <a:gd name="connsiteX1-1543" fmla="*/ 117449 w 690541"/>
                <a:gd name="connsiteY1-1544" fmla="*/ 606463 h 2343129"/>
                <a:gd name="connsiteX2-1545" fmla="*/ 575442 w 690541"/>
                <a:gd name="connsiteY2-1546" fmla="*/ 1074775 h 2343129"/>
                <a:gd name="connsiteX3-1547" fmla="*/ 579411 w 690541"/>
                <a:gd name="connsiteY3-1548" fmla="*/ 1260512 h 2343129"/>
                <a:gd name="connsiteX4-1549" fmla="*/ 184124 w 690541"/>
                <a:gd name="connsiteY4-1550" fmla="*/ 1626432 h 2343129"/>
                <a:gd name="connsiteX5-1551" fmla="*/ 9499 w 690541"/>
                <a:gd name="connsiteY5-1552" fmla="*/ 2336838 h 2343129"/>
                <a:gd name="connsiteX6-1553" fmla="*/ 113480 w 690541"/>
                <a:gd name="connsiteY6-1554" fmla="*/ 2341600 h 2343129"/>
                <a:gd name="connsiteX7-1555" fmla="*/ 148405 w 690541"/>
                <a:gd name="connsiteY7-1556" fmla="*/ 1806613 h 2343129"/>
                <a:gd name="connsiteX8-1557" fmla="*/ 502418 w 690541"/>
                <a:gd name="connsiteY8-1558" fmla="*/ 1388307 h 2343129"/>
                <a:gd name="connsiteX9-1559" fmla="*/ 690536 w 690541"/>
                <a:gd name="connsiteY9-1560" fmla="*/ 1144624 h 2343129"/>
                <a:gd name="connsiteX10-1561" fmla="*/ 550837 w 690541"/>
                <a:gd name="connsiteY10-1562" fmla="*/ 986670 h 2343129"/>
                <a:gd name="connsiteX11-1563" fmla="*/ 176186 w 690541"/>
                <a:gd name="connsiteY11-1564" fmla="*/ 535025 h 2343129"/>
                <a:gd name="connsiteX12-1565" fmla="*/ 113480 w 690541"/>
                <a:gd name="connsiteY12-1566" fmla="*/ 38 h 2343129"/>
                <a:gd name="connsiteX13-1567" fmla="*/ 6324 w 690541"/>
                <a:gd name="connsiteY13-1568" fmla="*/ 38 h 2343129"/>
                <a:gd name="connsiteX0-1569" fmla="*/ 6324 w 690541"/>
                <a:gd name="connsiteY0-1570" fmla="*/ 38 h 2343129"/>
                <a:gd name="connsiteX1-1571" fmla="*/ 117449 w 690541"/>
                <a:gd name="connsiteY1-1572" fmla="*/ 606463 h 2343129"/>
                <a:gd name="connsiteX2-1573" fmla="*/ 575442 w 690541"/>
                <a:gd name="connsiteY2-1574" fmla="*/ 1074775 h 2343129"/>
                <a:gd name="connsiteX3-1575" fmla="*/ 579411 w 690541"/>
                <a:gd name="connsiteY3-1576" fmla="*/ 1260512 h 2343129"/>
                <a:gd name="connsiteX4-1577" fmla="*/ 184124 w 690541"/>
                <a:gd name="connsiteY4-1578" fmla="*/ 1626432 h 2343129"/>
                <a:gd name="connsiteX5-1579" fmla="*/ 9499 w 690541"/>
                <a:gd name="connsiteY5-1580" fmla="*/ 2336838 h 2343129"/>
                <a:gd name="connsiteX6-1581" fmla="*/ 113480 w 690541"/>
                <a:gd name="connsiteY6-1582" fmla="*/ 2341600 h 2343129"/>
                <a:gd name="connsiteX7-1583" fmla="*/ 174599 w 690541"/>
                <a:gd name="connsiteY7-1584" fmla="*/ 1813757 h 2343129"/>
                <a:gd name="connsiteX8-1585" fmla="*/ 502418 w 690541"/>
                <a:gd name="connsiteY8-1586" fmla="*/ 1388307 h 2343129"/>
                <a:gd name="connsiteX9-1587" fmla="*/ 690536 w 690541"/>
                <a:gd name="connsiteY9-1588" fmla="*/ 1144624 h 2343129"/>
                <a:gd name="connsiteX10-1589" fmla="*/ 550837 w 690541"/>
                <a:gd name="connsiteY10-1590" fmla="*/ 986670 h 2343129"/>
                <a:gd name="connsiteX11-1591" fmla="*/ 176186 w 690541"/>
                <a:gd name="connsiteY11-1592" fmla="*/ 535025 h 2343129"/>
                <a:gd name="connsiteX12-1593" fmla="*/ 113480 w 690541"/>
                <a:gd name="connsiteY12-1594" fmla="*/ 38 h 2343129"/>
                <a:gd name="connsiteX13-1595" fmla="*/ 6324 w 690541"/>
                <a:gd name="connsiteY13-1596" fmla="*/ 38 h 2343129"/>
                <a:gd name="connsiteX0-1597" fmla="*/ 6324 w 690541"/>
                <a:gd name="connsiteY0-1598" fmla="*/ 38 h 2343129"/>
                <a:gd name="connsiteX1-1599" fmla="*/ 117449 w 690541"/>
                <a:gd name="connsiteY1-1600" fmla="*/ 606463 h 2343129"/>
                <a:gd name="connsiteX2-1601" fmla="*/ 575442 w 690541"/>
                <a:gd name="connsiteY2-1602" fmla="*/ 1074775 h 2343129"/>
                <a:gd name="connsiteX3-1603" fmla="*/ 579411 w 690541"/>
                <a:gd name="connsiteY3-1604" fmla="*/ 1260512 h 2343129"/>
                <a:gd name="connsiteX4-1605" fmla="*/ 184124 w 690541"/>
                <a:gd name="connsiteY4-1606" fmla="*/ 1626432 h 2343129"/>
                <a:gd name="connsiteX5-1607" fmla="*/ 9499 w 690541"/>
                <a:gd name="connsiteY5-1608" fmla="*/ 2336838 h 2343129"/>
                <a:gd name="connsiteX6-1609" fmla="*/ 113480 w 690541"/>
                <a:gd name="connsiteY6-1610" fmla="*/ 2341600 h 2343129"/>
                <a:gd name="connsiteX7-1611" fmla="*/ 174599 w 690541"/>
                <a:gd name="connsiteY7-1612" fmla="*/ 1813757 h 2343129"/>
                <a:gd name="connsiteX8-1613" fmla="*/ 502418 w 690541"/>
                <a:gd name="connsiteY8-1614" fmla="*/ 1388307 h 2343129"/>
                <a:gd name="connsiteX9-1615" fmla="*/ 690536 w 690541"/>
                <a:gd name="connsiteY9-1616" fmla="*/ 1144624 h 2343129"/>
                <a:gd name="connsiteX10-1617" fmla="*/ 550837 w 690541"/>
                <a:gd name="connsiteY10-1618" fmla="*/ 986670 h 2343129"/>
                <a:gd name="connsiteX11-1619" fmla="*/ 176186 w 690541"/>
                <a:gd name="connsiteY11-1620" fmla="*/ 535025 h 2343129"/>
                <a:gd name="connsiteX12-1621" fmla="*/ 113480 w 690541"/>
                <a:gd name="connsiteY12-1622" fmla="*/ 38 h 2343129"/>
                <a:gd name="connsiteX13-1623" fmla="*/ 6324 w 690541"/>
                <a:gd name="connsiteY13-1624" fmla="*/ 38 h 2343129"/>
                <a:gd name="connsiteX0-1625" fmla="*/ 6324 w 690541"/>
                <a:gd name="connsiteY0-1626" fmla="*/ 38 h 2343129"/>
                <a:gd name="connsiteX1-1627" fmla="*/ 117449 w 690541"/>
                <a:gd name="connsiteY1-1628" fmla="*/ 606463 h 2343129"/>
                <a:gd name="connsiteX2-1629" fmla="*/ 575442 w 690541"/>
                <a:gd name="connsiteY2-1630" fmla="*/ 1074775 h 2343129"/>
                <a:gd name="connsiteX3-1631" fmla="*/ 579411 w 690541"/>
                <a:gd name="connsiteY3-1632" fmla="*/ 1260512 h 2343129"/>
                <a:gd name="connsiteX4-1633" fmla="*/ 184124 w 690541"/>
                <a:gd name="connsiteY4-1634" fmla="*/ 1626432 h 2343129"/>
                <a:gd name="connsiteX5-1635" fmla="*/ 9499 w 690541"/>
                <a:gd name="connsiteY5-1636" fmla="*/ 2336838 h 2343129"/>
                <a:gd name="connsiteX6-1637" fmla="*/ 113480 w 690541"/>
                <a:gd name="connsiteY6-1638" fmla="*/ 2341600 h 2343129"/>
                <a:gd name="connsiteX7-1639" fmla="*/ 174599 w 690541"/>
                <a:gd name="connsiteY7-1640" fmla="*/ 1813757 h 2343129"/>
                <a:gd name="connsiteX8-1641" fmla="*/ 502418 w 690541"/>
                <a:gd name="connsiteY8-1642" fmla="*/ 1388307 h 2343129"/>
                <a:gd name="connsiteX9-1643" fmla="*/ 690536 w 690541"/>
                <a:gd name="connsiteY9-1644" fmla="*/ 1144624 h 2343129"/>
                <a:gd name="connsiteX10-1645" fmla="*/ 550837 w 690541"/>
                <a:gd name="connsiteY10-1646" fmla="*/ 986670 h 2343129"/>
                <a:gd name="connsiteX11-1647" fmla="*/ 176186 w 690541"/>
                <a:gd name="connsiteY11-1648" fmla="*/ 535025 h 2343129"/>
                <a:gd name="connsiteX12-1649" fmla="*/ 113480 w 690541"/>
                <a:gd name="connsiteY12-1650" fmla="*/ 38 h 2343129"/>
                <a:gd name="connsiteX13-1651" fmla="*/ 6324 w 690541"/>
                <a:gd name="connsiteY13-1652" fmla="*/ 38 h 2343129"/>
                <a:gd name="connsiteX0-1653" fmla="*/ 6324 w 690541"/>
                <a:gd name="connsiteY0-1654" fmla="*/ 38 h 2343129"/>
                <a:gd name="connsiteX1-1655" fmla="*/ 117449 w 690541"/>
                <a:gd name="connsiteY1-1656" fmla="*/ 606463 h 2343129"/>
                <a:gd name="connsiteX2-1657" fmla="*/ 575442 w 690541"/>
                <a:gd name="connsiteY2-1658" fmla="*/ 1074775 h 2343129"/>
                <a:gd name="connsiteX3-1659" fmla="*/ 579411 w 690541"/>
                <a:gd name="connsiteY3-1660" fmla="*/ 1260512 h 2343129"/>
                <a:gd name="connsiteX4-1661" fmla="*/ 184124 w 690541"/>
                <a:gd name="connsiteY4-1662" fmla="*/ 1626432 h 2343129"/>
                <a:gd name="connsiteX5-1663" fmla="*/ 9499 w 690541"/>
                <a:gd name="connsiteY5-1664" fmla="*/ 2336838 h 2343129"/>
                <a:gd name="connsiteX6-1665" fmla="*/ 113480 w 690541"/>
                <a:gd name="connsiteY6-1666" fmla="*/ 2341600 h 2343129"/>
                <a:gd name="connsiteX7-1667" fmla="*/ 174599 w 690541"/>
                <a:gd name="connsiteY7-1668" fmla="*/ 1813757 h 2343129"/>
                <a:gd name="connsiteX8-1669" fmla="*/ 502418 w 690541"/>
                <a:gd name="connsiteY8-1670" fmla="*/ 1388307 h 2343129"/>
                <a:gd name="connsiteX9-1671" fmla="*/ 690536 w 690541"/>
                <a:gd name="connsiteY9-1672" fmla="*/ 1144624 h 2343129"/>
                <a:gd name="connsiteX10-1673" fmla="*/ 550837 w 690541"/>
                <a:gd name="connsiteY10-1674" fmla="*/ 986670 h 2343129"/>
                <a:gd name="connsiteX11-1675" fmla="*/ 176186 w 690541"/>
                <a:gd name="connsiteY11-1676" fmla="*/ 535025 h 2343129"/>
                <a:gd name="connsiteX12-1677" fmla="*/ 113480 w 690541"/>
                <a:gd name="connsiteY12-1678" fmla="*/ 38 h 2343129"/>
                <a:gd name="connsiteX13-1679" fmla="*/ 6324 w 690541"/>
                <a:gd name="connsiteY13-1680" fmla="*/ 38 h 2343129"/>
                <a:gd name="connsiteX0-1681" fmla="*/ 6324 w 690541"/>
                <a:gd name="connsiteY0-1682" fmla="*/ 38 h 2343129"/>
                <a:gd name="connsiteX1-1683" fmla="*/ 117449 w 690541"/>
                <a:gd name="connsiteY1-1684" fmla="*/ 606463 h 2343129"/>
                <a:gd name="connsiteX2-1685" fmla="*/ 575442 w 690541"/>
                <a:gd name="connsiteY2-1686" fmla="*/ 1074775 h 2343129"/>
                <a:gd name="connsiteX3-1687" fmla="*/ 579411 w 690541"/>
                <a:gd name="connsiteY3-1688" fmla="*/ 1260512 h 2343129"/>
                <a:gd name="connsiteX4-1689" fmla="*/ 184124 w 690541"/>
                <a:gd name="connsiteY4-1690" fmla="*/ 1626432 h 2343129"/>
                <a:gd name="connsiteX5-1691" fmla="*/ 9499 w 690541"/>
                <a:gd name="connsiteY5-1692" fmla="*/ 2336838 h 2343129"/>
                <a:gd name="connsiteX6-1693" fmla="*/ 113480 w 690541"/>
                <a:gd name="connsiteY6-1694" fmla="*/ 2341600 h 2343129"/>
                <a:gd name="connsiteX7-1695" fmla="*/ 174599 w 690541"/>
                <a:gd name="connsiteY7-1696" fmla="*/ 1813757 h 2343129"/>
                <a:gd name="connsiteX8-1697" fmla="*/ 502418 w 690541"/>
                <a:gd name="connsiteY8-1698" fmla="*/ 1388307 h 2343129"/>
                <a:gd name="connsiteX9-1699" fmla="*/ 690536 w 690541"/>
                <a:gd name="connsiteY9-1700" fmla="*/ 1144624 h 2343129"/>
                <a:gd name="connsiteX10-1701" fmla="*/ 550837 w 690541"/>
                <a:gd name="connsiteY10-1702" fmla="*/ 986670 h 2343129"/>
                <a:gd name="connsiteX11-1703" fmla="*/ 176186 w 690541"/>
                <a:gd name="connsiteY11-1704" fmla="*/ 535025 h 2343129"/>
                <a:gd name="connsiteX12-1705" fmla="*/ 113480 w 690541"/>
                <a:gd name="connsiteY12-1706" fmla="*/ 38 h 2343129"/>
                <a:gd name="connsiteX13-1707" fmla="*/ 6324 w 690541"/>
                <a:gd name="connsiteY13-1708" fmla="*/ 38 h 2343129"/>
                <a:gd name="connsiteX0-1709" fmla="*/ 6324 w 690541"/>
                <a:gd name="connsiteY0-1710" fmla="*/ 38 h 2343129"/>
                <a:gd name="connsiteX1-1711" fmla="*/ 117449 w 690541"/>
                <a:gd name="connsiteY1-1712" fmla="*/ 606463 h 2343129"/>
                <a:gd name="connsiteX2-1713" fmla="*/ 575442 w 690541"/>
                <a:gd name="connsiteY2-1714" fmla="*/ 1074775 h 2343129"/>
                <a:gd name="connsiteX3-1715" fmla="*/ 579411 w 690541"/>
                <a:gd name="connsiteY3-1716" fmla="*/ 1260512 h 2343129"/>
                <a:gd name="connsiteX4-1717" fmla="*/ 184124 w 690541"/>
                <a:gd name="connsiteY4-1718" fmla="*/ 1626432 h 2343129"/>
                <a:gd name="connsiteX5-1719" fmla="*/ 9499 w 690541"/>
                <a:gd name="connsiteY5-1720" fmla="*/ 2336838 h 2343129"/>
                <a:gd name="connsiteX6-1721" fmla="*/ 113480 w 690541"/>
                <a:gd name="connsiteY6-1722" fmla="*/ 2341600 h 2343129"/>
                <a:gd name="connsiteX7-1723" fmla="*/ 174599 w 690541"/>
                <a:gd name="connsiteY7-1724" fmla="*/ 1813757 h 2343129"/>
                <a:gd name="connsiteX8-1725" fmla="*/ 511943 w 690541"/>
                <a:gd name="connsiteY8-1726" fmla="*/ 1343063 h 2343129"/>
                <a:gd name="connsiteX9-1727" fmla="*/ 690536 w 690541"/>
                <a:gd name="connsiteY9-1728" fmla="*/ 1144624 h 2343129"/>
                <a:gd name="connsiteX10-1729" fmla="*/ 550837 w 690541"/>
                <a:gd name="connsiteY10-1730" fmla="*/ 986670 h 2343129"/>
                <a:gd name="connsiteX11-1731" fmla="*/ 176186 w 690541"/>
                <a:gd name="connsiteY11-1732" fmla="*/ 535025 h 2343129"/>
                <a:gd name="connsiteX12-1733" fmla="*/ 113480 w 690541"/>
                <a:gd name="connsiteY12-1734" fmla="*/ 38 h 2343129"/>
                <a:gd name="connsiteX13-1735" fmla="*/ 6324 w 690541"/>
                <a:gd name="connsiteY13-1736" fmla="*/ 38 h 2343129"/>
                <a:gd name="connsiteX0-1737" fmla="*/ 6324 w 690541"/>
                <a:gd name="connsiteY0-1738" fmla="*/ 38 h 2343129"/>
                <a:gd name="connsiteX1-1739" fmla="*/ 117449 w 690541"/>
                <a:gd name="connsiteY1-1740" fmla="*/ 606463 h 2343129"/>
                <a:gd name="connsiteX2-1741" fmla="*/ 575442 w 690541"/>
                <a:gd name="connsiteY2-1742" fmla="*/ 1074775 h 2343129"/>
                <a:gd name="connsiteX3-1743" fmla="*/ 579411 w 690541"/>
                <a:gd name="connsiteY3-1744" fmla="*/ 1260512 h 2343129"/>
                <a:gd name="connsiteX4-1745" fmla="*/ 184124 w 690541"/>
                <a:gd name="connsiteY4-1746" fmla="*/ 1626432 h 2343129"/>
                <a:gd name="connsiteX5-1747" fmla="*/ 9499 w 690541"/>
                <a:gd name="connsiteY5-1748" fmla="*/ 2336838 h 2343129"/>
                <a:gd name="connsiteX6-1749" fmla="*/ 113480 w 690541"/>
                <a:gd name="connsiteY6-1750" fmla="*/ 2341600 h 2343129"/>
                <a:gd name="connsiteX7-1751" fmla="*/ 174599 w 690541"/>
                <a:gd name="connsiteY7-1752" fmla="*/ 1813757 h 2343129"/>
                <a:gd name="connsiteX8-1753" fmla="*/ 516706 w 690541"/>
                <a:gd name="connsiteY8-1754" fmla="*/ 1376400 h 2343129"/>
                <a:gd name="connsiteX9-1755" fmla="*/ 690536 w 690541"/>
                <a:gd name="connsiteY9-1756" fmla="*/ 1144624 h 2343129"/>
                <a:gd name="connsiteX10-1757" fmla="*/ 550837 w 690541"/>
                <a:gd name="connsiteY10-1758" fmla="*/ 986670 h 2343129"/>
                <a:gd name="connsiteX11-1759" fmla="*/ 176186 w 690541"/>
                <a:gd name="connsiteY11-1760" fmla="*/ 535025 h 2343129"/>
                <a:gd name="connsiteX12-1761" fmla="*/ 113480 w 690541"/>
                <a:gd name="connsiteY12-1762" fmla="*/ 38 h 2343129"/>
                <a:gd name="connsiteX13-1763" fmla="*/ 6324 w 690541"/>
                <a:gd name="connsiteY13-1764" fmla="*/ 38 h 2343129"/>
                <a:gd name="connsiteX0-1765" fmla="*/ 6324 w 690541"/>
                <a:gd name="connsiteY0-1766" fmla="*/ 38 h 2343129"/>
                <a:gd name="connsiteX1-1767" fmla="*/ 117449 w 690541"/>
                <a:gd name="connsiteY1-1768" fmla="*/ 606463 h 2343129"/>
                <a:gd name="connsiteX2-1769" fmla="*/ 575442 w 690541"/>
                <a:gd name="connsiteY2-1770" fmla="*/ 1074775 h 2343129"/>
                <a:gd name="connsiteX3-1771" fmla="*/ 579411 w 690541"/>
                <a:gd name="connsiteY3-1772" fmla="*/ 1260512 h 2343129"/>
                <a:gd name="connsiteX4-1773" fmla="*/ 184124 w 690541"/>
                <a:gd name="connsiteY4-1774" fmla="*/ 1626432 h 2343129"/>
                <a:gd name="connsiteX5-1775" fmla="*/ 9499 w 690541"/>
                <a:gd name="connsiteY5-1776" fmla="*/ 2336838 h 2343129"/>
                <a:gd name="connsiteX6-1777" fmla="*/ 113480 w 690541"/>
                <a:gd name="connsiteY6-1778" fmla="*/ 2341600 h 2343129"/>
                <a:gd name="connsiteX7-1779" fmla="*/ 174599 w 690541"/>
                <a:gd name="connsiteY7-1780" fmla="*/ 1813757 h 2343129"/>
                <a:gd name="connsiteX8-1781" fmla="*/ 516706 w 690541"/>
                <a:gd name="connsiteY8-1782" fmla="*/ 1376400 h 2343129"/>
                <a:gd name="connsiteX9-1783" fmla="*/ 690536 w 690541"/>
                <a:gd name="connsiteY9-1784" fmla="*/ 1144624 h 2343129"/>
                <a:gd name="connsiteX10-1785" fmla="*/ 550837 w 690541"/>
                <a:gd name="connsiteY10-1786" fmla="*/ 986670 h 2343129"/>
                <a:gd name="connsiteX11-1787" fmla="*/ 176186 w 690541"/>
                <a:gd name="connsiteY11-1788" fmla="*/ 535025 h 2343129"/>
                <a:gd name="connsiteX12-1789" fmla="*/ 113480 w 690541"/>
                <a:gd name="connsiteY12-1790" fmla="*/ 38 h 2343129"/>
                <a:gd name="connsiteX13-1791" fmla="*/ 6324 w 690541"/>
                <a:gd name="connsiteY13-1792" fmla="*/ 38 h 2343129"/>
                <a:gd name="connsiteX0-1793" fmla="*/ 6324 w 690541"/>
                <a:gd name="connsiteY0-1794" fmla="*/ 38 h 2343129"/>
                <a:gd name="connsiteX1-1795" fmla="*/ 117449 w 690541"/>
                <a:gd name="connsiteY1-1796" fmla="*/ 606463 h 2343129"/>
                <a:gd name="connsiteX2-1797" fmla="*/ 575442 w 690541"/>
                <a:gd name="connsiteY2-1798" fmla="*/ 1074775 h 2343129"/>
                <a:gd name="connsiteX3-1799" fmla="*/ 579411 w 690541"/>
                <a:gd name="connsiteY3-1800" fmla="*/ 1260512 h 2343129"/>
                <a:gd name="connsiteX4-1801" fmla="*/ 184124 w 690541"/>
                <a:gd name="connsiteY4-1802" fmla="*/ 1626432 h 2343129"/>
                <a:gd name="connsiteX5-1803" fmla="*/ 9499 w 690541"/>
                <a:gd name="connsiteY5-1804" fmla="*/ 2336838 h 2343129"/>
                <a:gd name="connsiteX6-1805" fmla="*/ 113480 w 690541"/>
                <a:gd name="connsiteY6-1806" fmla="*/ 2341600 h 2343129"/>
                <a:gd name="connsiteX7-1807" fmla="*/ 174599 w 690541"/>
                <a:gd name="connsiteY7-1808" fmla="*/ 1813757 h 2343129"/>
                <a:gd name="connsiteX8-1809" fmla="*/ 516706 w 690541"/>
                <a:gd name="connsiteY8-1810" fmla="*/ 1376400 h 2343129"/>
                <a:gd name="connsiteX9-1811" fmla="*/ 690536 w 690541"/>
                <a:gd name="connsiteY9-1812" fmla="*/ 1144624 h 2343129"/>
                <a:gd name="connsiteX10-1813" fmla="*/ 550837 w 690541"/>
                <a:gd name="connsiteY10-1814" fmla="*/ 986670 h 2343129"/>
                <a:gd name="connsiteX11-1815" fmla="*/ 176186 w 690541"/>
                <a:gd name="connsiteY11-1816" fmla="*/ 535025 h 2343129"/>
                <a:gd name="connsiteX12-1817" fmla="*/ 113480 w 690541"/>
                <a:gd name="connsiteY12-1818" fmla="*/ 38 h 2343129"/>
                <a:gd name="connsiteX13-1819" fmla="*/ 6324 w 690541"/>
                <a:gd name="connsiteY13-1820" fmla="*/ 38 h 2343129"/>
                <a:gd name="connsiteX0-1821" fmla="*/ 5435 w 689652"/>
                <a:gd name="connsiteY0-1822" fmla="*/ 38 h 2343129"/>
                <a:gd name="connsiteX1-1823" fmla="*/ 116560 w 689652"/>
                <a:gd name="connsiteY1-1824" fmla="*/ 606463 h 2343129"/>
                <a:gd name="connsiteX2-1825" fmla="*/ 503116 w 689652"/>
                <a:gd name="connsiteY2-1826" fmla="*/ 1017625 h 2343129"/>
                <a:gd name="connsiteX3-1827" fmla="*/ 578522 w 689652"/>
                <a:gd name="connsiteY3-1828" fmla="*/ 1260512 h 2343129"/>
                <a:gd name="connsiteX4-1829" fmla="*/ 183235 w 689652"/>
                <a:gd name="connsiteY4-1830" fmla="*/ 1626432 h 2343129"/>
                <a:gd name="connsiteX5-1831" fmla="*/ 8610 w 689652"/>
                <a:gd name="connsiteY5-1832" fmla="*/ 2336838 h 2343129"/>
                <a:gd name="connsiteX6-1833" fmla="*/ 112591 w 689652"/>
                <a:gd name="connsiteY6-1834" fmla="*/ 2341600 h 2343129"/>
                <a:gd name="connsiteX7-1835" fmla="*/ 173710 w 689652"/>
                <a:gd name="connsiteY7-1836" fmla="*/ 1813757 h 2343129"/>
                <a:gd name="connsiteX8-1837" fmla="*/ 515817 w 689652"/>
                <a:gd name="connsiteY8-1838" fmla="*/ 1376400 h 2343129"/>
                <a:gd name="connsiteX9-1839" fmla="*/ 689647 w 689652"/>
                <a:gd name="connsiteY9-1840" fmla="*/ 1144624 h 2343129"/>
                <a:gd name="connsiteX10-1841" fmla="*/ 549948 w 689652"/>
                <a:gd name="connsiteY10-1842" fmla="*/ 986670 h 2343129"/>
                <a:gd name="connsiteX11-1843" fmla="*/ 175297 w 689652"/>
                <a:gd name="connsiteY11-1844" fmla="*/ 535025 h 2343129"/>
                <a:gd name="connsiteX12-1845" fmla="*/ 112591 w 689652"/>
                <a:gd name="connsiteY12-1846" fmla="*/ 38 h 2343129"/>
                <a:gd name="connsiteX13-1847" fmla="*/ 5435 w 689652"/>
                <a:gd name="connsiteY13-1848" fmla="*/ 38 h 2343129"/>
                <a:gd name="connsiteX0-1849" fmla="*/ 5435 w 689652"/>
                <a:gd name="connsiteY0-1850" fmla="*/ 38 h 2343129"/>
                <a:gd name="connsiteX1-1851" fmla="*/ 116560 w 689652"/>
                <a:gd name="connsiteY1-1852" fmla="*/ 606463 h 2343129"/>
                <a:gd name="connsiteX2-1853" fmla="*/ 503116 w 689652"/>
                <a:gd name="connsiteY2-1854" fmla="*/ 1017625 h 2343129"/>
                <a:gd name="connsiteX3-1855" fmla="*/ 578522 w 689652"/>
                <a:gd name="connsiteY3-1856" fmla="*/ 1260512 h 2343129"/>
                <a:gd name="connsiteX4-1857" fmla="*/ 183235 w 689652"/>
                <a:gd name="connsiteY4-1858" fmla="*/ 1626432 h 2343129"/>
                <a:gd name="connsiteX5-1859" fmla="*/ 8610 w 689652"/>
                <a:gd name="connsiteY5-1860" fmla="*/ 2336838 h 2343129"/>
                <a:gd name="connsiteX6-1861" fmla="*/ 112591 w 689652"/>
                <a:gd name="connsiteY6-1862" fmla="*/ 2341600 h 2343129"/>
                <a:gd name="connsiteX7-1863" fmla="*/ 173710 w 689652"/>
                <a:gd name="connsiteY7-1864" fmla="*/ 1813757 h 2343129"/>
                <a:gd name="connsiteX8-1865" fmla="*/ 515817 w 689652"/>
                <a:gd name="connsiteY8-1866" fmla="*/ 1376400 h 2343129"/>
                <a:gd name="connsiteX9-1867" fmla="*/ 689647 w 689652"/>
                <a:gd name="connsiteY9-1868" fmla="*/ 1144624 h 2343129"/>
                <a:gd name="connsiteX10-1869" fmla="*/ 549948 w 689652"/>
                <a:gd name="connsiteY10-1870" fmla="*/ 986670 h 2343129"/>
                <a:gd name="connsiteX11-1871" fmla="*/ 175297 w 689652"/>
                <a:gd name="connsiteY11-1872" fmla="*/ 535025 h 2343129"/>
                <a:gd name="connsiteX12-1873" fmla="*/ 112591 w 689652"/>
                <a:gd name="connsiteY12-1874" fmla="*/ 38 h 2343129"/>
                <a:gd name="connsiteX13-1875" fmla="*/ 5435 w 689652"/>
                <a:gd name="connsiteY13-1876" fmla="*/ 38 h 2343129"/>
                <a:gd name="connsiteX0-1877" fmla="*/ 6032 w 690249"/>
                <a:gd name="connsiteY0-1878" fmla="*/ 38 h 2343129"/>
                <a:gd name="connsiteX1-1879" fmla="*/ 117157 w 690249"/>
                <a:gd name="connsiteY1-1880" fmla="*/ 606463 h 2343129"/>
                <a:gd name="connsiteX2-1881" fmla="*/ 553720 w 690249"/>
                <a:gd name="connsiteY2-1882" fmla="*/ 1060487 h 2343129"/>
                <a:gd name="connsiteX3-1883" fmla="*/ 579119 w 690249"/>
                <a:gd name="connsiteY3-1884" fmla="*/ 1260512 h 2343129"/>
                <a:gd name="connsiteX4-1885" fmla="*/ 183832 w 690249"/>
                <a:gd name="connsiteY4-1886" fmla="*/ 1626432 h 2343129"/>
                <a:gd name="connsiteX5-1887" fmla="*/ 9207 w 690249"/>
                <a:gd name="connsiteY5-1888" fmla="*/ 2336838 h 2343129"/>
                <a:gd name="connsiteX6-1889" fmla="*/ 113188 w 690249"/>
                <a:gd name="connsiteY6-1890" fmla="*/ 2341600 h 2343129"/>
                <a:gd name="connsiteX7-1891" fmla="*/ 174307 w 690249"/>
                <a:gd name="connsiteY7-1892" fmla="*/ 1813757 h 2343129"/>
                <a:gd name="connsiteX8-1893" fmla="*/ 516414 w 690249"/>
                <a:gd name="connsiteY8-1894" fmla="*/ 1376400 h 2343129"/>
                <a:gd name="connsiteX9-1895" fmla="*/ 690244 w 690249"/>
                <a:gd name="connsiteY9-1896" fmla="*/ 1144624 h 2343129"/>
                <a:gd name="connsiteX10-1897" fmla="*/ 550545 w 690249"/>
                <a:gd name="connsiteY10-1898" fmla="*/ 986670 h 2343129"/>
                <a:gd name="connsiteX11-1899" fmla="*/ 175894 w 690249"/>
                <a:gd name="connsiteY11-1900" fmla="*/ 535025 h 2343129"/>
                <a:gd name="connsiteX12-1901" fmla="*/ 113188 w 690249"/>
                <a:gd name="connsiteY12-1902" fmla="*/ 38 h 2343129"/>
                <a:gd name="connsiteX13-1903" fmla="*/ 6032 w 690249"/>
                <a:gd name="connsiteY13-1904" fmla="*/ 38 h 2343129"/>
                <a:gd name="connsiteX0-1905" fmla="*/ 6032 w 690249"/>
                <a:gd name="connsiteY0-1906" fmla="*/ 38 h 2343129"/>
                <a:gd name="connsiteX1-1907" fmla="*/ 117157 w 690249"/>
                <a:gd name="connsiteY1-1908" fmla="*/ 606463 h 2343129"/>
                <a:gd name="connsiteX2-1909" fmla="*/ 553720 w 690249"/>
                <a:gd name="connsiteY2-1910" fmla="*/ 1060487 h 2343129"/>
                <a:gd name="connsiteX3-1911" fmla="*/ 579119 w 690249"/>
                <a:gd name="connsiteY3-1912" fmla="*/ 1260512 h 2343129"/>
                <a:gd name="connsiteX4-1913" fmla="*/ 183832 w 690249"/>
                <a:gd name="connsiteY4-1914" fmla="*/ 1626432 h 2343129"/>
                <a:gd name="connsiteX5-1915" fmla="*/ 9207 w 690249"/>
                <a:gd name="connsiteY5-1916" fmla="*/ 2336838 h 2343129"/>
                <a:gd name="connsiteX6-1917" fmla="*/ 113188 w 690249"/>
                <a:gd name="connsiteY6-1918" fmla="*/ 2341600 h 2343129"/>
                <a:gd name="connsiteX7-1919" fmla="*/ 174307 w 690249"/>
                <a:gd name="connsiteY7-1920" fmla="*/ 1813757 h 2343129"/>
                <a:gd name="connsiteX8-1921" fmla="*/ 516414 w 690249"/>
                <a:gd name="connsiteY8-1922" fmla="*/ 1376400 h 2343129"/>
                <a:gd name="connsiteX9-1923" fmla="*/ 690244 w 690249"/>
                <a:gd name="connsiteY9-1924" fmla="*/ 1144624 h 2343129"/>
                <a:gd name="connsiteX10-1925" fmla="*/ 550545 w 690249"/>
                <a:gd name="connsiteY10-1926" fmla="*/ 986670 h 2343129"/>
                <a:gd name="connsiteX11-1927" fmla="*/ 175894 w 690249"/>
                <a:gd name="connsiteY11-1928" fmla="*/ 535025 h 2343129"/>
                <a:gd name="connsiteX12-1929" fmla="*/ 113188 w 690249"/>
                <a:gd name="connsiteY12-1930" fmla="*/ 38 h 2343129"/>
                <a:gd name="connsiteX13-1931" fmla="*/ 6032 w 690249"/>
                <a:gd name="connsiteY13-1932" fmla="*/ 38 h 2343129"/>
                <a:gd name="connsiteX0-1933" fmla="*/ 6032 w 690249"/>
                <a:gd name="connsiteY0-1934" fmla="*/ 38 h 2343129"/>
                <a:gd name="connsiteX1-1935" fmla="*/ 117157 w 690249"/>
                <a:gd name="connsiteY1-1936" fmla="*/ 606463 h 2343129"/>
                <a:gd name="connsiteX2-1937" fmla="*/ 553720 w 690249"/>
                <a:gd name="connsiteY2-1938" fmla="*/ 1060487 h 2343129"/>
                <a:gd name="connsiteX3-1939" fmla="*/ 579119 w 690249"/>
                <a:gd name="connsiteY3-1940" fmla="*/ 1260512 h 2343129"/>
                <a:gd name="connsiteX4-1941" fmla="*/ 183832 w 690249"/>
                <a:gd name="connsiteY4-1942" fmla="*/ 1626432 h 2343129"/>
                <a:gd name="connsiteX5-1943" fmla="*/ 9207 w 690249"/>
                <a:gd name="connsiteY5-1944" fmla="*/ 2336838 h 2343129"/>
                <a:gd name="connsiteX6-1945" fmla="*/ 113188 w 690249"/>
                <a:gd name="connsiteY6-1946" fmla="*/ 2341600 h 2343129"/>
                <a:gd name="connsiteX7-1947" fmla="*/ 174307 w 690249"/>
                <a:gd name="connsiteY7-1948" fmla="*/ 1813757 h 2343129"/>
                <a:gd name="connsiteX8-1949" fmla="*/ 516414 w 690249"/>
                <a:gd name="connsiteY8-1950" fmla="*/ 1376400 h 2343129"/>
                <a:gd name="connsiteX9-1951" fmla="*/ 690244 w 690249"/>
                <a:gd name="connsiteY9-1952" fmla="*/ 1144624 h 2343129"/>
                <a:gd name="connsiteX10-1953" fmla="*/ 550545 w 690249"/>
                <a:gd name="connsiteY10-1954" fmla="*/ 986670 h 2343129"/>
                <a:gd name="connsiteX11-1955" fmla="*/ 175894 w 690249"/>
                <a:gd name="connsiteY11-1956" fmla="*/ 535025 h 2343129"/>
                <a:gd name="connsiteX12-1957" fmla="*/ 113188 w 690249"/>
                <a:gd name="connsiteY12-1958" fmla="*/ 38 h 2343129"/>
                <a:gd name="connsiteX13-1959" fmla="*/ 6032 w 690249"/>
                <a:gd name="connsiteY13-1960" fmla="*/ 38 h 2343129"/>
                <a:gd name="connsiteX0-1961" fmla="*/ 6032 w 690249"/>
                <a:gd name="connsiteY0-1962" fmla="*/ 38 h 2343129"/>
                <a:gd name="connsiteX1-1963" fmla="*/ 117157 w 690249"/>
                <a:gd name="connsiteY1-1964" fmla="*/ 606463 h 2343129"/>
                <a:gd name="connsiteX2-1965" fmla="*/ 553720 w 690249"/>
                <a:gd name="connsiteY2-1966" fmla="*/ 1060487 h 2343129"/>
                <a:gd name="connsiteX3-1967" fmla="*/ 579119 w 690249"/>
                <a:gd name="connsiteY3-1968" fmla="*/ 1260512 h 2343129"/>
                <a:gd name="connsiteX4-1969" fmla="*/ 183832 w 690249"/>
                <a:gd name="connsiteY4-1970" fmla="*/ 1626432 h 2343129"/>
                <a:gd name="connsiteX5-1971" fmla="*/ 9207 w 690249"/>
                <a:gd name="connsiteY5-1972" fmla="*/ 2336838 h 2343129"/>
                <a:gd name="connsiteX6-1973" fmla="*/ 113188 w 690249"/>
                <a:gd name="connsiteY6-1974" fmla="*/ 2341600 h 2343129"/>
                <a:gd name="connsiteX7-1975" fmla="*/ 174307 w 690249"/>
                <a:gd name="connsiteY7-1976" fmla="*/ 1813757 h 2343129"/>
                <a:gd name="connsiteX8-1977" fmla="*/ 516414 w 690249"/>
                <a:gd name="connsiteY8-1978" fmla="*/ 1376400 h 2343129"/>
                <a:gd name="connsiteX9-1979" fmla="*/ 690244 w 690249"/>
                <a:gd name="connsiteY9-1980" fmla="*/ 1144624 h 2343129"/>
                <a:gd name="connsiteX10-1981" fmla="*/ 550545 w 690249"/>
                <a:gd name="connsiteY10-1982" fmla="*/ 986670 h 2343129"/>
                <a:gd name="connsiteX11-1983" fmla="*/ 175894 w 690249"/>
                <a:gd name="connsiteY11-1984" fmla="*/ 535025 h 2343129"/>
                <a:gd name="connsiteX12-1985" fmla="*/ 113188 w 690249"/>
                <a:gd name="connsiteY12-1986" fmla="*/ 38 h 2343129"/>
                <a:gd name="connsiteX13-1987" fmla="*/ 6032 w 690249"/>
                <a:gd name="connsiteY13-1988" fmla="*/ 38 h 2343129"/>
                <a:gd name="connsiteX0-1989" fmla="*/ 6032 w 690249"/>
                <a:gd name="connsiteY0-1990" fmla="*/ 38 h 2343129"/>
                <a:gd name="connsiteX1-1991" fmla="*/ 117157 w 690249"/>
                <a:gd name="connsiteY1-1992" fmla="*/ 606463 h 2343129"/>
                <a:gd name="connsiteX2-1993" fmla="*/ 553720 w 690249"/>
                <a:gd name="connsiteY2-1994" fmla="*/ 1060487 h 2343129"/>
                <a:gd name="connsiteX3-1995" fmla="*/ 552925 w 690249"/>
                <a:gd name="connsiteY3-1996" fmla="*/ 1272418 h 2343129"/>
                <a:gd name="connsiteX4-1997" fmla="*/ 183832 w 690249"/>
                <a:gd name="connsiteY4-1998" fmla="*/ 1626432 h 2343129"/>
                <a:gd name="connsiteX5-1999" fmla="*/ 9207 w 690249"/>
                <a:gd name="connsiteY5-2000" fmla="*/ 2336838 h 2343129"/>
                <a:gd name="connsiteX6-2001" fmla="*/ 113188 w 690249"/>
                <a:gd name="connsiteY6-2002" fmla="*/ 2341600 h 2343129"/>
                <a:gd name="connsiteX7-2003" fmla="*/ 174307 w 690249"/>
                <a:gd name="connsiteY7-2004" fmla="*/ 1813757 h 2343129"/>
                <a:gd name="connsiteX8-2005" fmla="*/ 516414 w 690249"/>
                <a:gd name="connsiteY8-2006" fmla="*/ 1376400 h 2343129"/>
                <a:gd name="connsiteX9-2007" fmla="*/ 690244 w 690249"/>
                <a:gd name="connsiteY9-2008" fmla="*/ 1144624 h 2343129"/>
                <a:gd name="connsiteX10-2009" fmla="*/ 550545 w 690249"/>
                <a:gd name="connsiteY10-2010" fmla="*/ 986670 h 2343129"/>
                <a:gd name="connsiteX11-2011" fmla="*/ 175894 w 690249"/>
                <a:gd name="connsiteY11-2012" fmla="*/ 535025 h 2343129"/>
                <a:gd name="connsiteX12-2013" fmla="*/ 113188 w 690249"/>
                <a:gd name="connsiteY12-2014" fmla="*/ 38 h 2343129"/>
                <a:gd name="connsiteX13-2015" fmla="*/ 6032 w 690249"/>
                <a:gd name="connsiteY13-2016" fmla="*/ 38 h 2343129"/>
                <a:gd name="connsiteX0-2017" fmla="*/ 6032 w 690249"/>
                <a:gd name="connsiteY0-2018" fmla="*/ 38 h 2343129"/>
                <a:gd name="connsiteX1-2019" fmla="*/ 117157 w 690249"/>
                <a:gd name="connsiteY1-2020" fmla="*/ 606463 h 2343129"/>
                <a:gd name="connsiteX2-2021" fmla="*/ 553720 w 690249"/>
                <a:gd name="connsiteY2-2022" fmla="*/ 1060487 h 2343129"/>
                <a:gd name="connsiteX3-2023" fmla="*/ 552925 w 690249"/>
                <a:gd name="connsiteY3-2024" fmla="*/ 1272418 h 2343129"/>
                <a:gd name="connsiteX4-2025" fmla="*/ 183832 w 690249"/>
                <a:gd name="connsiteY4-2026" fmla="*/ 1626432 h 2343129"/>
                <a:gd name="connsiteX5-2027" fmla="*/ 9207 w 690249"/>
                <a:gd name="connsiteY5-2028" fmla="*/ 2336838 h 2343129"/>
                <a:gd name="connsiteX6-2029" fmla="*/ 113188 w 690249"/>
                <a:gd name="connsiteY6-2030" fmla="*/ 2341600 h 2343129"/>
                <a:gd name="connsiteX7-2031" fmla="*/ 174307 w 690249"/>
                <a:gd name="connsiteY7-2032" fmla="*/ 1813757 h 2343129"/>
                <a:gd name="connsiteX8-2033" fmla="*/ 516414 w 690249"/>
                <a:gd name="connsiteY8-2034" fmla="*/ 1376400 h 2343129"/>
                <a:gd name="connsiteX9-2035" fmla="*/ 690244 w 690249"/>
                <a:gd name="connsiteY9-2036" fmla="*/ 1144624 h 2343129"/>
                <a:gd name="connsiteX10-2037" fmla="*/ 550545 w 690249"/>
                <a:gd name="connsiteY10-2038" fmla="*/ 986670 h 2343129"/>
                <a:gd name="connsiteX11-2039" fmla="*/ 175894 w 690249"/>
                <a:gd name="connsiteY11-2040" fmla="*/ 535025 h 2343129"/>
                <a:gd name="connsiteX12-2041" fmla="*/ 113188 w 690249"/>
                <a:gd name="connsiteY12-2042" fmla="*/ 38 h 2343129"/>
                <a:gd name="connsiteX13-2043" fmla="*/ 6032 w 690249"/>
                <a:gd name="connsiteY13-2044" fmla="*/ 38 h 2343129"/>
                <a:gd name="connsiteX0-2045" fmla="*/ 6032 w 690249"/>
                <a:gd name="connsiteY0-2046" fmla="*/ 38 h 2343129"/>
                <a:gd name="connsiteX1-2047" fmla="*/ 117157 w 690249"/>
                <a:gd name="connsiteY1-2048" fmla="*/ 606463 h 2343129"/>
                <a:gd name="connsiteX2-2049" fmla="*/ 553720 w 690249"/>
                <a:gd name="connsiteY2-2050" fmla="*/ 1060487 h 2343129"/>
                <a:gd name="connsiteX3-2051" fmla="*/ 552925 w 690249"/>
                <a:gd name="connsiteY3-2052" fmla="*/ 1272418 h 2343129"/>
                <a:gd name="connsiteX4-2053" fmla="*/ 183832 w 690249"/>
                <a:gd name="connsiteY4-2054" fmla="*/ 1626432 h 2343129"/>
                <a:gd name="connsiteX5-2055" fmla="*/ 9207 w 690249"/>
                <a:gd name="connsiteY5-2056" fmla="*/ 2336838 h 2343129"/>
                <a:gd name="connsiteX6-2057" fmla="*/ 113188 w 690249"/>
                <a:gd name="connsiteY6-2058" fmla="*/ 2341600 h 2343129"/>
                <a:gd name="connsiteX7-2059" fmla="*/ 174307 w 690249"/>
                <a:gd name="connsiteY7-2060" fmla="*/ 1813757 h 2343129"/>
                <a:gd name="connsiteX8-2061" fmla="*/ 516414 w 690249"/>
                <a:gd name="connsiteY8-2062" fmla="*/ 1376400 h 2343129"/>
                <a:gd name="connsiteX9-2063" fmla="*/ 690244 w 690249"/>
                <a:gd name="connsiteY9-2064" fmla="*/ 1144624 h 2343129"/>
                <a:gd name="connsiteX10-2065" fmla="*/ 550545 w 690249"/>
                <a:gd name="connsiteY10-2066" fmla="*/ 986670 h 2343129"/>
                <a:gd name="connsiteX11-2067" fmla="*/ 175894 w 690249"/>
                <a:gd name="connsiteY11-2068" fmla="*/ 535025 h 2343129"/>
                <a:gd name="connsiteX12-2069" fmla="*/ 113188 w 690249"/>
                <a:gd name="connsiteY12-2070" fmla="*/ 38 h 2343129"/>
                <a:gd name="connsiteX13-2071" fmla="*/ 6032 w 690249"/>
                <a:gd name="connsiteY13-2072" fmla="*/ 38 h 2343129"/>
                <a:gd name="connsiteX0-2073" fmla="*/ 6032 w 690249"/>
                <a:gd name="connsiteY0-2074" fmla="*/ 38 h 2343129"/>
                <a:gd name="connsiteX1-2075" fmla="*/ 117157 w 690249"/>
                <a:gd name="connsiteY1-2076" fmla="*/ 606463 h 2343129"/>
                <a:gd name="connsiteX2-2077" fmla="*/ 553720 w 690249"/>
                <a:gd name="connsiteY2-2078" fmla="*/ 1060487 h 2343129"/>
                <a:gd name="connsiteX3-2079" fmla="*/ 552925 w 690249"/>
                <a:gd name="connsiteY3-2080" fmla="*/ 1272418 h 2343129"/>
                <a:gd name="connsiteX4-2081" fmla="*/ 183832 w 690249"/>
                <a:gd name="connsiteY4-2082" fmla="*/ 1626432 h 2343129"/>
                <a:gd name="connsiteX5-2083" fmla="*/ 9207 w 690249"/>
                <a:gd name="connsiteY5-2084" fmla="*/ 2336838 h 2343129"/>
                <a:gd name="connsiteX6-2085" fmla="*/ 113188 w 690249"/>
                <a:gd name="connsiteY6-2086" fmla="*/ 2341600 h 2343129"/>
                <a:gd name="connsiteX7-2087" fmla="*/ 174307 w 690249"/>
                <a:gd name="connsiteY7-2088" fmla="*/ 1813757 h 2343129"/>
                <a:gd name="connsiteX8-2089" fmla="*/ 516414 w 690249"/>
                <a:gd name="connsiteY8-2090" fmla="*/ 1376400 h 2343129"/>
                <a:gd name="connsiteX9-2091" fmla="*/ 690244 w 690249"/>
                <a:gd name="connsiteY9-2092" fmla="*/ 1144624 h 2343129"/>
                <a:gd name="connsiteX10-2093" fmla="*/ 550545 w 690249"/>
                <a:gd name="connsiteY10-2094" fmla="*/ 986670 h 2343129"/>
                <a:gd name="connsiteX11-2095" fmla="*/ 175894 w 690249"/>
                <a:gd name="connsiteY11-2096" fmla="*/ 535025 h 2343129"/>
                <a:gd name="connsiteX12-2097" fmla="*/ 113188 w 690249"/>
                <a:gd name="connsiteY12-2098" fmla="*/ 38 h 2343129"/>
                <a:gd name="connsiteX13-2099" fmla="*/ 6032 w 690249"/>
                <a:gd name="connsiteY13-2100" fmla="*/ 38 h 2343129"/>
                <a:gd name="connsiteX0-2101" fmla="*/ 6032 w 690249"/>
                <a:gd name="connsiteY0-2102" fmla="*/ 38 h 2343129"/>
                <a:gd name="connsiteX1-2103" fmla="*/ 117157 w 690249"/>
                <a:gd name="connsiteY1-2104" fmla="*/ 606463 h 2343129"/>
                <a:gd name="connsiteX2-2105" fmla="*/ 553720 w 690249"/>
                <a:gd name="connsiteY2-2106" fmla="*/ 1060487 h 2343129"/>
                <a:gd name="connsiteX3-2107" fmla="*/ 552925 w 690249"/>
                <a:gd name="connsiteY3-2108" fmla="*/ 1272418 h 2343129"/>
                <a:gd name="connsiteX4-2109" fmla="*/ 183832 w 690249"/>
                <a:gd name="connsiteY4-2110" fmla="*/ 1626432 h 2343129"/>
                <a:gd name="connsiteX5-2111" fmla="*/ 9207 w 690249"/>
                <a:gd name="connsiteY5-2112" fmla="*/ 2336838 h 2343129"/>
                <a:gd name="connsiteX6-2113" fmla="*/ 113188 w 690249"/>
                <a:gd name="connsiteY6-2114" fmla="*/ 2341600 h 2343129"/>
                <a:gd name="connsiteX7-2115" fmla="*/ 174307 w 690249"/>
                <a:gd name="connsiteY7-2116" fmla="*/ 1813757 h 2343129"/>
                <a:gd name="connsiteX8-2117" fmla="*/ 516414 w 690249"/>
                <a:gd name="connsiteY8-2118" fmla="*/ 1376400 h 2343129"/>
                <a:gd name="connsiteX9-2119" fmla="*/ 690244 w 690249"/>
                <a:gd name="connsiteY9-2120" fmla="*/ 1144624 h 2343129"/>
                <a:gd name="connsiteX10-2121" fmla="*/ 550545 w 690249"/>
                <a:gd name="connsiteY10-2122" fmla="*/ 986670 h 2343129"/>
                <a:gd name="connsiteX11-2123" fmla="*/ 175894 w 690249"/>
                <a:gd name="connsiteY11-2124" fmla="*/ 535025 h 2343129"/>
                <a:gd name="connsiteX12-2125" fmla="*/ 113188 w 690249"/>
                <a:gd name="connsiteY12-2126" fmla="*/ 38 h 2343129"/>
                <a:gd name="connsiteX13-2127" fmla="*/ 6032 w 690249"/>
                <a:gd name="connsiteY13-2128" fmla="*/ 38 h 2343129"/>
                <a:gd name="connsiteX0-2129" fmla="*/ 6032 w 690249"/>
                <a:gd name="connsiteY0-2130" fmla="*/ 38 h 2343129"/>
                <a:gd name="connsiteX1-2131" fmla="*/ 117157 w 690249"/>
                <a:gd name="connsiteY1-2132" fmla="*/ 606463 h 2343129"/>
                <a:gd name="connsiteX2-2133" fmla="*/ 553720 w 690249"/>
                <a:gd name="connsiteY2-2134" fmla="*/ 1060487 h 2343129"/>
                <a:gd name="connsiteX3-2135" fmla="*/ 552925 w 690249"/>
                <a:gd name="connsiteY3-2136" fmla="*/ 1272418 h 2343129"/>
                <a:gd name="connsiteX4-2137" fmla="*/ 183832 w 690249"/>
                <a:gd name="connsiteY4-2138" fmla="*/ 1626432 h 2343129"/>
                <a:gd name="connsiteX5-2139" fmla="*/ 9207 w 690249"/>
                <a:gd name="connsiteY5-2140" fmla="*/ 2336838 h 2343129"/>
                <a:gd name="connsiteX6-2141" fmla="*/ 113188 w 690249"/>
                <a:gd name="connsiteY6-2142" fmla="*/ 2341600 h 2343129"/>
                <a:gd name="connsiteX7-2143" fmla="*/ 174307 w 690249"/>
                <a:gd name="connsiteY7-2144" fmla="*/ 1813757 h 2343129"/>
                <a:gd name="connsiteX8-2145" fmla="*/ 516414 w 690249"/>
                <a:gd name="connsiteY8-2146" fmla="*/ 1376400 h 2343129"/>
                <a:gd name="connsiteX9-2147" fmla="*/ 690244 w 690249"/>
                <a:gd name="connsiteY9-2148" fmla="*/ 1144624 h 2343129"/>
                <a:gd name="connsiteX10-2149" fmla="*/ 550545 w 690249"/>
                <a:gd name="connsiteY10-2150" fmla="*/ 986670 h 2343129"/>
                <a:gd name="connsiteX11-2151" fmla="*/ 175894 w 690249"/>
                <a:gd name="connsiteY11-2152" fmla="*/ 535025 h 2343129"/>
                <a:gd name="connsiteX12-2153" fmla="*/ 113188 w 690249"/>
                <a:gd name="connsiteY12-2154" fmla="*/ 38 h 2343129"/>
                <a:gd name="connsiteX13-2155" fmla="*/ 6032 w 690249"/>
                <a:gd name="connsiteY13-2156" fmla="*/ 38 h 2343129"/>
                <a:gd name="connsiteX0-2157" fmla="*/ 6032 w 690249"/>
                <a:gd name="connsiteY0-2158" fmla="*/ 38 h 2343129"/>
                <a:gd name="connsiteX1-2159" fmla="*/ 117157 w 690249"/>
                <a:gd name="connsiteY1-2160" fmla="*/ 606463 h 2343129"/>
                <a:gd name="connsiteX2-2161" fmla="*/ 553720 w 690249"/>
                <a:gd name="connsiteY2-2162" fmla="*/ 1060487 h 2343129"/>
                <a:gd name="connsiteX3-2163" fmla="*/ 552925 w 690249"/>
                <a:gd name="connsiteY3-2164" fmla="*/ 1272418 h 2343129"/>
                <a:gd name="connsiteX4-2165" fmla="*/ 183832 w 690249"/>
                <a:gd name="connsiteY4-2166" fmla="*/ 1626432 h 2343129"/>
                <a:gd name="connsiteX5-2167" fmla="*/ 9207 w 690249"/>
                <a:gd name="connsiteY5-2168" fmla="*/ 2336838 h 2343129"/>
                <a:gd name="connsiteX6-2169" fmla="*/ 113188 w 690249"/>
                <a:gd name="connsiteY6-2170" fmla="*/ 2341600 h 2343129"/>
                <a:gd name="connsiteX7-2171" fmla="*/ 174307 w 690249"/>
                <a:gd name="connsiteY7-2172" fmla="*/ 1813757 h 2343129"/>
                <a:gd name="connsiteX8-2173" fmla="*/ 516414 w 690249"/>
                <a:gd name="connsiteY8-2174" fmla="*/ 1376400 h 2343129"/>
                <a:gd name="connsiteX9-2175" fmla="*/ 690244 w 690249"/>
                <a:gd name="connsiteY9-2176" fmla="*/ 1144624 h 2343129"/>
                <a:gd name="connsiteX10-2177" fmla="*/ 550545 w 690249"/>
                <a:gd name="connsiteY10-2178" fmla="*/ 986670 h 2343129"/>
                <a:gd name="connsiteX11-2179" fmla="*/ 175894 w 690249"/>
                <a:gd name="connsiteY11-2180" fmla="*/ 535025 h 2343129"/>
                <a:gd name="connsiteX12-2181" fmla="*/ 113188 w 690249"/>
                <a:gd name="connsiteY12-2182" fmla="*/ 38 h 2343129"/>
                <a:gd name="connsiteX13-2183" fmla="*/ 6032 w 690249"/>
                <a:gd name="connsiteY13-2184" fmla="*/ 38 h 2343129"/>
                <a:gd name="connsiteX0-2185" fmla="*/ 6032 w 690249"/>
                <a:gd name="connsiteY0-2186" fmla="*/ 38 h 2343129"/>
                <a:gd name="connsiteX1-2187" fmla="*/ 117157 w 690249"/>
                <a:gd name="connsiteY1-2188" fmla="*/ 606463 h 2343129"/>
                <a:gd name="connsiteX2-2189" fmla="*/ 553720 w 690249"/>
                <a:gd name="connsiteY2-2190" fmla="*/ 1060487 h 2343129"/>
                <a:gd name="connsiteX3-2191" fmla="*/ 552925 w 690249"/>
                <a:gd name="connsiteY3-2192" fmla="*/ 1272418 h 2343129"/>
                <a:gd name="connsiteX4-2193" fmla="*/ 183832 w 690249"/>
                <a:gd name="connsiteY4-2194" fmla="*/ 1626432 h 2343129"/>
                <a:gd name="connsiteX5-2195" fmla="*/ 9207 w 690249"/>
                <a:gd name="connsiteY5-2196" fmla="*/ 2336838 h 2343129"/>
                <a:gd name="connsiteX6-2197" fmla="*/ 113188 w 690249"/>
                <a:gd name="connsiteY6-2198" fmla="*/ 2341600 h 2343129"/>
                <a:gd name="connsiteX7-2199" fmla="*/ 174307 w 690249"/>
                <a:gd name="connsiteY7-2200" fmla="*/ 1813757 h 2343129"/>
                <a:gd name="connsiteX8-2201" fmla="*/ 516414 w 690249"/>
                <a:gd name="connsiteY8-2202" fmla="*/ 1376400 h 2343129"/>
                <a:gd name="connsiteX9-2203" fmla="*/ 690244 w 690249"/>
                <a:gd name="connsiteY9-2204" fmla="*/ 1144624 h 2343129"/>
                <a:gd name="connsiteX10-2205" fmla="*/ 550545 w 690249"/>
                <a:gd name="connsiteY10-2206" fmla="*/ 986670 h 2343129"/>
                <a:gd name="connsiteX11-2207" fmla="*/ 175894 w 690249"/>
                <a:gd name="connsiteY11-2208" fmla="*/ 535025 h 2343129"/>
                <a:gd name="connsiteX12-2209" fmla="*/ 113188 w 690249"/>
                <a:gd name="connsiteY12-2210" fmla="*/ 38 h 2343129"/>
                <a:gd name="connsiteX13-2211" fmla="*/ 6032 w 690249"/>
                <a:gd name="connsiteY13-2212" fmla="*/ 38 h 2343129"/>
                <a:gd name="connsiteX0-2213" fmla="*/ 6032 w 690249"/>
                <a:gd name="connsiteY0-2214" fmla="*/ 38 h 2343129"/>
                <a:gd name="connsiteX1-2215" fmla="*/ 117157 w 690249"/>
                <a:gd name="connsiteY1-2216" fmla="*/ 606463 h 2343129"/>
                <a:gd name="connsiteX2-2217" fmla="*/ 553720 w 690249"/>
                <a:gd name="connsiteY2-2218" fmla="*/ 1060487 h 2343129"/>
                <a:gd name="connsiteX3-2219" fmla="*/ 552925 w 690249"/>
                <a:gd name="connsiteY3-2220" fmla="*/ 1272418 h 2343129"/>
                <a:gd name="connsiteX4-2221" fmla="*/ 183832 w 690249"/>
                <a:gd name="connsiteY4-2222" fmla="*/ 1626432 h 2343129"/>
                <a:gd name="connsiteX5-2223" fmla="*/ 9207 w 690249"/>
                <a:gd name="connsiteY5-2224" fmla="*/ 2336838 h 2343129"/>
                <a:gd name="connsiteX6-2225" fmla="*/ 113188 w 690249"/>
                <a:gd name="connsiteY6-2226" fmla="*/ 2341600 h 2343129"/>
                <a:gd name="connsiteX7-2227" fmla="*/ 174307 w 690249"/>
                <a:gd name="connsiteY7-2228" fmla="*/ 1813757 h 2343129"/>
                <a:gd name="connsiteX8-2229" fmla="*/ 516414 w 690249"/>
                <a:gd name="connsiteY8-2230" fmla="*/ 1376400 h 2343129"/>
                <a:gd name="connsiteX9-2231" fmla="*/ 690244 w 690249"/>
                <a:gd name="connsiteY9-2232" fmla="*/ 1144624 h 2343129"/>
                <a:gd name="connsiteX10-2233" fmla="*/ 550545 w 690249"/>
                <a:gd name="connsiteY10-2234" fmla="*/ 986670 h 2343129"/>
                <a:gd name="connsiteX11-2235" fmla="*/ 175894 w 690249"/>
                <a:gd name="connsiteY11-2236" fmla="*/ 535025 h 2343129"/>
                <a:gd name="connsiteX12-2237" fmla="*/ 113188 w 690249"/>
                <a:gd name="connsiteY12-2238" fmla="*/ 38 h 2343129"/>
                <a:gd name="connsiteX13-2239" fmla="*/ 6032 w 690249"/>
                <a:gd name="connsiteY13-2240" fmla="*/ 38 h 2343129"/>
                <a:gd name="connsiteX0-2241" fmla="*/ 6032 w 690249"/>
                <a:gd name="connsiteY0-2242" fmla="*/ 38 h 2343129"/>
                <a:gd name="connsiteX1-2243" fmla="*/ 117157 w 690249"/>
                <a:gd name="connsiteY1-2244" fmla="*/ 606463 h 2343129"/>
                <a:gd name="connsiteX2-2245" fmla="*/ 553720 w 690249"/>
                <a:gd name="connsiteY2-2246" fmla="*/ 1060487 h 2343129"/>
                <a:gd name="connsiteX3-2247" fmla="*/ 552925 w 690249"/>
                <a:gd name="connsiteY3-2248" fmla="*/ 1272418 h 2343129"/>
                <a:gd name="connsiteX4-2249" fmla="*/ 183832 w 690249"/>
                <a:gd name="connsiteY4-2250" fmla="*/ 1626432 h 2343129"/>
                <a:gd name="connsiteX5-2251" fmla="*/ 9207 w 690249"/>
                <a:gd name="connsiteY5-2252" fmla="*/ 2336838 h 2343129"/>
                <a:gd name="connsiteX6-2253" fmla="*/ 113188 w 690249"/>
                <a:gd name="connsiteY6-2254" fmla="*/ 2341600 h 2343129"/>
                <a:gd name="connsiteX7-2255" fmla="*/ 174307 w 690249"/>
                <a:gd name="connsiteY7-2256" fmla="*/ 1813757 h 2343129"/>
                <a:gd name="connsiteX8-2257" fmla="*/ 516414 w 690249"/>
                <a:gd name="connsiteY8-2258" fmla="*/ 1376400 h 2343129"/>
                <a:gd name="connsiteX9-2259" fmla="*/ 690244 w 690249"/>
                <a:gd name="connsiteY9-2260" fmla="*/ 1144624 h 2343129"/>
                <a:gd name="connsiteX10-2261" fmla="*/ 550545 w 690249"/>
                <a:gd name="connsiteY10-2262" fmla="*/ 986670 h 2343129"/>
                <a:gd name="connsiteX11-2263" fmla="*/ 175894 w 690249"/>
                <a:gd name="connsiteY11-2264" fmla="*/ 535025 h 2343129"/>
                <a:gd name="connsiteX12-2265" fmla="*/ 113188 w 690249"/>
                <a:gd name="connsiteY12-2266" fmla="*/ 38 h 2343129"/>
                <a:gd name="connsiteX13-2267" fmla="*/ 6032 w 690249"/>
                <a:gd name="connsiteY13-2268" fmla="*/ 38 h 2343129"/>
                <a:gd name="connsiteX0-2269" fmla="*/ 6032 w 690249"/>
                <a:gd name="connsiteY0-2270" fmla="*/ 38 h 2343129"/>
                <a:gd name="connsiteX1-2271" fmla="*/ 117157 w 690249"/>
                <a:gd name="connsiteY1-2272" fmla="*/ 606463 h 2343129"/>
                <a:gd name="connsiteX2-2273" fmla="*/ 553720 w 690249"/>
                <a:gd name="connsiteY2-2274" fmla="*/ 1060487 h 2343129"/>
                <a:gd name="connsiteX3-2275" fmla="*/ 552925 w 690249"/>
                <a:gd name="connsiteY3-2276" fmla="*/ 1272418 h 2343129"/>
                <a:gd name="connsiteX4-2277" fmla="*/ 183832 w 690249"/>
                <a:gd name="connsiteY4-2278" fmla="*/ 1626432 h 2343129"/>
                <a:gd name="connsiteX5-2279" fmla="*/ 9207 w 690249"/>
                <a:gd name="connsiteY5-2280" fmla="*/ 2336838 h 2343129"/>
                <a:gd name="connsiteX6-2281" fmla="*/ 113188 w 690249"/>
                <a:gd name="connsiteY6-2282" fmla="*/ 2341600 h 2343129"/>
                <a:gd name="connsiteX7-2283" fmla="*/ 174307 w 690249"/>
                <a:gd name="connsiteY7-2284" fmla="*/ 1813757 h 2343129"/>
                <a:gd name="connsiteX8-2285" fmla="*/ 516414 w 690249"/>
                <a:gd name="connsiteY8-2286" fmla="*/ 1376400 h 2343129"/>
                <a:gd name="connsiteX9-2287" fmla="*/ 690244 w 690249"/>
                <a:gd name="connsiteY9-2288" fmla="*/ 1144624 h 2343129"/>
                <a:gd name="connsiteX10-2289" fmla="*/ 550545 w 690249"/>
                <a:gd name="connsiteY10-2290" fmla="*/ 986670 h 2343129"/>
                <a:gd name="connsiteX11-2291" fmla="*/ 175894 w 690249"/>
                <a:gd name="connsiteY11-2292" fmla="*/ 535025 h 2343129"/>
                <a:gd name="connsiteX12-2293" fmla="*/ 113188 w 690249"/>
                <a:gd name="connsiteY12-2294" fmla="*/ 38 h 2343129"/>
                <a:gd name="connsiteX13-2295" fmla="*/ 6032 w 690249"/>
                <a:gd name="connsiteY13-2296" fmla="*/ 38 h 2343129"/>
                <a:gd name="connsiteX0-2297" fmla="*/ 6032 w 690249"/>
                <a:gd name="connsiteY0-2298" fmla="*/ 38 h 2343129"/>
                <a:gd name="connsiteX1-2299" fmla="*/ 117157 w 690249"/>
                <a:gd name="connsiteY1-2300" fmla="*/ 606463 h 2343129"/>
                <a:gd name="connsiteX2-2301" fmla="*/ 553720 w 690249"/>
                <a:gd name="connsiteY2-2302" fmla="*/ 1060487 h 2343129"/>
                <a:gd name="connsiteX3-2303" fmla="*/ 552925 w 690249"/>
                <a:gd name="connsiteY3-2304" fmla="*/ 1272418 h 2343129"/>
                <a:gd name="connsiteX4-2305" fmla="*/ 183832 w 690249"/>
                <a:gd name="connsiteY4-2306" fmla="*/ 1626432 h 2343129"/>
                <a:gd name="connsiteX5-2307" fmla="*/ 9207 w 690249"/>
                <a:gd name="connsiteY5-2308" fmla="*/ 2336838 h 2343129"/>
                <a:gd name="connsiteX6-2309" fmla="*/ 113188 w 690249"/>
                <a:gd name="connsiteY6-2310" fmla="*/ 2341600 h 2343129"/>
                <a:gd name="connsiteX7-2311" fmla="*/ 174307 w 690249"/>
                <a:gd name="connsiteY7-2312" fmla="*/ 1813757 h 2343129"/>
                <a:gd name="connsiteX8-2313" fmla="*/ 516414 w 690249"/>
                <a:gd name="connsiteY8-2314" fmla="*/ 1376400 h 2343129"/>
                <a:gd name="connsiteX9-2315" fmla="*/ 690244 w 690249"/>
                <a:gd name="connsiteY9-2316" fmla="*/ 1144624 h 2343129"/>
                <a:gd name="connsiteX10-2317" fmla="*/ 550545 w 690249"/>
                <a:gd name="connsiteY10-2318" fmla="*/ 986670 h 2343129"/>
                <a:gd name="connsiteX11-2319" fmla="*/ 175894 w 690249"/>
                <a:gd name="connsiteY11-2320" fmla="*/ 535025 h 2343129"/>
                <a:gd name="connsiteX12-2321" fmla="*/ 113188 w 690249"/>
                <a:gd name="connsiteY12-2322" fmla="*/ 38 h 2343129"/>
                <a:gd name="connsiteX13-2323" fmla="*/ 6032 w 690249"/>
                <a:gd name="connsiteY13-2324" fmla="*/ 38 h 2343129"/>
                <a:gd name="connsiteX0-2325" fmla="*/ 12817 w 697034"/>
                <a:gd name="connsiteY0-2326" fmla="*/ 38 h 2343129"/>
                <a:gd name="connsiteX1-2327" fmla="*/ 123942 w 697034"/>
                <a:gd name="connsiteY1-2328" fmla="*/ 606463 h 2343129"/>
                <a:gd name="connsiteX2-2329" fmla="*/ 560505 w 697034"/>
                <a:gd name="connsiteY2-2330" fmla="*/ 1060487 h 2343129"/>
                <a:gd name="connsiteX3-2331" fmla="*/ 559710 w 697034"/>
                <a:gd name="connsiteY3-2332" fmla="*/ 1272418 h 2343129"/>
                <a:gd name="connsiteX4-2333" fmla="*/ 131085 w 697034"/>
                <a:gd name="connsiteY4-2334" fmla="*/ 1719301 h 2343129"/>
                <a:gd name="connsiteX5-2335" fmla="*/ 15992 w 697034"/>
                <a:gd name="connsiteY5-2336" fmla="*/ 2336838 h 2343129"/>
                <a:gd name="connsiteX6-2337" fmla="*/ 119973 w 697034"/>
                <a:gd name="connsiteY6-2338" fmla="*/ 2341600 h 2343129"/>
                <a:gd name="connsiteX7-2339" fmla="*/ 181092 w 697034"/>
                <a:gd name="connsiteY7-2340" fmla="*/ 1813757 h 2343129"/>
                <a:gd name="connsiteX8-2341" fmla="*/ 523199 w 697034"/>
                <a:gd name="connsiteY8-2342" fmla="*/ 1376400 h 2343129"/>
                <a:gd name="connsiteX9-2343" fmla="*/ 697029 w 697034"/>
                <a:gd name="connsiteY9-2344" fmla="*/ 1144624 h 2343129"/>
                <a:gd name="connsiteX10-2345" fmla="*/ 557330 w 697034"/>
                <a:gd name="connsiteY10-2346" fmla="*/ 986670 h 2343129"/>
                <a:gd name="connsiteX11-2347" fmla="*/ 182679 w 697034"/>
                <a:gd name="connsiteY11-2348" fmla="*/ 535025 h 2343129"/>
                <a:gd name="connsiteX12-2349" fmla="*/ 119973 w 697034"/>
                <a:gd name="connsiteY12-2350" fmla="*/ 38 h 2343129"/>
                <a:gd name="connsiteX13-2351" fmla="*/ 12817 w 697034"/>
                <a:gd name="connsiteY13-2352" fmla="*/ 38 h 2343129"/>
                <a:gd name="connsiteX0-2353" fmla="*/ 12130 w 696347"/>
                <a:gd name="connsiteY0-2354" fmla="*/ 38 h 2343129"/>
                <a:gd name="connsiteX1-2355" fmla="*/ 123255 w 696347"/>
                <a:gd name="connsiteY1-2356" fmla="*/ 606463 h 2343129"/>
                <a:gd name="connsiteX2-2357" fmla="*/ 559818 w 696347"/>
                <a:gd name="connsiteY2-2358" fmla="*/ 1060487 h 2343129"/>
                <a:gd name="connsiteX3-2359" fmla="*/ 559023 w 696347"/>
                <a:gd name="connsiteY3-2360" fmla="*/ 1272418 h 2343129"/>
                <a:gd name="connsiteX4-2361" fmla="*/ 130398 w 696347"/>
                <a:gd name="connsiteY4-2362" fmla="*/ 1719301 h 2343129"/>
                <a:gd name="connsiteX5-2363" fmla="*/ 15305 w 696347"/>
                <a:gd name="connsiteY5-2364" fmla="*/ 2336838 h 2343129"/>
                <a:gd name="connsiteX6-2365" fmla="*/ 119286 w 696347"/>
                <a:gd name="connsiteY6-2366" fmla="*/ 2341600 h 2343129"/>
                <a:gd name="connsiteX7-2367" fmla="*/ 180405 w 696347"/>
                <a:gd name="connsiteY7-2368" fmla="*/ 1813757 h 2343129"/>
                <a:gd name="connsiteX8-2369" fmla="*/ 522512 w 696347"/>
                <a:gd name="connsiteY8-2370" fmla="*/ 1376400 h 2343129"/>
                <a:gd name="connsiteX9-2371" fmla="*/ 696342 w 696347"/>
                <a:gd name="connsiteY9-2372" fmla="*/ 1144624 h 2343129"/>
                <a:gd name="connsiteX10-2373" fmla="*/ 556643 w 696347"/>
                <a:gd name="connsiteY10-2374" fmla="*/ 986670 h 2343129"/>
                <a:gd name="connsiteX11-2375" fmla="*/ 181992 w 696347"/>
                <a:gd name="connsiteY11-2376" fmla="*/ 535025 h 2343129"/>
                <a:gd name="connsiteX12-2377" fmla="*/ 119286 w 696347"/>
                <a:gd name="connsiteY12-2378" fmla="*/ 38 h 2343129"/>
                <a:gd name="connsiteX13-2379" fmla="*/ 12130 w 696347"/>
                <a:gd name="connsiteY13-2380" fmla="*/ 38 h 2343129"/>
                <a:gd name="connsiteX0-2381" fmla="*/ 6033 w 690250"/>
                <a:gd name="connsiteY0-2382" fmla="*/ 38 h 2343129"/>
                <a:gd name="connsiteX1-2383" fmla="*/ 117158 w 690250"/>
                <a:gd name="connsiteY1-2384" fmla="*/ 606463 h 2343129"/>
                <a:gd name="connsiteX2-2385" fmla="*/ 553721 w 690250"/>
                <a:gd name="connsiteY2-2386" fmla="*/ 1060487 h 2343129"/>
                <a:gd name="connsiteX3-2387" fmla="*/ 552926 w 690250"/>
                <a:gd name="connsiteY3-2388" fmla="*/ 1272418 h 2343129"/>
                <a:gd name="connsiteX4-2389" fmla="*/ 124301 w 690250"/>
                <a:gd name="connsiteY4-2390" fmla="*/ 1719301 h 2343129"/>
                <a:gd name="connsiteX5-2391" fmla="*/ 9208 w 690250"/>
                <a:gd name="connsiteY5-2392" fmla="*/ 2336838 h 2343129"/>
                <a:gd name="connsiteX6-2393" fmla="*/ 113189 w 690250"/>
                <a:gd name="connsiteY6-2394" fmla="*/ 2341600 h 2343129"/>
                <a:gd name="connsiteX7-2395" fmla="*/ 174308 w 690250"/>
                <a:gd name="connsiteY7-2396" fmla="*/ 1813757 h 2343129"/>
                <a:gd name="connsiteX8-2397" fmla="*/ 516415 w 690250"/>
                <a:gd name="connsiteY8-2398" fmla="*/ 1376400 h 2343129"/>
                <a:gd name="connsiteX9-2399" fmla="*/ 690245 w 690250"/>
                <a:gd name="connsiteY9-2400" fmla="*/ 1144624 h 2343129"/>
                <a:gd name="connsiteX10-2401" fmla="*/ 550546 w 690250"/>
                <a:gd name="connsiteY10-2402" fmla="*/ 986670 h 2343129"/>
                <a:gd name="connsiteX11-2403" fmla="*/ 175895 w 690250"/>
                <a:gd name="connsiteY11-2404" fmla="*/ 535025 h 2343129"/>
                <a:gd name="connsiteX12-2405" fmla="*/ 113189 w 690250"/>
                <a:gd name="connsiteY12-2406" fmla="*/ 38 h 2343129"/>
                <a:gd name="connsiteX13-2407" fmla="*/ 6033 w 690250"/>
                <a:gd name="connsiteY13-2408" fmla="*/ 38 h 2343129"/>
                <a:gd name="connsiteX0-2409" fmla="*/ 6033 w 690250"/>
                <a:gd name="connsiteY0-2410" fmla="*/ 38 h 2343129"/>
                <a:gd name="connsiteX1-2411" fmla="*/ 117158 w 690250"/>
                <a:gd name="connsiteY1-2412" fmla="*/ 606463 h 2343129"/>
                <a:gd name="connsiteX2-2413" fmla="*/ 553721 w 690250"/>
                <a:gd name="connsiteY2-2414" fmla="*/ 1060487 h 2343129"/>
                <a:gd name="connsiteX3-2415" fmla="*/ 552926 w 690250"/>
                <a:gd name="connsiteY3-2416" fmla="*/ 1272418 h 2343129"/>
                <a:gd name="connsiteX4-2417" fmla="*/ 124301 w 690250"/>
                <a:gd name="connsiteY4-2418" fmla="*/ 1719301 h 2343129"/>
                <a:gd name="connsiteX5-2419" fmla="*/ 9208 w 690250"/>
                <a:gd name="connsiteY5-2420" fmla="*/ 2336838 h 2343129"/>
                <a:gd name="connsiteX6-2421" fmla="*/ 113189 w 690250"/>
                <a:gd name="connsiteY6-2422" fmla="*/ 2341600 h 2343129"/>
                <a:gd name="connsiteX7-2423" fmla="*/ 174308 w 690250"/>
                <a:gd name="connsiteY7-2424" fmla="*/ 1813757 h 2343129"/>
                <a:gd name="connsiteX8-2425" fmla="*/ 516415 w 690250"/>
                <a:gd name="connsiteY8-2426" fmla="*/ 1376400 h 2343129"/>
                <a:gd name="connsiteX9-2427" fmla="*/ 690245 w 690250"/>
                <a:gd name="connsiteY9-2428" fmla="*/ 1144624 h 2343129"/>
                <a:gd name="connsiteX10-2429" fmla="*/ 550546 w 690250"/>
                <a:gd name="connsiteY10-2430" fmla="*/ 986670 h 2343129"/>
                <a:gd name="connsiteX11-2431" fmla="*/ 175895 w 690250"/>
                <a:gd name="connsiteY11-2432" fmla="*/ 535025 h 2343129"/>
                <a:gd name="connsiteX12-2433" fmla="*/ 113189 w 690250"/>
                <a:gd name="connsiteY12-2434" fmla="*/ 38 h 2343129"/>
                <a:gd name="connsiteX13-2435" fmla="*/ 6033 w 690250"/>
                <a:gd name="connsiteY13-2436" fmla="*/ 38 h 2343129"/>
                <a:gd name="connsiteX0-2437" fmla="*/ 6033 w 690250"/>
                <a:gd name="connsiteY0-2438" fmla="*/ 38 h 2343129"/>
                <a:gd name="connsiteX1-2439" fmla="*/ 117158 w 690250"/>
                <a:gd name="connsiteY1-2440" fmla="*/ 606463 h 2343129"/>
                <a:gd name="connsiteX2-2441" fmla="*/ 553721 w 690250"/>
                <a:gd name="connsiteY2-2442" fmla="*/ 1060487 h 2343129"/>
                <a:gd name="connsiteX3-2443" fmla="*/ 552926 w 690250"/>
                <a:gd name="connsiteY3-2444" fmla="*/ 1272418 h 2343129"/>
                <a:gd name="connsiteX4-2445" fmla="*/ 124301 w 690250"/>
                <a:gd name="connsiteY4-2446" fmla="*/ 1719301 h 2343129"/>
                <a:gd name="connsiteX5-2447" fmla="*/ 9208 w 690250"/>
                <a:gd name="connsiteY5-2448" fmla="*/ 2336838 h 2343129"/>
                <a:gd name="connsiteX6-2449" fmla="*/ 113189 w 690250"/>
                <a:gd name="connsiteY6-2450" fmla="*/ 2341600 h 2343129"/>
                <a:gd name="connsiteX7-2451" fmla="*/ 174308 w 690250"/>
                <a:gd name="connsiteY7-2452" fmla="*/ 1813757 h 2343129"/>
                <a:gd name="connsiteX8-2453" fmla="*/ 516415 w 690250"/>
                <a:gd name="connsiteY8-2454" fmla="*/ 1376400 h 2343129"/>
                <a:gd name="connsiteX9-2455" fmla="*/ 690245 w 690250"/>
                <a:gd name="connsiteY9-2456" fmla="*/ 1144624 h 2343129"/>
                <a:gd name="connsiteX10-2457" fmla="*/ 550546 w 690250"/>
                <a:gd name="connsiteY10-2458" fmla="*/ 986670 h 2343129"/>
                <a:gd name="connsiteX11-2459" fmla="*/ 175895 w 690250"/>
                <a:gd name="connsiteY11-2460" fmla="*/ 535025 h 2343129"/>
                <a:gd name="connsiteX12-2461" fmla="*/ 113189 w 690250"/>
                <a:gd name="connsiteY12-2462" fmla="*/ 38 h 2343129"/>
                <a:gd name="connsiteX13-2463" fmla="*/ 6033 w 690250"/>
                <a:gd name="connsiteY13-2464" fmla="*/ 38 h 2343129"/>
                <a:gd name="connsiteX0-2465" fmla="*/ 6033 w 690250"/>
                <a:gd name="connsiteY0-2466" fmla="*/ 38 h 2343129"/>
                <a:gd name="connsiteX1-2467" fmla="*/ 117158 w 690250"/>
                <a:gd name="connsiteY1-2468" fmla="*/ 606463 h 2343129"/>
                <a:gd name="connsiteX2-2469" fmla="*/ 553721 w 690250"/>
                <a:gd name="connsiteY2-2470" fmla="*/ 1060487 h 2343129"/>
                <a:gd name="connsiteX3-2471" fmla="*/ 552926 w 690250"/>
                <a:gd name="connsiteY3-2472" fmla="*/ 1272418 h 2343129"/>
                <a:gd name="connsiteX4-2473" fmla="*/ 124301 w 690250"/>
                <a:gd name="connsiteY4-2474" fmla="*/ 1719301 h 2343129"/>
                <a:gd name="connsiteX5-2475" fmla="*/ 9208 w 690250"/>
                <a:gd name="connsiteY5-2476" fmla="*/ 2336838 h 2343129"/>
                <a:gd name="connsiteX6-2477" fmla="*/ 113189 w 690250"/>
                <a:gd name="connsiteY6-2478" fmla="*/ 2341600 h 2343129"/>
                <a:gd name="connsiteX7-2479" fmla="*/ 174308 w 690250"/>
                <a:gd name="connsiteY7-2480" fmla="*/ 1813757 h 2343129"/>
                <a:gd name="connsiteX8-2481" fmla="*/ 516415 w 690250"/>
                <a:gd name="connsiteY8-2482" fmla="*/ 1376400 h 2343129"/>
                <a:gd name="connsiteX9-2483" fmla="*/ 690245 w 690250"/>
                <a:gd name="connsiteY9-2484" fmla="*/ 1144624 h 2343129"/>
                <a:gd name="connsiteX10-2485" fmla="*/ 550546 w 690250"/>
                <a:gd name="connsiteY10-2486" fmla="*/ 986670 h 2343129"/>
                <a:gd name="connsiteX11-2487" fmla="*/ 175895 w 690250"/>
                <a:gd name="connsiteY11-2488" fmla="*/ 535025 h 2343129"/>
                <a:gd name="connsiteX12-2489" fmla="*/ 113189 w 690250"/>
                <a:gd name="connsiteY12-2490" fmla="*/ 38 h 2343129"/>
                <a:gd name="connsiteX13-2491" fmla="*/ 6033 w 690250"/>
                <a:gd name="connsiteY13-2492" fmla="*/ 38 h 2343129"/>
                <a:gd name="connsiteX0-2493" fmla="*/ 6033 w 690250"/>
                <a:gd name="connsiteY0-2494" fmla="*/ 38 h 2343129"/>
                <a:gd name="connsiteX1-2495" fmla="*/ 117158 w 690250"/>
                <a:gd name="connsiteY1-2496" fmla="*/ 606463 h 2343129"/>
                <a:gd name="connsiteX2-2497" fmla="*/ 553721 w 690250"/>
                <a:gd name="connsiteY2-2498" fmla="*/ 1060487 h 2343129"/>
                <a:gd name="connsiteX3-2499" fmla="*/ 552926 w 690250"/>
                <a:gd name="connsiteY3-2500" fmla="*/ 1272418 h 2343129"/>
                <a:gd name="connsiteX4-2501" fmla="*/ 124301 w 690250"/>
                <a:gd name="connsiteY4-2502" fmla="*/ 1719301 h 2343129"/>
                <a:gd name="connsiteX5-2503" fmla="*/ 9208 w 690250"/>
                <a:gd name="connsiteY5-2504" fmla="*/ 2336838 h 2343129"/>
                <a:gd name="connsiteX6-2505" fmla="*/ 113189 w 690250"/>
                <a:gd name="connsiteY6-2506" fmla="*/ 2341600 h 2343129"/>
                <a:gd name="connsiteX7-2507" fmla="*/ 174308 w 690250"/>
                <a:gd name="connsiteY7-2508" fmla="*/ 1813757 h 2343129"/>
                <a:gd name="connsiteX8-2509" fmla="*/ 516415 w 690250"/>
                <a:gd name="connsiteY8-2510" fmla="*/ 1376400 h 2343129"/>
                <a:gd name="connsiteX9-2511" fmla="*/ 690245 w 690250"/>
                <a:gd name="connsiteY9-2512" fmla="*/ 1144624 h 2343129"/>
                <a:gd name="connsiteX10-2513" fmla="*/ 550546 w 690250"/>
                <a:gd name="connsiteY10-2514" fmla="*/ 986670 h 2343129"/>
                <a:gd name="connsiteX11-2515" fmla="*/ 175895 w 690250"/>
                <a:gd name="connsiteY11-2516" fmla="*/ 535025 h 2343129"/>
                <a:gd name="connsiteX12-2517" fmla="*/ 113189 w 690250"/>
                <a:gd name="connsiteY12-2518" fmla="*/ 38 h 2343129"/>
                <a:gd name="connsiteX13-2519" fmla="*/ 6033 w 690250"/>
                <a:gd name="connsiteY13-2520" fmla="*/ 38 h 2343129"/>
                <a:gd name="connsiteX0-2521" fmla="*/ 6033 w 690248"/>
                <a:gd name="connsiteY0-2522" fmla="*/ 38 h 2343129"/>
                <a:gd name="connsiteX1-2523" fmla="*/ 117158 w 690248"/>
                <a:gd name="connsiteY1-2524" fmla="*/ 606463 h 2343129"/>
                <a:gd name="connsiteX2-2525" fmla="*/ 553721 w 690248"/>
                <a:gd name="connsiteY2-2526" fmla="*/ 1060487 h 2343129"/>
                <a:gd name="connsiteX3-2527" fmla="*/ 552926 w 690248"/>
                <a:gd name="connsiteY3-2528" fmla="*/ 1272418 h 2343129"/>
                <a:gd name="connsiteX4-2529" fmla="*/ 124301 w 690248"/>
                <a:gd name="connsiteY4-2530" fmla="*/ 1719301 h 2343129"/>
                <a:gd name="connsiteX5-2531" fmla="*/ 9208 w 690248"/>
                <a:gd name="connsiteY5-2532" fmla="*/ 2336838 h 2343129"/>
                <a:gd name="connsiteX6-2533" fmla="*/ 113189 w 690248"/>
                <a:gd name="connsiteY6-2534" fmla="*/ 2341600 h 2343129"/>
                <a:gd name="connsiteX7-2535" fmla="*/ 174308 w 690248"/>
                <a:gd name="connsiteY7-2536" fmla="*/ 1813757 h 2343129"/>
                <a:gd name="connsiteX8-2537" fmla="*/ 516415 w 690248"/>
                <a:gd name="connsiteY8-2538" fmla="*/ 1376400 h 2343129"/>
                <a:gd name="connsiteX9-2539" fmla="*/ 690245 w 690248"/>
                <a:gd name="connsiteY9-2540" fmla="*/ 1144624 h 2343129"/>
                <a:gd name="connsiteX10-2541" fmla="*/ 550546 w 690248"/>
                <a:gd name="connsiteY10-2542" fmla="*/ 986670 h 2343129"/>
                <a:gd name="connsiteX11-2543" fmla="*/ 175895 w 690248"/>
                <a:gd name="connsiteY11-2544" fmla="*/ 535025 h 2343129"/>
                <a:gd name="connsiteX12-2545" fmla="*/ 113189 w 690248"/>
                <a:gd name="connsiteY12-2546" fmla="*/ 38 h 2343129"/>
                <a:gd name="connsiteX13-2547" fmla="*/ 6033 w 690248"/>
                <a:gd name="connsiteY13-2548" fmla="*/ 38 h 2343129"/>
                <a:gd name="connsiteX0-2549" fmla="*/ 6033 w 690249"/>
                <a:gd name="connsiteY0-2550" fmla="*/ 38 h 2343129"/>
                <a:gd name="connsiteX1-2551" fmla="*/ 117158 w 690249"/>
                <a:gd name="connsiteY1-2552" fmla="*/ 606463 h 2343129"/>
                <a:gd name="connsiteX2-2553" fmla="*/ 553721 w 690249"/>
                <a:gd name="connsiteY2-2554" fmla="*/ 1060487 h 2343129"/>
                <a:gd name="connsiteX3-2555" fmla="*/ 552926 w 690249"/>
                <a:gd name="connsiteY3-2556" fmla="*/ 1272418 h 2343129"/>
                <a:gd name="connsiteX4-2557" fmla="*/ 124301 w 690249"/>
                <a:gd name="connsiteY4-2558" fmla="*/ 1719301 h 2343129"/>
                <a:gd name="connsiteX5-2559" fmla="*/ 9208 w 690249"/>
                <a:gd name="connsiteY5-2560" fmla="*/ 2336838 h 2343129"/>
                <a:gd name="connsiteX6-2561" fmla="*/ 113189 w 690249"/>
                <a:gd name="connsiteY6-2562" fmla="*/ 2341600 h 2343129"/>
                <a:gd name="connsiteX7-2563" fmla="*/ 174308 w 690249"/>
                <a:gd name="connsiteY7-2564" fmla="*/ 1813757 h 2343129"/>
                <a:gd name="connsiteX8-2565" fmla="*/ 516415 w 690249"/>
                <a:gd name="connsiteY8-2566" fmla="*/ 1376400 h 2343129"/>
                <a:gd name="connsiteX9-2567" fmla="*/ 690245 w 690249"/>
                <a:gd name="connsiteY9-2568" fmla="*/ 1144624 h 2343129"/>
                <a:gd name="connsiteX10-2569" fmla="*/ 555308 w 690249"/>
                <a:gd name="connsiteY10-2570" fmla="*/ 993814 h 2343129"/>
                <a:gd name="connsiteX11-2571" fmla="*/ 175895 w 690249"/>
                <a:gd name="connsiteY11-2572" fmla="*/ 535025 h 2343129"/>
                <a:gd name="connsiteX12-2573" fmla="*/ 113189 w 690249"/>
                <a:gd name="connsiteY12-2574" fmla="*/ 38 h 2343129"/>
                <a:gd name="connsiteX13-2575" fmla="*/ 6033 w 690249"/>
                <a:gd name="connsiteY13-2576" fmla="*/ 38 h 2343129"/>
                <a:gd name="connsiteX0-2577" fmla="*/ 6033 w 690249"/>
                <a:gd name="connsiteY0-2578" fmla="*/ 38 h 2343129"/>
                <a:gd name="connsiteX1-2579" fmla="*/ 117158 w 690249"/>
                <a:gd name="connsiteY1-2580" fmla="*/ 606463 h 2343129"/>
                <a:gd name="connsiteX2-2581" fmla="*/ 553721 w 690249"/>
                <a:gd name="connsiteY2-2582" fmla="*/ 1060487 h 2343129"/>
                <a:gd name="connsiteX3-2583" fmla="*/ 552926 w 690249"/>
                <a:gd name="connsiteY3-2584" fmla="*/ 1272418 h 2343129"/>
                <a:gd name="connsiteX4-2585" fmla="*/ 124301 w 690249"/>
                <a:gd name="connsiteY4-2586" fmla="*/ 1719301 h 2343129"/>
                <a:gd name="connsiteX5-2587" fmla="*/ 9208 w 690249"/>
                <a:gd name="connsiteY5-2588" fmla="*/ 2336838 h 2343129"/>
                <a:gd name="connsiteX6-2589" fmla="*/ 113189 w 690249"/>
                <a:gd name="connsiteY6-2590" fmla="*/ 2341600 h 2343129"/>
                <a:gd name="connsiteX7-2591" fmla="*/ 174308 w 690249"/>
                <a:gd name="connsiteY7-2592" fmla="*/ 1813757 h 2343129"/>
                <a:gd name="connsiteX8-2593" fmla="*/ 556896 w 690249"/>
                <a:gd name="connsiteY8-2594" fmla="*/ 1331156 h 2343129"/>
                <a:gd name="connsiteX9-2595" fmla="*/ 690245 w 690249"/>
                <a:gd name="connsiteY9-2596" fmla="*/ 1144624 h 2343129"/>
                <a:gd name="connsiteX10-2597" fmla="*/ 555308 w 690249"/>
                <a:gd name="connsiteY10-2598" fmla="*/ 993814 h 2343129"/>
                <a:gd name="connsiteX11-2599" fmla="*/ 175895 w 690249"/>
                <a:gd name="connsiteY11-2600" fmla="*/ 535025 h 2343129"/>
                <a:gd name="connsiteX12-2601" fmla="*/ 113189 w 690249"/>
                <a:gd name="connsiteY12-2602" fmla="*/ 38 h 2343129"/>
                <a:gd name="connsiteX13-2603" fmla="*/ 6033 w 690249"/>
                <a:gd name="connsiteY13-2604" fmla="*/ 38 h 2343129"/>
                <a:gd name="connsiteX0-2605" fmla="*/ 6033 w 690249"/>
                <a:gd name="connsiteY0-2606" fmla="*/ 38 h 2343129"/>
                <a:gd name="connsiteX1-2607" fmla="*/ 117158 w 690249"/>
                <a:gd name="connsiteY1-2608" fmla="*/ 606463 h 2343129"/>
                <a:gd name="connsiteX2-2609" fmla="*/ 553721 w 690249"/>
                <a:gd name="connsiteY2-2610" fmla="*/ 1060487 h 2343129"/>
                <a:gd name="connsiteX3-2611" fmla="*/ 552926 w 690249"/>
                <a:gd name="connsiteY3-2612" fmla="*/ 1272418 h 2343129"/>
                <a:gd name="connsiteX4-2613" fmla="*/ 124301 w 690249"/>
                <a:gd name="connsiteY4-2614" fmla="*/ 1719301 h 2343129"/>
                <a:gd name="connsiteX5-2615" fmla="*/ 9208 w 690249"/>
                <a:gd name="connsiteY5-2616" fmla="*/ 2336838 h 2343129"/>
                <a:gd name="connsiteX6-2617" fmla="*/ 113189 w 690249"/>
                <a:gd name="connsiteY6-2618" fmla="*/ 2341600 h 2343129"/>
                <a:gd name="connsiteX7-2619" fmla="*/ 174308 w 690249"/>
                <a:gd name="connsiteY7-2620" fmla="*/ 1813757 h 2343129"/>
                <a:gd name="connsiteX8-2621" fmla="*/ 556896 w 690249"/>
                <a:gd name="connsiteY8-2622" fmla="*/ 1331156 h 2343129"/>
                <a:gd name="connsiteX9-2623" fmla="*/ 690245 w 690249"/>
                <a:gd name="connsiteY9-2624" fmla="*/ 1144624 h 2343129"/>
                <a:gd name="connsiteX10-2625" fmla="*/ 555308 w 690249"/>
                <a:gd name="connsiteY10-2626" fmla="*/ 993814 h 2343129"/>
                <a:gd name="connsiteX11-2627" fmla="*/ 175895 w 690249"/>
                <a:gd name="connsiteY11-2628" fmla="*/ 535025 h 2343129"/>
                <a:gd name="connsiteX12-2629" fmla="*/ 113189 w 690249"/>
                <a:gd name="connsiteY12-2630" fmla="*/ 38 h 2343129"/>
                <a:gd name="connsiteX13-2631" fmla="*/ 6033 w 690249"/>
                <a:gd name="connsiteY13-2632" fmla="*/ 38 h 2343129"/>
                <a:gd name="connsiteX0-2633" fmla="*/ 6033 w 690249"/>
                <a:gd name="connsiteY0-2634" fmla="*/ 38 h 2343129"/>
                <a:gd name="connsiteX1-2635" fmla="*/ 117158 w 690249"/>
                <a:gd name="connsiteY1-2636" fmla="*/ 606463 h 2343129"/>
                <a:gd name="connsiteX2-2637" fmla="*/ 553721 w 690249"/>
                <a:gd name="connsiteY2-2638" fmla="*/ 1060487 h 2343129"/>
                <a:gd name="connsiteX3-2639" fmla="*/ 552926 w 690249"/>
                <a:gd name="connsiteY3-2640" fmla="*/ 1272418 h 2343129"/>
                <a:gd name="connsiteX4-2641" fmla="*/ 124301 w 690249"/>
                <a:gd name="connsiteY4-2642" fmla="*/ 1719301 h 2343129"/>
                <a:gd name="connsiteX5-2643" fmla="*/ 9208 w 690249"/>
                <a:gd name="connsiteY5-2644" fmla="*/ 2336838 h 2343129"/>
                <a:gd name="connsiteX6-2645" fmla="*/ 113189 w 690249"/>
                <a:gd name="connsiteY6-2646" fmla="*/ 2341600 h 2343129"/>
                <a:gd name="connsiteX7-2647" fmla="*/ 174308 w 690249"/>
                <a:gd name="connsiteY7-2648" fmla="*/ 1813757 h 2343129"/>
                <a:gd name="connsiteX8-2649" fmla="*/ 556896 w 690249"/>
                <a:gd name="connsiteY8-2650" fmla="*/ 1331156 h 2343129"/>
                <a:gd name="connsiteX9-2651" fmla="*/ 690245 w 690249"/>
                <a:gd name="connsiteY9-2652" fmla="*/ 1144624 h 2343129"/>
                <a:gd name="connsiteX10-2653" fmla="*/ 555308 w 690249"/>
                <a:gd name="connsiteY10-2654" fmla="*/ 993814 h 2343129"/>
                <a:gd name="connsiteX11-2655" fmla="*/ 175895 w 690249"/>
                <a:gd name="connsiteY11-2656" fmla="*/ 535025 h 2343129"/>
                <a:gd name="connsiteX12-2657" fmla="*/ 113189 w 690249"/>
                <a:gd name="connsiteY12-2658" fmla="*/ 38 h 2343129"/>
                <a:gd name="connsiteX13-2659" fmla="*/ 6033 w 690249"/>
                <a:gd name="connsiteY13-2660" fmla="*/ 38 h 2343129"/>
                <a:gd name="connsiteX0-2661" fmla="*/ 6033 w 690332"/>
                <a:gd name="connsiteY0-2662" fmla="*/ 38 h 2343129"/>
                <a:gd name="connsiteX1-2663" fmla="*/ 117158 w 690332"/>
                <a:gd name="connsiteY1-2664" fmla="*/ 606463 h 2343129"/>
                <a:gd name="connsiteX2-2665" fmla="*/ 553721 w 690332"/>
                <a:gd name="connsiteY2-2666" fmla="*/ 1060487 h 2343129"/>
                <a:gd name="connsiteX3-2667" fmla="*/ 552926 w 690332"/>
                <a:gd name="connsiteY3-2668" fmla="*/ 1272418 h 2343129"/>
                <a:gd name="connsiteX4-2669" fmla="*/ 124301 w 690332"/>
                <a:gd name="connsiteY4-2670" fmla="*/ 1719301 h 2343129"/>
                <a:gd name="connsiteX5-2671" fmla="*/ 9208 w 690332"/>
                <a:gd name="connsiteY5-2672" fmla="*/ 2336838 h 2343129"/>
                <a:gd name="connsiteX6-2673" fmla="*/ 113189 w 690332"/>
                <a:gd name="connsiteY6-2674" fmla="*/ 2341600 h 2343129"/>
                <a:gd name="connsiteX7-2675" fmla="*/ 174308 w 690332"/>
                <a:gd name="connsiteY7-2676" fmla="*/ 1813757 h 2343129"/>
                <a:gd name="connsiteX8-2677" fmla="*/ 556896 w 690332"/>
                <a:gd name="connsiteY8-2678" fmla="*/ 1331156 h 2343129"/>
                <a:gd name="connsiteX9-2679" fmla="*/ 690245 w 690332"/>
                <a:gd name="connsiteY9-2680" fmla="*/ 1144624 h 2343129"/>
                <a:gd name="connsiteX10-2681" fmla="*/ 555308 w 690332"/>
                <a:gd name="connsiteY10-2682" fmla="*/ 993814 h 2343129"/>
                <a:gd name="connsiteX11-2683" fmla="*/ 175895 w 690332"/>
                <a:gd name="connsiteY11-2684" fmla="*/ 535025 h 2343129"/>
                <a:gd name="connsiteX12-2685" fmla="*/ 113189 w 690332"/>
                <a:gd name="connsiteY12-2686" fmla="*/ 38 h 2343129"/>
                <a:gd name="connsiteX13-2687" fmla="*/ 6033 w 690332"/>
                <a:gd name="connsiteY13-2688" fmla="*/ 38 h 2343129"/>
                <a:gd name="connsiteX0-2689" fmla="*/ 6033 w 632159"/>
                <a:gd name="connsiteY0-2690" fmla="*/ 38 h 2343129"/>
                <a:gd name="connsiteX1-2691" fmla="*/ 117158 w 632159"/>
                <a:gd name="connsiteY1-2692" fmla="*/ 606463 h 2343129"/>
                <a:gd name="connsiteX2-2693" fmla="*/ 553721 w 632159"/>
                <a:gd name="connsiteY2-2694" fmla="*/ 1060487 h 2343129"/>
                <a:gd name="connsiteX3-2695" fmla="*/ 552926 w 632159"/>
                <a:gd name="connsiteY3-2696" fmla="*/ 1272418 h 2343129"/>
                <a:gd name="connsiteX4-2697" fmla="*/ 124301 w 632159"/>
                <a:gd name="connsiteY4-2698" fmla="*/ 1719301 h 2343129"/>
                <a:gd name="connsiteX5-2699" fmla="*/ 9208 w 632159"/>
                <a:gd name="connsiteY5-2700" fmla="*/ 2336838 h 2343129"/>
                <a:gd name="connsiteX6-2701" fmla="*/ 113189 w 632159"/>
                <a:gd name="connsiteY6-2702" fmla="*/ 2341600 h 2343129"/>
                <a:gd name="connsiteX7-2703" fmla="*/ 174308 w 632159"/>
                <a:gd name="connsiteY7-2704" fmla="*/ 1813757 h 2343129"/>
                <a:gd name="connsiteX8-2705" fmla="*/ 556896 w 632159"/>
                <a:gd name="connsiteY8-2706" fmla="*/ 1331156 h 2343129"/>
                <a:gd name="connsiteX9-2707" fmla="*/ 555308 w 632159"/>
                <a:gd name="connsiteY9-2708" fmla="*/ 993814 h 2343129"/>
                <a:gd name="connsiteX10-2709" fmla="*/ 175895 w 632159"/>
                <a:gd name="connsiteY10-2710" fmla="*/ 535025 h 2343129"/>
                <a:gd name="connsiteX11-2711" fmla="*/ 113189 w 632159"/>
                <a:gd name="connsiteY11-2712" fmla="*/ 38 h 2343129"/>
                <a:gd name="connsiteX12-2713" fmla="*/ 6033 w 632159"/>
                <a:gd name="connsiteY12-2714" fmla="*/ 38 h 2343129"/>
                <a:gd name="connsiteX0-2715" fmla="*/ 6033 w 656624"/>
                <a:gd name="connsiteY0-2716" fmla="*/ 38 h 2343129"/>
                <a:gd name="connsiteX1-2717" fmla="*/ 117158 w 656624"/>
                <a:gd name="connsiteY1-2718" fmla="*/ 606463 h 2343129"/>
                <a:gd name="connsiteX2-2719" fmla="*/ 553721 w 656624"/>
                <a:gd name="connsiteY2-2720" fmla="*/ 1060487 h 2343129"/>
                <a:gd name="connsiteX3-2721" fmla="*/ 552926 w 656624"/>
                <a:gd name="connsiteY3-2722" fmla="*/ 1272418 h 2343129"/>
                <a:gd name="connsiteX4-2723" fmla="*/ 124301 w 656624"/>
                <a:gd name="connsiteY4-2724" fmla="*/ 1719301 h 2343129"/>
                <a:gd name="connsiteX5-2725" fmla="*/ 9208 w 656624"/>
                <a:gd name="connsiteY5-2726" fmla="*/ 2336838 h 2343129"/>
                <a:gd name="connsiteX6-2727" fmla="*/ 113189 w 656624"/>
                <a:gd name="connsiteY6-2728" fmla="*/ 2341600 h 2343129"/>
                <a:gd name="connsiteX7-2729" fmla="*/ 174308 w 656624"/>
                <a:gd name="connsiteY7-2730" fmla="*/ 1813757 h 2343129"/>
                <a:gd name="connsiteX8-2731" fmla="*/ 556896 w 656624"/>
                <a:gd name="connsiteY8-2732" fmla="*/ 1331156 h 2343129"/>
                <a:gd name="connsiteX9-2733" fmla="*/ 555308 w 656624"/>
                <a:gd name="connsiteY9-2734" fmla="*/ 993814 h 2343129"/>
                <a:gd name="connsiteX10-2735" fmla="*/ 175895 w 656624"/>
                <a:gd name="connsiteY10-2736" fmla="*/ 535025 h 2343129"/>
                <a:gd name="connsiteX11-2737" fmla="*/ 113189 w 656624"/>
                <a:gd name="connsiteY11-2738" fmla="*/ 38 h 2343129"/>
                <a:gd name="connsiteX12-2739" fmla="*/ 6033 w 656624"/>
                <a:gd name="connsiteY12-2740" fmla="*/ 38 h 2343129"/>
                <a:gd name="connsiteX0-2741" fmla="*/ 6033 w 663046"/>
                <a:gd name="connsiteY0-2742" fmla="*/ 38 h 2343129"/>
                <a:gd name="connsiteX1-2743" fmla="*/ 117158 w 663046"/>
                <a:gd name="connsiteY1-2744" fmla="*/ 606463 h 2343129"/>
                <a:gd name="connsiteX2-2745" fmla="*/ 553721 w 663046"/>
                <a:gd name="connsiteY2-2746" fmla="*/ 1060487 h 2343129"/>
                <a:gd name="connsiteX3-2747" fmla="*/ 552926 w 663046"/>
                <a:gd name="connsiteY3-2748" fmla="*/ 1272418 h 2343129"/>
                <a:gd name="connsiteX4-2749" fmla="*/ 124301 w 663046"/>
                <a:gd name="connsiteY4-2750" fmla="*/ 1719301 h 2343129"/>
                <a:gd name="connsiteX5-2751" fmla="*/ 9208 w 663046"/>
                <a:gd name="connsiteY5-2752" fmla="*/ 2336838 h 2343129"/>
                <a:gd name="connsiteX6-2753" fmla="*/ 113189 w 663046"/>
                <a:gd name="connsiteY6-2754" fmla="*/ 2341600 h 2343129"/>
                <a:gd name="connsiteX7-2755" fmla="*/ 174308 w 663046"/>
                <a:gd name="connsiteY7-2756" fmla="*/ 1813757 h 2343129"/>
                <a:gd name="connsiteX8-2757" fmla="*/ 556896 w 663046"/>
                <a:gd name="connsiteY8-2758" fmla="*/ 1331156 h 2343129"/>
                <a:gd name="connsiteX9-2759" fmla="*/ 555308 w 663046"/>
                <a:gd name="connsiteY9-2760" fmla="*/ 993814 h 2343129"/>
                <a:gd name="connsiteX10-2761" fmla="*/ 175895 w 663046"/>
                <a:gd name="connsiteY10-2762" fmla="*/ 535025 h 2343129"/>
                <a:gd name="connsiteX11-2763" fmla="*/ 113189 w 663046"/>
                <a:gd name="connsiteY11-2764" fmla="*/ 38 h 2343129"/>
                <a:gd name="connsiteX12-2765" fmla="*/ 6033 w 663046"/>
                <a:gd name="connsiteY12-2766" fmla="*/ 38 h 2343129"/>
                <a:gd name="connsiteX0-2767" fmla="*/ 6033 w 681517"/>
                <a:gd name="connsiteY0-2768" fmla="*/ 38 h 2343129"/>
                <a:gd name="connsiteX1-2769" fmla="*/ 117158 w 681517"/>
                <a:gd name="connsiteY1-2770" fmla="*/ 606463 h 2343129"/>
                <a:gd name="connsiteX2-2771" fmla="*/ 553721 w 681517"/>
                <a:gd name="connsiteY2-2772" fmla="*/ 1060487 h 2343129"/>
                <a:gd name="connsiteX3-2773" fmla="*/ 552926 w 681517"/>
                <a:gd name="connsiteY3-2774" fmla="*/ 1272418 h 2343129"/>
                <a:gd name="connsiteX4-2775" fmla="*/ 124301 w 681517"/>
                <a:gd name="connsiteY4-2776" fmla="*/ 1719301 h 2343129"/>
                <a:gd name="connsiteX5-2777" fmla="*/ 9208 w 681517"/>
                <a:gd name="connsiteY5-2778" fmla="*/ 2336838 h 2343129"/>
                <a:gd name="connsiteX6-2779" fmla="*/ 113189 w 681517"/>
                <a:gd name="connsiteY6-2780" fmla="*/ 2341600 h 2343129"/>
                <a:gd name="connsiteX7-2781" fmla="*/ 174308 w 681517"/>
                <a:gd name="connsiteY7-2782" fmla="*/ 1813757 h 2343129"/>
                <a:gd name="connsiteX8-2783" fmla="*/ 556896 w 681517"/>
                <a:gd name="connsiteY8-2784" fmla="*/ 1331156 h 2343129"/>
                <a:gd name="connsiteX9-2785" fmla="*/ 555308 w 681517"/>
                <a:gd name="connsiteY9-2786" fmla="*/ 993814 h 2343129"/>
                <a:gd name="connsiteX10-2787" fmla="*/ 175895 w 681517"/>
                <a:gd name="connsiteY10-2788" fmla="*/ 535025 h 2343129"/>
                <a:gd name="connsiteX11-2789" fmla="*/ 113189 w 681517"/>
                <a:gd name="connsiteY11-2790" fmla="*/ 38 h 2343129"/>
                <a:gd name="connsiteX12-2791" fmla="*/ 6033 w 681517"/>
                <a:gd name="connsiteY12-2792" fmla="*/ 38 h 2343129"/>
                <a:gd name="connsiteX0-2793" fmla="*/ 6033 w 634658"/>
                <a:gd name="connsiteY0-2794" fmla="*/ 38 h 2343129"/>
                <a:gd name="connsiteX1-2795" fmla="*/ 117158 w 634658"/>
                <a:gd name="connsiteY1-2796" fmla="*/ 606463 h 2343129"/>
                <a:gd name="connsiteX2-2797" fmla="*/ 553721 w 634658"/>
                <a:gd name="connsiteY2-2798" fmla="*/ 1060487 h 2343129"/>
                <a:gd name="connsiteX3-2799" fmla="*/ 552926 w 634658"/>
                <a:gd name="connsiteY3-2800" fmla="*/ 1272418 h 2343129"/>
                <a:gd name="connsiteX4-2801" fmla="*/ 124301 w 634658"/>
                <a:gd name="connsiteY4-2802" fmla="*/ 1719301 h 2343129"/>
                <a:gd name="connsiteX5-2803" fmla="*/ 9208 w 634658"/>
                <a:gd name="connsiteY5-2804" fmla="*/ 2336838 h 2343129"/>
                <a:gd name="connsiteX6-2805" fmla="*/ 113189 w 634658"/>
                <a:gd name="connsiteY6-2806" fmla="*/ 2341600 h 2343129"/>
                <a:gd name="connsiteX7-2807" fmla="*/ 200502 w 634658"/>
                <a:gd name="connsiteY7-2808" fmla="*/ 1756607 h 2343129"/>
                <a:gd name="connsiteX8-2809" fmla="*/ 556896 w 634658"/>
                <a:gd name="connsiteY8-2810" fmla="*/ 1331156 h 2343129"/>
                <a:gd name="connsiteX9-2811" fmla="*/ 555308 w 634658"/>
                <a:gd name="connsiteY9-2812" fmla="*/ 993814 h 2343129"/>
                <a:gd name="connsiteX10-2813" fmla="*/ 175895 w 634658"/>
                <a:gd name="connsiteY10-2814" fmla="*/ 535025 h 2343129"/>
                <a:gd name="connsiteX11-2815" fmla="*/ 113189 w 634658"/>
                <a:gd name="connsiteY11-2816" fmla="*/ 38 h 2343129"/>
                <a:gd name="connsiteX12-2817" fmla="*/ 6033 w 634658"/>
                <a:gd name="connsiteY12-2818" fmla="*/ 38 h 2343129"/>
                <a:gd name="connsiteX0-2819" fmla="*/ 6033 w 676933"/>
                <a:gd name="connsiteY0-2820" fmla="*/ 38 h 2343129"/>
                <a:gd name="connsiteX1-2821" fmla="*/ 117158 w 676933"/>
                <a:gd name="connsiteY1-2822" fmla="*/ 606463 h 2343129"/>
                <a:gd name="connsiteX2-2823" fmla="*/ 553721 w 676933"/>
                <a:gd name="connsiteY2-2824" fmla="*/ 1060487 h 2343129"/>
                <a:gd name="connsiteX3-2825" fmla="*/ 552926 w 676933"/>
                <a:gd name="connsiteY3-2826" fmla="*/ 1272418 h 2343129"/>
                <a:gd name="connsiteX4-2827" fmla="*/ 124301 w 676933"/>
                <a:gd name="connsiteY4-2828" fmla="*/ 1719301 h 2343129"/>
                <a:gd name="connsiteX5-2829" fmla="*/ 9208 w 676933"/>
                <a:gd name="connsiteY5-2830" fmla="*/ 2336838 h 2343129"/>
                <a:gd name="connsiteX6-2831" fmla="*/ 113189 w 676933"/>
                <a:gd name="connsiteY6-2832" fmla="*/ 2341600 h 2343129"/>
                <a:gd name="connsiteX7-2833" fmla="*/ 200502 w 676933"/>
                <a:gd name="connsiteY7-2834" fmla="*/ 1756607 h 2343129"/>
                <a:gd name="connsiteX8-2835" fmla="*/ 556896 w 676933"/>
                <a:gd name="connsiteY8-2836" fmla="*/ 1331156 h 2343129"/>
                <a:gd name="connsiteX9-2837" fmla="*/ 555308 w 676933"/>
                <a:gd name="connsiteY9-2838" fmla="*/ 993814 h 2343129"/>
                <a:gd name="connsiteX10-2839" fmla="*/ 175895 w 676933"/>
                <a:gd name="connsiteY10-2840" fmla="*/ 535025 h 2343129"/>
                <a:gd name="connsiteX11-2841" fmla="*/ 113189 w 676933"/>
                <a:gd name="connsiteY11-2842" fmla="*/ 38 h 2343129"/>
                <a:gd name="connsiteX12-2843" fmla="*/ 6033 w 676933"/>
                <a:gd name="connsiteY12-2844" fmla="*/ 38 h 2343129"/>
                <a:gd name="connsiteX0-2845" fmla="*/ 6033 w 676933"/>
                <a:gd name="connsiteY0-2846" fmla="*/ 38 h 2343129"/>
                <a:gd name="connsiteX1-2847" fmla="*/ 117158 w 676933"/>
                <a:gd name="connsiteY1-2848" fmla="*/ 606463 h 2343129"/>
                <a:gd name="connsiteX2-2849" fmla="*/ 553721 w 676933"/>
                <a:gd name="connsiteY2-2850" fmla="*/ 1060487 h 2343129"/>
                <a:gd name="connsiteX3-2851" fmla="*/ 552926 w 676933"/>
                <a:gd name="connsiteY3-2852" fmla="*/ 1272418 h 2343129"/>
                <a:gd name="connsiteX4-2853" fmla="*/ 124301 w 676933"/>
                <a:gd name="connsiteY4-2854" fmla="*/ 1719301 h 2343129"/>
                <a:gd name="connsiteX5-2855" fmla="*/ 9208 w 676933"/>
                <a:gd name="connsiteY5-2856" fmla="*/ 2336838 h 2343129"/>
                <a:gd name="connsiteX6-2857" fmla="*/ 113189 w 676933"/>
                <a:gd name="connsiteY6-2858" fmla="*/ 2341600 h 2343129"/>
                <a:gd name="connsiteX7-2859" fmla="*/ 200502 w 676933"/>
                <a:gd name="connsiteY7-2860" fmla="*/ 1756607 h 2343129"/>
                <a:gd name="connsiteX8-2861" fmla="*/ 556896 w 676933"/>
                <a:gd name="connsiteY8-2862" fmla="*/ 1331156 h 2343129"/>
                <a:gd name="connsiteX9-2863" fmla="*/ 555308 w 676933"/>
                <a:gd name="connsiteY9-2864" fmla="*/ 993814 h 2343129"/>
                <a:gd name="connsiteX10-2865" fmla="*/ 175895 w 676933"/>
                <a:gd name="connsiteY10-2866" fmla="*/ 535025 h 2343129"/>
                <a:gd name="connsiteX11-2867" fmla="*/ 113189 w 676933"/>
                <a:gd name="connsiteY11-2868" fmla="*/ 38 h 2343129"/>
                <a:gd name="connsiteX12-2869" fmla="*/ 6033 w 676933"/>
                <a:gd name="connsiteY12-2870" fmla="*/ 38 h 2343129"/>
                <a:gd name="connsiteX0-2871" fmla="*/ 6033 w 676933"/>
                <a:gd name="connsiteY0-2872" fmla="*/ 38 h 2343129"/>
                <a:gd name="connsiteX1-2873" fmla="*/ 117158 w 676933"/>
                <a:gd name="connsiteY1-2874" fmla="*/ 606463 h 2343129"/>
                <a:gd name="connsiteX2-2875" fmla="*/ 553721 w 676933"/>
                <a:gd name="connsiteY2-2876" fmla="*/ 1060487 h 2343129"/>
                <a:gd name="connsiteX3-2877" fmla="*/ 552926 w 676933"/>
                <a:gd name="connsiteY3-2878" fmla="*/ 1272418 h 2343129"/>
                <a:gd name="connsiteX4-2879" fmla="*/ 124301 w 676933"/>
                <a:gd name="connsiteY4-2880" fmla="*/ 1719301 h 2343129"/>
                <a:gd name="connsiteX5-2881" fmla="*/ 9208 w 676933"/>
                <a:gd name="connsiteY5-2882" fmla="*/ 2336838 h 2343129"/>
                <a:gd name="connsiteX6-2883" fmla="*/ 113189 w 676933"/>
                <a:gd name="connsiteY6-2884" fmla="*/ 2341600 h 2343129"/>
                <a:gd name="connsiteX7-2885" fmla="*/ 200502 w 676933"/>
                <a:gd name="connsiteY7-2886" fmla="*/ 1756607 h 2343129"/>
                <a:gd name="connsiteX8-2887" fmla="*/ 556896 w 676933"/>
                <a:gd name="connsiteY8-2888" fmla="*/ 1331156 h 2343129"/>
                <a:gd name="connsiteX9-2889" fmla="*/ 555308 w 676933"/>
                <a:gd name="connsiteY9-2890" fmla="*/ 993814 h 2343129"/>
                <a:gd name="connsiteX10-2891" fmla="*/ 175895 w 676933"/>
                <a:gd name="connsiteY10-2892" fmla="*/ 535025 h 2343129"/>
                <a:gd name="connsiteX11-2893" fmla="*/ 113189 w 676933"/>
                <a:gd name="connsiteY11-2894" fmla="*/ 38 h 2343129"/>
                <a:gd name="connsiteX12-2895" fmla="*/ 6033 w 676933"/>
                <a:gd name="connsiteY12-2896" fmla="*/ 38 h 2343129"/>
                <a:gd name="connsiteX0-2897" fmla="*/ 6033 w 683751"/>
                <a:gd name="connsiteY0-2898" fmla="*/ 38 h 2343129"/>
                <a:gd name="connsiteX1-2899" fmla="*/ 117158 w 683751"/>
                <a:gd name="connsiteY1-2900" fmla="*/ 606463 h 2343129"/>
                <a:gd name="connsiteX2-2901" fmla="*/ 553721 w 683751"/>
                <a:gd name="connsiteY2-2902" fmla="*/ 1060487 h 2343129"/>
                <a:gd name="connsiteX3-2903" fmla="*/ 552926 w 683751"/>
                <a:gd name="connsiteY3-2904" fmla="*/ 1272418 h 2343129"/>
                <a:gd name="connsiteX4-2905" fmla="*/ 124301 w 683751"/>
                <a:gd name="connsiteY4-2906" fmla="*/ 1719301 h 2343129"/>
                <a:gd name="connsiteX5-2907" fmla="*/ 9208 w 683751"/>
                <a:gd name="connsiteY5-2908" fmla="*/ 2336838 h 2343129"/>
                <a:gd name="connsiteX6-2909" fmla="*/ 113189 w 683751"/>
                <a:gd name="connsiteY6-2910" fmla="*/ 2341600 h 2343129"/>
                <a:gd name="connsiteX7-2911" fmla="*/ 200502 w 683751"/>
                <a:gd name="connsiteY7-2912" fmla="*/ 1756607 h 2343129"/>
                <a:gd name="connsiteX8-2913" fmla="*/ 556896 w 683751"/>
                <a:gd name="connsiteY8-2914" fmla="*/ 1331156 h 2343129"/>
                <a:gd name="connsiteX9-2915" fmla="*/ 555308 w 683751"/>
                <a:gd name="connsiteY9-2916" fmla="*/ 993814 h 2343129"/>
                <a:gd name="connsiteX10-2917" fmla="*/ 175895 w 683751"/>
                <a:gd name="connsiteY10-2918" fmla="*/ 535025 h 2343129"/>
                <a:gd name="connsiteX11-2919" fmla="*/ 113189 w 683751"/>
                <a:gd name="connsiteY11-2920" fmla="*/ 38 h 2343129"/>
                <a:gd name="connsiteX12-2921" fmla="*/ 6033 w 683751"/>
                <a:gd name="connsiteY12-2922" fmla="*/ 38 h 2343129"/>
                <a:gd name="connsiteX0-2923" fmla="*/ 6033 w 683751"/>
                <a:gd name="connsiteY0-2924" fmla="*/ 38 h 2343129"/>
                <a:gd name="connsiteX1-2925" fmla="*/ 117158 w 683751"/>
                <a:gd name="connsiteY1-2926" fmla="*/ 606463 h 2343129"/>
                <a:gd name="connsiteX2-2927" fmla="*/ 553721 w 683751"/>
                <a:gd name="connsiteY2-2928" fmla="*/ 1060487 h 2343129"/>
                <a:gd name="connsiteX3-2929" fmla="*/ 552926 w 683751"/>
                <a:gd name="connsiteY3-2930" fmla="*/ 1272418 h 2343129"/>
                <a:gd name="connsiteX4-2931" fmla="*/ 124301 w 683751"/>
                <a:gd name="connsiteY4-2932" fmla="*/ 1719301 h 2343129"/>
                <a:gd name="connsiteX5-2933" fmla="*/ 9208 w 683751"/>
                <a:gd name="connsiteY5-2934" fmla="*/ 2336838 h 2343129"/>
                <a:gd name="connsiteX6-2935" fmla="*/ 113189 w 683751"/>
                <a:gd name="connsiteY6-2936" fmla="*/ 2341600 h 2343129"/>
                <a:gd name="connsiteX7-2937" fmla="*/ 200502 w 683751"/>
                <a:gd name="connsiteY7-2938" fmla="*/ 1756607 h 2343129"/>
                <a:gd name="connsiteX8-2939" fmla="*/ 556896 w 683751"/>
                <a:gd name="connsiteY8-2940" fmla="*/ 1331156 h 2343129"/>
                <a:gd name="connsiteX9-2941" fmla="*/ 555308 w 683751"/>
                <a:gd name="connsiteY9-2942" fmla="*/ 993814 h 2343129"/>
                <a:gd name="connsiteX10-2943" fmla="*/ 175895 w 683751"/>
                <a:gd name="connsiteY10-2944" fmla="*/ 535025 h 2343129"/>
                <a:gd name="connsiteX11-2945" fmla="*/ 113189 w 683751"/>
                <a:gd name="connsiteY11-2946" fmla="*/ 38 h 2343129"/>
                <a:gd name="connsiteX12-2947" fmla="*/ 6033 w 683751"/>
                <a:gd name="connsiteY12-2948" fmla="*/ 38 h 2343129"/>
                <a:gd name="connsiteX0-2949" fmla="*/ 6033 w 683895"/>
                <a:gd name="connsiteY0-2950" fmla="*/ 38 h 2343129"/>
                <a:gd name="connsiteX1-2951" fmla="*/ 117158 w 683895"/>
                <a:gd name="connsiteY1-2952" fmla="*/ 606463 h 2343129"/>
                <a:gd name="connsiteX2-2953" fmla="*/ 553721 w 683895"/>
                <a:gd name="connsiteY2-2954" fmla="*/ 1060487 h 2343129"/>
                <a:gd name="connsiteX3-2955" fmla="*/ 552926 w 683895"/>
                <a:gd name="connsiteY3-2956" fmla="*/ 1272418 h 2343129"/>
                <a:gd name="connsiteX4-2957" fmla="*/ 124301 w 683895"/>
                <a:gd name="connsiteY4-2958" fmla="*/ 1719301 h 2343129"/>
                <a:gd name="connsiteX5-2959" fmla="*/ 9208 w 683895"/>
                <a:gd name="connsiteY5-2960" fmla="*/ 2336838 h 2343129"/>
                <a:gd name="connsiteX6-2961" fmla="*/ 113189 w 683895"/>
                <a:gd name="connsiteY6-2962" fmla="*/ 2341600 h 2343129"/>
                <a:gd name="connsiteX7-2963" fmla="*/ 200502 w 683895"/>
                <a:gd name="connsiteY7-2964" fmla="*/ 1756607 h 2343129"/>
                <a:gd name="connsiteX8-2965" fmla="*/ 556896 w 683895"/>
                <a:gd name="connsiteY8-2966" fmla="*/ 1331156 h 2343129"/>
                <a:gd name="connsiteX9-2967" fmla="*/ 683894 w 683895"/>
                <a:gd name="connsiteY9-2968" fmla="*/ 1165263 h 2343129"/>
                <a:gd name="connsiteX10-2969" fmla="*/ 555308 w 683895"/>
                <a:gd name="connsiteY10-2970" fmla="*/ 993814 h 2343129"/>
                <a:gd name="connsiteX11-2971" fmla="*/ 175895 w 683895"/>
                <a:gd name="connsiteY11-2972" fmla="*/ 535025 h 2343129"/>
                <a:gd name="connsiteX12-2973" fmla="*/ 113189 w 683895"/>
                <a:gd name="connsiteY12-2974" fmla="*/ 38 h 2343129"/>
                <a:gd name="connsiteX13-2975" fmla="*/ 6033 w 683895"/>
                <a:gd name="connsiteY13-2976" fmla="*/ 38 h 2343129"/>
                <a:gd name="connsiteX0-2977" fmla="*/ 6033 w 702832"/>
                <a:gd name="connsiteY0-2978" fmla="*/ 38 h 2343129"/>
                <a:gd name="connsiteX1-2979" fmla="*/ 117158 w 702832"/>
                <a:gd name="connsiteY1-2980" fmla="*/ 606463 h 2343129"/>
                <a:gd name="connsiteX2-2981" fmla="*/ 553721 w 702832"/>
                <a:gd name="connsiteY2-2982" fmla="*/ 1060487 h 2343129"/>
                <a:gd name="connsiteX3-2983" fmla="*/ 552926 w 702832"/>
                <a:gd name="connsiteY3-2984" fmla="*/ 1272418 h 2343129"/>
                <a:gd name="connsiteX4-2985" fmla="*/ 124301 w 702832"/>
                <a:gd name="connsiteY4-2986" fmla="*/ 1719301 h 2343129"/>
                <a:gd name="connsiteX5-2987" fmla="*/ 9208 w 702832"/>
                <a:gd name="connsiteY5-2988" fmla="*/ 2336838 h 2343129"/>
                <a:gd name="connsiteX6-2989" fmla="*/ 113189 w 702832"/>
                <a:gd name="connsiteY6-2990" fmla="*/ 2341600 h 2343129"/>
                <a:gd name="connsiteX7-2991" fmla="*/ 200502 w 702832"/>
                <a:gd name="connsiteY7-2992" fmla="*/ 1756607 h 2343129"/>
                <a:gd name="connsiteX8-2993" fmla="*/ 556896 w 702832"/>
                <a:gd name="connsiteY8-2994" fmla="*/ 1331156 h 2343129"/>
                <a:gd name="connsiteX9-2995" fmla="*/ 683894 w 702832"/>
                <a:gd name="connsiteY9-2996" fmla="*/ 1165263 h 2343129"/>
                <a:gd name="connsiteX10-2997" fmla="*/ 175895 w 702832"/>
                <a:gd name="connsiteY10-2998" fmla="*/ 535025 h 2343129"/>
                <a:gd name="connsiteX11-2999" fmla="*/ 113189 w 702832"/>
                <a:gd name="connsiteY11-3000" fmla="*/ 38 h 2343129"/>
                <a:gd name="connsiteX12-3001" fmla="*/ 6033 w 702832"/>
                <a:gd name="connsiteY12-3002" fmla="*/ 38 h 2343129"/>
                <a:gd name="connsiteX0-3003" fmla="*/ 6033 w 683925"/>
                <a:gd name="connsiteY0-3004" fmla="*/ 38 h 2343129"/>
                <a:gd name="connsiteX1-3005" fmla="*/ 117158 w 683925"/>
                <a:gd name="connsiteY1-3006" fmla="*/ 606463 h 2343129"/>
                <a:gd name="connsiteX2-3007" fmla="*/ 553721 w 683925"/>
                <a:gd name="connsiteY2-3008" fmla="*/ 1060487 h 2343129"/>
                <a:gd name="connsiteX3-3009" fmla="*/ 552926 w 683925"/>
                <a:gd name="connsiteY3-3010" fmla="*/ 1272418 h 2343129"/>
                <a:gd name="connsiteX4-3011" fmla="*/ 124301 w 683925"/>
                <a:gd name="connsiteY4-3012" fmla="*/ 1719301 h 2343129"/>
                <a:gd name="connsiteX5-3013" fmla="*/ 9208 w 683925"/>
                <a:gd name="connsiteY5-3014" fmla="*/ 2336838 h 2343129"/>
                <a:gd name="connsiteX6-3015" fmla="*/ 113189 w 683925"/>
                <a:gd name="connsiteY6-3016" fmla="*/ 2341600 h 2343129"/>
                <a:gd name="connsiteX7-3017" fmla="*/ 200502 w 683925"/>
                <a:gd name="connsiteY7-3018" fmla="*/ 1756607 h 2343129"/>
                <a:gd name="connsiteX8-3019" fmla="*/ 683894 w 683925"/>
                <a:gd name="connsiteY8-3020" fmla="*/ 1165263 h 2343129"/>
                <a:gd name="connsiteX9-3021" fmla="*/ 175895 w 683925"/>
                <a:gd name="connsiteY9-3022" fmla="*/ 535025 h 2343129"/>
                <a:gd name="connsiteX10-3023" fmla="*/ 113189 w 683925"/>
                <a:gd name="connsiteY10-3024" fmla="*/ 38 h 2343129"/>
                <a:gd name="connsiteX11-3025" fmla="*/ 6033 w 683925"/>
                <a:gd name="connsiteY11-3026" fmla="*/ 38 h 2343129"/>
                <a:gd name="connsiteX0-3027" fmla="*/ 6033 w 689984"/>
                <a:gd name="connsiteY0-3028" fmla="*/ 38 h 2343129"/>
                <a:gd name="connsiteX1-3029" fmla="*/ 117158 w 689984"/>
                <a:gd name="connsiteY1-3030" fmla="*/ 606463 h 2343129"/>
                <a:gd name="connsiteX2-3031" fmla="*/ 553721 w 689984"/>
                <a:gd name="connsiteY2-3032" fmla="*/ 1060487 h 2343129"/>
                <a:gd name="connsiteX3-3033" fmla="*/ 552926 w 689984"/>
                <a:gd name="connsiteY3-3034" fmla="*/ 1272418 h 2343129"/>
                <a:gd name="connsiteX4-3035" fmla="*/ 124301 w 689984"/>
                <a:gd name="connsiteY4-3036" fmla="*/ 1719301 h 2343129"/>
                <a:gd name="connsiteX5-3037" fmla="*/ 9208 w 689984"/>
                <a:gd name="connsiteY5-3038" fmla="*/ 2336838 h 2343129"/>
                <a:gd name="connsiteX6-3039" fmla="*/ 113189 w 689984"/>
                <a:gd name="connsiteY6-3040" fmla="*/ 2341600 h 2343129"/>
                <a:gd name="connsiteX7-3041" fmla="*/ 200502 w 689984"/>
                <a:gd name="connsiteY7-3042" fmla="*/ 1756607 h 2343129"/>
                <a:gd name="connsiteX8-3043" fmla="*/ 683894 w 689984"/>
                <a:gd name="connsiteY8-3044" fmla="*/ 1165263 h 2343129"/>
                <a:gd name="connsiteX9-3045" fmla="*/ 175895 w 689984"/>
                <a:gd name="connsiteY9-3046" fmla="*/ 535025 h 2343129"/>
                <a:gd name="connsiteX10-3047" fmla="*/ 113189 w 689984"/>
                <a:gd name="connsiteY10-3048" fmla="*/ 38 h 2343129"/>
                <a:gd name="connsiteX11-3049" fmla="*/ 6033 w 689984"/>
                <a:gd name="connsiteY11-3050" fmla="*/ 38 h 2343129"/>
                <a:gd name="connsiteX0-3051" fmla="*/ 6033 w 684892"/>
                <a:gd name="connsiteY0-3052" fmla="*/ 38 h 2343129"/>
                <a:gd name="connsiteX1-3053" fmla="*/ 117158 w 684892"/>
                <a:gd name="connsiteY1-3054" fmla="*/ 606463 h 2343129"/>
                <a:gd name="connsiteX2-3055" fmla="*/ 553721 w 684892"/>
                <a:gd name="connsiteY2-3056" fmla="*/ 1060487 h 2343129"/>
                <a:gd name="connsiteX3-3057" fmla="*/ 552926 w 684892"/>
                <a:gd name="connsiteY3-3058" fmla="*/ 1272418 h 2343129"/>
                <a:gd name="connsiteX4-3059" fmla="*/ 124301 w 684892"/>
                <a:gd name="connsiteY4-3060" fmla="*/ 1719301 h 2343129"/>
                <a:gd name="connsiteX5-3061" fmla="*/ 9208 w 684892"/>
                <a:gd name="connsiteY5-3062" fmla="*/ 2336838 h 2343129"/>
                <a:gd name="connsiteX6-3063" fmla="*/ 113189 w 684892"/>
                <a:gd name="connsiteY6-3064" fmla="*/ 2341600 h 2343129"/>
                <a:gd name="connsiteX7-3065" fmla="*/ 200502 w 684892"/>
                <a:gd name="connsiteY7-3066" fmla="*/ 1756607 h 2343129"/>
                <a:gd name="connsiteX8-3067" fmla="*/ 683894 w 684892"/>
                <a:gd name="connsiteY8-3068" fmla="*/ 1165263 h 2343129"/>
                <a:gd name="connsiteX9-3069" fmla="*/ 175895 w 684892"/>
                <a:gd name="connsiteY9-3070" fmla="*/ 535025 h 2343129"/>
                <a:gd name="connsiteX10-3071" fmla="*/ 113189 w 684892"/>
                <a:gd name="connsiteY10-3072" fmla="*/ 38 h 2343129"/>
                <a:gd name="connsiteX11-3073" fmla="*/ 6033 w 684892"/>
                <a:gd name="connsiteY11-3074" fmla="*/ 38 h 2343129"/>
                <a:gd name="connsiteX0-3075" fmla="*/ 6033 w 684004"/>
                <a:gd name="connsiteY0-3076" fmla="*/ 38 h 2343129"/>
                <a:gd name="connsiteX1-3077" fmla="*/ 117158 w 684004"/>
                <a:gd name="connsiteY1-3078" fmla="*/ 606463 h 2343129"/>
                <a:gd name="connsiteX2-3079" fmla="*/ 553721 w 684004"/>
                <a:gd name="connsiteY2-3080" fmla="*/ 1060487 h 2343129"/>
                <a:gd name="connsiteX3-3081" fmla="*/ 552926 w 684004"/>
                <a:gd name="connsiteY3-3082" fmla="*/ 1272418 h 2343129"/>
                <a:gd name="connsiteX4-3083" fmla="*/ 124301 w 684004"/>
                <a:gd name="connsiteY4-3084" fmla="*/ 1719301 h 2343129"/>
                <a:gd name="connsiteX5-3085" fmla="*/ 9208 w 684004"/>
                <a:gd name="connsiteY5-3086" fmla="*/ 2336838 h 2343129"/>
                <a:gd name="connsiteX6-3087" fmla="*/ 113189 w 684004"/>
                <a:gd name="connsiteY6-3088" fmla="*/ 2341600 h 2343129"/>
                <a:gd name="connsiteX7-3089" fmla="*/ 200502 w 684004"/>
                <a:gd name="connsiteY7-3090" fmla="*/ 1756607 h 2343129"/>
                <a:gd name="connsiteX8-3091" fmla="*/ 683894 w 684004"/>
                <a:gd name="connsiteY8-3092" fmla="*/ 1165263 h 2343129"/>
                <a:gd name="connsiteX9-3093" fmla="*/ 175895 w 684004"/>
                <a:gd name="connsiteY9-3094" fmla="*/ 535025 h 2343129"/>
                <a:gd name="connsiteX10-3095" fmla="*/ 113189 w 684004"/>
                <a:gd name="connsiteY10-3096" fmla="*/ 38 h 2343129"/>
                <a:gd name="connsiteX11-3097" fmla="*/ 6033 w 684004"/>
                <a:gd name="connsiteY11-3098" fmla="*/ 38 h 2343129"/>
                <a:gd name="connsiteX0-3099" fmla="*/ 6033 w 684004"/>
                <a:gd name="connsiteY0-3100" fmla="*/ 38 h 2343129"/>
                <a:gd name="connsiteX1-3101" fmla="*/ 117158 w 684004"/>
                <a:gd name="connsiteY1-3102" fmla="*/ 606463 h 2343129"/>
                <a:gd name="connsiteX2-3103" fmla="*/ 553721 w 684004"/>
                <a:gd name="connsiteY2-3104" fmla="*/ 1060487 h 2343129"/>
                <a:gd name="connsiteX3-3105" fmla="*/ 552926 w 684004"/>
                <a:gd name="connsiteY3-3106" fmla="*/ 1272418 h 2343129"/>
                <a:gd name="connsiteX4-3107" fmla="*/ 124301 w 684004"/>
                <a:gd name="connsiteY4-3108" fmla="*/ 1719301 h 2343129"/>
                <a:gd name="connsiteX5-3109" fmla="*/ 9208 w 684004"/>
                <a:gd name="connsiteY5-3110" fmla="*/ 2336838 h 2343129"/>
                <a:gd name="connsiteX6-3111" fmla="*/ 113189 w 684004"/>
                <a:gd name="connsiteY6-3112" fmla="*/ 2341600 h 2343129"/>
                <a:gd name="connsiteX7-3113" fmla="*/ 200502 w 684004"/>
                <a:gd name="connsiteY7-3114" fmla="*/ 1756607 h 2343129"/>
                <a:gd name="connsiteX8-3115" fmla="*/ 683894 w 684004"/>
                <a:gd name="connsiteY8-3116" fmla="*/ 1165263 h 2343129"/>
                <a:gd name="connsiteX9-3117" fmla="*/ 175895 w 684004"/>
                <a:gd name="connsiteY9-3118" fmla="*/ 535025 h 2343129"/>
                <a:gd name="connsiteX10-3119" fmla="*/ 113189 w 684004"/>
                <a:gd name="connsiteY10-3120" fmla="*/ 38 h 2343129"/>
                <a:gd name="connsiteX11-3121" fmla="*/ 6033 w 684004"/>
                <a:gd name="connsiteY11-3122" fmla="*/ 38 h 2343129"/>
                <a:gd name="connsiteX0-3123" fmla="*/ 6033 w 683899"/>
                <a:gd name="connsiteY0-3124" fmla="*/ 38 h 2343129"/>
                <a:gd name="connsiteX1-3125" fmla="*/ 117158 w 683899"/>
                <a:gd name="connsiteY1-3126" fmla="*/ 606463 h 2343129"/>
                <a:gd name="connsiteX2-3127" fmla="*/ 553721 w 683899"/>
                <a:gd name="connsiteY2-3128" fmla="*/ 1060487 h 2343129"/>
                <a:gd name="connsiteX3-3129" fmla="*/ 552926 w 683899"/>
                <a:gd name="connsiteY3-3130" fmla="*/ 1272418 h 2343129"/>
                <a:gd name="connsiteX4-3131" fmla="*/ 124301 w 683899"/>
                <a:gd name="connsiteY4-3132" fmla="*/ 1719301 h 2343129"/>
                <a:gd name="connsiteX5-3133" fmla="*/ 9208 w 683899"/>
                <a:gd name="connsiteY5-3134" fmla="*/ 2336838 h 2343129"/>
                <a:gd name="connsiteX6-3135" fmla="*/ 113189 w 683899"/>
                <a:gd name="connsiteY6-3136" fmla="*/ 2341600 h 2343129"/>
                <a:gd name="connsiteX7-3137" fmla="*/ 200502 w 683899"/>
                <a:gd name="connsiteY7-3138" fmla="*/ 1756607 h 2343129"/>
                <a:gd name="connsiteX8-3139" fmla="*/ 683894 w 683899"/>
                <a:gd name="connsiteY8-3140" fmla="*/ 1165263 h 2343129"/>
                <a:gd name="connsiteX9-3141" fmla="*/ 175895 w 683899"/>
                <a:gd name="connsiteY9-3142" fmla="*/ 535025 h 2343129"/>
                <a:gd name="connsiteX10-3143" fmla="*/ 113189 w 683899"/>
                <a:gd name="connsiteY10-3144" fmla="*/ 38 h 2343129"/>
                <a:gd name="connsiteX11-3145" fmla="*/ 6033 w 683899"/>
                <a:gd name="connsiteY11-3146" fmla="*/ 38 h 2343129"/>
                <a:gd name="connsiteX0-3147" fmla="*/ 6033 w 683899"/>
                <a:gd name="connsiteY0-3148" fmla="*/ 38 h 2343129"/>
                <a:gd name="connsiteX1-3149" fmla="*/ 117158 w 683899"/>
                <a:gd name="connsiteY1-3150" fmla="*/ 606463 h 2343129"/>
                <a:gd name="connsiteX2-3151" fmla="*/ 553721 w 683899"/>
                <a:gd name="connsiteY2-3152" fmla="*/ 1060487 h 2343129"/>
                <a:gd name="connsiteX3-3153" fmla="*/ 552926 w 683899"/>
                <a:gd name="connsiteY3-3154" fmla="*/ 1272418 h 2343129"/>
                <a:gd name="connsiteX4-3155" fmla="*/ 124301 w 683899"/>
                <a:gd name="connsiteY4-3156" fmla="*/ 1719301 h 2343129"/>
                <a:gd name="connsiteX5-3157" fmla="*/ 9208 w 683899"/>
                <a:gd name="connsiteY5-3158" fmla="*/ 2336838 h 2343129"/>
                <a:gd name="connsiteX6-3159" fmla="*/ 113189 w 683899"/>
                <a:gd name="connsiteY6-3160" fmla="*/ 2341600 h 2343129"/>
                <a:gd name="connsiteX7-3161" fmla="*/ 200502 w 683899"/>
                <a:gd name="connsiteY7-3162" fmla="*/ 1756607 h 2343129"/>
                <a:gd name="connsiteX8-3163" fmla="*/ 683894 w 683899"/>
                <a:gd name="connsiteY8-3164" fmla="*/ 1165263 h 2343129"/>
                <a:gd name="connsiteX9-3165" fmla="*/ 175895 w 683899"/>
                <a:gd name="connsiteY9-3166" fmla="*/ 535025 h 2343129"/>
                <a:gd name="connsiteX10-3167" fmla="*/ 113189 w 683899"/>
                <a:gd name="connsiteY10-3168" fmla="*/ 38 h 2343129"/>
                <a:gd name="connsiteX11-3169" fmla="*/ 6033 w 683899"/>
                <a:gd name="connsiteY11-3170" fmla="*/ 38 h 2343129"/>
                <a:gd name="connsiteX0-3171" fmla="*/ 6033 w 683899"/>
                <a:gd name="connsiteY0-3172" fmla="*/ 38 h 2343129"/>
                <a:gd name="connsiteX1-3173" fmla="*/ 117158 w 683899"/>
                <a:gd name="connsiteY1-3174" fmla="*/ 606463 h 2343129"/>
                <a:gd name="connsiteX2-3175" fmla="*/ 553721 w 683899"/>
                <a:gd name="connsiteY2-3176" fmla="*/ 1060487 h 2343129"/>
                <a:gd name="connsiteX3-3177" fmla="*/ 552926 w 683899"/>
                <a:gd name="connsiteY3-3178" fmla="*/ 1272418 h 2343129"/>
                <a:gd name="connsiteX4-3179" fmla="*/ 124301 w 683899"/>
                <a:gd name="connsiteY4-3180" fmla="*/ 1719301 h 2343129"/>
                <a:gd name="connsiteX5-3181" fmla="*/ 9208 w 683899"/>
                <a:gd name="connsiteY5-3182" fmla="*/ 2336838 h 2343129"/>
                <a:gd name="connsiteX6-3183" fmla="*/ 113189 w 683899"/>
                <a:gd name="connsiteY6-3184" fmla="*/ 2341600 h 2343129"/>
                <a:gd name="connsiteX7-3185" fmla="*/ 200502 w 683899"/>
                <a:gd name="connsiteY7-3186" fmla="*/ 1756607 h 2343129"/>
                <a:gd name="connsiteX8-3187" fmla="*/ 683894 w 683899"/>
                <a:gd name="connsiteY8-3188" fmla="*/ 1165263 h 2343129"/>
                <a:gd name="connsiteX9-3189" fmla="*/ 175895 w 683899"/>
                <a:gd name="connsiteY9-3190" fmla="*/ 535025 h 2343129"/>
                <a:gd name="connsiteX10-3191" fmla="*/ 113189 w 683899"/>
                <a:gd name="connsiteY10-3192" fmla="*/ 38 h 2343129"/>
                <a:gd name="connsiteX11-3193" fmla="*/ 6033 w 683899"/>
                <a:gd name="connsiteY11-3194" fmla="*/ 38 h 2343129"/>
                <a:gd name="connsiteX0-3195" fmla="*/ 6033 w 683899"/>
                <a:gd name="connsiteY0-3196" fmla="*/ 38 h 2343129"/>
                <a:gd name="connsiteX1-3197" fmla="*/ 117158 w 683899"/>
                <a:gd name="connsiteY1-3198" fmla="*/ 606463 h 2343129"/>
                <a:gd name="connsiteX2-3199" fmla="*/ 553721 w 683899"/>
                <a:gd name="connsiteY2-3200" fmla="*/ 1060487 h 2343129"/>
                <a:gd name="connsiteX3-3201" fmla="*/ 552926 w 683899"/>
                <a:gd name="connsiteY3-3202" fmla="*/ 1272418 h 2343129"/>
                <a:gd name="connsiteX4-3203" fmla="*/ 124301 w 683899"/>
                <a:gd name="connsiteY4-3204" fmla="*/ 1719301 h 2343129"/>
                <a:gd name="connsiteX5-3205" fmla="*/ 9208 w 683899"/>
                <a:gd name="connsiteY5-3206" fmla="*/ 2336838 h 2343129"/>
                <a:gd name="connsiteX6-3207" fmla="*/ 113189 w 683899"/>
                <a:gd name="connsiteY6-3208" fmla="*/ 2341600 h 2343129"/>
                <a:gd name="connsiteX7-3209" fmla="*/ 200502 w 683899"/>
                <a:gd name="connsiteY7-3210" fmla="*/ 1756607 h 2343129"/>
                <a:gd name="connsiteX8-3211" fmla="*/ 683894 w 683899"/>
                <a:gd name="connsiteY8-3212" fmla="*/ 1165263 h 2343129"/>
                <a:gd name="connsiteX9-3213" fmla="*/ 175895 w 683899"/>
                <a:gd name="connsiteY9-3214" fmla="*/ 535025 h 2343129"/>
                <a:gd name="connsiteX10-3215" fmla="*/ 113189 w 683899"/>
                <a:gd name="connsiteY10-3216" fmla="*/ 38 h 2343129"/>
                <a:gd name="connsiteX11-3217" fmla="*/ 6033 w 683899"/>
                <a:gd name="connsiteY11-3218" fmla="*/ 38 h 2343129"/>
                <a:gd name="connsiteX0-3219" fmla="*/ 6033 w 683899"/>
                <a:gd name="connsiteY0-3220" fmla="*/ 38 h 2341719"/>
                <a:gd name="connsiteX1-3221" fmla="*/ 117158 w 683899"/>
                <a:gd name="connsiteY1-3222" fmla="*/ 606463 h 2341719"/>
                <a:gd name="connsiteX2-3223" fmla="*/ 553721 w 683899"/>
                <a:gd name="connsiteY2-3224" fmla="*/ 1060487 h 2341719"/>
                <a:gd name="connsiteX3-3225" fmla="*/ 552926 w 683899"/>
                <a:gd name="connsiteY3-3226" fmla="*/ 1272418 h 2341719"/>
                <a:gd name="connsiteX4-3227" fmla="*/ 124301 w 683899"/>
                <a:gd name="connsiteY4-3228" fmla="*/ 1719301 h 2341719"/>
                <a:gd name="connsiteX5-3229" fmla="*/ 9208 w 683899"/>
                <a:gd name="connsiteY5-3230" fmla="*/ 2336838 h 2341719"/>
                <a:gd name="connsiteX6-3231" fmla="*/ 113189 w 683899"/>
                <a:gd name="connsiteY6-3232" fmla="*/ 2341600 h 2341719"/>
                <a:gd name="connsiteX7-3233" fmla="*/ 200502 w 683899"/>
                <a:gd name="connsiteY7-3234" fmla="*/ 1756607 h 2341719"/>
                <a:gd name="connsiteX8-3235" fmla="*/ 683894 w 683899"/>
                <a:gd name="connsiteY8-3236" fmla="*/ 1165263 h 2341719"/>
                <a:gd name="connsiteX9-3237" fmla="*/ 175895 w 683899"/>
                <a:gd name="connsiteY9-3238" fmla="*/ 535025 h 2341719"/>
                <a:gd name="connsiteX10-3239" fmla="*/ 113189 w 683899"/>
                <a:gd name="connsiteY10-3240" fmla="*/ 38 h 2341719"/>
                <a:gd name="connsiteX11-3241" fmla="*/ 6033 w 683899"/>
                <a:gd name="connsiteY11-3242" fmla="*/ 38 h 2341719"/>
                <a:gd name="connsiteX0-3243" fmla="*/ 6033 w 683899"/>
                <a:gd name="connsiteY0-3244" fmla="*/ 38 h 2341701"/>
                <a:gd name="connsiteX1-3245" fmla="*/ 117158 w 683899"/>
                <a:gd name="connsiteY1-3246" fmla="*/ 606463 h 2341701"/>
                <a:gd name="connsiteX2-3247" fmla="*/ 553721 w 683899"/>
                <a:gd name="connsiteY2-3248" fmla="*/ 1060487 h 2341701"/>
                <a:gd name="connsiteX3-3249" fmla="*/ 552926 w 683899"/>
                <a:gd name="connsiteY3-3250" fmla="*/ 1272418 h 2341701"/>
                <a:gd name="connsiteX4-3251" fmla="*/ 124301 w 683899"/>
                <a:gd name="connsiteY4-3252" fmla="*/ 1719301 h 2341701"/>
                <a:gd name="connsiteX5-3253" fmla="*/ 9208 w 683899"/>
                <a:gd name="connsiteY5-3254" fmla="*/ 2336838 h 2341701"/>
                <a:gd name="connsiteX6-3255" fmla="*/ 113189 w 683899"/>
                <a:gd name="connsiteY6-3256" fmla="*/ 2341600 h 2341701"/>
                <a:gd name="connsiteX7-3257" fmla="*/ 200502 w 683899"/>
                <a:gd name="connsiteY7-3258" fmla="*/ 1756607 h 2341701"/>
                <a:gd name="connsiteX8-3259" fmla="*/ 683894 w 683899"/>
                <a:gd name="connsiteY8-3260" fmla="*/ 1165263 h 2341701"/>
                <a:gd name="connsiteX9-3261" fmla="*/ 175895 w 683899"/>
                <a:gd name="connsiteY9-3262" fmla="*/ 535025 h 2341701"/>
                <a:gd name="connsiteX10-3263" fmla="*/ 113189 w 683899"/>
                <a:gd name="connsiteY10-3264" fmla="*/ 38 h 2341701"/>
                <a:gd name="connsiteX11-3265" fmla="*/ 6033 w 683899"/>
                <a:gd name="connsiteY11-3266" fmla="*/ 38 h 2341701"/>
                <a:gd name="connsiteX0-3267" fmla="*/ 6033 w 683899"/>
                <a:gd name="connsiteY0-3268" fmla="*/ 38 h 2341699"/>
                <a:gd name="connsiteX1-3269" fmla="*/ 117158 w 683899"/>
                <a:gd name="connsiteY1-3270" fmla="*/ 606463 h 2341699"/>
                <a:gd name="connsiteX2-3271" fmla="*/ 553721 w 683899"/>
                <a:gd name="connsiteY2-3272" fmla="*/ 1060487 h 2341699"/>
                <a:gd name="connsiteX3-3273" fmla="*/ 552926 w 683899"/>
                <a:gd name="connsiteY3-3274" fmla="*/ 1272418 h 2341699"/>
                <a:gd name="connsiteX4-3275" fmla="*/ 124301 w 683899"/>
                <a:gd name="connsiteY4-3276" fmla="*/ 1719301 h 2341699"/>
                <a:gd name="connsiteX5-3277" fmla="*/ 9208 w 683899"/>
                <a:gd name="connsiteY5-3278" fmla="*/ 2336838 h 2341699"/>
                <a:gd name="connsiteX6-3279" fmla="*/ 113189 w 683899"/>
                <a:gd name="connsiteY6-3280" fmla="*/ 2341600 h 2341699"/>
                <a:gd name="connsiteX7-3281" fmla="*/ 200502 w 683899"/>
                <a:gd name="connsiteY7-3282" fmla="*/ 1756607 h 2341699"/>
                <a:gd name="connsiteX8-3283" fmla="*/ 683894 w 683899"/>
                <a:gd name="connsiteY8-3284" fmla="*/ 1165263 h 2341699"/>
                <a:gd name="connsiteX9-3285" fmla="*/ 175895 w 683899"/>
                <a:gd name="connsiteY9-3286" fmla="*/ 535025 h 2341699"/>
                <a:gd name="connsiteX10-3287" fmla="*/ 113189 w 683899"/>
                <a:gd name="connsiteY10-3288" fmla="*/ 38 h 2341699"/>
                <a:gd name="connsiteX11-3289" fmla="*/ 6033 w 683899"/>
                <a:gd name="connsiteY11-3290" fmla="*/ 38 h 2341699"/>
                <a:gd name="connsiteX0-3291" fmla="*/ 6033 w 683899"/>
                <a:gd name="connsiteY0-3292" fmla="*/ 38 h 2341699"/>
                <a:gd name="connsiteX1-3293" fmla="*/ 117158 w 683899"/>
                <a:gd name="connsiteY1-3294" fmla="*/ 606463 h 2341699"/>
                <a:gd name="connsiteX2-3295" fmla="*/ 553721 w 683899"/>
                <a:gd name="connsiteY2-3296" fmla="*/ 1060487 h 2341699"/>
                <a:gd name="connsiteX3-3297" fmla="*/ 552926 w 683899"/>
                <a:gd name="connsiteY3-3298" fmla="*/ 1272418 h 2341699"/>
                <a:gd name="connsiteX4-3299" fmla="*/ 124301 w 683899"/>
                <a:gd name="connsiteY4-3300" fmla="*/ 1719301 h 2341699"/>
                <a:gd name="connsiteX5-3301" fmla="*/ 9208 w 683899"/>
                <a:gd name="connsiteY5-3302" fmla="*/ 2336838 h 2341699"/>
                <a:gd name="connsiteX6-3303" fmla="*/ 113189 w 683899"/>
                <a:gd name="connsiteY6-3304" fmla="*/ 2341600 h 2341699"/>
                <a:gd name="connsiteX7-3305" fmla="*/ 200502 w 683899"/>
                <a:gd name="connsiteY7-3306" fmla="*/ 1756607 h 2341699"/>
                <a:gd name="connsiteX8-3307" fmla="*/ 683894 w 683899"/>
                <a:gd name="connsiteY8-3308" fmla="*/ 1165263 h 2341699"/>
                <a:gd name="connsiteX9-3309" fmla="*/ 175895 w 683899"/>
                <a:gd name="connsiteY9-3310" fmla="*/ 535025 h 2341699"/>
                <a:gd name="connsiteX10-3311" fmla="*/ 113189 w 683899"/>
                <a:gd name="connsiteY10-3312" fmla="*/ 38 h 2341699"/>
                <a:gd name="connsiteX11-3313" fmla="*/ 6033 w 683899"/>
                <a:gd name="connsiteY11-3314" fmla="*/ 38 h 2341699"/>
                <a:gd name="connsiteX0-3315" fmla="*/ 6033 w 683899"/>
                <a:gd name="connsiteY0-3316" fmla="*/ 38 h 2341699"/>
                <a:gd name="connsiteX1-3317" fmla="*/ 117158 w 683899"/>
                <a:gd name="connsiteY1-3318" fmla="*/ 606463 h 2341699"/>
                <a:gd name="connsiteX2-3319" fmla="*/ 553721 w 683899"/>
                <a:gd name="connsiteY2-3320" fmla="*/ 1060487 h 2341699"/>
                <a:gd name="connsiteX3-3321" fmla="*/ 552926 w 683899"/>
                <a:gd name="connsiteY3-3322" fmla="*/ 1272418 h 2341699"/>
                <a:gd name="connsiteX4-3323" fmla="*/ 124301 w 683899"/>
                <a:gd name="connsiteY4-3324" fmla="*/ 1719301 h 2341699"/>
                <a:gd name="connsiteX5-3325" fmla="*/ 9208 w 683899"/>
                <a:gd name="connsiteY5-3326" fmla="*/ 2336838 h 2341699"/>
                <a:gd name="connsiteX6-3327" fmla="*/ 113189 w 683899"/>
                <a:gd name="connsiteY6-3328" fmla="*/ 2341600 h 2341699"/>
                <a:gd name="connsiteX7-3329" fmla="*/ 200502 w 683899"/>
                <a:gd name="connsiteY7-3330" fmla="*/ 1756607 h 2341699"/>
                <a:gd name="connsiteX8-3331" fmla="*/ 683894 w 683899"/>
                <a:gd name="connsiteY8-3332" fmla="*/ 1165263 h 2341699"/>
                <a:gd name="connsiteX9-3333" fmla="*/ 175895 w 683899"/>
                <a:gd name="connsiteY9-3334" fmla="*/ 535025 h 2341699"/>
                <a:gd name="connsiteX10-3335" fmla="*/ 113189 w 683899"/>
                <a:gd name="connsiteY10-3336" fmla="*/ 38 h 2341699"/>
                <a:gd name="connsiteX11-3337" fmla="*/ 6033 w 683899"/>
                <a:gd name="connsiteY11-3338" fmla="*/ 38 h 2341699"/>
                <a:gd name="connsiteX0-3339" fmla="*/ 6033 w 683899"/>
                <a:gd name="connsiteY0-3340" fmla="*/ 38 h 2341699"/>
                <a:gd name="connsiteX1-3341" fmla="*/ 117158 w 683899"/>
                <a:gd name="connsiteY1-3342" fmla="*/ 606463 h 2341699"/>
                <a:gd name="connsiteX2-3343" fmla="*/ 553721 w 683899"/>
                <a:gd name="connsiteY2-3344" fmla="*/ 1060487 h 2341699"/>
                <a:gd name="connsiteX3-3345" fmla="*/ 552926 w 683899"/>
                <a:gd name="connsiteY3-3346" fmla="*/ 1272418 h 2341699"/>
                <a:gd name="connsiteX4-3347" fmla="*/ 124301 w 683899"/>
                <a:gd name="connsiteY4-3348" fmla="*/ 1719301 h 2341699"/>
                <a:gd name="connsiteX5-3349" fmla="*/ 9208 w 683899"/>
                <a:gd name="connsiteY5-3350" fmla="*/ 2336838 h 2341699"/>
                <a:gd name="connsiteX6-3351" fmla="*/ 113189 w 683899"/>
                <a:gd name="connsiteY6-3352" fmla="*/ 2341600 h 2341699"/>
                <a:gd name="connsiteX7-3353" fmla="*/ 200502 w 683899"/>
                <a:gd name="connsiteY7-3354" fmla="*/ 1756607 h 2341699"/>
                <a:gd name="connsiteX8-3355" fmla="*/ 683894 w 683899"/>
                <a:gd name="connsiteY8-3356" fmla="*/ 1165263 h 2341699"/>
                <a:gd name="connsiteX9-3357" fmla="*/ 175895 w 683899"/>
                <a:gd name="connsiteY9-3358" fmla="*/ 535025 h 2341699"/>
                <a:gd name="connsiteX10-3359" fmla="*/ 113189 w 683899"/>
                <a:gd name="connsiteY10-3360" fmla="*/ 38 h 2341699"/>
                <a:gd name="connsiteX11-3361" fmla="*/ 6033 w 683899"/>
                <a:gd name="connsiteY11-3362" fmla="*/ 38 h 2341699"/>
                <a:gd name="connsiteX0-3363" fmla="*/ 6033 w 683898"/>
                <a:gd name="connsiteY0-3364" fmla="*/ 38 h 2336838"/>
                <a:gd name="connsiteX1-3365" fmla="*/ 117158 w 683898"/>
                <a:gd name="connsiteY1-3366" fmla="*/ 606463 h 2336838"/>
                <a:gd name="connsiteX2-3367" fmla="*/ 553721 w 683898"/>
                <a:gd name="connsiteY2-3368" fmla="*/ 1060487 h 2336838"/>
                <a:gd name="connsiteX3-3369" fmla="*/ 552926 w 683898"/>
                <a:gd name="connsiteY3-3370" fmla="*/ 1272418 h 2336838"/>
                <a:gd name="connsiteX4-3371" fmla="*/ 124301 w 683898"/>
                <a:gd name="connsiteY4-3372" fmla="*/ 1719301 h 2336838"/>
                <a:gd name="connsiteX5-3373" fmla="*/ 9208 w 683898"/>
                <a:gd name="connsiteY5-3374" fmla="*/ 2336838 h 2336838"/>
                <a:gd name="connsiteX6-3375" fmla="*/ 141764 w 683898"/>
                <a:gd name="connsiteY6-3376" fmla="*/ 2335250 h 2336838"/>
                <a:gd name="connsiteX7-3377" fmla="*/ 200502 w 683898"/>
                <a:gd name="connsiteY7-3378" fmla="*/ 1756607 h 2336838"/>
                <a:gd name="connsiteX8-3379" fmla="*/ 683894 w 683898"/>
                <a:gd name="connsiteY8-3380" fmla="*/ 1165263 h 2336838"/>
                <a:gd name="connsiteX9-3381" fmla="*/ 175895 w 683898"/>
                <a:gd name="connsiteY9-3382" fmla="*/ 535025 h 2336838"/>
                <a:gd name="connsiteX10-3383" fmla="*/ 113189 w 683898"/>
                <a:gd name="connsiteY10-3384" fmla="*/ 38 h 2336838"/>
                <a:gd name="connsiteX11-3385" fmla="*/ 6033 w 683898"/>
                <a:gd name="connsiteY11-3386" fmla="*/ 38 h 2336838"/>
                <a:gd name="connsiteX0-3387" fmla="*/ 6033 w 683899"/>
                <a:gd name="connsiteY0-3388" fmla="*/ 38 h 2336838"/>
                <a:gd name="connsiteX1-3389" fmla="*/ 117158 w 683899"/>
                <a:gd name="connsiteY1-3390" fmla="*/ 606463 h 2336838"/>
                <a:gd name="connsiteX2-3391" fmla="*/ 553721 w 683899"/>
                <a:gd name="connsiteY2-3392" fmla="*/ 1060487 h 2336838"/>
                <a:gd name="connsiteX3-3393" fmla="*/ 552926 w 683899"/>
                <a:gd name="connsiteY3-3394" fmla="*/ 1272418 h 2336838"/>
                <a:gd name="connsiteX4-3395" fmla="*/ 124301 w 683899"/>
                <a:gd name="connsiteY4-3396" fmla="*/ 1719301 h 2336838"/>
                <a:gd name="connsiteX5-3397" fmla="*/ 9208 w 683899"/>
                <a:gd name="connsiteY5-3398" fmla="*/ 2336838 h 2336838"/>
                <a:gd name="connsiteX6-3399" fmla="*/ 141764 w 683899"/>
                <a:gd name="connsiteY6-3400" fmla="*/ 2335250 h 2336838"/>
                <a:gd name="connsiteX7-3401" fmla="*/ 200502 w 683899"/>
                <a:gd name="connsiteY7-3402" fmla="*/ 1756607 h 2336838"/>
                <a:gd name="connsiteX8-3403" fmla="*/ 683894 w 683899"/>
                <a:gd name="connsiteY8-3404" fmla="*/ 1165263 h 2336838"/>
                <a:gd name="connsiteX9-3405" fmla="*/ 175895 w 683899"/>
                <a:gd name="connsiteY9-3406" fmla="*/ 535025 h 2336838"/>
                <a:gd name="connsiteX10-3407" fmla="*/ 113189 w 683899"/>
                <a:gd name="connsiteY10-3408" fmla="*/ 38 h 2336838"/>
                <a:gd name="connsiteX11-3409" fmla="*/ 6033 w 683899"/>
                <a:gd name="connsiteY11-3410" fmla="*/ 38 h 2336838"/>
                <a:gd name="connsiteX0-3411" fmla="*/ 7898 w 685764"/>
                <a:gd name="connsiteY0-3412" fmla="*/ 38 h 2336838"/>
                <a:gd name="connsiteX1-3413" fmla="*/ 119023 w 685764"/>
                <a:gd name="connsiteY1-3414" fmla="*/ 606463 h 2336838"/>
                <a:gd name="connsiteX2-3415" fmla="*/ 555586 w 685764"/>
                <a:gd name="connsiteY2-3416" fmla="*/ 1060487 h 2336838"/>
                <a:gd name="connsiteX3-3417" fmla="*/ 554791 w 685764"/>
                <a:gd name="connsiteY3-3418" fmla="*/ 1272418 h 2336838"/>
                <a:gd name="connsiteX4-3419" fmla="*/ 113466 w 685764"/>
                <a:gd name="connsiteY4-3420" fmla="*/ 1716126 h 2336838"/>
                <a:gd name="connsiteX5-3421" fmla="*/ 11073 w 685764"/>
                <a:gd name="connsiteY5-3422" fmla="*/ 2336838 h 2336838"/>
                <a:gd name="connsiteX6-3423" fmla="*/ 143629 w 685764"/>
                <a:gd name="connsiteY6-3424" fmla="*/ 2335250 h 2336838"/>
                <a:gd name="connsiteX7-3425" fmla="*/ 202367 w 685764"/>
                <a:gd name="connsiteY7-3426" fmla="*/ 1756607 h 2336838"/>
                <a:gd name="connsiteX8-3427" fmla="*/ 685759 w 685764"/>
                <a:gd name="connsiteY8-3428" fmla="*/ 1165263 h 2336838"/>
                <a:gd name="connsiteX9-3429" fmla="*/ 177760 w 685764"/>
                <a:gd name="connsiteY9-3430" fmla="*/ 535025 h 2336838"/>
                <a:gd name="connsiteX10-3431" fmla="*/ 115054 w 685764"/>
                <a:gd name="connsiteY10-3432" fmla="*/ 38 h 2336838"/>
                <a:gd name="connsiteX11-3433" fmla="*/ 7898 w 685764"/>
                <a:gd name="connsiteY11-3434" fmla="*/ 38 h 2336838"/>
                <a:gd name="connsiteX0-3435" fmla="*/ 7898 w 685764"/>
                <a:gd name="connsiteY0-3436" fmla="*/ 38 h 2336838"/>
                <a:gd name="connsiteX1-3437" fmla="*/ 119023 w 685764"/>
                <a:gd name="connsiteY1-3438" fmla="*/ 606463 h 2336838"/>
                <a:gd name="connsiteX2-3439" fmla="*/ 555586 w 685764"/>
                <a:gd name="connsiteY2-3440" fmla="*/ 1060487 h 2336838"/>
                <a:gd name="connsiteX3-3441" fmla="*/ 554791 w 685764"/>
                <a:gd name="connsiteY3-3442" fmla="*/ 1272418 h 2336838"/>
                <a:gd name="connsiteX4-3443" fmla="*/ 113466 w 685764"/>
                <a:gd name="connsiteY4-3444" fmla="*/ 1716126 h 2336838"/>
                <a:gd name="connsiteX5-3445" fmla="*/ 11073 w 685764"/>
                <a:gd name="connsiteY5-3446" fmla="*/ 2336838 h 2336838"/>
                <a:gd name="connsiteX6-3447" fmla="*/ 143629 w 685764"/>
                <a:gd name="connsiteY6-3448" fmla="*/ 2335250 h 2336838"/>
                <a:gd name="connsiteX7-3449" fmla="*/ 202367 w 685764"/>
                <a:gd name="connsiteY7-3450" fmla="*/ 1756607 h 2336838"/>
                <a:gd name="connsiteX8-3451" fmla="*/ 685759 w 685764"/>
                <a:gd name="connsiteY8-3452" fmla="*/ 1165263 h 2336838"/>
                <a:gd name="connsiteX9-3453" fmla="*/ 177760 w 685764"/>
                <a:gd name="connsiteY9-3454" fmla="*/ 535025 h 2336838"/>
                <a:gd name="connsiteX10-3455" fmla="*/ 115054 w 685764"/>
                <a:gd name="connsiteY10-3456" fmla="*/ 38 h 2336838"/>
                <a:gd name="connsiteX11-3457" fmla="*/ 7898 w 685764"/>
                <a:gd name="connsiteY11-3458" fmla="*/ 38 h 2336838"/>
                <a:gd name="connsiteX0-3459" fmla="*/ 6033 w 683899"/>
                <a:gd name="connsiteY0-3460" fmla="*/ 38 h 2336838"/>
                <a:gd name="connsiteX1-3461" fmla="*/ 117158 w 683899"/>
                <a:gd name="connsiteY1-3462" fmla="*/ 606463 h 2336838"/>
                <a:gd name="connsiteX2-3463" fmla="*/ 553721 w 683899"/>
                <a:gd name="connsiteY2-3464" fmla="*/ 1060487 h 2336838"/>
                <a:gd name="connsiteX3-3465" fmla="*/ 552926 w 683899"/>
                <a:gd name="connsiteY3-3466" fmla="*/ 1272418 h 2336838"/>
                <a:gd name="connsiteX4-3467" fmla="*/ 111601 w 683899"/>
                <a:gd name="connsiteY4-3468" fmla="*/ 1716126 h 2336838"/>
                <a:gd name="connsiteX5-3469" fmla="*/ 9208 w 683899"/>
                <a:gd name="connsiteY5-3470" fmla="*/ 2336838 h 2336838"/>
                <a:gd name="connsiteX6-3471" fmla="*/ 141764 w 683899"/>
                <a:gd name="connsiteY6-3472" fmla="*/ 2335250 h 2336838"/>
                <a:gd name="connsiteX7-3473" fmla="*/ 200502 w 683899"/>
                <a:gd name="connsiteY7-3474" fmla="*/ 1756607 h 2336838"/>
                <a:gd name="connsiteX8-3475" fmla="*/ 683894 w 683899"/>
                <a:gd name="connsiteY8-3476" fmla="*/ 1165263 h 2336838"/>
                <a:gd name="connsiteX9-3477" fmla="*/ 175895 w 683899"/>
                <a:gd name="connsiteY9-3478" fmla="*/ 535025 h 2336838"/>
                <a:gd name="connsiteX10-3479" fmla="*/ 113189 w 683899"/>
                <a:gd name="connsiteY10-3480" fmla="*/ 38 h 2336838"/>
                <a:gd name="connsiteX11-3481" fmla="*/ 6033 w 683899"/>
                <a:gd name="connsiteY11-3482" fmla="*/ 38 h 23368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683899" h="2336838">
                  <a:moveTo>
                    <a:pt x="6033" y="38"/>
                  </a:moveTo>
                  <a:cubicBezTo>
                    <a:pt x="-16721" y="183657"/>
                    <a:pt x="25877" y="429721"/>
                    <a:pt x="117158" y="606463"/>
                  </a:cubicBezTo>
                  <a:cubicBezTo>
                    <a:pt x="208439" y="783205"/>
                    <a:pt x="431087" y="968544"/>
                    <a:pt x="553721" y="1060487"/>
                  </a:cubicBezTo>
                  <a:cubicBezTo>
                    <a:pt x="676355" y="1152430"/>
                    <a:pt x="642488" y="1204420"/>
                    <a:pt x="552926" y="1272418"/>
                  </a:cubicBezTo>
                  <a:cubicBezTo>
                    <a:pt x="463364" y="1340416"/>
                    <a:pt x="241114" y="1476017"/>
                    <a:pt x="111601" y="1716126"/>
                  </a:cubicBezTo>
                  <a:cubicBezTo>
                    <a:pt x="-17912" y="1956235"/>
                    <a:pt x="-2434" y="2224788"/>
                    <a:pt x="9208" y="2336838"/>
                  </a:cubicBezTo>
                  <a:cubicBezTo>
                    <a:pt x="73238" y="2334588"/>
                    <a:pt x="79322" y="2333927"/>
                    <a:pt x="141764" y="2335250"/>
                  </a:cubicBezTo>
                  <a:cubicBezTo>
                    <a:pt x="142293" y="2341337"/>
                    <a:pt x="72047" y="2043680"/>
                    <a:pt x="200502" y="1756607"/>
                  </a:cubicBezTo>
                  <a:cubicBezTo>
                    <a:pt x="328957" y="1469534"/>
                    <a:pt x="685482" y="1317001"/>
                    <a:pt x="683894" y="1165263"/>
                  </a:cubicBezTo>
                  <a:cubicBezTo>
                    <a:pt x="682306" y="1013525"/>
                    <a:pt x="282919" y="869723"/>
                    <a:pt x="175895" y="535025"/>
                  </a:cubicBezTo>
                  <a:cubicBezTo>
                    <a:pt x="68871" y="200327"/>
                    <a:pt x="104458" y="4271"/>
                    <a:pt x="113189" y="38"/>
                  </a:cubicBezTo>
                  <a:cubicBezTo>
                    <a:pt x="90964" y="-226"/>
                    <a:pt x="41530" y="1023"/>
                    <a:pt x="6033" y="38"/>
                  </a:cubicBez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sp>
          <p:nvSpPr>
            <p:cNvPr id="123" name="圆角矩形 122"/>
            <p:cNvSpPr/>
            <p:nvPr/>
          </p:nvSpPr>
          <p:spPr>
            <a:xfrm>
              <a:off x="457037" y="1023995"/>
              <a:ext cx="2371887" cy="252521"/>
            </a:xfrm>
            <a:prstGeom prst="roundRect">
              <a:avLst>
                <a:gd name="adj" fmla="val 50000"/>
              </a:avLst>
            </a:prstGeom>
            <a:solidFill>
              <a:srgbClr val="F7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sp>
          <p:nvSpPr>
            <p:cNvPr id="124" name="圆角矩形 123"/>
            <p:cNvSpPr/>
            <p:nvPr/>
          </p:nvSpPr>
          <p:spPr>
            <a:xfrm>
              <a:off x="457037" y="4318878"/>
              <a:ext cx="2371887" cy="252521"/>
            </a:xfrm>
            <a:prstGeom prst="roundRect">
              <a:avLst>
                <a:gd name="adj" fmla="val 50000"/>
              </a:avLst>
            </a:prstGeom>
            <a:solidFill>
              <a:srgbClr val="F7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grpSp>
      <p:sp>
        <p:nvSpPr>
          <p:cNvPr id="125" name="椭圆 124"/>
          <p:cNvSpPr/>
          <p:nvPr/>
        </p:nvSpPr>
        <p:spPr>
          <a:xfrm>
            <a:off x="5991429" y="3730338"/>
            <a:ext cx="215388" cy="215388"/>
          </a:xfrm>
          <a:prstGeom prst="ellipse">
            <a:avLst/>
          </a:prstGeom>
          <a:solidFill>
            <a:srgbClr val="F7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sp>
        <p:nvSpPr>
          <p:cNvPr id="126" name="椭圆 125"/>
          <p:cNvSpPr/>
          <p:nvPr/>
        </p:nvSpPr>
        <p:spPr>
          <a:xfrm>
            <a:off x="5765115" y="4036978"/>
            <a:ext cx="268953" cy="268953"/>
          </a:xfrm>
          <a:prstGeom prst="ellipse">
            <a:avLst/>
          </a:prstGeom>
          <a:solidFill>
            <a:srgbClr val="F7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sp>
        <p:nvSpPr>
          <p:cNvPr id="127" name="椭圆 126"/>
          <p:cNvSpPr/>
          <p:nvPr/>
        </p:nvSpPr>
        <p:spPr>
          <a:xfrm>
            <a:off x="5659302" y="4320582"/>
            <a:ext cx="240289" cy="240289"/>
          </a:xfrm>
          <a:prstGeom prst="ellipse">
            <a:avLst/>
          </a:prstGeom>
          <a:solidFill>
            <a:srgbClr val="F7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sp>
        <p:nvSpPr>
          <p:cNvPr id="128" name="椭圆 127"/>
          <p:cNvSpPr/>
          <p:nvPr/>
        </p:nvSpPr>
        <p:spPr>
          <a:xfrm>
            <a:off x="5999202" y="4556581"/>
            <a:ext cx="164785" cy="164783"/>
          </a:xfrm>
          <a:prstGeom prst="ellipse">
            <a:avLst/>
          </a:prstGeom>
          <a:solidFill>
            <a:srgbClr val="F7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sp>
        <p:nvSpPr>
          <p:cNvPr id="129" name="椭圆 128"/>
          <p:cNvSpPr/>
          <p:nvPr/>
        </p:nvSpPr>
        <p:spPr>
          <a:xfrm>
            <a:off x="6229072" y="3956875"/>
            <a:ext cx="178861" cy="178859"/>
          </a:xfrm>
          <a:prstGeom prst="ellipse">
            <a:avLst/>
          </a:prstGeom>
          <a:solidFill>
            <a:srgbClr val="F7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sp>
        <p:nvSpPr>
          <p:cNvPr id="130" name="椭圆 129"/>
          <p:cNvSpPr/>
          <p:nvPr/>
        </p:nvSpPr>
        <p:spPr>
          <a:xfrm>
            <a:off x="6256218" y="4303184"/>
            <a:ext cx="216349" cy="216347"/>
          </a:xfrm>
          <a:prstGeom prst="ellipse">
            <a:avLst/>
          </a:prstGeom>
          <a:solidFill>
            <a:srgbClr val="F7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sp>
        <p:nvSpPr>
          <p:cNvPr id="131" name="矩形 130"/>
          <p:cNvSpPr/>
          <p:nvPr/>
        </p:nvSpPr>
        <p:spPr>
          <a:xfrm>
            <a:off x="671177" y="1763436"/>
            <a:ext cx="3284939" cy="785921"/>
          </a:xfrm>
          <a:prstGeom prst="rect">
            <a:avLst/>
          </a:prstGeom>
        </p:spPr>
        <p:txBody>
          <a:bodyPr wrap="square">
            <a:spAutoFit/>
          </a:bodyPr>
          <a:lstStyle/>
          <a:p>
            <a:pPr algn="r" defTabSz="913765">
              <a:lnSpc>
                <a:spcPct val="130000"/>
              </a:lnSpc>
            </a:pPr>
            <a:r>
              <a:rPr lang="zh-CN" altLang="en-US" sz="1335" dirty="0">
                <a:solidFill>
                  <a:schemeClr val="tx1">
                    <a:lumMod val="65000"/>
                    <a:lumOff val="35000"/>
                  </a:schemeClr>
                </a:solidFill>
                <a:latin typeface="微软雅黑" panose="020B0503020204020204" pitchFamily="34" charset="-122"/>
              </a:rPr>
              <a:t>在此输入您的标题</a:t>
            </a:r>
            <a:endParaRPr lang="en-US" altLang="zh-CN" sz="1335" dirty="0">
              <a:solidFill>
                <a:schemeClr val="tx1">
                  <a:lumMod val="65000"/>
                  <a:lumOff val="35000"/>
                </a:schemeClr>
              </a:solidFill>
              <a:latin typeface="微软雅黑" panose="020B0503020204020204" pitchFamily="34" charset="-122"/>
            </a:endParaRPr>
          </a:p>
          <a:p>
            <a:pPr algn="r" defTabSz="913765">
              <a:lnSpc>
                <a:spcPct val="130000"/>
              </a:lnSpc>
            </a:pPr>
            <a:r>
              <a:rPr lang="zh-CN" altLang="en-US" sz="1065" dirty="0">
                <a:solidFill>
                  <a:schemeClr val="tx1">
                    <a:lumMod val="65000"/>
                    <a:lumOff val="35000"/>
                  </a:schemeClr>
                </a:solidFill>
                <a:latin typeface="微软雅黑" panose="020B0503020204020204" pitchFamily="34" charset="-122"/>
              </a:rPr>
              <a:t>在此输入您的文字，在此输入您的文字，在此输入您的文字在此输入您的文字，在此输入您的文字</a:t>
            </a:r>
            <a:endParaRPr lang="zh-CN" altLang="en-US" sz="1065" dirty="0">
              <a:solidFill>
                <a:schemeClr val="tx1">
                  <a:lumMod val="65000"/>
                  <a:lumOff val="35000"/>
                </a:schemeClr>
              </a:solidFill>
              <a:latin typeface="微软雅黑" panose="020B0503020204020204" pitchFamily="34" charset="-122"/>
            </a:endParaRPr>
          </a:p>
        </p:txBody>
      </p:sp>
      <p:sp>
        <p:nvSpPr>
          <p:cNvPr id="132" name="矩形 131"/>
          <p:cNvSpPr/>
          <p:nvPr/>
        </p:nvSpPr>
        <p:spPr>
          <a:xfrm>
            <a:off x="671177" y="3107339"/>
            <a:ext cx="3284939" cy="785921"/>
          </a:xfrm>
          <a:prstGeom prst="rect">
            <a:avLst/>
          </a:prstGeom>
        </p:spPr>
        <p:txBody>
          <a:bodyPr wrap="square">
            <a:spAutoFit/>
          </a:bodyPr>
          <a:lstStyle/>
          <a:p>
            <a:pPr algn="r" defTabSz="913765">
              <a:lnSpc>
                <a:spcPct val="130000"/>
              </a:lnSpc>
            </a:pPr>
            <a:r>
              <a:rPr lang="zh-CN" altLang="en-US" sz="1335" dirty="0">
                <a:solidFill>
                  <a:schemeClr val="tx1">
                    <a:lumMod val="65000"/>
                    <a:lumOff val="35000"/>
                  </a:schemeClr>
                </a:solidFill>
                <a:latin typeface="微软雅黑" panose="020B0503020204020204" pitchFamily="34" charset="-122"/>
              </a:rPr>
              <a:t>在此输入您的标题</a:t>
            </a:r>
            <a:endParaRPr lang="en-US" altLang="zh-CN" sz="1335" dirty="0">
              <a:solidFill>
                <a:schemeClr val="tx1">
                  <a:lumMod val="65000"/>
                  <a:lumOff val="35000"/>
                </a:schemeClr>
              </a:solidFill>
              <a:latin typeface="微软雅黑" panose="020B0503020204020204" pitchFamily="34" charset="-122"/>
            </a:endParaRPr>
          </a:p>
          <a:p>
            <a:pPr algn="r" defTabSz="913765">
              <a:lnSpc>
                <a:spcPct val="130000"/>
              </a:lnSpc>
            </a:pPr>
            <a:r>
              <a:rPr lang="zh-CN" altLang="en-US" sz="1065" dirty="0">
                <a:solidFill>
                  <a:schemeClr val="tx1">
                    <a:lumMod val="65000"/>
                    <a:lumOff val="35000"/>
                  </a:schemeClr>
                </a:solidFill>
                <a:latin typeface="微软雅黑" panose="020B0503020204020204" pitchFamily="34" charset="-122"/>
              </a:rPr>
              <a:t>在此输入您的文字，在此输入您的文字，在此输入您的文字在此输入您的文字，在此输入您的文字</a:t>
            </a:r>
            <a:endParaRPr lang="zh-CN" altLang="en-US" sz="1065" dirty="0">
              <a:solidFill>
                <a:schemeClr val="tx1">
                  <a:lumMod val="65000"/>
                  <a:lumOff val="35000"/>
                </a:schemeClr>
              </a:solidFill>
              <a:latin typeface="微软雅黑" panose="020B0503020204020204" pitchFamily="34" charset="-122"/>
            </a:endParaRPr>
          </a:p>
        </p:txBody>
      </p:sp>
      <p:sp>
        <p:nvSpPr>
          <p:cNvPr id="133" name="矩形 132"/>
          <p:cNvSpPr/>
          <p:nvPr/>
        </p:nvSpPr>
        <p:spPr>
          <a:xfrm>
            <a:off x="671177" y="4451242"/>
            <a:ext cx="3284939" cy="785921"/>
          </a:xfrm>
          <a:prstGeom prst="rect">
            <a:avLst/>
          </a:prstGeom>
        </p:spPr>
        <p:txBody>
          <a:bodyPr wrap="square">
            <a:spAutoFit/>
          </a:bodyPr>
          <a:lstStyle/>
          <a:p>
            <a:pPr algn="r" defTabSz="913765">
              <a:lnSpc>
                <a:spcPct val="130000"/>
              </a:lnSpc>
            </a:pPr>
            <a:r>
              <a:rPr lang="zh-CN" altLang="en-US" sz="1335" dirty="0">
                <a:solidFill>
                  <a:schemeClr val="tx1">
                    <a:lumMod val="65000"/>
                    <a:lumOff val="35000"/>
                  </a:schemeClr>
                </a:solidFill>
                <a:latin typeface="微软雅黑" panose="020B0503020204020204" pitchFamily="34" charset="-122"/>
              </a:rPr>
              <a:t>在此输入您的标题</a:t>
            </a:r>
            <a:endParaRPr lang="en-US" altLang="zh-CN" sz="1335" dirty="0">
              <a:solidFill>
                <a:schemeClr val="tx1">
                  <a:lumMod val="65000"/>
                  <a:lumOff val="35000"/>
                </a:schemeClr>
              </a:solidFill>
              <a:latin typeface="微软雅黑" panose="020B0503020204020204" pitchFamily="34" charset="-122"/>
            </a:endParaRPr>
          </a:p>
          <a:p>
            <a:pPr algn="r" defTabSz="913765">
              <a:lnSpc>
                <a:spcPct val="130000"/>
              </a:lnSpc>
            </a:pPr>
            <a:r>
              <a:rPr lang="zh-CN" altLang="en-US" sz="1065" dirty="0">
                <a:solidFill>
                  <a:schemeClr val="tx1">
                    <a:lumMod val="65000"/>
                    <a:lumOff val="35000"/>
                  </a:schemeClr>
                </a:solidFill>
                <a:latin typeface="微软雅黑" panose="020B0503020204020204" pitchFamily="34" charset="-122"/>
              </a:rPr>
              <a:t>在此输入您的文字，在此输入您的文字，在此输入您的文字在此输入您的文字，在此输入您的文字</a:t>
            </a:r>
            <a:endParaRPr lang="zh-CN" altLang="en-US" sz="1065" dirty="0">
              <a:solidFill>
                <a:schemeClr val="tx1">
                  <a:lumMod val="65000"/>
                  <a:lumOff val="35000"/>
                </a:schemeClr>
              </a:solidFill>
              <a:latin typeface="微软雅黑" panose="020B0503020204020204" pitchFamily="34" charset="-122"/>
            </a:endParaRPr>
          </a:p>
        </p:txBody>
      </p:sp>
      <p:sp>
        <p:nvSpPr>
          <p:cNvPr id="134" name="矩形 133"/>
          <p:cNvSpPr/>
          <p:nvPr/>
        </p:nvSpPr>
        <p:spPr>
          <a:xfrm>
            <a:off x="8237473" y="1763436"/>
            <a:ext cx="3284939" cy="785921"/>
          </a:xfrm>
          <a:prstGeom prst="rect">
            <a:avLst/>
          </a:prstGeom>
        </p:spPr>
        <p:txBody>
          <a:bodyPr wrap="square">
            <a:spAutoFit/>
          </a:bodyPr>
          <a:lstStyle/>
          <a:p>
            <a:pPr defTabSz="913765">
              <a:lnSpc>
                <a:spcPct val="130000"/>
              </a:lnSpc>
            </a:pPr>
            <a:r>
              <a:rPr lang="zh-CN" altLang="en-US" sz="1335" dirty="0">
                <a:solidFill>
                  <a:schemeClr val="tx1">
                    <a:lumMod val="65000"/>
                    <a:lumOff val="35000"/>
                  </a:schemeClr>
                </a:solidFill>
                <a:latin typeface="微软雅黑" panose="020B0503020204020204" pitchFamily="34" charset="-122"/>
              </a:rPr>
              <a:t>在此输入您的标题</a:t>
            </a:r>
            <a:endParaRPr lang="en-US" altLang="zh-CN" sz="1335" dirty="0">
              <a:solidFill>
                <a:schemeClr val="tx1">
                  <a:lumMod val="65000"/>
                  <a:lumOff val="35000"/>
                </a:schemeClr>
              </a:solidFill>
              <a:latin typeface="微软雅黑" panose="020B0503020204020204" pitchFamily="34" charset="-122"/>
            </a:endParaRPr>
          </a:p>
          <a:p>
            <a:pPr defTabSz="913765">
              <a:lnSpc>
                <a:spcPct val="130000"/>
              </a:lnSpc>
            </a:pPr>
            <a:r>
              <a:rPr lang="zh-CN" altLang="en-US" sz="1065" dirty="0">
                <a:solidFill>
                  <a:schemeClr val="tx1">
                    <a:lumMod val="65000"/>
                    <a:lumOff val="35000"/>
                  </a:schemeClr>
                </a:solidFill>
                <a:latin typeface="微软雅黑" panose="020B0503020204020204" pitchFamily="34" charset="-122"/>
              </a:rPr>
              <a:t>在此输入您的文字，在此输入您的文字，在此输入您的文字在此输入您的文字，在此输入您的文字</a:t>
            </a:r>
            <a:endParaRPr lang="zh-CN" altLang="en-US" sz="1065" dirty="0">
              <a:solidFill>
                <a:schemeClr val="tx1">
                  <a:lumMod val="65000"/>
                  <a:lumOff val="35000"/>
                </a:schemeClr>
              </a:solidFill>
              <a:latin typeface="微软雅黑" panose="020B0503020204020204" pitchFamily="34" charset="-122"/>
            </a:endParaRPr>
          </a:p>
        </p:txBody>
      </p:sp>
      <p:sp>
        <p:nvSpPr>
          <p:cNvPr id="135" name="矩形 134"/>
          <p:cNvSpPr/>
          <p:nvPr/>
        </p:nvSpPr>
        <p:spPr>
          <a:xfrm>
            <a:off x="8237473" y="3107339"/>
            <a:ext cx="3284939" cy="785921"/>
          </a:xfrm>
          <a:prstGeom prst="rect">
            <a:avLst/>
          </a:prstGeom>
        </p:spPr>
        <p:txBody>
          <a:bodyPr wrap="square">
            <a:spAutoFit/>
          </a:bodyPr>
          <a:lstStyle/>
          <a:p>
            <a:pPr defTabSz="913765">
              <a:lnSpc>
                <a:spcPct val="130000"/>
              </a:lnSpc>
            </a:pPr>
            <a:r>
              <a:rPr lang="zh-CN" altLang="en-US" sz="1335" dirty="0">
                <a:solidFill>
                  <a:schemeClr val="tx1">
                    <a:lumMod val="65000"/>
                    <a:lumOff val="35000"/>
                  </a:schemeClr>
                </a:solidFill>
                <a:latin typeface="微软雅黑" panose="020B0503020204020204" pitchFamily="34" charset="-122"/>
              </a:rPr>
              <a:t>在此输入您的标题</a:t>
            </a:r>
            <a:endParaRPr lang="en-US" altLang="zh-CN" sz="1335" dirty="0">
              <a:solidFill>
                <a:schemeClr val="tx1">
                  <a:lumMod val="65000"/>
                  <a:lumOff val="35000"/>
                </a:schemeClr>
              </a:solidFill>
              <a:latin typeface="微软雅黑" panose="020B0503020204020204" pitchFamily="34" charset="-122"/>
            </a:endParaRPr>
          </a:p>
          <a:p>
            <a:pPr defTabSz="913765">
              <a:lnSpc>
                <a:spcPct val="130000"/>
              </a:lnSpc>
            </a:pPr>
            <a:r>
              <a:rPr lang="zh-CN" altLang="en-US" sz="1065" dirty="0">
                <a:solidFill>
                  <a:schemeClr val="tx1">
                    <a:lumMod val="65000"/>
                    <a:lumOff val="35000"/>
                  </a:schemeClr>
                </a:solidFill>
                <a:latin typeface="微软雅黑" panose="020B0503020204020204" pitchFamily="34" charset="-122"/>
              </a:rPr>
              <a:t>在此输入您的文字，在此输入您的文字，在此输入您的文字在此输入您的文字，在此输入您的文字</a:t>
            </a:r>
            <a:endParaRPr lang="zh-CN" altLang="en-US" sz="1065" dirty="0">
              <a:solidFill>
                <a:schemeClr val="tx1">
                  <a:lumMod val="65000"/>
                  <a:lumOff val="35000"/>
                </a:schemeClr>
              </a:solidFill>
              <a:latin typeface="微软雅黑" panose="020B0503020204020204" pitchFamily="34" charset="-122"/>
            </a:endParaRPr>
          </a:p>
        </p:txBody>
      </p:sp>
      <p:sp>
        <p:nvSpPr>
          <p:cNvPr id="136" name="矩形 135"/>
          <p:cNvSpPr/>
          <p:nvPr/>
        </p:nvSpPr>
        <p:spPr>
          <a:xfrm>
            <a:off x="8237473" y="4451242"/>
            <a:ext cx="3284939" cy="785921"/>
          </a:xfrm>
          <a:prstGeom prst="rect">
            <a:avLst/>
          </a:prstGeom>
        </p:spPr>
        <p:txBody>
          <a:bodyPr wrap="square">
            <a:spAutoFit/>
          </a:bodyPr>
          <a:lstStyle/>
          <a:p>
            <a:pPr defTabSz="913765">
              <a:lnSpc>
                <a:spcPct val="130000"/>
              </a:lnSpc>
            </a:pPr>
            <a:r>
              <a:rPr lang="zh-CN" altLang="en-US" sz="1335" dirty="0">
                <a:solidFill>
                  <a:schemeClr val="tx1">
                    <a:lumMod val="65000"/>
                    <a:lumOff val="35000"/>
                  </a:schemeClr>
                </a:solidFill>
                <a:latin typeface="微软雅黑" panose="020B0503020204020204" pitchFamily="34" charset="-122"/>
              </a:rPr>
              <a:t>在此输入您的标题</a:t>
            </a:r>
            <a:endParaRPr lang="en-US" altLang="zh-CN" sz="1335" dirty="0">
              <a:solidFill>
                <a:schemeClr val="tx1">
                  <a:lumMod val="65000"/>
                  <a:lumOff val="35000"/>
                </a:schemeClr>
              </a:solidFill>
              <a:latin typeface="微软雅黑" panose="020B0503020204020204" pitchFamily="34" charset="-122"/>
            </a:endParaRPr>
          </a:p>
          <a:p>
            <a:pPr defTabSz="913765">
              <a:lnSpc>
                <a:spcPct val="130000"/>
              </a:lnSpc>
            </a:pPr>
            <a:r>
              <a:rPr lang="zh-CN" altLang="en-US" sz="1065" dirty="0">
                <a:solidFill>
                  <a:schemeClr val="tx1">
                    <a:lumMod val="65000"/>
                    <a:lumOff val="35000"/>
                  </a:schemeClr>
                </a:solidFill>
                <a:latin typeface="微软雅黑" panose="020B0503020204020204" pitchFamily="34" charset="-122"/>
              </a:rPr>
              <a:t>在此输入您的文字，在此输入您的文字，在此输入您的文字在此输入您的文字，在此输入您的文字</a:t>
            </a:r>
            <a:endParaRPr lang="zh-CN" altLang="en-US" sz="1065" dirty="0">
              <a:solidFill>
                <a:schemeClr val="tx1">
                  <a:lumMod val="65000"/>
                  <a:lumOff val="35000"/>
                </a:schemeClr>
              </a:solidFill>
              <a:latin typeface="微软雅黑" panose="020B0503020204020204" pitchFamily="34" charset="-122"/>
            </a:endParaRPr>
          </a:p>
        </p:txBody>
      </p:sp>
      <p:cxnSp>
        <p:nvCxnSpPr>
          <p:cNvPr id="137" name="肘形连接符 136"/>
          <p:cNvCxnSpPr/>
          <p:nvPr/>
        </p:nvCxnSpPr>
        <p:spPr>
          <a:xfrm flipV="1">
            <a:off x="6206817" y="2171753"/>
            <a:ext cx="2030656" cy="1666279"/>
          </a:xfrm>
          <a:prstGeom prst="bentConnector3">
            <a:avLst>
              <a:gd name="adj1" fmla="val 63134"/>
            </a:avLst>
          </a:prstGeom>
          <a:solidFill>
            <a:schemeClr val="bg1"/>
          </a:solidFill>
          <a:ln w="12700">
            <a:solidFill>
              <a:schemeClr val="tx1">
                <a:lumMod val="75000"/>
                <a:lumOff val="2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138" name="肘形连接符 137"/>
          <p:cNvCxnSpPr/>
          <p:nvPr/>
        </p:nvCxnSpPr>
        <p:spPr>
          <a:xfrm flipV="1">
            <a:off x="6407933" y="3518649"/>
            <a:ext cx="1829540" cy="530648"/>
          </a:xfrm>
          <a:prstGeom prst="bentConnector3">
            <a:avLst>
              <a:gd name="adj1" fmla="val 72907"/>
            </a:avLst>
          </a:prstGeom>
          <a:solidFill>
            <a:schemeClr val="bg1"/>
          </a:solidFill>
          <a:ln w="12700">
            <a:solidFill>
              <a:schemeClr val="tx1">
                <a:lumMod val="75000"/>
                <a:lumOff val="2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139" name="肘形连接符 138"/>
          <p:cNvCxnSpPr/>
          <p:nvPr/>
        </p:nvCxnSpPr>
        <p:spPr>
          <a:xfrm>
            <a:off x="6472568" y="4416285"/>
            <a:ext cx="1764905" cy="448201"/>
          </a:xfrm>
          <a:prstGeom prst="bentConnector3">
            <a:avLst>
              <a:gd name="adj1" fmla="val 71947"/>
            </a:avLst>
          </a:prstGeom>
          <a:solidFill>
            <a:schemeClr val="bg1"/>
          </a:solidFill>
          <a:ln w="12700">
            <a:solidFill>
              <a:schemeClr val="tx1">
                <a:lumMod val="75000"/>
                <a:lumOff val="2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140" name="肘形连接符 139"/>
          <p:cNvCxnSpPr/>
          <p:nvPr/>
        </p:nvCxnSpPr>
        <p:spPr>
          <a:xfrm rot="10800000">
            <a:off x="3956117" y="2172311"/>
            <a:ext cx="1808999" cy="1999701"/>
          </a:xfrm>
          <a:prstGeom prst="bentConnector3">
            <a:avLst>
              <a:gd name="adj1" fmla="val 58776"/>
            </a:avLst>
          </a:prstGeom>
          <a:solidFill>
            <a:schemeClr val="bg1"/>
          </a:solidFill>
          <a:ln w="12700">
            <a:solidFill>
              <a:schemeClr val="tx1">
                <a:lumMod val="75000"/>
                <a:lumOff val="2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141" name="肘形连接符 140"/>
          <p:cNvCxnSpPr/>
          <p:nvPr/>
        </p:nvCxnSpPr>
        <p:spPr>
          <a:xfrm rot="10800000">
            <a:off x="3956118" y="3518846"/>
            <a:ext cx="1703185" cy="925071"/>
          </a:xfrm>
          <a:prstGeom prst="bentConnector3">
            <a:avLst>
              <a:gd name="adj1" fmla="val 70879"/>
            </a:avLst>
          </a:prstGeom>
          <a:solidFill>
            <a:schemeClr val="bg1"/>
          </a:solidFill>
          <a:ln w="12700">
            <a:solidFill>
              <a:schemeClr val="tx1">
                <a:lumMod val="75000"/>
                <a:lumOff val="2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142" name="肘形连接符 141"/>
          <p:cNvCxnSpPr/>
          <p:nvPr/>
        </p:nvCxnSpPr>
        <p:spPr>
          <a:xfrm rot="10800000" flipV="1">
            <a:off x="3956116" y="4643184"/>
            <a:ext cx="2043085" cy="220587"/>
          </a:xfrm>
          <a:prstGeom prst="bentConnector3">
            <a:avLst>
              <a:gd name="adj1" fmla="val 75797"/>
            </a:avLst>
          </a:prstGeom>
          <a:solidFill>
            <a:schemeClr val="bg1"/>
          </a:solidFill>
          <a:ln w="12700">
            <a:solidFill>
              <a:schemeClr val="tx1">
                <a:lumMod val="75000"/>
                <a:lumOff val="2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118"/>
                                        </p:tgtEl>
                                        <p:attrNameLst>
                                          <p:attrName>style.visibility</p:attrName>
                                        </p:attrNameLst>
                                      </p:cBhvr>
                                      <p:to>
                                        <p:strVal val="visible"/>
                                      </p:to>
                                    </p:set>
                                    <p:animEffect transition="in" filter="fade">
                                      <p:cBhvr>
                                        <p:cTn id="11" dur="1000"/>
                                        <p:tgtEl>
                                          <p:spTgt spid="118"/>
                                        </p:tgtEl>
                                      </p:cBhvr>
                                    </p:animEffect>
                                    <p:anim calcmode="lin" valueType="num">
                                      <p:cBhvr>
                                        <p:cTn id="12" dur="1000" fill="hold"/>
                                        <p:tgtEl>
                                          <p:spTgt spid="118"/>
                                        </p:tgtEl>
                                        <p:attrNameLst>
                                          <p:attrName>ppt_w</p:attrName>
                                        </p:attrNameLst>
                                      </p:cBhvr>
                                      <p:tavLst>
                                        <p:tav tm="0" fmla="#ppt_w*sin(2.5*pi*$)">
                                          <p:val>
                                            <p:fltVal val="0"/>
                                          </p:val>
                                        </p:tav>
                                        <p:tav tm="100000">
                                          <p:val>
                                            <p:fltVal val="1"/>
                                          </p:val>
                                        </p:tav>
                                      </p:tavLst>
                                    </p:anim>
                                    <p:anim calcmode="lin" valueType="num">
                                      <p:cBhvr>
                                        <p:cTn id="13" dur="1000" fill="hold"/>
                                        <p:tgtEl>
                                          <p:spTgt spid="118"/>
                                        </p:tgtEl>
                                        <p:attrNameLst>
                                          <p:attrName>ppt_h</p:attrName>
                                        </p:attrNameLst>
                                      </p:cBhvr>
                                      <p:tavLst>
                                        <p:tav tm="0">
                                          <p:val>
                                            <p:strVal val="#ppt_h"/>
                                          </p:val>
                                        </p:tav>
                                        <p:tav tm="100000">
                                          <p:val>
                                            <p:strVal val="#ppt_h"/>
                                          </p:val>
                                        </p:tav>
                                      </p:tavLst>
                                    </p:anim>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up)">
                                      <p:cBhvr>
                                        <p:cTn id="17" dur="500"/>
                                        <p:tgtEl>
                                          <p:spTgt spid="117"/>
                                        </p:tgtEl>
                                      </p:cBhvr>
                                    </p:animEffec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125"/>
                                        </p:tgtEl>
                                        <p:attrNameLst>
                                          <p:attrName>style.visibility</p:attrName>
                                        </p:attrNameLst>
                                      </p:cBhvr>
                                      <p:to>
                                        <p:strVal val="visible"/>
                                      </p:to>
                                    </p:set>
                                    <p:anim calcmode="lin" valueType="num">
                                      <p:cBhvr>
                                        <p:cTn id="21" dur="250" fill="hold"/>
                                        <p:tgtEl>
                                          <p:spTgt spid="125"/>
                                        </p:tgtEl>
                                        <p:attrNameLst>
                                          <p:attrName>ppt_w</p:attrName>
                                        </p:attrNameLst>
                                      </p:cBhvr>
                                      <p:tavLst>
                                        <p:tav tm="0">
                                          <p:val>
                                            <p:fltVal val="0"/>
                                          </p:val>
                                        </p:tav>
                                        <p:tav tm="100000">
                                          <p:val>
                                            <p:strVal val="#ppt_w"/>
                                          </p:val>
                                        </p:tav>
                                      </p:tavLst>
                                    </p:anim>
                                    <p:anim calcmode="lin" valueType="num">
                                      <p:cBhvr>
                                        <p:cTn id="22" dur="250" fill="hold"/>
                                        <p:tgtEl>
                                          <p:spTgt spid="125"/>
                                        </p:tgtEl>
                                        <p:attrNameLst>
                                          <p:attrName>ppt_h</p:attrName>
                                        </p:attrNameLst>
                                      </p:cBhvr>
                                      <p:tavLst>
                                        <p:tav tm="0">
                                          <p:val>
                                            <p:fltVal val="0"/>
                                          </p:val>
                                        </p:tav>
                                        <p:tav tm="100000">
                                          <p:val>
                                            <p:strVal val="#ppt_h"/>
                                          </p:val>
                                        </p:tav>
                                      </p:tavLst>
                                    </p:anim>
                                    <p:animEffect transition="in" filter="fade">
                                      <p:cBhvr>
                                        <p:cTn id="23" dur="250"/>
                                        <p:tgtEl>
                                          <p:spTgt spid="125"/>
                                        </p:tgtEl>
                                      </p:cBhvr>
                                    </p:animEffect>
                                  </p:childTnLst>
                                </p:cTn>
                              </p:par>
                            </p:childTnLst>
                          </p:cTn>
                        </p:par>
                        <p:par>
                          <p:cTn id="24" fill="hold">
                            <p:stCondLst>
                              <p:cond delay="2500"/>
                            </p:stCondLst>
                            <p:childTnLst>
                              <p:par>
                                <p:cTn id="25" presetID="53" presetClass="entr" presetSubtype="16" fill="hold" grpId="0" nodeType="afterEffect">
                                  <p:stCondLst>
                                    <p:cond delay="0"/>
                                  </p:stCondLst>
                                  <p:childTnLst>
                                    <p:set>
                                      <p:cBhvr>
                                        <p:cTn id="26" dur="1" fill="hold">
                                          <p:stCondLst>
                                            <p:cond delay="0"/>
                                          </p:stCondLst>
                                        </p:cTn>
                                        <p:tgtEl>
                                          <p:spTgt spid="129"/>
                                        </p:tgtEl>
                                        <p:attrNameLst>
                                          <p:attrName>style.visibility</p:attrName>
                                        </p:attrNameLst>
                                      </p:cBhvr>
                                      <p:to>
                                        <p:strVal val="visible"/>
                                      </p:to>
                                    </p:set>
                                    <p:anim calcmode="lin" valueType="num">
                                      <p:cBhvr>
                                        <p:cTn id="27" dur="250" fill="hold"/>
                                        <p:tgtEl>
                                          <p:spTgt spid="129"/>
                                        </p:tgtEl>
                                        <p:attrNameLst>
                                          <p:attrName>ppt_w</p:attrName>
                                        </p:attrNameLst>
                                      </p:cBhvr>
                                      <p:tavLst>
                                        <p:tav tm="0">
                                          <p:val>
                                            <p:fltVal val="0"/>
                                          </p:val>
                                        </p:tav>
                                        <p:tav tm="100000">
                                          <p:val>
                                            <p:strVal val="#ppt_w"/>
                                          </p:val>
                                        </p:tav>
                                      </p:tavLst>
                                    </p:anim>
                                    <p:anim calcmode="lin" valueType="num">
                                      <p:cBhvr>
                                        <p:cTn id="28" dur="250" fill="hold"/>
                                        <p:tgtEl>
                                          <p:spTgt spid="129"/>
                                        </p:tgtEl>
                                        <p:attrNameLst>
                                          <p:attrName>ppt_h</p:attrName>
                                        </p:attrNameLst>
                                      </p:cBhvr>
                                      <p:tavLst>
                                        <p:tav tm="0">
                                          <p:val>
                                            <p:fltVal val="0"/>
                                          </p:val>
                                        </p:tav>
                                        <p:tav tm="100000">
                                          <p:val>
                                            <p:strVal val="#ppt_h"/>
                                          </p:val>
                                        </p:tav>
                                      </p:tavLst>
                                    </p:anim>
                                    <p:animEffect transition="in" filter="fade">
                                      <p:cBhvr>
                                        <p:cTn id="29" dur="250"/>
                                        <p:tgtEl>
                                          <p:spTgt spid="129"/>
                                        </p:tgtEl>
                                      </p:cBhvr>
                                    </p:animEffect>
                                  </p:childTnLst>
                                </p:cTn>
                              </p:par>
                            </p:childTnLst>
                          </p:cTn>
                        </p:par>
                        <p:par>
                          <p:cTn id="30" fill="hold">
                            <p:stCondLst>
                              <p:cond delay="3000"/>
                            </p:stCondLst>
                            <p:childTnLst>
                              <p:par>
                                <p:cTn id="31" presetID="53" presetClass="entr" presetSubtype="16" fill="hold" grpId="0" nodeType="afterEffect">
                                  <p:stCondLst>
                                    <p:cond delay="0"/>
                                  </p:stCondLst>
                                  <p:childTnLst>
                                    <p:set>
                                      <p:cBhvr>
                                        <p:cTn id="32" dur="1" fill="hold">
                                          <p:stCondLst>
                                            <p:cond delay="0"/>
                                          </p:stCondLst>
                                        </p:cTn>
                                        <p:tgtEl>
                                          <p:spTgt spid="126"/>
                                        </p:tgtEl>
                                        <p:attrNameLst>
                                          <p:attrName>style.visibility</p:attrName>
                                        </p:attrNameLst>
                                      </p:cBhvr>
                                      <p:to>
                                        <p:strVal val="visible"/>
                                      </p:to>
                                    </p:set>
                                    <p:anim calcmode="lin" valueType="num">
                                      <p:cBhvr>
                                        <p:cTn id="33" dur="250" fill="hold"/>
                                        <p:tgtEl>
                                          <p:spTgt spid="126"/>
                                        </p:tgtEl>
                                        <p:attrNameLst>
                                          <p:attrName>ppt_w</p:attrName>
                                        </p:attrNameLst>
                                      </p:cBhvr>
                                      <p:tavLst>
                                        <p:tav tm="0">
                                          <p:val>
                                            <p:fltVal val="0"/>
                                          </p:val>
                                        </p:tav>
                                        <p:tav tm="100000">
                                          <p:val>
                                            <p:strVal val="#ppt_w"/>
                                          </p:val>
                                        </p:tav>
                                      </p:tavLst>
                                    </p:anim>
                                    <p:anim calcmode="lin" valueType="num">
                                      <p:cBhvr>
                                        <p:cTn id="34" dur="250" fill="hold"/>
                                        <p:tgtEl>
                                          <p:spTgt spid="126"/>
                                        </p:tgtEl>
                                        <p:attrNameLst>
                                          <p:attrName>ppt_h</p:attrName>
                                        </p:attrNameLst>
                                      </p:cBhvr>
                                      <p:tavLst>
                                        <p:tav tm="0">
                                          <p:val>
                                            <p:fltVal val="0"/>
                                          </p:val>
                                        </p:tav>
                                        <p:tav tm="100000">
                                          <p:val>
                                            <p:strVal val="#ppt_h"/>
                                          </p:val>
                                        </p:tav>
                                      </p:tavLst>
                                    </p:anim>
                                    <p:animEffect transition="in" filter="fade">
                                      <p:cBhvr>
                                        <p:cTn id="35" dur="250"/>
                                        <p:tgtEl>
                                          <p:spTgt spid="126"/>
                                        </p:tgtEl>
                                      </p:cBhvr>
                                    </p:animEffect>
                                  </p:childTnLst>
                                </p:cTn>
                              </p:par>
                            </p:childTnLst>
                          </p:cTn>
                        </p:par>
                        <p:par>
                          <p:cTn id="36" fill="hold">
                            <p:stCondLst>
                              <p:cond delay="3500"/>
                            </p:stCondLst>
                            <p:childTnLst>
                              <p:par>
                                <p:cTn id="37" presetID="53" presetClass="entr" presetSubtype="16" fill="hold" grpId="0" nodeType="afterEffect">
                                  <p:stCondLst>
                                    <p:cond delay="0"/>
                                  </p:stCondLst>
                                  <p:childTnLst>
                                    <p:set>
                                      <p:cBhvr>
                                        <p:cTn id="38" dur="1" fill="hold">
                                          <p:stCondLst>
                                            <p:cond delay="0"/>
                                          </p:stCondLst>
                                        </p:cTn>
                                        <p:tgtEl>
                                          <p:spTgt spid="127"/>
                                        </p:tgtEl>
                                        <p:attrNameLst>
                                          <p:attrName>style.visibility</p:attrName>
                                        </p:attrNameLst>
                                      </p:cBhvr>
                                      <p:to>
                                        <p:strVal val="visible"/>
                                      </p:to>
                                    </p:set>
                                    <p:anim calcmode="lin" valueType="num">
                                      <p:cBhvr>
                                        <p:cTn id="39" dur="250" fill="hold"/>
                                        <p:tgtEl>
                                          <p:spTgt spid="127"/>
                                        </p:tgtEl>
                                        <p:attrNameLst>
                                          <p:attrName>ppt_w</p:attrName>
                                        </p:attrNameLst>
                                      </p:cBhvr>
                                      <p:tavLst>
                                        <p:tav tm="0">
                                          <p:val>
                                            <p:fltVal val="0"/>
                                          </p:val>
                                        </p:tav>
                                        <p:tav tm="100000">
                                          <p:val>
                                            <p:strVal val="#ppt_w"/>
                                          </p:val>
                                        </p:tav>
                                      </p:tavLst>
                                    </p:anim>
                                    <p:anim calcmode="lin" valueType="num">
                                      <p:cBhvr>
                                        <p:cTn id="40" dur="250" fill="hold"/>
                                        <p:tgtEl>
                                          <p:spTgt spid="127"/>
                                        </p:tgtEl>
                                        <p:attrNameLst>
                                          <p:attrName>ppt_h</p:attrName>
                                        </p:attrNameLst>
                                      </p:cBhvr>
                                      <p:tavLst>
                                        <p:tav tm="0">
                                          <p:val>
                                            <p:fltVal val="0"/>
                                          </p:val>
                                        </p:tav>
                                        <p:tav tm="100000">
                                          <p:val>
                                            <p:strVal val="#ppt_h"/>
                                          </p:val>
                                        </p:tav>
                                      </p:tavLst>
                                    </p:anim>
                                    <p:animEffect transition="in" filter="fade">
                                      <p:cBhvr>
                                        <p:cTn id="41" dur="250"/>
                                        <p:tgtEl>
                                          <p:spTgt spid="127"/>
                                        </p:tgtEl>
                                      </p:cBhvr>
                                    </p:animEffect>
                                  </p:childTnLst>
                                </p:cTn>
                              </p:par>
                            </p:childTnLst>
                          </p:cTn>
                        </p:par>
                        <p:par>
                          <p:cTn id="42" fill="hold">
                            <p:stCondLst>
                              <p:cond delay="4000"/>
                            </p:stCondLst>
                            <p:childTnLst>
                              <p:par>
                                <p:cTn id="43" presetID="53" presetClass="entr" presetSubtype="16" fill="hold" grpId="0" nodeType="afterEffect">
                                  <p:stCondLst>
                                    <p:cond delay="0"/>
                                  </p:stCondLst>
                                  <p:childTnLst>
                                    <p:set>
                                      <p:cBhvr>
                                        <p:cTn id="44" dur="1" fill="hold">
                                          <p:stCondLst>
                                            <p:cond delay="0"/>
                                          </p:stCondLst>
                                        </p:cTn>
                                        <p:tgtEl>
                                          <p:spTgt spid="128"/>
                                        </p:tgtEl>
                                        <p:attrNameLst>
                                          <p:attrName>style.visibility</p:attrName>
                                        </p:attrNameLst>
                                      </p:cBhvr>
                                      <p:to>
                                        <p:strVal val="visible"/>
                                      </p:to>
                                    </p:set>
                                    <p:anim calcmode="lin" valueType="num">
                                      <p:cBhvr>
                                        <p:cTn id="45" dur="250" fill="hold"/>
                                        <p:tgtEl>
                                          <p:spTgt spid="128"/>
                                        </p:tgtEl>
                                        <p:attrNameLst>
                                          <p:attrName>ppt_w</p:attrName>
                                        </p:attrNameLst>
                                      </p:cBhvr>
                                      <p:tavLst>
                                        <p:tav tm="0">
                                          <p:val>
                                            <p:fltVal val="0"/>
                                          </p:val>
                                        </p:tav>
                                        <p:tav tm="100000">
                                          <p:val>
                                            <p:strVal val="#ppt_w"/>
                                          </p:val>
                                        </p:tav>
                                      </p:tavLst>
                                    </p:anim>
                                    <p:anim calcmode="lin" valueType="num">
                                      <p:cBhvr>
                                        <p:cTn id="46" dur="250" fill="hold"/>
                                        <p:tgtEl>
                                          <p:spTgt spid="128"/>
                                        </p:tgtEl>
                                        <p:attrNameLst>
                                          <p:attrName>ppt_h</p:attrName>
                                        </p:attrNameLst>
                                      </p:cBhvr>
                                      <p:tavLst>
                                        <p:tav tm="0">
                                          <p:val>
                                            <p:fltVal val="0"/>
                                          </p:val>
                                        </p:tav>
                                        <p:tav tm="100000">
                                          <p:val>
                                            <p:strVal val="#ppt_h"/>
                                          </p:val>
                                        </p:tav>
                                      </p:tavLst>
                                    </p:anim>
                                    <p:animEffect transition="in" filter="fade">
                                      <p:cBhvr>
                                        <p:cTn id="47" dur="250"/>
                                        <p:tgtEl>
                                          <p:spTgt spid="128"/>
                                        </p:tgtEl>
                                      </p:cBhvr>
                                    </p:animEffect>
                                  </p:childTnLst>
                                </p:cTn>
                              </p:par>
                            </p:childTnLst>
                          </p:cTn>
                        </p:par>
                        <p:par>
                          <p:cTn id="48" fill="hold">
                            <p:stCondLst>
                              <p:cond delay="4500"/>
                            </p:stCondLst>
                            <p:childTnLst>
                              <p:par>
                                <p:cTn id="49" presetID="53" presetClass="entr" presetSubtype="16" fill="hold" grpId="0" nodeType="afterEffect">
                                  <p:stCondLst>
                                    <p:cond delay="0"/>
                                  </p:stCondLst>
                                  <p:childTnLst>
                                    <p:set>
                                      <p:cBhvr>
                                        <p:cTn id="50" dur="1" fill="hold">
                                          <p:stCondLst>
                                            <p:cond delay="0"/>
                                          </p:stCondLst>
                                        </p:cTn>
                                        <p:tgtEl>
                                          <p:spTgt spid="130"/>
                                        </p:tgtEl>
                                        <p:attrNameLst>
                                          <p:attrName>style.visibility</p:attrName>
                                        </p:attrNameLst>
                                      </p:cBhvr>
                                      <p:to>
                                        <p:strVal val="visible"/>
                                      </p:to>
                                    </p:set>
                                    <p:anim calcmode="lin" valueType="num">
                                      <p:cBhvr>
                                        <p:cTn id="51" dur="250" fill="hold"/>
                                        <p:tgtEl>
                                          <p:spTgt spid="130"/>
                                        </p:tgtEl>
                                        <p:attrNameLst>
                                          <p:attrName>ppt_w</p:attrName>
                                        </p:attrNameLst>
                                      </p:cBhvr>
                                      <p:tavLst>
                                        <p:tav tm="0">
                                          <p:val>
                                            <p:fltVal val="0"/>
                                          </p:val>
                                        </p:tav>
                                        <p:tav tm="100000">
                                          <p:val>
                                            <p:strVal val="#ppt_w"/>
                                          </p:val>
                                        </p:tav>
                                      </p:tavLst>
                                    </p:anim>
                                    <p:anim calcmode="lin" valueType="num">
                                      <p:cBhvr>
                                        <p:cTn id="52" dur="250" fill="hold"/>
                                        <p:tgtEl>
                                          <p:spTgt spid="130"/>
                                        </p:tgtEl>
                                        <p:attrNameLst>
                                          <p:attrName>ppt_h</p:attrName>
                                        </p:attrNameLst>
                                      </p:cBhvr>
                                      <p:tavLst>
                                        <p:tav tm="0">
                                          <p:val>
                                            <p:fltVal val="0"/>
                                          </p:val>
                                        </p:tav>
                                        <p:tav tm="100000">
                                          <p:val>
                                            <p:strVal val="#ppt_h"/>
                                          </p:val>
                                        </p:tav>
                                      </p:tavLst>
                                    </p:anim>
                                    <p:animEffect transition="in" filter="fade">
                                      <p:cBhvr>
                                        <p:cTn id="53" dur="250"/>
                                        <p:tgtEl>
                                          <p:spTgt spid="130"/>
                                        </p:tgtEl>
                                      </p:cBhvr>
                                    </p:animEffect>
                                  </p:childTnLst>
                                </p:cTn>
                              </p:par>
                            </p:childTnLst>
                          </p:cTn>
                        </p:par>
                        <p:par>
                          <p:cTn id="54" fill="hold">
                            <p:stCondLst>
                              <p:cond delay="5000"/>
                            </p:stCondLst>
                            <p:childTnLst>
                              <p:par>
                                <p:cTn id="55" presetID="22" presetClass="entr" presetSubtype="4" fill="hold" grpId="0" nodeType="after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down)">
                                      <p:cBhvr>
                                        <p:cTn id="57" dur="250"/>
                                        <p:tgtEl>
                                          <p:spTgt spid="59"/>
                                        </p:tgtEl>
                                      </p:cBhvr>
                                    </p:animEffect>
                                  </p:childTnLst>
                                </p:cTn>
                              </p:par>
                            </p:childTnLst>
                          </p:cTn>
                        </p:par>
                        <p:par>
                          <p:cTn id="58" fill="hold">
                            <p:stCondLst>
                              <p:cond delay="5500"/>
                            </p:stCondLst>
                            <p:childTnLst>
                              <p:par>
                                <p:cTn id="59" presetID="22" presetClass="entr" presetSubtype="8" fill="hold" nodeType="afterEffect">
                                  <p:stCondLst>
                                    <p:cond delay="0"/>
                                  </p:stCondLst>
                                  <p:childTnLst>
                                    <p:set>
                                      <p:cBhvr>
                                        <p:cTn id="60" dur="1" fill="hold">
                                          <p:stCondLst>
                                            <p:cond delay="0"/>
                                          </p:stCondLst>
                                        </p:cTn>
                                        <p:tgtEl>
                                          <p:spTgt spid="137"/>
                                        </p:tgtEl>
                                        <p:attrNameLst>
                                          <p:attrName>style.visibility</p:attrName>
                                        </p:attrNameLst>
                                      </p:cBhvr>
                                      <p:to>
                                        <p:strVal val="visible"/>
                                      </p:to>
                                    </p:set>
                                    <p:animEffect transition="in" filter="wipe(left)">
                                      <p:cBhvr>
                                        <p:cTn id="61" dur="250"/>
                                        <p:tgtEl>
                                          <p:spTgt spid="137"/>
                                        </p:tgtEl>
                                      </p:cBhvr>
                                    </p:animEffect>
                                  </p:childTnLst>
                                </p:cTn>
                              </p:par>
                            </p:childTnLst>
                          </p:cTn>
                        </p:par>
                        <p:par>
                          <p:cTn id="62" fill="hold">
                            <p:stCondLst>
                              <p:cond delay="6000"/>
                            </p:stCondLst>
                            <p:childTnLst>
                              <p:par>
                                <p:cTn id="63" presetID="2" presetClass="entr" presetSubtype="2" fill="hold" grpId="0" nodeType="afterEffect">
                                  <p:stCondLst>
                                    <p:cond delay="0"/>
                                  </p:stCondLst>
                                  <p:childTnLst>
                                    <p:set>
                                      <p:cBhvr>
                                        <p:cTn id="64" dur="1" fill="hold">
                                          <p:stCondLst>
                                            <p:cond delay="0"/>
                                          </p:stCondLst>
                                        </p:cTn>
                                        <p:tgtEl>
                                          <p:spTgt spid="134"/>
                                        </p:tgtEl>
                                        <p:attrNameLst>
                                          <p:attrName>style.visibility</p:attrName>
                                        </p:attrNameLst>
                                      </p:cBhvr>
                                      <p:to>
                                        <p:strVal val="visible"/>
                                      </p:to>
                                    </p:set>
                                    <p:anim calcmode="lin" valueType="num">
                                      <p:cBhvr additive="base">
                                        <p:cTn id="65" dur="250" fill="hold"/>
                                        <p:tgtEl>
                                          <p:spTgt spid="134"/>
                                        </p:tgtEl>
                                        <p:attrNameLst>
                                          <p:attrName>ppt_x</p:attrName>
                                        </p:attrNameLst>
                                      </p:cBhvr>
                                      <p:tavLst>
                                        <p:tav tm="0">
                                          <p:val>
                                            <p:strVal val="1+#ppt_w/2"/>
                                          </p:val>
                                        </p:tav>
                                        <p:tav tm="100000">
                                          <p:val>
                                            <p:strVal val="#ppt_x"/>
                                          </p:val>
                                        </p:tav>
                                      </p:tavLst>
                                    </p:anim>
                                    <p:anim calcmode="lin" valueType="num">
                                      <p:cBhvr additive="base">
                                        <p:cTn id="66" dur="250" fill="hold"/>
                                        <p:tgtEl>
                                          <p:spTgt spid="134"/>
                                        </p:tgtEl>
                                        <p:attrNameLst>
                                          <p:attrName>ppt_y</p:attrName>
                                        </p:attrNameLst>
                                      </p:cBhvr>
                                      <p:tavLst>
                                        <p:tav tm="0">
                                          <p:val>
                                            <p:strVal val="#ppt_y"/>
                                          </p:val>
                                        </p:tav>
                                        <p:tav tm="100000">
                                          <p:val>
                                            <p:strVal val="#ppt_y"/>
                                          </p:val>
                                        </p:tav>
                                      </p:tavLst>
                                    </p:anim>
                                  </p:childTnLst>
                                </p:cTn>
                              </p:par>
                            </p:childTnLst>
                          </p:cTn>
                        </p:par>
                        <p:par>
                          <p:cTn id="67" fill="hold">
                            <p:stCondLst>
                              <p:cond delay="6500"/>
                            </p:stCondLst>
                            <p:childTnLst>
                              <p:par>
                                <p:cTn id="68" presetID="22" presetClass="entr" presetSubtype="2" fill="hold" nodeType="afterEffect">
                                  <p:stCondLst>
                                    <p:cond delay="0"/>
                                  </p:stCondLst>
                                  <p:childTnLst>
                                    <p:set>
                                      <p:cBhvr>
                                        <p:cTn id="69" dur="1" fill="hold">
                                          <p:stCondLst>
                                            <p:cond delay="0"/>
                                          </p:stCondLst>
                                        </p:cTn>
                                        <p:tgtEl>
                                          <p:spTgt spid="140"/>
                                        </p:tgtEl>
                                        <p:attrNameLst>
                                          <p:attrName>style.visibility</p:attrName>
                                        </p:attrNameLst>
                                      </p:cBhvr>
                                      <p:to>
                                        <p:strVal val="visible"/>
                                      </p:to>
                                    </p:set>
                                    <p:animEffect transition="in" filter="wipe(right)">
                                      <p:cBhvr>
                                        <p:cTn id="70" dur="250"/>
                                        <p:tgtEl>
                                          <p:spTgt spid="140"/>
                                        </p:tgtEl>
                                      </p:cBhvr>
                                    </p:animEffect>
                                  </p:childTnLst>
                                </p:cTn>
                              </p:par>
                            </p:childTnLst>
                          </p:cTn>
                        </p:par>
                        <p:par>
                          <p:cTn id="71" fill="hold">
                            <p:stCondLst>
                              <p:cond delay="7000"/>
                            </p:stCondLst>
                            <p:childTnLst>
                              <p:par>
                                <p:cTn id="72" presetID="2" presetClass="entr" presetSubtype="8" fill="hold" grpId="0" nodeType="afterEffect">
                                  <p:stCondLst>
                                    <p:cond delay="0"/>
                                  </p:stCondLst>
                                  <p:childTnLst>
                                    <p:set>
                                      <p:cBhvr>
                                        <p:cTn id="73" dur="1" fill="hold">
                                          <p:stCondLst>
                                            <p:cond delay="0"/>
                                          </p:stCondLst>
                                        </p:cTn>
                                        <p:tgtEl>
                                          <p:spTgt spid="131"/>
                                        </p:tgtEl>
                                        <p:attrNameLst>
                                          <p:attrName>style.visibility</p:attrName>
                                        </p:attrNameLst>
                                      </p:cBhvr>
                                      <p:to>
                                        <p:strVal val="visible"/>
                                      </p:to>
                                    </p:set>
                                    <p:anim calcmode="lin" valueType="num">
                                      <p:cBhvr additive="base">
                                        <p:cTn id="74" dur="250" fill="hold"/>
                                        <p:tgtEl>
                                          <p:spTgt spid="131"/>
                                        </p:tgtEl>
                                        <p:attrNameLst>
                                          <p:attrName>ppt_x</p:attrName>
                                        </p:attrNameLst>
                                      </p:cBhvr>
                                      <p:tavLst>
                                        <p:tav tm="0">
                                          <p:val>
                                            <p:strVal val="0-#ppt_w/2"/>
                                          </p:val>
                                        </p:tav>
                                        <p:tav tm="100000">
                                          <p:val>
                                            <p:strVal val="#ppt_x"/>
                                          </p:val>
                                        </p:tav>
                                      </p:tavLst>
                                    </p:anim>
                                    <p:anim calcmode="lin" valueType="num">
                                      <p:cBhvr additive="base">
                                        <p:cTn id="75" dur="250" fill="hold"/>
                                        <p:tgtEl>
                                          <p:spTgt spid="131"/>
                                        </p:tgtEl>
                                        <p:attrNameLst>
                                          <p:attrName>ppt_y</p:attrName>
                                        </p:attrNameLst>
                                      </p:cBhvr>
                                      <p:tavLst>
                                        <p:tav tm="0">
                                          <p:val>
                                            <p:strVal val="#ppt_y"/>
                                          </p:val>
                                        </p:tav>
                                        <p:tav tm="100000">
                                          <p:val>
                                            <p:strVal val="#ppt_y"/>
                                          </p:val>
                                        </p:tav>
                                      </p:tavLst>
                                    </p:anim>
                                  </p:childTnLst>
                                </p:cTn>
                              </p:par>
                            </p:childTnLst>
                          </p:cTn>
                        </p:par>
                        <p:par>
                          <p:cTn id="76" fill="hold">
                            <p:stCondLst>
                              <p:cond delay="7500"/>
                            </p:stCondLst>
                            <p:childTnLst>
                              <p:par>
                                <p:cTn id="77" presetID="22" presetClass="entr" presetSubtype="8" fill="hold" nodeType="afterEffect">
                                  <p:stCondLst>
                                    <p:cond delay="0"/>
                                  </p:stCondLst>
                                  <p:childTnLst>
                                    <p:set>
                                      <p:cBhvr>
                                        <p:cTn id="78" dur="1" fill="hold">
                                          <p:stCondLst>
                                            <p:cond delay="0"/>
                                          </p:stCondLst>
                                        </p:cTn>
                                        <p:tgtEl>
                                          <p:spTgt spid="138"/>
                                        </p:tgtEl>
                                        <p:attrNameLst>
                                          <p:attrName>style.visibility</p:attrName>
                                        </p:attrNameLst>
                                      </p:cBhvr>
                                      <p:to>
                                        <p:strVal val="visible"/>
                                      </p:to>
                                    </p:set>
                                    <p:animEffect transition="in" filter="wipe(left)">
                                      <p:cBhvr>
                                        <p:cTn id="79" dur="250"/>
                                        <p:tgtEl>
                                          <p:spTgt spid="138"/>
                                        </p:tgtEl>
                                      </p:cBhvr>
                                    </p:animEffect>
                                  </p:childTnLst>
                                </p:cTn>
                              </p:par>
                            </p:childTnLst>
                          </p:cTn>
                        </p:par>
                        <p:par>
                          <p:cTn id="80" fill="hold">
                            <p:stCondLst>
                              <p:cond delay="8000"/>
                            </p:stCondLst>
                            <p:childTnLst>
                              <p:par>
                                <p:cTn id="81" presetID="2" presetClass="entr" presetSubtype="2" fill="hold" grpId="0" nodeType="afterEffect">
                                  <p:stCondLst>
                                    <p:cond delay="0"/>
                                  </p:stCondLst>
                                  <p:childTnLst>
                                    <p:set>
                                      <p:cBhvr>
                                        <p:cTn id="82" dur="1" fill="hold">
                                          <p:stCondLst>
                                            <p:cond delay="0"/>
                                          </p:stCondLst>
                                        </p:cTn>
                                        <p:tgtEl>
                                          <p:spTgt spid="135"/>
                                        </p:tgtEl>
                                        <p:attrNameLst>
                                          <p:attrName>style.visibility</p:attrName>
                                        </p:attrNameLst>
                                      </p:cBhvr>
                                      <p:to>
                                        <p:strVal val="visible"/>
                                      </p:to>
                                    </p:set>
                                    <p:anim calcmode="lin" valueType="num">
                                      <p:cBhvr additive="base">
                                        <p:cTn id="83" dur="250" fill="hold"/>
                                        <p:tgtEl>
                                          <p:spTgt spid="135"/>
                                        </p:tgtEl>
                                        <p:attrNameLst>
                                          <p:attrName>ppt_x</p:attrName>
                                        </p:attrNameLst>
                                      </p:cBhvr>
                                      <p:tavLst>
                                        <p:tav tm="0">
                                          <p:val>
                                            <p:strVal val="1+#ppt_w/2"/>
                                          </p:val>
                                        </p:tav>
                                        <p:tav tm="100000">
                                          <p:val>
                                            <p:strVal val="#ppt_x"/>
                                          </p:val>
                                        </p:tav>
                                      </p:tavLst>
                                    </p:anim>
                                    <p:anim calcmode="lin" valueType="num">
                                      <p:cBhvr additive="base">
                                        <p:cTn id="84" dur="250" fill="hold"/>
                                        <p:tgtEl>
                                          <p:spTgt spid="135"/>
                                        </p:tgtEl>
                                        <p:attrNameLst>
                                          <p:attrName>ppt_y</p:attrName>
                                        </p:attrNameLst>
                                      </p:cBhvr>
                                      <p:tavLst>
                                        <p:tav tm="0">
                                          <p:val>
                                            <p:strVal val="#ppt_y"/>
                                          </p:val>
                                        </p:tav>
                                        <p:tav tm="100000">
                                          <p:val>
                                            <p:strVal val="#ppt_y"/>
                                          </p:val>
                                        </p:tav>
                                      </p:tavLst>
                                    </p:anim>
                                  </p:childTnLst>
                                </p:cTn>
                              </p:par>
                            </p:childTnLst>
                          </p:cTn>
                        </p:par>
                        <p:par>
                          <p:cTn id="85" fill="hold">
                            <p:stCondLst>
                              <p:cond delay="8500"/>
                            </p:stCondLst>
                            <p:childTnLst>
                              <p:par>
                                <p:cTn id="86" presetID="22" presetClass="entr" presetSubtype="2" fill="hold" nodeType="afterEffect">
                                  <p:stCondLst>
                                    <p:cond delay="0"/>
                                  </p:stCondLst>
                                  <p:childTnLst>
                                    <p:set>
                                      <p:cBhvr>
                                        <p:cTn id="87" dur="1" fill="hold">
                                          <p:stCondLst>
                                            <p:cond delay="0"/>
                                          </p:stCondLst>
                                        </p:cTn>
                                        <p:tgtEl>
                                          <p:spTgt spid="141"/>
                                        </p:tgtEl>
                                        <p:attrNameLst>
                                          <p:attrName>style.visibility</p:attrName>
                                        </p:attrNameLst>
                                      </p:cBhvr>
                                      <p:to>
                                        <p:strVal val="visible"/>
                                      </p:to>
                                    </p:set>
                                    <p:animEffect transition="in" filter="wipe(right)">
                                      <p:cBhvr>
                                        <p:cTn id="88" dur="250"/>
                                        <p:tgtEl>
                                          <p:spTgt spid="141"/>
                                        </p:tgtEl>
                                      </p:cBhvr>
                                    </p:animEffect>
                                  </p:childTnLst>
                                </p:cTn>
                              </p:par>
                            </p:childTnLst>
                          </p:cTn>
                        </p:par>
                        <p:par>
                          <p:cTn id="89" fill="hold">
                            <p:stCondLst>
                              <p:cond delay="9000"/>
                            </p:stCondLst>
                            <p:childTnLst>
                              <p:par>
                                <p:cTn id="90" presetID="2" presetClass="entr" presetSubtype="8" fill="hold" grpId="0" nodeType="afterEffect">
                                  <p:stCondLst>
                                    <p:cond delay="0"/>
                                  </p:stCondLst>
                                  <p:childTnLst>
                                    <p:set>
                                      <p:cBhvr>
                                        <p:cTn id="91" dur="1" fill="hold">
                                          <p:stCondLst>
                                            <p:cond delay="0"/>
                                          </p:stCondLst>
                                        </p:cTn>
                                        <p:tgtEl>
                                          <p:spTgt spid="132"/>
                                        </p:tgtEl>
                                        <p:attrNameLst>
                                          <p:attrName>style.visibility</p:attrName>
                                        </p:attrNameLst>
                                      </p:cBhvr>
                                      <p:to>
                                        <p:strVal val="visible"/>
                                      </p:to>
                                    </p:set>
                                    <p:anim calcmode="lin" valueType="num">
                                      <p:cBhvr additive="base">
                                        <p:cTn id="92" dur="250" fill="hold"/>
                                        <p:tgtEl>
                                          <p:spTgt spid="132"/>
                                        </p:tgtEl>
                                        <p:attrNameLst>
                                          <p:attrName>ppt_x</p:attrName>
                                        </p:attrNameLst>
                                      </p:cBhvr>
                                      <p:tavLst>
                                        <p:tav tm="0">
                                          <p:val>
                                            <p:strVal val="0-#ppt_w/2"/>
                                          </p:val>
                                        </p:tav>
                                        <p:tav tm="100000">
                                          <p:val>
                                            <p:strVal val="#ppt_x"/>
                                          </p:val>
                                        </p:tav>
                                      </p:tavLst>
                                    </p:anim>
                                    <p:anim calcmode="lin" valueType="num">
                                      <p:cBhvr additive="base">
                                        <p:cTn id="93" dur="250" fill="hold"/>
                                        <p:tgtEl>
                                          <p:spTgt spid="132"/>
                                        </p:tgtEl>
                                        <p:attrNameLst>
                                          <p:attrName>ppt_y</p:attrName>
                                        </p:attrNameLst>
                                      </p:cBhvr>
                                      <p:tavLst>
                                        <p:tav tm="0">
                                          <p:val>
                                            <p:strVal val="#ppt_y"/>
                                          </p:val>
                                        </p:tav>
                                        <p:tav tm="100000">
                                          <p:val>
                                            <p:strVal val="#ppt_y"/>
                                          </p:val>
                                        </p:tav>
                                      </p:tavLst>
                                    </p:anim>
                                  </p:childTnLst>
                                </p:cTn>
                              </p:par>
                            </p:childTnLst>
                          </p:cTn>
                        </p:par>
                        <p:par>
                          <p:cTn id="94" fill="hold">
                            <p:stCondLst>
                              <p:cond delay="9500"/>
                            </p:stCondLst>
                            <p:childTnLst>
                              <p:par>
                                <p:cTn id="95" presetID="22" presetClass="entr" presetSubtype="8" fill="hold" nodeType="afterEffect">
                                  <p:stCondLst>
                                    <p:cond delay="0"/>
                                  </p:stCondLst>
                                  <p:childTnLst>
                                    <p:set>
                                      <p:cBhvr>
                                        <p:cTn id="96" dur="1" fill="hold">
                                          <p:stCondLst>
                                            <p:cond delay="0"/>
                                          </p:stCondLst>
                                        </p:cTn>
                                        <p:tgtEl>
                                          <p:spTgt spid="139"/>
                                        </p:tgtEl>
                                        <p:attrNameLst>
                                          <p:attrName>style.visibility</p:attrName>
                                        </p:attrNameLst>
                                      </p:cBhvr>
                                      <p:to>
                                        <p:strVal val="visible"/>
                                      </p:to>
                                    </p:set>
                                    <p:animEffect transition="in" filter="wipe(left)">
                                      <p:cBhvr>
                                        <p:cTn id="97" dur="250"/>
                                        <p:tgtEl>
                                          <p:spTgt spid="139"/>
                                        </p:tgtEl>
                                      </p:cBhvr>
                                    </p:animEffect>
                                  </p:childTnLst>
                                </p:cTn>
                              </p:par>
                            </p:childTnLst>
                          </p:cTn>
                        </p:par>
                        <p:par>
                          <p:cTn id="98" fill="hold">
                            <p:stCondLst>
                              <p:cond delay="10000"/>
                            </p:stCondLst>
                            <p:childTnLst>
                              <p:par>
                                <p:cTn id="99" presetID="2" presetClass="entr" presetSubtype="2" fill="hold" grpId="0" nodeType="afterEffect">
                                  <p:stCondLst>
                                    <p:cond delay="0"/>
                                  </p:stCondLst>
                                  <p:childTnLst>
                                    <p:set>
                                      <p:cBhvr>
                                        <p:cTn id="100" dur="1" fill="hold">
                                          <p:stCondLst>
                                            <p:cond delay="0"/>
                                          </p:stCondLst>
                                        </p:cTn>
                                        <p:tgtEl>
                                          <p:spTgt spid="136"/>
                                        </p:tgtEl>
                                        <p:attrNameLst>
                                          <p:attrName>style.visibility</p:attrName>
                                        </p:attrNameLst>
                                      </p:cBhvr>
                                      <p:to>
                                        <p:strVal val="visible"/>
                                      </p:to>
                                    </p:set>
                                    <p:anim calcmode="lin" valueType="num">
                                      <p:cBhvr additive="base">
                                        <p:cTn id="101" dur="250" fill="hold"/>
                                        <p:tgtEl>
                                          <p:spTgt spid="136"/>
                                        </p:tgtEl>
                                        <p:attrNameLst>
                                          <p:attrName>ppt_x</p:attrName>
                                        </p:attrNameLst>
                                      </p:cBhvr>
                                      <p:tavLst>
                                        <p:tav tm="0">
                                          <p:val>
                                            <p:strVal val="1+#ppt_w/2"/>
                                          </p:val>
                                        </p:tav>
                                        <p:tav tm="100000">
                                          <p:val>
                                            <p:strVal val="#ppt_x"/>
                                          </p:val>
                                        </p:tav>
                                      </p:tavLst>
                                    </p:anim>
                                    <p:anim calcmode="lin" valueType="num">
                                      <p:cBhvr additive="base">
                                        <p:cTn id="102" dur="250" fill="hold"/>
                                        <p:tgtEl>
                                          <p:spTgt spid="136"/>
                                        </p:tgtEl>
                                        <p:attrNameLst>
                                          <p:attrName>ppt_y</p:attrName>
                                        </p:attrNameLst>
                                      </p:cBhvr>
                                      <p:tavLst>
                                        <p:tav tm="0">
                                          <p:val>
                                            <p:strVal val="#ppt_y"/>
                                          </p:val>
                                        </p:tav>
                                        <p:tav tm="100000">
                                          <p:val>
                                            <p:strVal val="#ppt_y"/>
                                          </p:val>
                                        </p:tav>
                                      </p:tavLst>
                                    </p:anim>
                                  </p:childTnLst>
                                </p:cTn>
                              </p:par>
                            </p:childTnLst>
                          </p:cTn>
                        </p:par>
                        <p:par>
                          <p:cTn id="103" fill="hold">
                            <p:stCondLst>
                              <p:cond delay="10500"/>
                            </p:stCondLst>
                            <p:childTnLst>
                              <p:par>
                                <p:cTn id="104" presetID="22" presetClass="entr" presetSubtype="2" fill="hold" nodeType="afterEffect">
                                  <p:stCondLst>
                                    <p:cond delay="0"/>
                                  </p:stCondLst>
                                  <p:childTnLst>
                                    <p:set>
                                      <p:cBhvr>
                                        <p:cTn id="105" dur="1" fill="hold">
                                          <p:stCondLst>
                                            <p:cond delay="0"/>
                                          </p:stCondLst>
                                        </p:cTn>
                                        <p:tgtEl>
                                          <p:spTgt spid="142"/>
                                        </p:tgtEl>
                                        <p:attrNameLst>
                                          <p:attrName>style.visibility</p:attrName>
                                        </p:attrNameLst>
                                      </p:cBhvr>
                                      <p:to>
                                        <p:strVal val="visible"/>
                                      </p:to>
                                    </p:set>
                                    <p:animEffect transition="in" filter="wipe(right)">
                                      <p:cBhvr>
                                        <p:cTn id="106" dur="250"/>
                                        <p:tgtEl>
                                          <p:spTgt spid="142"/>
                                        </p:tgtEl>
                                      </p:cBhvr>
                                    </p:animEffect>
                                  </p:childTnLst>
                                </p:cTn>
                              </p:par>
                            </p:childTnLst>
                          </p:cTn>
                        </p:par>
                        <p:par>
                          <p:cTn id="107" fill="hold">
                            <p:stCondLst>
                              <p:cond delay="11000"/>
                            </p:stCondLst>
                            <p:childTnLst>
                              <p:par>
                                <p:cTn id="108" presetID="2" presetClass="entr" presetSubtype="8" fill="hold" grpId="0" nodeType="afterEffect">
                                  <p:stCondLst>
                                    <p:cond delay="0"/>
                                  </p:stCondLst>
                                  <p:childTnLst>
                                    <p:set>
                                      <p:cBhvr>
                                        <p:cTn id="109" dur="1" fill="hold">
                                          <p:stCondLst>
                                            <p:cond delay="0"/>
                                          </p:stCondLst>
                                        </p:cTn>
                                        <p:tgtEl>
                                          <p:spTgt spid="133"/>
                                        </p:tgtEl>
                                        <p:attrNameLst>
                                          <p:attrName>style.visibility</p:attrName>
                                        </p:attrNameLst>
                                      </p:cBhvr>
                                      <p:to>
                                        <p:strVal val="visible"/>
                                      </p:to>
                                    </p:set>
                                    <p:anim calcmode="lin" valueType="num">
                                      <p:cBhvr additive="base">
                                        <p:cTn id="110" dur="250" fill="hold"/>
                                        <p:tgtEl>
                                          <p:spTgt spid="133"/>
                                        </p:tgtEl>
                                        <p:attrNameLst>
                                          <p:attrName>ppt_x</p:attrName>
                                        </p:attrNameLst>
                                      </p:cBhvr>
                                      <p:tavLst>
                                        <p:tav tm="0">
                                          <p:val>
                                            <p:strVal val="0-#ppt_w/2"/>
                                          </p:val>
                                        </p:tav>
                                        <p:tav tm="100000">
                                          <p:val>
                                            <p:strVal val="#ppt_x"/>
                                          </p:val>
                                        </p:tav>
                                      </p:tavLst>
                                    </p:anim>
                                    <p:anim calcmode="lin" valueType="num">
                                      <p:cBhvr additive="base">
                                        <p:cTn id="111" dur="250" fill="hold"/>
                                        <p:tgtEl>
                                          <p:spTgt spid="1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59" grpId="0" animBg="1"/>
      <p:bldP spid="117" grpId="0" animBg="1"/>
      <p:bldP spid="125" grpId="0" animBg="1"/>
      <p:bldP spid="126" grpId="0" animBg="1"/>
      <p:bldP spid="127" grpId="0" animBg="1"/>
      <p:bldP spid="128" grpId="0" animBg="1"/>
      <p:bldP spid="129" grpId="0" animBg="1"/>
      <p:bldP spid="130" grpId="0" animBg="1"/>
      <p:bldP spid="131" grpId="0"/>
      <p:bldP spid="132" grpId="0"/>
      <p:bldP spid="133" grpId="0"/>
      <p:bldP spid="134" grpId="0"/>
      <p:bldP spid="135" grpId="0"/>
      <p:bldP spid="1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a:xfrm>
            <a:off x="1960029" y="1996473"/>
            <a:ext cx="890292" cy="2632360"/>
          </a:xfrm>
          <a:prstGeom prst="rect">
            <a:avLst/>
          </a:prstGeom>
        </p:spPr>
        <p:txBody>
          <a:bodyPr vert="eaVert"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6600" i="0" u="none" strike="noStrike" kern="1200" cap="none" spc="600" normalizeH="0" baseline="0" noProof="0" dirty="0" smtClean="0">
                <a:ln>
                  <a:noFill/>
                </a:ln>
                <a:solidFill>
                  <a:srgbClr val="E43B76"/>
                </a:solidFill>
                <a:effectLst/>
                <a:uLnTx/>
                <a:uFillTx/>
                <a:latin typeface="+mj-ea"/>
              </a:rPr>
              <a:t>目录</a:t>
            </a:r>
            <a:endParaRPr kumimoji="0" lang="zh-CN" altLang="en-US" sz="6600" i="0" u="none" strike="noStrike" kern="1200" cap="none" spc="600" normalizeH="0" baseline="0" noProof="0" dirty="0">
              <a:ln>
                <a:noFill/>
              </a:ln>
              <a:solidFill>
                <a:srgbClr val="E43B76"/>
              </a:solidFill>
              <a:effectLst/>
              <a:uLnTx/>
              <a:uFillTx/>
              <a:latin typeface="+mj-ea"/>
            </a:endParaRPr>
          </a:p>
        </p:txBody>
      </p:sp>
      <p:sp>
        <p:nvSpPr>
          <p:cNvPr id="13" name="文本占位符 16"/>
          <p:cNvSpPr txBox="1"/>
          <p:nvPr/>
        </p:nvSpPr>
        <p:spPr>
          <a:xfrm>
            <a:off x="5661611" y="1996473"/>
            <a:ext cx="2620205"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0" dirty="0" smtClean="0">
                <a:solidFill>
                  <a:schemeClr val="tx1">
                    <a:lumMod val="65000"/>
                    <a:lumOff val="35000"/>
                  </a:schemeClr>
                </a:solidFill>
              </a:rPr>
              <a:t>基本工作概述</a:t>
            </a:r>
            <a:endParaRPr lang="zh-CN" altLang="en-US" b="0" dirty="0">
              <a:solidFill>
                <a:schemeClr val="tx1">
                  <a:lumMod val="65000"/>
                  <a:lumOff val="35000"/>
                </a:schemeClr>
              </a:solidFill>
            </a:endParaRPr>
          </a:p>
        </p:txBody>
      </p:sp>
      <p:grpSp>
        <p:nvGrpSpPr>
          <p:cNvPr id="7" name="组合 6"/>
          <p:cNvGrpSpPr/>
          <p:nvPr/>
        </p:nvGrpSpPr>
        <p:grpSpPr>
          <a:xfrm>
            <a:off x="4502278" y="1824717"/>
            <a:ext cx="1094636" cy="891926"/>
            <a:chOff x="2022713" y="1812001"/>
            <a:chExt cx="1094636" cy="891926"/>
          </a:xfrm>
        </p:grpSpPr>
        <p:sp>
          <p:nvSpPr>
            <p:cNvPr id="47" name="KSO_Shape"/>
            <p:cNvSpPr/>
            <p:nvPr/>
          </p:nvSpPr>
          <p:spPr bwMode="auto">
            <a:xfrm>
              <a:off x="2022713" y="1812001"/>
              <a:ext cx="1094636" cy="891926"/>
            </a:xfrm>
            <a:custGeom>
              <a:avLst/>
              <a:gdLst>
                <a:gd name="T0" fmla="*/ 1486023 w 4467"/>
                <a:gd name="T1" fmla="*/ 319363 h 3634"/>
                <a:gd name="T2" fmla="*/ 899997 w 4467"/>
                <a:gd name="T3" fmla="*/ 399607 h 3634"/>
                <a:gd name="T4" fmla="*/ 899997 w 4467"/>
                <a:gd name="T5" fmla="*/ 400010 h 3634"/>
                <a:gd name="T6" fmla="*/ 313971 w 4467"/>
                <a:gd name="T7" fmla="*/ 319766 h 3634"/>
                <a:gd name="T8" fmla="*/ 899997 w 4467"/>
                <a:gd name="T9" fmla="*/ 1465359 h 3634"/>
                <a:gd name="T10" fmla="*/ 899997 w 4467"/>
                <a:gd name="T11" fmla="*/ 1465359 h 3634"/>
                <a:gd name="T12" fmla="*/ 1486023 w 4467"/>
                <a:gd name="T13" fmla="*/ 319363 h 3634"/>
                <a:gd name="T14" fmla="*/ 1439673 w 4467"/>
                <a:gd name="T15" fmla="*/ 706469 h 3634"/>
                <a:gd name="T16" fmla="*/ 1323596 w 4467"/>
                <a:gd name="T17" fmla="*/ 485093 h 3634"/>
                <a:gd name="T18" fmla="*/ 1064842 w 4467"/>
                <a:gd name="T19" fmla="*/ 371380 h 3634"/>
                <a:gd name="T20" fmla="*/ 1391711 w 4467"/>
                <a:gd name="T21" fmla="*/ 394768 h 3634"/>
                <a:gd name="T22" fmla="*/ 1439673 w 4467"/>
                <a:gd name="T23" fmla="*/ 706469 h 36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7" h="3634">
                  <a:moveTo>
                    <a:pt x="3687" y="792"/>
                  </a:moveTo>
                  <a:cubicBezTo>
                    <a:pt x="2907" y="0"/>
                    <a:pt x="2233" y="991"/>
                    <a:pt x="2233" y="991"/>
                  </a:cubicBezTo>
                  <a:cubicBezTo>
                    <a:pt x="2233" y="991"/>
                    <a:pt x="2233" y="991"/>
                    <a:pt x="2233" y="992"/>
                  </a:cubicBezTo>
                  <a:cubicBezTo>
                    <a:pt x="2233" y="991"/>
                    <a:pt x="1559" y="1"/>
                    <a:pt x="779" y="793"/>
                  </a:cubicBezTo>
                  <a:cubicBezTo>
                    <a:pt x="0" y="1740"/>
                    <a:pt x="1201" y="2754"/>
                    <a:pt x="2233" y="3634"/>
                  </a:cubicBezTo>
                  <a:cubicBezTo>
                    <a:pt x="2233" y="3634"/>
                    <a:pt x="2233" y="3634"/>
                    <a:pt x="2233" y="3634"/>
                  </a:cubicBezTo>
                  <a:cubicBezTo>
                    <a:pt x="3266" y="2753"/>
                    <a:pt x="4467" y="1739"/>
                    <a:pt x="3687" y="792"/>
                  </a:cubicBezTo>
                  <a:close/>
                  <a:moveTo>
                    <a:pt x="3572" y="1752"/>
                  </a:moveTo>
                  <a:cubicBezTo>
                    <a:pt x="3545" y="1816"/>
                    <a:pt x="3509" y="1466"/>
                    <a:pt x="3284" y="1203"/>
                  </a:cubicBezTo>
                  <a:cubicBezTo>
                    <a:pt x="3038" y="963"/>
                    <a:pt x="2827" y="888"/>
                    <a:pt x="2642" y="921"/>
                  </a:cubicBezTo>
                  <a:cubicBezTo>
                    <a:pt x="2595" y="930"/>
                    <a:pt x="3057" y="591"/>
                    <a:pt x="3453" y="979"/>
                  </a:cubicBezTo>
                  <a:cubicBezTo>
                    <a:pt x="3670" y="1232"/>
                    <a:pt x="3682" y="1493"/>
                    <a:pt x="3572" y="1752"/>
                  </a:cubicBezTo>
                  <a:close/>
                </a:path>
              </a:pathLst>
            </a:custGeom>
            <a:solidFill>
              <a:srgbClr val="E43B76"/>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7" name="文本占位符 16"/>
            <p:cNvSpPr txBox="1"/>
            <p:nvPr/>
          </p:nvSpPr>
          <p:spPr>
            <a:xfrm>
              <a:off x="2060444" y="1983757"/>
              <a:ext cx="1019174" cy="663451"/>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smtClean="0"/>
                <a:t>01</a:t>
              </a:r>
              <a:endParaRPr lang="en-US" altLang="zh-CN" sz="2800" b="0" dirty="0"/>
            </a:p>
          </p:txBody>
        </p:sp>
      </p:grpSp>
      <p:sp>
        <p:nvSpPr>
          <p:cNvPr id="18" name="文本占位符 16"/>
          <p:cNvSpPr txBox="1"/>
          <p:nvPr/>
        </p:nvSpPr>
        <p:spPr>
          <a:xfrm>
            <a:off x="9223998" y="1996473"/>
            <a:ext cx="2620205"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0" dirty="0" smtClean="0">
                <a:solidFill>
                  <a:schemeClr val="tx1">
                    <a:lumMod val="65000"/>
                    <a:lumOff val="35000"/>
                  </a:schemeClr>
                </a:solidFill>
              </a:rPr>
              <a:t>工作完成情况</a:t>
            </a:r>
            <a:endParaRPr lang="zh-CN" altLang="en-US" b="0" dirty="0">
              <a:solidFill>
                <a:schemeClr val="tx1">
                  <a:lumMod val="65000"/>
                  <a:lumOff val="35000"/>
                </a:schemeClr>
              </a:solidFill>
            </a:endParaRPr>
          </a:p>
        </p:txBody>
      </p:sp>
      <p:grpSp>
        <p:nvGrpSpPr>
          <p:cNvPr id="10" name="组合 9"/>
          <p:cNvGrpSpPr/>
          <p:nvPr/>
        </p:nvGrpSpPr>
        <p:grpSpPr>
          <a:xfrm>
            <a:off x="8257687" y="1824717"/>
            <a:ext cx="1094636" cy="891926"/>
            <a:chOff x="6185281" y="1812001"/>
            <a:chExt cx="1094636" cy="891926"/>
          </a:xfrm>
        </p:grpSpPr>
        <p:sp>
          <p:nvSpPr>
            <p:cNvPr id="48" name="KSO_Shape"/>
            <p:cNvSpPr/>
            <p:nvPr/>
          </p:nvSpPr>
          <p:spPr bwMode="auto">
            <a:xfrm>
              <a:off x="6185281" y="1812001"/>
              <a:ext cx="1094636" cy="891926"/>
            </a:xfrm>
            <a:custGeom>
              <a:avLst/>
              <a:gdLst>
                <a:gd name="T0" fmla="*/ 1486023 w 4467"/>
                <a:gd name="T1" fmla="*/ 319363 h 3634"/>
                <a:gd name="T2" fmla="*/ 899997 w 4467"/>
                <a:gd name="T3" fmla="*/ 399607 h 3634"/>
                <a:gd name="T4" fmla="*/ 899997 w 4467"/>
                <a:gd name="T5" fmla="*/ 400010 h 3634"/>
                <a:gd name="T6" fmla="*/ 313971 w 4467"/>
                <a:gd name="T7" fmla="*/ 319766 h 3634"/>
                <a:gd name="T8" fmla="*/ 899997 w 4467"/>
                <a:gd name="T9" fmla="*/ 1465359 h 3634"/>
                <a:gd name="T10" fmla="*/ 899997 w 4467"/>
                <a:gd name="T11" fmla="*/ 1465359 h 3634"/>
                <a:gd name="T12" fmla="*/ 1486023 w 4467"/>
                <a:gd name="T13" fmla="*/ 319363 h 3634"/>
                <a:gd name="T14" fmla="*/ 1439673 w 4467"/>
                <a:gd name="T15" fmla="*/ 706469 h 3634"/>
                <a:gd name="T16" fmla="*/ 1323596 w 4467"/>
                <a:gd name="T17" fmla="*/ 485093 h 3634"/>
                <a:gd name="T18" fmla="*/ 1064842 w 4467"/>
                <a:gd name="T19" fmla="*/ 371380 h 3634"/>
                <a:gd name="T20" fmla="*/ 1391711 w 4467"/>
                <a:gd name="T21" fmla="*/ 394768 h 3634"/>
                <a:gd name="T22" fmla="*/ 1439673 w 4467"/>
                <a:gd name="T23" fmla="*/ 706469 h 36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7" h="3634">
                  <a:moveTo>
                    <a:pt x="3687" y="792"/>
                  </a:moveTo>
                  <a:cubicBezTo>
                    <a:pt x="2907" y="0"/>
                    <a:pt x="2233" y="991"/>
                    <a:pt x="2233" y="991"/>
                  </a:cubicBezTo>
                  <a:cubicBezTo>
                    <a:pt x="2233" y="991"/>
                    <a:pt x="2233" y="991"/>
                    <a:pt x="2233" y="992"/>
                  </a:cubicBezTo>
                  <a:cubicBezTo>
                    <a:pt x="2233" y="991"/>
                    <a:pt x="1559" y="1"/>
                    <a:pt x="779" y="793"/>
                  </a:cubicBezTo>
                  <a:cubicBezTo>
                    <a:pt x="0" y="1740"/>
                    <a:pt x="1201" y="2754"/>
                    <a:pt x="2233" y="3634"/>
                  </a:cubicBezTo>
                  <a:cubicBezTo>
                    <a:pt x="2233" y="3634"/>
                    <a:pt x="2233" y="3634"/>
                    <a:pt x="2233" y="3634"/>
                  </a:cubicBezTo>
                  <a:cubicBezTo>
                    <a:pt x="3266" y="2753"/>
                    <a:pt x="4467" y="1739"/>
                    <a:pt x="3687" y="792"/>
                  </a:cubicBezTo>
                  <a:close/>
                  <a:moveTo>
                    <a:pt x="3572" y="1752"/>
                  </a:moveTo>
                  <a:cubicBezTo>
                    <a:pt x="3545" y="1816"/>
                    <a:pt x="3509" y="1466"/>
                    <a:pt x="3284" y="1203"/>
                  </a:cubicBezTo>
                  <a:cubicBezTo>
                    <a:pt x="3038" y="963"/>
                    <a:pt x="2827" y="888"/>
                    <a:pt x="2642" y="921"/>
                  </a:cubicBezTo>
                  <a:cubicBezTo>
                    <a:pt x="2595" y="930"/>
                    <a:pt x="3057" y="591"/>
                    <a:pt x="3453" y="979"/>
                  </a:cubicBezTo>
                  <a:cubicBezTo>
                    <a:pt x="3670" y="1232"/>
                    <a:pt x="3682" y="1493"/>
                    <a:pt x="3572" y="1752"/>
                  </a:cubicBezTo>
                  <a:close/>
                </a:path>
              </a:pathLst>
            </a:custGeom>
            <a:solidFill>
              <a:srgbClr val="E43B76"/>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2" name="文本占位符 16"/>
            <p:cNvSpPr txBox="1"/>
            <p:nvPr/>
          </p:nvSpPr>
          <p:spPr>
            <a:xfrm>
              <a:off x="6200822" y="1931928"/>
              <a:ext cx="1019174" cy="652486"/>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smtClean="0"/>
                <a:t>02</a:t>
              </a:r>
              <a:endParaRPr lang="en-US" altLang="zh-CN" sz="2800" b="0" dirty="0"/>
            </a:p>
          </p:txBody>
        </p:sp>
      </p:grpSp>
      <p:sp>
        <p:nvSpPr>
          <p:cNvPr id="23" name="文本占位符 16"/>
          <p:cNvSpPr txBox="1"/>
          <p:nvPr/>
        </p:nvSpPr>
        <p:spPr>
          <a:xfrm>
            <a:off x="5661611" y="3357187"/>
            <a:ext cx="2620205"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0" dirty="0" smtClean="0">
                <a:solidFill>
                  <a:schemeClr val="tx1">
                    <a:lumMod val="65000"/>
                    <a:lumOff val="35000"/>
                  </a:schemeClr>
                </a:solidFill>
              </a:rPr>
              <a:t>工作经验总结</a:t>
            </a:r>
            <a:endParaRPr lang="zh-CN" altLang="en-US" b="0" dirty="0">
              <a:solidFill>
                <a:schemeClr val="tx1">
                  <a:lumMod val="65000"/>
                  <a:lumOff val="35000"/>
                </a:schemeClr>
              </a:solidFill>
            </a:endParaRPr>
          </a:p>
        </p:txBody>
      </p:sp>
      <p:grpSp>
        <p:nvGrpSpPr>
          <p:cNvPr id="8" name="组合 7"/>
          <p:cNvGrpSpPr/>
          <p:nvPr/>
        </p:nvGrpSpPr>
        <p:grpSpPr>
          <a:xfrm>
            <a:off x="4502278" y="3230436"/>
            <a:ext cx="1094636" cy="891926"/>
            <a:chOff x="2022713" y="3217720"/>
            <a:chExt cx="1094636" cy="891926"/>
          </a:xfrm>
        </p:grpSpPr>
        <p:sp>
          <p:nvSpPr>
            <p:cNvPr id="49" name="KSO_Shape"/>
            <p:cNvSpPr/>
            <p:nvPr/>
          </p:nvSpPr>
          <p:spPr bwMode="auto">
            <a:xfrm>
              <a:off x="2022713" y="3217720"/>
              <a:ext cx="1094636" cy="891926"/>
            </a:xfrm>
            <a:custGeom>
              <a:avLst/>
              <a:gdLst>
                <a:gd name="T0" fmla="*/ 1486023 w 4467"/>
                <a:gd name="T1" fmla="*/ 319363 h 3634"/>
                <a:gd name="T2" fmla="*/ 899997 w 4467"/>
                <a:gd name="T3" fmla="*/ 399607 h 3634"/>
                <a:gd name="T4" fmla="*/ 899997 w 4467"/>
                <a:gd name="T5" fmla="*/ 400010 h 3634"/>
                <a:gd name="T6" fmla="*/ 313971 w 4467"/>
                <a:gd name="T7" fmla="*/ 319766 h 3634"/>
                <a:gd name="T8" fmla="*/ 899997 w 4467"/>
                <a:gd name="T9" fmla="*/ 1465359 h 3634"/>
                <a:gd name="T10" fmla="*/ 899997 w 4467"/>
                <a:gd name="T11" fmla="*/ 1465359 h 3634"/>
                <a:gd name="T12" fmla="*/ 1486023 w 4467"/>
                <a:gd name="T13" fmla="*/ 319363 h 3634"/>
                <a:gd name="T14" fmla="*/ 1439673 w 4467"/>
                <a:gd name="T15" fmla="*/ 706469 h 3634"/>
                <a:gd name="T16" fmla="*/ 1323596 w 4467"/>
                <a:gd name="T17" fmla="*/ 485093 h 3634"/>
                <a:gd name="T18" fmla="*/ 1064842 w 4467"/>
                <a:gd name="T19" fmla="*/ 371380 h 3634"/>
                <a:gd name="T20" fmla="*/ 1391711 w 4467"/>
                <a:gd name="T21" fmla="*/ 394768 h 3634"/>
                <a:gd name="T22" fmla="*/ 1439673 w 4467"/>
                <a:gd name="T23" fmla="*/ 706469 h 36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7" h="3634">
                  <a:moveTo>
                    <a:pt x="3687" y="792"/>
                  </a:moveTo>
                  <a:cubicBezTo>
                    <a:pt x="2907" y="0"/>
                    <a:pt x="2233" y="991"/>
                    <a:pt x="2233" y="991"/>
                  </a:cubicBezTo>
                  <a:cubicBezTo>
                    <a:pt x="2233" y="991"/>
                    <a:pt x="2233" y="991"/>
                    <a:pt x="2233" y="992"/>
                  </a:cubicBezTo>
                  <a:cubicBezTo>
                    <a:pt x="2233" y="991"/>
                    <a:pt x="1559" y="1"/>
                    <a:pt x="779" y="793"/>
                  </a:cubicBezTo>
                  <a:cubicBezTo>
                    <a:pt x="0" y="1740"/>
                    <a:pt x="1201" y="2754"/>
                    <a:pt x="2233" y="3634"/>
                  </a:cubicBezTo>
                  <a:cubicBezTo>
                    <a:pt x="2233" y="3634"/>
                    <a:pt x="2233" y="3634"/>
                    <a:pt x="2233" y="3634"/>
                  </a:cubicBezTo>
                  <a:cubicBezTo>
                    <a:pt x="3266" y="2753"/>
                    <a:pt x="4467" y="1739"/>
                    <a:pt x="3687" y="792"/>
                  </a:cubicBezTo>
                  <a:close/>
                  <a:moveTo>
                    <a:pt x="3572" y="1752"/>
                  </a:moveTo>
                  <a:cubicBezTo>
                    <a:pt x="3545" y="1816"/>
                    <a:pt x="3509" y="1466"/>
                    <a:pt x="3284" y="1203"/>
                  </a:cubicBezTo>
                  <a:cubicBezTo>
                    <a:pt x="3038" y="963"/>
                    <a:pt x="2827" y="888"/>
                    <a:pt x="2642" y="921"/>
                  </a:cubicBezTo>
                  <a:cubicBezTo>
                    <a:pt x="2595" y="930"/>
                    <a:pt x="3057" y="591"/>
                    <a:pt x="3453" y="979"/>
                  </a:cubicBezTo>
                  <a:cubicBezTo>
                    <a:pt x="3670" y="1232"/>
                    <a:pt x="3682" y="1493"/>
                    <a:pt x="3572" y="1752"/>
                  </a:cubicBezTo>
                  <a:close/>
                </a:path>
              </a:pathLst>
            </a:custGeom>
            <a:solidFill>
              <a:srgbClr val="E43B76"/>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7" name="文本占位符 16"/>
            <p:cNvSpPr txBox="1"/>
            <p:nvPr/>
          </p:nvSpPr>
          <p:spPr>
            <a:xfrm>
              <a:off x="2060444" y="3344471"/>
              <a:ext cx="1019174" cy="661912"/>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smtClean="0"/>
                <a:t>03</a:t>
              </a:r>
              <a:endParaRPr lang="en-US" altLang="zh-CN" sz="2800" b="0" dirty="0"/>
            </a:p>
          </p:txBody>
        </p:sp>
      </p:grpSp>
      <p:sp>
        <p:nvSpPr>
          <p:cNvPr id="28" name="文本占位符 16"/>
          <p:cNvSpPr txBox="1"/>
          <p:nvPr/>
        </p:nvSpPr>
        <p:spPr>
          <a:xfrm>
            <a:off x="9223998" y="3357187"/>
            <a:ext cx="2620205"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0" dirty="0" smtClean="0">
                <a:solidFill>
                  <a:schemeClr val="tx1">
                    <a:lumMod val="65000"/>
                    <a:lumOff val="35000"/>
                  </a:schemeClr>
                </a:solidFill>
              </a:rPr>
              <a:t>未来工作计划</a:t>
            </a:r>
            <a:endParaRPr lang="zh-CN" altLang="en-US" b="0" dirty="0">
              <a:solidFill>
                <a:schemeClr val="tx1">
                  <a:lumMod val="65000"/>
                  <a:lumOff val="35000"/>
                </a:schemeClr>
              </a:solidFill>
            </a:endParaRPr>
          </a:p>
        </p:txBody>
      </p:sp>
      <p:grpSp>
        <p:nvGrpSpPr>
          <p:cNvPr id="11" name="组合 10"/>
          <p:cNvGrpSpPr/>
          <p:nvPr/>
        </p:nvGrpSpPr>
        <p:grpSpPr>
          <a:xfrm>
            <a:off x="8257687" y="3230436"/>
            <a:ext cx="1094636" cy="891926"/>
            <a:chOff x="6185281" y="3217720"/>
            <a:chExt cx="1094636" cy="891926"/>
          </a:xfrm>
        </p:grpSpPr>
        <p:sp>
          <p:nvSpPr>
            <p:cNvPr id="50" name="KSO_Shape"/>
            <p:cNvSpPr/>
            <p:nvPr/>
          </p:nvSpPr>
          <p:spPr bwMode="auto">
            <a:xfrm>
              <a:off x="6185281" y="3217720"/>
              <a:ext cx="1094636" cy="891926"/>
            </a:xfrm>
            <a:custGeom>
              <a:avLst/>
              <a:gdLst>
                <a:gd name="T0" fmla="*/ 1486023 w 4467"/>
                <a:gd name="T1" fmla="*/ 319363 h 3634"/>
                <a:gd name="T2" fmla="*/ 899997 w 4467"/>
                <a:gd name="T3" fmla="*/ 399607 h 3634"/>
                <a:gd name="T4" fmla="*/ 899997 w 4467"/>
                <a:gd name="T5" fmla="*/ 400010 h 3634"/>
                <a:gd name="T6" fmla="*/ 313971 w 4467"/>
                <a:gd name="T7" fmla="*/ 319766 h 3634"/>
                <a:gd name="T8" fmla="*/ 899997 w 4467"/>
                <a:gd name="T9" fmla="*/ 1465359 h 3634"/>
                <a:gd name="T10" fmla="*/ 899997 w 4467"/>
                <a:gd name="T11" fmla="*/ 1465359 h 3634"/>
                <a:gd name="T12" fmla="*/ 1486023 w 4467"/>
                <a:gd name="T13" fmla="*/ 319363 h 3634"/>
                <a:gd name="T14" fmla="*/ 1439673 w 4467"/>
                <a:gd name="T15" fmla="*/ 706469 h 3634"/>
                <a:gd name="T16" fmla="*/ 1323596 w 4467"/>
                <a:gd name="T17" fmla="*/ 485093 h 3634"/>
                <a:gd name="T18" fmla="*/ 1064842 w 4467"/>
                <a:gd name="T19" fmla="*/ 371380 h 3634"/>
                <a:gd name="T20" fmla="*/ 1391711 w 4467"/>
                <a:gd name="T21" fmla="*/ 394768 h 3634"/>
                <a:gd name="T22" fmla="*/ 1439673 w 4467"/>
                <a:gd name="T23" fmla="*/ 706469 h 36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7" h="3634">
                  <a:moveTo>
                    <a:pt x="3687" y="792"/>
                  </a:moveTo>
                  <a:cubicBezTo>
                    <a:pt x="2907" y="0"/>
                    <a:pt x="2233" y="991"/>
                    <a:pt x="2233" y="991"/>
                  </a:cubicBezTo>
                  <a:cubicBezTo>
                    <a:pt x="2233" y="991"/>
                    <a:pt x="2233" y="991"/>
                    <a:pt x="2233" y="992"/>
                  </a:cubicBezTo>
                  <a:cubicBezTo>
                    <a:pt x="2233" y="991"/>
                    <a:pt x="1559" y="1"/>
                    <a:pt x="779" y="793"/>
                  </a:cubicBezTo>
                  <a:cubicBezTo>
                    <a:pt x="0" y="1740"/>
                    <a:pt x="1201" y="2754"/>
                    <a:pt x="2233" y="3634"/>
                  </a:cubicBezTo>
                  <a:cubicBezTo>
                    <a:pt x="2233" y="3634"/>
                    <a:pt x="2233" y="3634"/>
                    <a:pt x="2233" y="3634"/>
                  </a:cubicBezTo>
                  <a:cubicBezTo>
                    <a:pt x="3266" y="2753"/>
                    <a:pt x="4467" y="1739"/>
                    <a:pt x="3687" y="792"/>
                  </a:cubicBezTo>
                  <a:close/>
                  <a:moveTo>
                    <a:pt x="3572" y="1752"/>
                  </a:moveTo>
                  <a:cubicBezTo>
                    <a:pt x="3545" y="1816"/>
                    <a:pt x="3509" y="1466"/>
                    <a:pt x="3284" y="1203"/>
                  </a:cubicBezTo>
                  <a:cubicBezTo>
                    <a:pt x="3038" y="963"/>
                    <a:pt x="2827" y="888"/>
                    <a:pt x="2642" y="921"/>
                  </a:cubicBezTo>
                  <a:cubicBezTo>
                    <a:pt x="2595" y="930"/>
                    <a:pt x="3057" y="591"/>
                    <a:pt x="3453" y="979"/>
                  </a:cubicBezTo>
                  <a:cubicBezTo>
                    <a:pt x="3670" y="1232"/>
                    <a:pt x="3682" y="1493"/>
                    <a:pt x="3572" y="1752"/>
                  </a:cubicBezTo>
                  <a:close/>
                </a:path>
              </a:pathLst>
            </a:custGeom>
            <a:solidFill>
              <a:srgbClr val="E43B76"/>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32" name="文本占位符 16"/>
            <p:cNvSpPr txBox="1"/>
            <p:nvPr/>
          </p:nvSpPr>
          <p:spPr>
            <a:xfrm>
              <a:off x="6200822" y="3292642"/>
              <a:ext cx="1019174" cy="652486"/>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smtClean="0"/>
                <a:t>04</a:t>
              </a:r>
              <a:endParaRPr lang="en-US" altLang="zh-CN" sz="2800" b="0" dirty="0"/>
            </a:p>
          </p:txBody>
        </p:sp>
      </p:gr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7693" y="4273780"/>
            <a:ext cx="2375230" cy="2695598"/>
          </a:xfrm>
          <a:prstGeom prst="rect">
            <a:avLst/>
          </a:prstGeom>
        </p:spPr>
      </p:pic>
      <p:sp>
        <p:nvSpPr>
          <p:cNvPr id="31" name="文本框 24"/>
          <p:cNvSpPr txBox="1">
            <a:spLocks noChangeArrowheads="1"/>
          </p:cNvSpPr>
          <p:nvPr/>
        </p:nvSpPr>
        <p:spPr bwMode="auto">
          <a:xfrm>
            <a:off x="2132496" y="5534153"/>
            <a:ext cx="3126436" cy="84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rgbClr val="DA2784"/>
                </a:solidFill>
                <a:latin typeface="微软雅黑" panose="020B0503020204020204" pitchFamily="34" charset="-122"/>
                <a:ea typeface="微软雅黑" panose="020B0503020204020204" pitchFamily="34" charset="-122"/>
              </a:rPr>
              <a:t> 【5.12】</a:t>
            </a:r>
            <a:endParaRPr lang="zh-CN" altLang="en-US" sz="4800" dirty="0">
              <a:solidFill>
                <a:srgbClr val="DA2784"/>
              </a:solidFill>
              <a:latin typeface="微软雅黑" panose="020B0503020204020204" pitchFamily="34" charset="-122"/>
              <a:ea typeface="微软雅黑" panose="020B0503020204020204" pitchFamily="34" charset="-122"/>
            </a:endParaRPr>
          </a:p>
        </p:txBody>
      </p:sp>
      <p:sp>
        <p:nvSpPr>
          <p:cNvPr id="29" name="文本框 24"/>
          <p:cNvSpPr txBox="1">
            <a:spLocks noChangeArrowheads="1"/>
          </p:cNvSpPr>
          <p:nvPr/>
        </p:nvSpPr>
        <p:spPr bwMode="auto">
          <a:xfrm>
            <a:off x="4540009" y="5554610"/>
            <a:ext cx="5782728" cy="78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100" dirty="0"/>
              <a:t>The spring and autumn period and the visual studio is one of the enterprises and individuals to provide professional creativity, brand integration design consultants, more than 10 years working experience. To customers as the benchmark, with wisdom grafting business and the arts.</a:t>
            </a:r>
            <a:endParaRPr lang="zh-CN" altLang="zh-CN" sz="1100" dirty="0"/>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53"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par>
                          <p:cTn id="44" fill="hold">
                            <p:stCondLst>
                              <p:cond delay="2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31"/>
                                        </p:tgtEl>
                                        <p:attrNameLst>
                                          <p:attrName>style.visibility</p:attrName>
                                        </p:attrNameLst>
                                      </p:cBhvr>
                                      <p:to>
                                        <p:strVal val="visible"/>
                                      </p:to>
                                    </p:set>
                                    <p:anim by="(-#ppt_w*2)" calcmode="lin" valueType="num">
                                      <p:cBhvr rctx="PPT">
                                        <p:cTn id="47" dur="500" autoRev="1" fill="hold">
                                          <p:stCondLst>
                                            <p:cond delay="0"/>
                                          </p:stCondLst>
                                        </p:cTn>
                                        <p:tgtEl>
                                          <p:spTgt spid="31"/>
                                        </p:tgtEl>
                                        <p:attrNameLst>
                                          <p:attrName>ppt_w</p:attrName>
                                        </p:attrNameLst>
                                      </p:cBhvr>
                                    </p:anim>
                                    <p:anim by="(#ppt_w*0.50)" calcmode="lin" valueType="num">
                                      <p:cBhvr>
                                        <p:cTn id="48" dur="500" decel="50000" autoRev="1" fill="hold">
                                          <p:stCondLst>
                                            <p:cond delay="0"/>
                                          </p:stCondLst>
                                        </p:cTn>
                                        <p:tgtEl>
                                          <p:spTgt spid="31"/>
                                        </p:tgtEl>
                                        <p:attrNameLst>
                                          <p:attrName>ppt_x</p:attrName>
                                        </p:attrNameLst>
                                      </p:cBhvr>
                                    </p:anim>
                                    <p:anim from="(-#ppt_h/2)" to="(#ppt_y)" calcmode="lin" valueType="num">
                                      <p:cBhvr>
                                        <p:cTn id="49" dur="1000" fill="hold">
                                          <p:stCondLst>
                                            <p:cond delay="0"/>
                                          </p:stCondLst>
                                        </p:cTn>
                                        <p:tgtEl>
                                          <p:spTgt spid="31"/>
                                        </p:tgtEl>
                                        <p:attrNameLst>
                                          <p:attrName>ppt_y</p:attrName>
                                        </p:attrNameLst>
                                      </p:cBhvr>
                                    </p:anim>
                                    <p:animRot by="21600000">
                                      <p:cBhvr>
                                        <p:cTn id="50" dur="1000" fill="hold">
                                          <p:stCondLst>
                                            <p:cond delay="0"/>
                                          </p:stCondLst>
                                        </p:cTn>
                                        <p:tgtEl>
                                          <p:spTgt spid="31"/>
                                        </p:tgtEl>
                                        <p:attrNameLst>
                                          <p:attrName>r</p:attrName>
                                        </p:attrNameLst>
                                      </p:cBhvr>
                                    </p:animRot>
                                  </p:childTnLst>
                                </p:cTn>
                              </p:par>
                              <p:par>
                                <p:cTn id="51" presetID="14" presetClass="entr" presetSubtype="1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randombar(horizontal)">
                                      <p:cBhvr>
                                        <p:cTn id="53" dur="1500"/>
                                        <p:tgtEl>
                                          <p:spTgt spid="26"/>
                                        </p:tgtEl>
                                      </p:cBhvr>
                                    </p:animEffect>
                                  </p:childTnLst>
                                </p:cTn>
                              </p:par>
                            </p:childTnLst>
                          </p:cTn>
                        </p:par>
                        <p:par>
                          <p:cTn id="54" fill="hold">
                            <p:stCondLst>
                              <p:cond delay="2599"/>
                            </p:stCondLst>
                            <p:childTnLst>
                              <p:par>
                                <p:cTn id="55" presetID="18" presetClass="entr" presetSubtype="6" fill="hold" grpId="0"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strips(downRight)">
                                      <p:cBhvr>
                                        <p:cTn id="5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8" grpId="0"/>
      <p:bldP spid="23" grpId="0"/>
      <p:bldP spid="28" grpId="0"/>
      <p:bldP spid="31"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grpSp>
        <p:nvGrpSpPr>
          <p:cNvPr id="45" name="组合 44"/>
          <p:cNvGrpSpPr/>
          <p:nvPr/>
        </p:nvGrpSpPr>
        <p:grpSpPr>
          <a:xfrm>
            <a:off x="1069646" y="1554079"/>
            <a:ext cx="3512658" cy="3905700"/>
            <a:chOff x="1069646" y="1866900"/>
            <a:chExt cx="3512658" cy="3905700"/>
          </a:xfrm>
        </p:grpSpPr>
        <p:sp>
          <p:nvSpPr>
            <p:cNvPr id="46" name="椭圆 45"/>
            <p:cNvSpPr/>
            <p:nvPr/>
          </p:nvSpPr>
          <p:spPr>
            <a:xfrm>
              <a:off x="1385975" y="2379750"/>
              <a:ext cx="2880000" cy="2880000"/>
            </a:xfrm>
            <a:prstGeom prst="ellipse">
              <a:avLst/>
            </a:prstGeom>
            <a:noFill/>
            <a:ln w="38100" cap="flat" cmpd="sng" algn="ctr">
              <a:solidFill>
                <a:srgbClr val="A5A5A5">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47" name="组合 46"/>
            <p:cNvGrpSpPr/>
            <p:nvPr/>
          </p:nvGrpSpPr>
          <p:grpSpPr>
            <a:xfrm>
              <a:off x="1069646" y="4067175"/>
              <a:ext cx="972000" cy="972000"/>
              <a:chOff x="1863396" y="4029075"/>
              <a:chExt cx="972000" cy="972000"/>
            </a:xfrm>
          </p:grpSpPr>
          <p:sp>
            <p:nvSpPr>
              <p:cNvPr id="63" name="椭圆 62"/>
              <p:cNvSpPr/>
              <p:nvPr/>
            </p:nvSpPr>
            <p:spPr>
              <a:xfrm>
                <a:off x="1863396" y="4029075"/>
                <a:ext cx="972000" cy="972000"/>
              </a:xfrm>
              <a:prstGeom prst="ellipse">
                <a:avLst/>
              </a:prstGeom>
              <a:solidFill>
                <a:srgbClr val="E73A1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4" name="任意多边形 63"/>
              <p:cNvSpPr/>
              <p:nvPr/>
            </p:nvSpPr>
            <p:spPr>
              <a:xfrm>
                <a:off x="2156323" y="4331955"/>
                <a:ext cx="386146" cy="36624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48" name="组合 47"/>
            <p:cNvGrpSpPr/>
            <p:nvPr/>
          </p:nvGrpSpPr>
          <p:grpSpPr>
            <a:xfrm>
              <a:off x="3610304" y="4067175"/>
              <a:ext cx="972000" cy="972000"/>
              <a:chOff x="4404054" y="4029075"/>
              <a:chExt cx="972000" cy="972000"/>
            </a:xfrm>
          </p:grpSpPr>
          <p:sp>
            <p:nvSpPr>
              <p:cNvPr id="61" name="椭圆 60"/>
              <p:cNvSpPr/>
              <p:nvPr/>
            </p:nvSpPr>
            <p:spPr>
              <a:xfrm>
                <a:off x="4404054" y="4029075"/>
                <a:ext cx="972000" cy="972000"/>
              </a:xfrm>
              <a:prstGeom prst="ellipse">
                <a:avLst/>
              </a:prstGeom>
              <a:solidFill>
                <a:srgbClr val="E73A1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2" name="任意多边形 61"/>
              <p:cNvSpPr/>
              <p:nvPr/>
            </p:nvSpPr>
            <p:spPr bwMode="auto">
              <a:xfrm>
                <a:off x="4697529" y="4323790"/>
                <a:ext cx="385050" cy="382570"/>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9" name="组合 48"/>
            <p:cNvGrpSpPr/>
            <p:nvPr/>
          </p:nvGrpSpPr>
          <p:grpSpPr>
            <a:xfrm>
              <a:off x="1069646" y="2600325"/>
              <a:ext cx="972000" cy="972000"/>
              <a:chOff x="1863396" y="2562225"/>
              <a:chExt cx="972000" cy="972000"/>
            </a:xfrm>
          </p:grpSpPr>
          <p:sp>
            <p:nvSpPr>
              <p:cNvPr id="59" name="椭圆 58"/>
              <p:cNvSpPr/>
              <p:nvPr/>
            </p:nvSpPr>
            <p:spPr>
              <a:xfrm>
                <a:off x="1863396" y="2562225"/>
                <a:ext cx="972000" cy="972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任意多边形 59"/>
              <p:cNvSpPr/>
              <p:nvPr/>
            </p:nvSpPr>
            <p:spPr>
              <a:xfrm>
                <a:off x="2214555" y="2856610"/>
                <a:ext cx="269682" cy="38323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0" name="组合 49"/>
            <p:cNvGrpSpPr/>
            <p:nvPr/>
          </p:nvGrpSpPr>
          <p:grpSpPr>
            <a:xfrm>
              <a:off x="2339975" y="1866900"/>
              <a:ext cx="972000" cy="972000"/>
              <a:chOff x="3133725" y="1828800"/>
              <a:chExt cx="972000" cy="972000"/>
            </a:xfrm>
          </p:grpSpPr>
          <p:sp>
            <p:nvSpPr>
              <p:cNvPr id="57" name="椭圆 56"/>
              <p:cNvSpPr/>
              <p:nvPr/>
            </p:nvSpPr>
            <p:spPr>
              <a:xfrm>
                <a:off x="3133725" y="1828800"/>
                <a:ext cx="972000" cy="972000"/>
              </a:xfrm>
              <a:prstGeom prst="ellipse">
                <a:avLst/>
              </a:prstGeom>
              <a:solidFill>
                <a:srgbClr val="E73A1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8" name="任意多边形 57"/>
              <p:cNvSpPr/>
              <p:nvPr/>
            </p:nvSpPr>
            <p:spPr bwMode="auto">
              <a:xfrm>
                <a:off x="3410747" y="2105933"/>
                <a:ext cx="417956" cy="417734"/>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51" name="组合 50"/>
            <p:cNvGrpSpPr/>
            <p:nvPr/>
          </p:nvGrpSpPr>
          <p:grpSpPr>
            <a:xfrm>
              <a:off x="3610304" y="2600325"/>
              <a:ext cx="972000" cy="972000"/>
              <a:chOff x="4404054" y="2562225"/>
              <a:chExt cx="972000" cy="972000"/>
            </a:xfrm>
          </p:grpSpPr>
          <p:sp>
            <p:nvSpPr>
              <p:cNvPr id="55" name="椭圆 54"/>
              <p:cNvSpPr/>
              <p:nvPr/>
            </p:nvSpPr>
            <p:spPr>
              <a:xfrm>
                <a:off x="4404054" y="2562225"/>
                <a:ext cx="972000" cy="972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6" name="Freeform 6"/>
              <p:cNvSpPr/>
              <p:nvPr/>
            </p:nvSpPr>
            <p:spPr bwMode="auto">
              <a:xfrm>
                <a:off x="4696980" y="2874450"/>
                <a:ext cx="386148" cy="347550"/>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52" name="组合 51"/>
            <p:cNvGrpSpPr/>
            <p:nvPr/>
          </p:nvGrpSpPr>
          <p:grpSpPr>
            <a:xfrm>
              <a:off x="2339975" y="4800600"/>
              <a:ext cx="972000" cy="972000"/>
              <a:chOff x="3133725" y="4762500"/>
              <a:chExt cx="972000" cy="972000"/>
            </a:xfrm>
          </p:grpSpPr>
          <p:sp>
            <p:nvSpPr>
              <p:cNvPr id="53" name="椭圆 52"/>
              <p:cNvSpPr/>
              <p:nvPr/>
            </p:nvSpPr>
            <p:spPr>
              <a:xfrm>
                <a:off x="3133725" y="4762500"/>
                <a:ext cx="972000" cy="972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4" name="任意多边形 53"/>
              <p:cNvSpPr/>
              <p:nvPr/>
            </p:nvSpPr>
            <p:spPr bwMode="auto">
              <a:xfrm>
                <a:off x="3431319" y="5060182"/>
                <a:ext cx="376812" cy="376636"/>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sp>
        <p:nvSpPr>
          <p:cNvPr id="65" name="文本框 64"/>
          <p:cNvSpPr txBox="1"/>
          <p:nvPr/>
        </p:nvSpPr>
        <p:spPr>
          <a:xfrm>
            <a:off x="5419746" y="1698839"/>
            <a:ext cx="5919704" cy="1323439"/>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chemeClr val="tx1">
                    <a:lumMod val="75000"/>
                    <a:lumOff val="25000"/>
                  </a:schemeClr>
                </a:solidFill>
                <a:latin typeface="小米兰亭_GB外压缩" panose="03000502000000000000" charset="-122"/>
                <a:ea typeface="小米兰亭_GB外压缩" panose="03000502000000000000" charset="-122"/>
              </a:rPr>
              <a:t>Please insert title </a:t>
            </a:r>
            <a:r>
              <a:rPr lang="en-US" altLang="zh-CN" sz="2000" dirty="0" smtClean="0">
                <a:solidFill>
                  <a:schemeClr val="tx1">
                    <a:lumMod val="75000"/>
                    <a:lumOff val="25000"/>
                  </a:schemeClr>
                </a:solidFill>
                <a:latin typeface="小米兰亭_GB外压缩" panose="03000502000000000000" charset="-122"/>
                <a:ea typeface="小米兰亭_GB外压缩" panose="03000502000000000000" charset="-122"/>
              </a:rPr>
              <a:t>here</a:t>
            </a:r>
            <a:endParaRPr lang="en-US" altLang="zh-CN" sz="2000" dirty="0" smtClean="0">
              <a:solidFill>
                <a:schemeClr val="tx1">
                  <a:lumMod val="75000"/>
                  <a:lumOff val="25000"/>
                </a:scheme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00" dirty="0" smtClean="0">
                <a:solidFill>
                  <a:schemeClr val="tx1">
                    <a:lumMod val="75000"/>
                    <a:lumOff val="25000"/>
                  </a:schemeClr>
                </a:solidFill>
                <a:latin typeface="小米兰亭_GB外压缩" panose="03000502000000000000" charset="-122"/>
                <a:ea typeface="小米兰亭_GB外压缩" panose="03000502000000000000" charset="-122"/>
              </a:rPr>
              <a:t>。</a:t>
            </a:r>
            <a:endParaRPr lang="en-US" altLang="zh-CN" sz="1000" b="1"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67" name="任意多边形 66"/>
          <p:cNvSpPr/>
          <p:nvPr/>
        </p:nvSpPr>
        <p:spPr bwMode="auto">
          <a:xfrm>
            <a:off x="5036364" y="3243105"/>
            <a:ext cx="338592" cy="338412"/>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rgbClr val="FF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69" name="Freeform 6"/>
          <p:cNvSpPr/>
          <p:nvPr/>
        </p:nvSpPr>
        <p:spPr bwMode="auto">
          <a:xfrm>
            <a:off x="8465504" y="3271533"/>
            <a:ext cx="312824" cy="281556"/>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rgbClr val="FF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nvGrpSpPr>
          <p:cNvPr id="2" name="组合 1"/>
          <p:cNvGrpSpPr/>
          <p:nvPr/>
        </p:nvGrpSpPr>
        <p:grpSpPr>
          <a:xfrm>
            <a:off x="5438939" y="3129390"/>
            <a:ext cx="2507129" cy="824458"/>
            <a:chOff x="5438939" y="3129390"/>
            <a:chExt cx="2507129" cy="824458"/>
          </a:xfrm>
        </p:grpSpPr>
        <p:sp>
          <p:nvSpPr>
            <p:cNvPr id="68" name="文本框 67"/>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70" name="文本框 69"/>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sp>
        <p:nvSpPr>
          <p:cNvPr id="72" name="任意多边形 71"/>
          <p:cNvSpPr/>
          <p:nvPr/>
        </p:nvSpPr>
        <p:spPr bwMode="auto">
          <a:xfrm>
            <a:off x="5049692" y="4205596"/>
            <a:ext cx="311936" cy="309926"/>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74" name="任意多边形 73"/>
          <p:cNvSpPr/>
          <p:nvPr/>
        </p:nvSpPr>
        <p:spPr bwMode="auto">
          <a:xfrm>
            <a:off x="8469285" y="4205596"/>
            <a:ext cx="305262" cy="305118"/>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77" name="任意多边形 76"/>
          <p:cNvSpPr/>
          <p:nvPr/>
        </p:nvSpPr>
        <p:spPr>
          <a:xfrm>
            <a:off x="5049249" y="5136502"/>
            <a:ext cx="312822" cy="296696"/>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79" name="任意多边形 78"/>
          <p:cNvSpPr/>
          <p:nvPr/>
        </p:nvSpPr>
        <p:spPr>
          <a:xfrm>
            <a:off x="8512679" y="5136502"/>
            <a:ext cx="218474" cy="31046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81" name="文本框 80"/>
          <p:cNvSpPr txBox="1"/>
          <p:nvPr/>
        </p:nvSpPr>
        <p:spPr>
          <a:xfrm>
            <a:off x="2329686" y="3245319"/>
            <a:ext cx="992579" cy="523220"/>
          </a:xfrm>
          <a:prstGeom prst="rect">
            <a:avLst/>
          </a:prstGeom>
          <a:noFill/>
        </p:spPr>
        <p:txBody>
          <a:bodyPr wrap="none" rtlCol="0">
            <a:spAutoFit/>
          </a:bodyPr>
          <a:lstStyle/>
          <a:p>
            <a:pPr algn="ctr" fontAlgn="auto">
              <a:spcBef>
                <a:spcPts val="0"/>
              </a:spcBef>
              <a:spcAft>
                <a:spcPts val="0"/>
              </a:spcAft>
            </a:pPr>
            <a:r>
              <a:rPr lang="en-US" altLang="zh-CN" dirty="0" smtClean="0">
                <a:solidFill>
                  <a:srgbClr val="F23C00"/>
                </a:solidFill>
                <a:latin typeface="小米兰亭_GB外压缩" panose="03000502000000000000" charset="-122"/>
                <a:ea typeface="小米兰亭_GB外压缩" panose="03000502000000000000" charset="-122"/>
              </a:rPr>
              <a:t>MEDICAL</a:t>
            </a:r>
            <a:endParaRPr lang="en-US" altLang="zh-CN" dirty="0" smtClean="0">
              <a:solidFill>
                <a:srgbClr val="F23C00"/>
              </a:solidFill>
              <a:latin typeface="小米兰亭_GB外压缩" panose="03000502000000000000" charset="-122"/>
              <a:ea typeface="小米兰亭_GB外压缩" panose="03000502000000000000" charset="-122"/>
            </a:endParaRPr>
          </a:p>
          <a:p>
            <a:pPr algn="ctr" fontAlgn="auto">
              <a:spcBef>
                <a:spcPts val="0"/>
              </a:spcBef>
              <a:spcAft>
                <a:spcPts val="0"/>
              </a:spcAft>
            </a:pPr>
            <a:r>
              <a:rPr lang="en-US" altLang="zh-CN" sz="1000" dirty="0" smtClean="0">
                <a:solidFill>
                  <a:srgbClr val="F23C00"/>
                </a:solidFill>
                <a:latin typeface="小米兰亭_GB外压缩" panose="03000502000000000000" charset="-122"/>
                <a:ea typeface="小米兰亭_GB外压缩" panose="03000502000000000000" charset="-122"/>
              </a:rPr>
              <a:t>INFOGRAPHICS</a:t>
            </a:r>
            <a:endParaRPr lang="zh-CN" altLang="en-US" sz="1000" dirty="0">
              <a:solidFill>
                <a:srgbClr val="F23C00"/>
              </a:solidFill>
              <a:latin typeface="小米兰亭_GB外压缩" panose="03000502000000000000" charset="-122"/>
              <a:ea typeface="小米兰亭_GB外压缩" panose="03000502000000000000" charset="-122"/>
            </a:endParaRPr>
          </a:p>
        </p:txBody>
      </p:sp>
      <p:grpSp>
        <p:nvGrpSpPr>
          <p:cNvPr id="82" name="组合 81"/>
          <p:cNvGrpSpPr/>
          <p:nvPr/>
        </p:nvGrpSpPr>
        <p:grpSpPr>
          <a:xfrm>
            <a:off x="8982239" y="3129390"/>
            <a:ext cx="2507129" cy="824458"/>
            <a:chOff x="5438939" y="3129390"/>
            <a:chExt cx="2507129" cy="824458"/>
          </a:xfrm>
        </p:grpSpPr>
        <p:sp>
          <p:nvSpPr>
            <p:cNvPr id="83" name="文本框 82"/>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84" name="文本框 83"/>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85" name="组合 84"/>
          <p:cNvGrpSpPr/>
          <p:nvPr/>
        </p:nvGrpSpPr>
        <p:grpSpPr>
          <a:xfrm>
            <a:off x="5438939" y="4056490"/>
            <a:ext cx="2507129" cy="824458"/>
            <a:chOff x="5438939" y="3129390"/>
            <a:chExt cx="2507129" cy="824458"/>
          </a:xfrm>
        </p:grpSpPr>
        <p:sp>
          <p:nvSpPr>
            <p:cNvPr id="86" name="文本框 85"/>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87" name="文本框 86"/>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88" name="组合 87"/>
          <p:cNvGrpSpPr/>
          <p:nvPr/>
        </p:nvGrpSpPr>
        <p:grpSpPr>
          <a:xfrm>
            <a:off x="8982239" y="4056490"/>
            <a:ext cx="2507129" cy="824458"/>
            <a:chOff x="5438939" y="3129390"/>
            <a:chExt cx="2507129" cy="824458"/>
          </a:xfrm>
        </p:grpSpPr>
        <p:sp>
          <p:nvSpPr>
            <p:cNvPr id="89" name="文本框 88"/>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90" name="文本框 89"/>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91" name="组合 90"/>
          <p:cNvGrpSpPr/>
          <p:nvPr/>
        </p:nvGrpSpPr>
        <p:grpSpPr>
          <a:xfrm>
            <a:off x="5438939" y="4983590"/>
            <a:ext cx="2507129" cy="824458"/>
            <a:chOff x="5438939" y="3129390"/>
            <a:chExt cx="2507129" cy="824458"/>
          </a:xfrm>
        </p:grpSpPr>
        <p:sp>
          <p:nvSpPr>
            <p:cNvPr id="92" name="文本框 91"/>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93" name="文本框 92"/>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94" name="组合 93"/>
          <p:cNvGrpSpPr/>
          <p:nvPr/>
        </p:nvGrpSpPr>
        <p:grpSpPr>
          <a:xfrm>
            <a:off x="8982239" y="4983590"/>
            <a:ext cx="2507129" cy="824458"/>
            <a:chOff x="5438939" y="3129390"/>
            <a:chExt cx="2507129" cy="824458"/>
          </a:xfrm>
        </p:grpSpPr>
        <p:sp>
          <p:nvSpPr>
            <p:cNvPr id="95" name="文本框 94"/>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96" name="文本框 95"/>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p:cTn id="11" dur="1000" fill="hold"/>
                                        <p:tgtEl>
                                          <p:spTgt spid="45"/>
                                        </p:tgtEl>
                                        <p:attrNameLst>
                                          <p:attrName>ppt_w</p:attrName>
                                        </p:attrNameLst>
                                      </p:cBhvr>
                                      <p:tavLst>
                                        <p:tav tm="0">
                                          <p:val>
                                            <p:fltVal val="0"/>
                                          </p:val>
                                        </p:tav>
                                        <p:tav tm="100000">
                                          <p:val>
                                            <p:strVal val="#ppt_w"/>
                                          </p:val>
                                        </p:tav>
                                      </p:tavLst>
                                    </p:anim>
                                    <p:anim calcmode="lin" valueType="num">
                                      <p:cBhvr>
                                        <p:cTn id="12" dur="1000" fill="hold"/>
                                        <p:tgtEl>
                                          <p:spTgt spid="45"/>
                                        </p:tgtEl>
                                        <p:attrNameLst>
                                          <p:attrName>ppt_h</p:attrName>
                                        </p:attrNameLst>
                                      </p:cBhvr>
                                      <p:tavLst>
                                        <p:tav tm="0">
                                          <p:val>
                                            <p:fltVal val="0"/>
                                          </p:val>
                                        </p:tav>
                                        <p:tav tm="100000">
                                          <p:val>
                                            <p:strVal val="#ppt_h"/>
                                          </p:val>
                                        </p:tav>
                                      </p:tavLst>
                                    </p:anim>
                                    <p:anim calcmode="lin" valueType="num">
                                      <p:cBhvr>
                                        <p:cTn id="13" dur="1000" fill="hold"/>
                                        <p:tgtEl>
                                          <p:spTgt spid="45"/>
                                        </p:tgtEl>
                                        <p:attrNameLst>
                                          <p:attrName>style.rotation</p:attrName>
                                        </p:attrNameLst>
                                      </p:cBhvr>
                                      <p:tavLst>
                                        <p:tav tm="0">
                                          <p:val>
                                            <p:fltVal val="360"/>
                                          </p:val>
                                        </p:tav>
                                        <p:tav tm="100000">
                                          <p:val>
                                            <p:fltVal val="0"/>
                                          </p:val>
                                        </p:tav>
                                      </p:tavLst>
                                    </p:anim>
                                    <p:animEffect transition="in" filter="fade">
                                      <p:cBhvr>
                                        <p:cTn id="14" dur="1000"/>
                                        <p:tgtEl>
                                          <p:spTgt spid="45"/>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81"/>
                                        </p:tgtEl>
                                        <p:attrNameLst>
                                          <p:attrName>style.visibility</p:attrName>
                                        </p:attrNameLst>
                                      </p:cBhvr>
                                      <p:to>
                                        <p:strVal val="visible"/>
                                      </p:to>
                                    </p:set>
                                    <p:anim calcmode="lin" valueType="num">
                                      <p:cBhvr>
                                        <p:cTn id="17" dur="500" fill="hold"/>
                                        <p:tgtEl>
                                          <p:spTgt spid="81"/>
                                        </p:tgtEl>
                                        <p:attrNameLst>
                                          <p:attrName>ppt_w</p:attrName>
                                        </p:attrNameLst>
                                      </p:cBhvr>
                                      <p:tavLst>
                                        <p:tav tm="0">
                                          <p:val>
                                            <p:fltVal val="0"/>
                                          </p:val>
                                        </p:tav>
                                        <p:tav tm="100000">
                                          <p:val>
                                            <p:strVal val="#ppt_w"/>
                                          </p:val>
                                        </p:tav>
                                      </p:tavLst>
                                    </p:anim>
                                    <p:anim calcmode="lin" valueType="num">
                                      <p:cBhvr>
                                        <p:cTn id="18" dur="500" fill="hold"/>
                                        <p:tgtEl>
                                          <p:spTgt spid="81"/>
                                        </p:tgtEl>
                                        <p:attrNameLst>
                                          <p:attrName>ppt_h</p:attrName>
                                        </p:attrNameLst>
                                      </p:cBhvr>
                                      <p:tavLst>
                                        <p:tav tm="0">
                                          <p:val>
                                            <p:fltVal val="0"/>
                                          </p:val>
                                        </p:tav>
                                        <p:tav tm="100000">
                                          <p:val>
                                            <p:strVal val="#ppt_h"/>
                                          </p:val>
                                        </p:tav>
                                      </p:tavLst>
                                    </p:anim>
                                    <p:animEffect transition="in" filter="fade">
                                      <p:cBhvr>
                                        <p:cTn id="19" dur="500"/>
                                        <p:tgtEl>
                                          <p:spTgt spid="81"/>
                                        </p:tgtEl>
                                      </p:cBhvr>
                                    </p:animEffect>
                                  </p:childTnLst>
                                </p:cTn>
                              </p:par>
                            </p:childTnLst>
                          </p:cTn>
                        </p:par>
                        <p:par>
                          <p:cTn id="20" fill="hold">
                            <p:stCondLst>
                              <p:cond delay="1500"/>
                            </p:stCondLst>
                            <p:childTnLst>
                              <p:par>
                                <p:cTn id="21" presetID="37" presetClass="entr" presetSubtype="0" fill="hold" grpId="0"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1000"/>
                                        <p:tgtEl>
                                          <p:spTgt spid="65"/>
                                        </p:tgtEl>
                                      </p:cBhvr>
                                    </p:animEffect>
                                    <p:anim calcmode="lin" valueType="num">
                                      <p:cBhvr>
                                        <p:cTn id="24" dur="1000" fill="hold"/>
                                        <p:tgtEl>
                                          <p:spTgt spid="65"/>
                                        </p:tgtEl>
                                        <p:attrNameLst>
                                          <p:attrName>ppt_x</p:attrName>
                                        </p:attrNameLst>
                                      </p:cBhvr>
                                      <p:tavLst>
                                        <p:tav tm="0">
                                          <p:val>
                                            <p:strVal val="#ppt_x"/>
                                          </p:val>
                                        </p:tav>
                                        <p:tav tm="100000">
                                          <p:val>
                                            <p:strVal val="#ppt_x"/>
                                          </p:val>
                                        </p:tav>
                                      </p:tavLst>
                                    </p:anim>
                                    <p:anim calcmode="lin" valueType="num">
                                      <p:cBhvr>
                                        <p:cTn id="25" dur="900" decel="100000" fill="hold"/>
                                        <p:tgtEl>
                                          <p:spTgt spid="6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 calcmode="lin" valueType="num">
                                      <p:cBhvr>
                                        <p:cTn id="30" dur="500" fill="hold"/>
                                        <p:tgtEl>
                                          <p:spTgt spid="67"/>
                                        </p:tgtEl>
                                        <p:attrNameLst>
                                          <p:attrName>ppt_w</p:attrName>
                                        </p:attrNameLst>
                                      </p:cBhvr>
                                      <p:tavLst>
                                        <p:tav tm="0">
                                          <p:val>
                                            <p:fltVal val="0"/>
                                          </p:val>
                                        </p:tav>
                                        <p:tav tm="100000">
                                          <p:val>
                                            <p:strVal val="#ppt_w"/>
                                          </p:val>
                                        </p:tav>
                                      </p:tavLst>
                                    </p:anim>
                                    <p:anim calcmode="lin" valueType="num">
                                      <p:cBhvr>
                                        <p:cTn id="31" dur="500" fill="hold"/>
                                        <p:tgtEl>
                                          <p:spTgt spid="67"/>
                                        </p:tgtEl>
                                        <p:attrNameLst>
                                          <p:attrName>ppt_h</p:attrName>
                                        </p:attrNameLst>
                                      </p:cBhvr>
                                      <p:tavLst>
                                        <p:tav tm="0">
                                          <p:val>
                                            <p:fltVal val="0"/>
                                          </p:val>
                                        </p:tav>
                                        <p:tav tm="100000">
                                          <p:val>
                                            <p:strVal val="#ppt_h"/>
                                          </p:val>
                                        </p:tav>
                                      </p:tavLst>
                                    </p:anim>
                                    <p:animEffect transition="in" filter="fade">
                                      <p:cBhvr>
                                        <p:cTn id="32" dur="500"/>
                                        <p:tgtEl>
                                          <p:spTgt spid="6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anim calcmode="lin" valueType="num">
                                      <p:cBhvr>
                                        <p:cTn id="35" dur="500" fill="hold"/>
                                        <p:tgtEl>
                                          <p:spTgt spid="72"/>
                                        </p:tgtEl>
                                        <p:attrNameLst>
                                          <p:attrName>ppt_w</p:attrName>
                                        </p:attrNameLst>
                                      </p:cBhvr>
                                      <p:tavLst>
                                        <p:tav tm="0">
                                          <p:val>
                                            <p:fltVal val="0"/>
                                          </p:val>
                                        </p:tav>
                                        <p:tav tm="100000">
                                          <p:val>
                                            <p:strVal val="#ppt_w"/>
                                          </p:val>
                                        </p:tav>
                                      </p:tavLst>
                                    </p:anim>
                                    <p:anim calcmode="lin" valueType="num">
                                      <p:cBhvr>
                                        <p:cTn id="36" dur="500" fill="hold"/>
                                        <p:tgtEl>
                                          <p:spTgt spid="72"/>
                                        </p:tgtEl>
                                        <p:attrNameLst>
                                          <p:attrName>ppt_h</p:attrName>
                                        </p:attrNameLst>
                                      </p:cBhvr>
                                      <p:tavLst>
                                        <p:tav tm="0">
                                          <p:val>
                                            <p:fltVal val="0"/>
                                          </p:val>
                                        </p:tav>
                                        <p:tav tm="100000">
                                          <p:val>
                                            <p:strVal val="#ppt_h"/>
                                          </p:val>
                                        </p:tav>
                                      </p:tavLst>
                                    </p:anim>
                                    <p:animEffect transition="in" filter="fade">
                                      <p:cBhvr>
                                        <p:cTn id="37" dur="500"/>
                                        <p:tgtEl>
                                          <p:spTgt spid="7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77"/>
                                        </p:tgtEl>
                                        <p:attrNameLst>
                                          <p:attrName>style.visibility</p:attrName>
                                        </p:attrNameLst>
                                      </p:cBhvr>
                                      <p:to>
                                        <p:strVal val="visible"/>
                                      </p:to>
                                    </p:set>
                                    <p:anim calcmode="lin" valueType="num">
                                      <p:cBhvr>
                                        <p:cTn id="40" dur="500" fill="hold"/>
                                        <p:tgtEl>
                                          <p:spTgt spid="77"/>
                                        </p:tgtEl>
                                        <p:attrNameLst>
                                          <p:attrName>ppt_w</p:attrName>
                                        </p:attrNameLst>
                                      </p:cBhvr>
                                      <p:tavLst>
                                        <p:tav tm="0">
                                          <p:val>
                                            <p:fltVal val="0"/>
                                          </p:val>
                                        </p:tav>
                                        <p:tav tm="100000">
                                          <p:val>
                                            <p:strVal val="#ppt_w"/>
                                          </p:val>
                                        </p:tav>
                                      </p:tavLst>
                                    </p:anim>
                                    <p:anim calcmode="lin" valueType="num">
                                      <p:cBhvr>
                                        <p:cTn id="41" dur="500" fill="hold"/>
                                        <p:tgtEl>
                                          <p:spTgt spid="77"/>
                                        </p:tgtEl>
                                        <p:attrNameLst>
                                          <p:attrName>ppt_h</p:attrName>
                                        </p:attrNameLst>
                                      </p:cBhvr>
                                      <p:tavLst>
                                        <p:tav tm="0">
                                          <p:val>
                                            <p:fltVal val="0"/>
                                          </p:val>
                                        </p:tav>
                                        <p:tav tm="100000">
                                          <p:val>
                                            <p:strVal val="#ppt_h"/>
                                          </p:val>
                                        </p:tav>
                                      </p:tavLst>
                                    </p:anim>
                                    <p:animEffect transition="in" filter="fade">
                                      <p:cBhvr>
                                        <p:cTn id="42" dur="500"/>
                                        <p:tgtEl>
                                          <p:spTgt spid="77"/>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anim calcmode="lin" valueType="num">
                                      <p:cBhvr>
                                        <p:cTn id="45" dur="500" fill="hold"/>
                                        <p:tgtEl>
                                          <p:spTgt spid="69"/>
                                        </p:tgtEl>
                                        <p:attrNameLst>
                                          <p:attrName>ppt_w</p:attrName>
                                        </p:attrNameLst>
                                      </p:cBhvr>
                                      <p:tavLst>
                                        <p:tav tm="0">
                                          <p:val>
                                            <p:fltVal val="0"/>
                                          </p:val>
                                        </p:tav>
                                        <p:tav tm="100000">
                                          <p:val>
                                            <p:strVal val="#ppt_w"/>
                                          </p:val>
                                        </p:tav>
                                      </p:tavLst>
                                    </p:anim>
                                    <p:anim calcmode="lin" valueType="num">
                                      <p:cBhvr>
                                        <p:cTn id="46" dur="500" fill="hold"/>
                                        <p:tgtEl>
                                          <p:spTgt spid="69"/>
                                        </p:tgtEl>
                                        <p:attrNameLst>
                                          <p:attrName>ppt_h</p:attrName>
                                        </p:attrNameLst>
                                      </p:cBhvr>
                                      <p:tavLst>
                                        <p:tav tm="0">
                                          <p:val>
                                            <p:fltVal val="0"/>
                                          </p:val>
                                        </p:tav>
                                        <p:tav tm="100000">
                                          <p:val>
                                            <p:strVal val="#ppt_h"/>
                                          </p:val>
                                        </p:tav>
                                      </p:tavLst>
                                    </p:anim>
                                    <p:animEffect transition="in" filter="fade">
                                      <p:cBhvr>
                                        <p:cTn id="47" dur="500"/>
                                        <p:tgtEl>
                                          <p:spTgt spid="6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74"/>
                                        </p:tgtEl>
                                        <p:attrNameLst>
                                          <p:attrName>style.visibility</p:attrName>
                                        </p:attrNameLst>
                                      </p:cBhvr>
                                      <p:to>
                                        <p:strVal val="visible"/>
                                      </p:to>
                                    </p:set>
                                    <p:anim calcmode="lin" valueType="num">
                                      <p:cBhvr>
                                        <p:cTn id="50" dur="500" fill="hold"/>
                                        <p:tgtEl>
                                          <p:spTgt spid="74"/>
                                        </p:tgtEl>
                                        <p:attrNameLst>
                                          <p:attrName>ppt_w</p:attrName>
                                        </p:attrNameLst>
                                      </p:cBhvr>
                                      <p:tavLst>
                                        <p:tav tm="0">
                                          <p:val>
                                            <p:fltVal val="0"/>
                                          </p:val>
                                        </p:tav>
                                        <p:tav tm="100000">
                                          <p:val>
                                            <p:strVal val="#ppt_w"/>
                                          </p:val>
                                        </p:tav>
                                      </p:tavLst>
                                    </p:anim>
                                    <p:anim calcmode="lin" valueType="num">
                                      <p:cBhvr>
                                        <p:cTn id="51" dur="500" fill="hold"/>
                                        <p:tgtEl>
                                          <p:spTgt spid="74"/>
                                        </p:tgtEl>
                                        <p:attrNameLst>
                                          <p:attrName>ppt_h</p:attrName>
                                        </p:attrNameLst>
                                      </p:cBhvr>
                                      <p:tavLst>
                                        <p:tav tm="0">
                                          <p:val>
                                            <p:fltVal val="0"/>
                                          </p:val>
                                        </p:tav>
                                        <p:tav tm="100000">
                                          <p:val>
                                            <p:strVal val="#ppt_h"/>
                                          </p:val>
                                        </p:tav>
                                      </p:tavLst>
                                    </p:anim>
                                    <p:animEffect transition="in" filter="fade">
                                      <p:cBhvr>
                                        <p:cTn id="52" dur="500"/>
                                        <p:tgtEl>
                                          <p:spTgt spid="74"/>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79"/>
                                        </p:tgtEl>
                                        <p:attrNameLst>
                                          <p:attrName>style.visibility</p:attrName>
                                        </p:attrNameLst>
                                      </p:cBhvr>
                                      <p:to>
                                        <p:strVal val="visible"/>
                                      </p:to>
                                    </p:set>
                                    <p:anim calcmode="lin" valueType="num">
                                      <p:cBhvr>
                                        <p:cTn id="55" dur="500" fill="hold"/>
                                        <p:tgtEl>
                                          <p:spTgt spid="79"/>
                                        </p:tgtEl>
                                        <p:attrNameLst>
                                          <p:attrName>ppt_w</p:attrName>
                                        </p:attrNameLst>
                                      </p:cBhvr>
                                      <p:tavLst>
                                        <p:tav tm="0">
                                          <p:val>
                                            <p:fltVal val="0"/>
                                          </p:val>
                                        </p:tav>
                                        <p:tav tm="100000">
                                          <p:val>
                                            <p:strVal val="#ppt_w"/>
                                          </p:val>
                                        </p:tav>
                                      </p:tavLst>
                                    </p:anim>
                                    <p:anim calcmode="lin" valueType="num">
                                      <p:cBhvr>
                                        <p:cTn id="56" dur="500" fill="hold"/>
                                        <p:tgtEl>
                                          <p:spTgt spid="79"/>
                                        </p:tgtEl>
                                        <p:attrNameLst>
                                          <p:attrName>ppt_h</p:attrName>
                                        </p:attrNameLst>
                                      </p:cBhvr>
                                      <p:tavLst>
                                        <p:tav tm="0">
                                          <p:val>
                                            <p:fltVal val="0"/>
                                          </p:val>
                                        </p:tav>
                                        <p:tav tm="100000">
                                          <p:val>
                                            <p:strVal val="#ppt_h"/>
                                          </p:val>
                                        </p:tav>
                                      </p:tavLst>
                                    </p:anim>
                                    <p:animEffect transition="in" filter="fade">
                                      <p:cBhvr>
                                        <p:cTn id="57" dur="500"/>
                                        <p:tgtEl>
                                          <p:spTgt spid="79"/>
                                        </p:tgtEl>
                                      </p:cBhvr>
                                    </p:animEffect>
                                  </p:child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up)">
                                      <p:cBhvr>
                                        <p:cTn id="61" dur="500"/>
                                        <p:tgtEl>
                                          <p:spTgt spid="2"/>
                                        </p:tgtEl>
                                      </p:cBhvr>
                                    </p:animEffect>
                                  </p:childTnLst>
                                </p:cTn>
                              </p:par>
                              <p:par>
                                <p:cTn id="62" presetID="22" presetClass="entr" presetSubtype="1" fill="hold" nodeType="with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wipe(up)">
                                      <p:cBhvr>
                                        <p:cTn id="64" dur="500"/>
                                        <p:tgtEl>
                                          <p:spTgt spid="82"/>
                                        </p:tgtEl>
                                      </p:cBhvr>
                                    </p:animEffect>
                                  </p:childTnLst>
                                </p:cTn>
                              </p:par>
                              <p:par>
                                <p:cTn id="65" presetID="22" presetClass="entr" presetSubtype="1" fill="hold" nodeType="withEffect">
                                  <p:stCondLst>
                                    <p:cond delay="0"/>
                                  </p:stCondLst>
                                  <p:childTnLst>
                                    <p:set>
                                      <p:cBhvr>
                                        <p:cTn id="66" dur="1" fill="hold">
                                          <p:stCondLst>
                                            <p:cond delay="0"/>
                                          </p:stCondLst>
                                        </p:cTn>
                                        <p:tgtEl>
                                          <p:spTgt spid="85"/>
                                        </p:tgtEl>
                                        <p:attrNameLst>
                                          <p:attrName>style.visibility</p:attrName>
                                        </p:attrNameLst>
                                      </p:cBhvr>
                                      <p:to>
                                        <p:strVal val="visible"/>
                                      </p:to>
                                    </p:set>
                                    <p:animEffect transition="in" filter="wipe(up)">
                                      <p:cBhvr>
                                        <p:cTn id="67" dur="500"/>
                                        <p:tgtEl>
                                          <p:spTgt spid="85"/>
                                        </p:tgtEl>
                                      </p:cBhvr>
                                    </p:animEffect>
                                  </p:childTnLst>
                                </p:cTn>
                              </p:par>
                              <p:par>
                                <p:cTn id="68" presetID="22" presetClass="entr" presetSubtype="1" fill="hold" nodeType="withEffect">
                                  <p:stCondLst>
                                    <p:cond delay="0"/>
                                  </p:stCondLst>
                                  <p:childTnLst>
                                    <p:set>
                                      <p:cBhvr>
                                        <p:cTn id="69" dur="1" fill="hold">
                                          <p:stCondLst>
                                            <p:cond delay="0"/>
                                          </p:stCondLst>
                                        </p:cTn>
                                        <p:tgtEl>
                                          <p:spTgt spid="88"/>
                                        </p:tgtEl>
                                        <p:attrNameLst>
                                          <p:attrName>style.visibility</p:attrName>
                                        </p:attrNameLst>
                                      </p:cBhvr>
                                      <p:to>
                                        <p:strVal val="visible"/>
                                      </p:to>
                                    </p:set>
                                    <p:animEffect transition="in" filter="wipe(up)">
                                      <p:cBhvr>
                                        <p:cTn id="70" dur="500"/>
                                        <p:tgtEl>
                                          <p:spTgt spid="88"/>
                                        </p:tgtEl>
                                      </p:cBhvr>
                                    </p:animEffect>
                                  </p:childTnLst>
                                </p:cTn>
                              </p:par>
                              <p:par>
                                <p:cTn id="71" presetID="22" presetClass="entr" presetSubtype="1" fill="hold" nodeType="withEffect">
                                  <p:stCondLst>
                                    <p:cond delay="0"/>
                                  </p:stCondLst>
                                  <p:childTnLst>
                                    <p:set>
                                      <p:cBhvr>
                                        <p:cTn id="72" dur="1" fill="hold">
                                          <p:stCondLst>
                                            <p:cond delay="0"/>
                                          </p:stCondLst>
                                        </p:cTn>
                                        <p:tgtEl>
                                          <p:spTgt spid="91"/>
                                        </p:tgtEl>
                                        <p:attrNameLst>
                                          <p:attrName>style.visibility</p:attrName>
                                        </p:attrNameLst>
                                      </p:cBhvr>
                                      <p:to>
                                        <p:strVal val="visible"/>
                                      </p:to>
                                    </p:set>
                                    <p:animEffect transition="in" filter="wipe(up)">
                                      <p:cBhvr>
                                        <p:cTn id="73" dur="500"/>
                                        <p:tgtEl>
                                          <p:spTgt spid="91"/>
                                        </p:tgtEl>
                                      </p:cBhvr>
                                    </p:animEffect>
                                  </p:childTnLst>
                                </p:cTn>
                              </p:par>
                              <p:par>
                                <p:cTn id="74" presetID="22" presetClass="entr" presetSubtype="1" fill="hold" nodeType="withEffect">
                                  <p:stCondLst>
                                    <p:cond delay="0"/>
                                  </p:stCondLst>
                                  <p:childTnLst>
                                    <p:set>
                                      <p:cBhvr>
                                        <p:cTn id="75" dur="1" fill="hold">
                                          <p:stCondLst>
                                            <p:cond delay="0"/>
                                          </p:stCondLst>
                                        </p:cTn>
                                        <p:tgtEl>
                                          <p:spTgt spid="94"/>
                                        </p:tgtEl>
                                        <p:attrNameLst>
                                          <p:attrName>style.visibility</p:attrName>
                                        </p:attrNameLst>
                                      </p:cBhvr>
                                      <p:to>
                                        <p:strVal val="visible"/>
                                      </p:to>
                                    </p:set>
                                    <p:animEffect transition="in" filter="wipe(up)">
                                      <p:cBhvr>
                                        <p:cTn id="76"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5" grpId="0"/>
      <p:bldP spid="67" grpId="0" animBg="1"/>
      <p:bldP spid="69" grpId="0" animBg="1"/>
      <p:bldP spid="72" grpId="0" animBg="1"/>
      <p:bldP spid="74" grpId="0" animBg="1"/>
      <p:bldP spid="77" grpId="0" animBg="1"/>
      <p:bldP spid="79" grpId="0" animBg="1"/>
      <p:bldP spid="8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grpSp>
        <p:nvGrpSpPr>
          <p:cNvPr id="30" name="组合 29"/>
          <p:cNvGrpSpPr/>
          <p:nvPr/>
        </p:nvGrpSpPr>
        <p:grpSpPr>
          <a:xfrm>
            <a:off x="4464865" y="2909279"/>
            <a:ext cx="1533022" cy="1533022"/>
            <a:chOff x="5184292" y="3158835"/>
            <a:chExt cx="1823416" cy="1823416"/>
          </a:xfrm>
        </p:grpSpPr>
        <p:grpSp>
          <p:nvGrpSpPr>
            <p:cNvPr id="31" name="组合 30"/>
            <p:cNvGrpSpPr/>
            <p:nvPr/>
          </p:nvGrpSpPr>
          <p:grpSpPr>
            <a:xfrm>
              <a:off x="5184292" y="3158835"/>
              <a:ext cx="1823416" cy="1823416"/>
              <a:chOff x="4489450" y="2618448"/>
              <a:chExt cx="2209800" cy="2209800"/>
            </a:xfrm>
          </p:grpSpPr>
          <p:sp>
            <p:nvSpPr>
              <p:cNvPr id="33" name="椭圆 32"/>
              <p:cNvSpPr/>
              <p:nvPr/>
            </p:nvSpPr>
            <p:spPr>
              <a:xfrm>
                <a:off x="4489450" y="2618448"/>
                <a:ext cx="2209800" cy="2209800"/>
              </a:xfrm>
              <a:prstGeom prst="ellipse">
                <a:avLst/>
              </a:prstGeom>
              <a:solidFill>
                <a:schemeClr val="bg1">
                  <a:lumMod val="75000"/>
                </a:schemeClr>
              </a:solidFill>
              <a:ln w="15875" cap="rnd" cmpd="sng" algn="ctr">
                <a:noFill/>
                <a:prstDash val="sysDot"/>
                <a:miter lim="800000"/>
              </a:ln>
              <a:effectLst/>
            </p:spPr>
            <p:txBody>
              <a:bodyPr rtlCol="0" anchor="ctr"/>
              <a:lstStyle/>
              <a:p>
                <a:pPr algn="ctr" defTabSz="914400">
                  <a:defRPr/>
                </a:pPr>
                <a:endParaRPr lang="zh-CN" altLang="en-US" sz="2800" kern="0">
                  <a:solidFill>
                    <a:prstClr val="white"/>
                  </a:solidFill>
                  <a:cs typeface="+mn-ea"/>
                  <a:sym typeface="+mn-lt"/>
                </a:endParaRPr>
              </a:p>
            </p:txBody>
          </p:sp>
          <p:sp>
            <p:nvSpPr>
              <p:cNvPr id="34" name="椭圆 33"/>
              <p:cNvSpPr/>
              <p:nvPr/>
            </p:nvSpPr>
            <p:spPr>
              <a:xfrm>
                <a:off x="4701442" y="2830442"/>
                <a:ext cx="1785819" cy="1785816"/>
              </a:xfrm>
              <a:prstGeom prst="ellipse">
                <a:avLst/>
              </a:prstGeom>
              <a:solidFill>
                <a:srgbClr val="F6124E"/>
              </a:solidFill>
              <a:ln w="44450" cap="flat" cmpd="sng" algn="ctr">
                <a:solidFill>
                  <a:schemeClr val="bg1">
                    <a:lumMod val="95000"/>
                    <a:alpha val="81000"/>
                  </a:schemeClr>
                </a:solidFill>
                <a:prstDash val="solid"/>
                <a:miter lim="800000"/>
              </a:ln>
              <a:effectLst/>
            </p:spPr>
            <p:txBody>
              <a:bodyPr rtlCol="0" anchor="ctr"/>
              <a:lstStyle/>
              <a:p>
                <a:pPr algn="ctr" defTabSz="914400">
                  <a:defRPr/>
                </a:pPr>
                <a:endParaRPr lang="zh-CN" altLang="en-US" sz="2800" kern="0">
                  <a:solidFill>
                    <a:prstClr val="white"/>
                  </a:solidFill>
                  <a:cs typeface="+mn-ea"/>
                  <a:sym typeface="+mn-lt"/>
                </a:endParaRPr>
              </a:p>
            </p:txBody>
          </p:sp>
        </p:grpSp>
        <p:sp>
          <p:nvSpPr>
            <p:cNvPr id="32" name="Freeform 61"/>
            <p:cNvSpPr>
              <a:spLocks noEditPoints="1"/>
            </p:cNvSpPr>
            <p:nvPr/>
          </p:nvSpPr>
          <p:spPr bwMode="auto">
            <a:xfrm>
              <a:off x="5934869" y="3909412"/>
              <a:ext cx="322263" cy="322263"/>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ysClr val="window" lastClr="FFFFFF"/>
            </a:solidFill>
            <a:ln>
              <a:noFill/>
            </a:ln>
          </p:spPr>
          <p:txBody>
            <a:bodyPr vert="horz" wrap="square" lIns="91440" tIns="45720" rIns="91440" bIns="45720" numCol="1" anchor="t" anchorCtr="0" compatLnSpc="1"/>
            <a:lstStyle/>
            <a:p>
              <a:pPr defTabSz="914400">
                <a:defRPr/>
              </a:pPr>
              <a:endParaRPr lang="zh-CN" altLang="en-US" sz="2800" kern="0">
                <a:solidFill>
                  <a:srgbClr val="959596"/>
                </a:solidFill>
                <a:cs typeface="+mn-ea"/>
                <a:sym typeface="+mn-lt"/>
              </a:endParaRPr>
            </a:p>
          </p:txBody>
        </p:sp>
      </p:grpSp>
      <p:grpSp>
        <p:nvGrpSpPr>
          <p:cNvPr id="35" name="组合 34"/>
          <p:cNvGrpSpPr/>
          <p:nvPr/>
        </p:nvGrpSpPr>
        <p:grpSpPr>
          <a:xfrm>
            <a:off x="6090004" y="2340121"/>
            <a:ext cx="810528" cy="1167802"/>
            <a:chOff x="6062786" y="3264486"/>
            <a:chExt cx="367323" cy="529237"/>
          </a:xfrm>
          <a:solidFill>
            <a:srgbClr val="959596">
              <a:lumMod val="20000"/>
              <a:lumOff val="80000"/>
              <a:alpha val="13000"/>
            </a:srgbClr>
          </a:solidFill>
        </p:grpSpPr>
        <p:sp>
          <p:nvSpPr>
            <p:cNvPr id="36" name="矩形 35"/>
            <p:cNvSpPr/>
            <p:nvPr/>
          </p:nvSpPr>
          <p:spPr>
            <a:xfrm rot="16200000" flipH="1">
              <a:off x="6074595" y="3301445"/>
              <a:ext cx="341610" cy="267692"/>
            </a:xfrm>
            <a:prstGeom prst="rect">
              <a:avLst/>
            </a:prstGeom>
            <a:grpFill/>
            <a:ln w="12700" cap="flat" cmpd="sng" algn="ctr">
              <a:noFill/>
              <a:prstDash val="solid"/>
              <a:miter lim="800000"/>
            </a:ln>
            <a:effectLst/>
          </p:spPr>
          <p:txBody>
            <a:bodyPr rtlCol="0" anchor="ctr"/>
            <a:lstStyle/>
            <a:p>
              <a:pPr algn="ctr" defTabSz="914400">
                <a:defRPr/>
              </a:pPr>
              <a:endParaRPr lang="zh-CN" altLang="en-US" sz="2800" kern="0">
                <a:solidFill>
                  <a:prstClr val="white"/>
                </a:solidFill>
                <a:cs typeface="+mn-ea"/>
                <a:sym typeface="+mn-lt"/>
              </a:endParaRPr>
            </a:p>
          </p:txBody>
        </p:sp>
        <p:sp>
          <p:nvSpPr>
            <p:cNvPr id="37" name="直角三角形 36"/>
            <p:cNvSpPr/>
            <p:nvPr/>
          </p:nvSpPr>
          <p:spPr>
            <a:xfrm rot="2700000" flipH="1">
              <a:off x="6062786" y="3426400"/>
              <a:ext cx="367323" cy="367323"/>
            </a:xfrm>
            <a:prstGeom prst="rtTriangle">
              <a:avLst/>
            </a:prstGeom>
            <a:grpFill/>
            <a:ln w="12700" cap="flat" cmpd="sng" algn="ctr">
              <a:noFill/>
              <a:prstDash val="solid"/>
              <a:miter lim="800000"/>
            </a:ln>
            <a:effectLst/>
          </p:spPr>
          <p:txBody>
            <a:bodyPr rtlCol="0" anchor="ctr"/>
            <a:lstStyle/>
            <a:p>
              <a:pPr algn="ctr" defTabSz="914400">
                <a:defRPr/>
              </a:pPr>
              <a:endParaRPr lang="zh-CN" altLang="en-US" sz="2800" kern="0">
                <a:solidFill>
                  <a:prstClr val="white"/>
                </a:solidFill>
                <a:cs typeface="+mn-ea"/>
                <a:sym typeface="+mn-lt"/>
              </a:endParaRPr>
            </a:p>
          </p:txBody>
        </p:sp>
      </p:grpSp>
      <p:sp>
        <p:nvSpPr>
          <p:cNvPr id="38" name="矩形 37"/>
          <p:cNvSpPr/>
          <p:nvPr/>
        </p:nvSpPr>
        <p:spPr>
          <a:xfrm>
            <a:off x="8002007" y="2296721"/>
            <a:ext cx="3301516" cy="577338"/>
          </a:xfrm>
          <a:prstGeom prst="rect">
            <a:avLst/>
          </a:prstGeom>
        </p:spPr>
        <p:txBody>
          <a:bodyPr wrap="square">
            <a:spAutoFit/>
          </a:bodyPr>
          <a:lstStyle/>
          <a:p>
            <a:pPr>
              <a:lnSpc>
                <a:spcPts val="1980"/>
              </a:lnSpc>
            </a:pPr>
            <a:r>
              <a:rPr lang="zh-CN" altLang="en-US" sz="1200" dirty="0">
                <a:solidFill>
                  <a:schemeClr val="tx1">
                    <a:lumMod val="75000"/>
                    <a:lumOff val="25000"/>
                  </a:schemeClr>
                </a:solidFill>
                <a:cs typeface="+mn-ea"/>
                <a:sym typeface="+mn-lt"/>
              </a:rPr>
              <a:t>您的内容打在这里，或者通过复制您的文本后粘贴</a:t>
            </a:r>
            <a:endParaRPr lang="en-US" altLang="zh-CN" sz="1200" dirty="0">
              <a:solidFill>
                <a:schemeClr val="tx1">
                  <a:lumMod val="75000"/>
                  <a:lumOff val="25000"/>
                </a:schemeClr>
              </a:solidFill>
              <a:cs typeface="+mn-ea"/>
              <a:sym typeface="+mn-lt"/>
            </a:endParaRPr>
          </a:p>
        </p:txBody>
      </p:sp>
      <p:sp>
        <p:nvSpPr>
          <p:cNvPr id="39" name="矩形 38"/>
          <p:cNvSpPr/>
          <p:nvPr/>
        </p:nvSpPr>
        <p:spPr>
          <a:xfrm>
            <a:off x="8002007" y="3492492"/>
            <a:ext cx="3301516" cy="605294"/>
          </a:xfrm>
          <a:prstGeom prst="rect">
            <a:avLst/>
          </a:prstGeom>
        </p:spPr>
        <p:txBody>
          <a:bodyPr wrap="square">
            <a:spAutoFit/>
          </a:bodyPr>
          <a:lstStyle/>
          <a:p>
            <a:pPr>
              <a:lnSpc>
                <a:spcPts val="1980"/>
              </a:lnSpc>
            </a:pPr>
            <a:r>
              <a:rPr lang="zh-CN" altLang="en-US" sz="1400" dirty="0">
                <a:solidFill>
                  <a:schemeClr val="tx1">
                    <a:lumMod val="75000"/>
                    <a:lumOff val="25000"/>
                  </a:schemeClr>
                </a:solidFill>
                <a:cs typeface="+mn-ea"/>
                <a:sym typeface="+mn-lt"/>
              </a:rPr>
              <a:t>您的内容打在这里，或者通过复制您的文本后粘贴</a:t>
            </a:r>
            <a:endParaRPr lang="en-US" altLang="zh-CN" sz="1400" dirty="0">
              <a:solidFill>
                <a:schemeClr val="tx1">
                  <a:lumMod val="75000"/>
                  <a:lumOff val="25000"/>
                </a:schemeClr>
              </a:solidFill>
              <a:cs typeface="+mn-ea"/>
              <a:sym typeface="+mn-lt"/>
            </a:endParaRPr>
          </a:p>
        </p:txBody>
      </p:sp>
      <p:sp>
        <p:nvSpPr>
          <p:cNvPr id="40" name="矩形 39"/>
          <p:cNvSpPr/>
          <p:nvPr/>
        </p:nvSpPr>
        <p:spPr>
          <a:xfrm>
            <a:off x="8002007" y="4678594"/>
            <a:ext cx="3301516" cy="577338"/>
          </a:xfrm>
          <a:prstGeom prst="rect">
            <a:avLst/>
          </a:prstGeom>
        </p:spPr>
        <p:txBody>
          <a:bodyPr wrap="square">
            <a:spAutoFit/>
          </a:bodyPr>
          <a:lstStyle/>
          <a:p>
            <a:pPr>
              <a:lnSpc>
                <a:spcPts val="1980"/>
              </a:lnSpc>
            </a:pPr>
            <a:r>
              <a:rPr lang="zh-CN" altLang="en-US" sz="1200" dirty="0">
                <a:solidFill>
                  <a:schemeClr val="tx1">
                    <a:lumMod val="75000"/>
                    <a:lumOff val="25000"/>
                  </a:schemeClr>
                </a:solidFill>
                <a:cs typeface="+mn-ea"/>
                <a:sym typeface="+mn-lt"/>
              </a:rPr>
              <a:t>您的内容打在这里，或者通过复制您的文本后粘贴</a:t>
            </a:r>
            <a:endParaRPr lang="en-US" altLang="zh-CN" sz="1200" dirty="0">
              <a:solidFill>
                <a:schemeClr val="tx1">
                  <a:lumMod val="75000"/>
                  <a:lumOff val="25000"/>
                </a:schemeClr>
              </a:solidFill>
              <a:cs typeface="+mn-ea"/>
              <a:sym typeface="+mn-lt"/>
            </a:endParaRPr>
          </a:p>
        </p:txBody>
      </p:sp>
      <p:grpSp>
        <p:nvGrpSpPr>
          <p:cNvPr id="41" name="组合 40"/>
          <p:cNvGrpSpPr/>
          <p:nvPr/>
        </p:nvGrpSpPr>
        <p:grpSpPr>
          <a:xfrm>
            <a:off x="1070490" y="2641795"/>
            <a:ext cx="2810256" cy="636784"/>
            <a:chOff x="634935" y="2743544"/>
            <a:chExt cx="2810256" cy="636784"/>
          </a:xfrm>
        </p:grpSpPr>
        <p:sp>
          <p:nvSpPr>
            <p:cNvPr id="42" name="矩形 41"/>
            <p:cNvSpPr/>
            <p:nvPr/>
          </p:nvSpPr>
          <p:spPr>
            <a:xfrm>
              <a:off x="634935" y="2753899"/>
              <a:ext cx="2089612" cy="577323"/>
            </a:xfrm>
            <a:prstGeom prst="rect">
              <a:avLst/>
            </a:prstGeom>
            <a:noFill/>
            <a:ln>
              <a:noFill/>
            </a:ln>
          </p:spPr>
          <p:txBody>
            <a:bodyPr wrap="square" lIns="91428" tIns="45713" rIns="91428" bIns="45713">
              <a:spAutoFit/>
            </a:bodyPr>
            <a:lstStyle/>
            <a:p>
              <a:pPr>
                <a:lnSpc>
                  <a:spcPts val="1980"/>
                </a:lnSpc>
              </a:pPr>
              <a:r>
                <a:rPr lang="zh-CN" altLang="en-US" sz="1200" dirty="0">
                  <a:solidFill>
                    <a:schemeClr val="tx1">
                      <a:lumMod val="75000"/>
                      <a:lumOff val="25000"/>
                    </a:schemeClr>
                  </a:solidFill>
                  <a:cs typeface="+mn-ea"/>
                  <a:sym typeface="+mn-lt"/>
                </a:rPr>
                <a:t>您的内容打在这里，或者通过复制您的文本后粘贴</a:t>
              </a:r>
              <a:endParaRPr lang="en-US" altLang="zh-CN" sz="1200" dirty="0">
                <a:solidFill>
                  <a:schemeClr val="tx1">
                    <a:lumMod val="75000"/>
                    <a:lumOff val="25000"/>
                  </a:schemeClr>
                </a:solidFill>
                <a:cs typeface="+mn-ea"/>
                <a:sym typeface="+mn-lt"/>
              </a:endParaRPr>
            </a:p>
          </p:txBody>
        </p:sp>
        <p:grpSp>
          <p:nvGrpSpPr>
            <p:cNvPr id="43" name="组合 42"/>
            <p:cNvGrpSpPr/>
            <p:nvPr/>
          </p:nvGrpSpPr>
          <p:grpSpPr>
            <a:xfrm>
              <a:off x="2813503" y="2743544"/>
              <a:ext cx="631688" cy="636784"/>
              <a:chOff x="3041651" y="3326606"/>
              <a:chExt cx="631825" cy="636588"/>
            </a:xfrm>
          </p:grpSpPr>
          <p:sp>
            <p:nvSpPr>
              <p:cNvPr id="44" name="Oval 9"/>
              <p:cNvSpPr>
                <a:spLocks noChangeArrowheads="1"/>
              </p:cNvSpPr>
              <p:nvPr/>
            </p:nvSpPr>
            <p:spPr bwMode="auto">
              <a:xfrm>
                <a:off x="3041651" y="3326606"/>
                <a:ext cx="631825" cy="636588"/>
              </a:xfrm>
              <a:prstGeom prst="ellipse">
                <a:avLst/>
              </a:prstGeom>
              <a:solidFill>
                <a:srgbClr val="F6124E"/>
              </a:solidFill>
              <a:ln>
                <a:solidFill>
                  <a:srgbClr val="FFFFFF"/>
                </a:solidFill>
              </a:ln>
            </p:spPr>
            <p:txBody>
              <a:bodyPr vert="horz" wrap="square" lIns="121920" tIns="60960" rIns="121920" bIns="60960" numCol="1" anchor="t" anchorCtr="0" compatLnSpc="1"/>
              <a:lstStyle/>
              <a:p>
                <a:pPr defTabSz="1218565">
                  <a:defRPr/>
                </a:pPr>
                <a:endParaRPr lang="zh-CN" altLang="en-US" sz="1600" kern="0">
                  <a:solidFill>
                    <a:sysClr val="windowText" lastClr="000000"/>
                  </a:solidFill>
                  <a:cs typeface="+mn-ea"/>
                  <a:sym typeface="+mn-lt"/>
                </a:endParaRPr>
              </a:p>
            </p:txBody>
          </p:sp>
          <p:sp>
            <p:nvSpPr>
              <p:cNvPr id="45"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sz="1600" kern="0">
                  <a:solidFill>
                    <a:sysClr val="windowText" lastClr="000000"/>
                  </a:solidFill>
                  <a:cs typeface="+mn-ea"/>
                  <a:sym typeface="+mn-lt"/>
                </a:endParaRPr>
              </a:p>
            </p:txBody>
          </p:sp>
          <p:sp>
            <p:nvSpPr>
              <p:cNvPr id="46"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sz="1600" kern="0">
                  <a:solidFill>
                    <a:sysClr val="windowText" lastClr="000000"/>
                  </a:solidFill>
                  <a:cs typeface="+mn-ea"/>
                  <a:sym typeface="+mn-lt"/>
                </a:endParaRPr>
              </a:p>
            </p:txBody>
          </p:sp>
        </p:grpSp>
      </p:grpSp>
      <p:grpSp>
        <p:nvGrpSpPr>
          <p:cNvPr id="47" name="组合 46"/>
          <p:cNvGrpSpPr/>
          <p:nvPr/>
        </p:nvGrpSpPr>
        <p:grpSpPr>
          <a:xfrm>
            <a:off x="1034116" y="4295235"/>
            <a:ext cx="2846630" cy="636784"/>
            <a:chOff x="635985" y="4300176"/>
            <a:chExt cx="2846630" cy="636784"/>
          </a:xfrm>
        </p:grpSpPr>
        <p:sp>
          <p:nvSpPr>
            <p:cNvPr id="48" name="矩形 47"/>
            <p:cNvSpPr/>
            <p:nvPr/>
          </p:nvSpPr>
          <p:spPr>
            <a:xfrm>
              <a:off x="635985" y="4307020"/>
              <a:ext cx="2089612" cy="577323"/>
            </a:xfrm>
            <a:prstGeom prst="rect">
              <a:avLst/>
            </a:prstGeom>
            <a:noFill/>
            <a:ln>
              <a:noFill/>
            </a:ln>
          </p:spPr>
          <p:txBody>
            <a:bodyPr wrap="square" lIns="91428" tIns="45713" rIns="91428" bIns="45713">
              <a:spAutoFit/>
            </a:bodyPr>
            <a:lstStyle/>
            <a:p>
              <a:pPr>
                <a:lnSpc>
                  <a:spcPts val="1980"/>
                </a:lnSpc>
              </a:pPr>
              <a:r>
                <a:rPr lang="zh-CN" altLang="en-US" sz="1200" dirty="0">
                  <a:solidFill>
                    <a:schemeClr val="tx1">
                      <a:lumMod val="75000"/>
                      <a:lumOff val="25000"/>
                    </a:schemeClr>
                  </a:solidFill>
                  <a:cs typeface="+mn-ea"/>
                  <a:sym typeface="+mn-lt"/>
                </a:rPr>
                <a:t>您的内容打在这里，或者通过复制您的文本后粘贴</a:t>
              </a:r>
              <a:endParaRPr lang="en-US" altLang="zh-CN" sz="1200" dirty="0">
                <a:solidFill>
                  <a:schemeClr val="tx1">
                    <a:lumMod val="75000"/>
                    <a:lumOff val="25000"/>
                  </a:schemeClr>
                </a:solidFill>
                <a:cs typeface="+mn-ea"/>
                <a:sym typeface="+mn-lt"/>
              </a:endParaRPr>
            </a:p>
          </p:txBody>
        </p:sp>
        <p:grpSp>
          <p:nvGrpSpPr>
            <p:cNvPr id="49" name="组合 48"/>
            <p:cNvGrpSpPr/>
            <p:nvPr/>
          </p:nvGrpSpPr>
          <p:grpSpPr>
            <a:xfrm>
              <a:off x="2850927" y="4300176"/>
              <a:ext cx="631688" cy="636784"/>
              <a:chOff x="3041651" y="3326606"/>
              <a:chExt cx="631825" cy="636588"/>
            </a:xfrm>
          </p:grpSpPr>
          <p:sp>
            <p:nvSpPr>
              <p:cNvPr id="50" name="Oval 9"/>
              <p:cNvSpPr>
                <a:spLocks noChangeArrowheads="1"/>
              </p:cNvSpPr>
              <p:nvPr/>
            </p:nvSpPr>
            <p:spPr bwMode="auto">
              <a:xfrm>
                <a:off x="3041651" y="3326606"/>
                <a:ext cx="631825" cy="636588"/>
              </a:xfrm>
              <a:prstGeom prst="ellipse">
                <a:avLst/>
              </a:prstGeom>
              <a:solidFill>
                <a:srgbClr val="F6124E"/>
              </a:solidFill>
              <a:ln>
                <a:solidFill>
                  <a:srgbClr val="FFFFFF"/>
                </a:solidFill>
              </a:ln>
            </p:spPr>
            <p:txBody>
              <a:bodyPr vert="horz" wrap="square" lIns="121920" tIns="60960" rIns="121920" bIns="60960" numCol="1" anchor="t" anchorCtr="0" compatLnSpc="1"/>
              <a:lstStyle/>
              <a:p>
                <a:pPr defTabSz="1218565">
                  <a:defRPr/>
                </a:pPr>
                <a:endParaRPr lang="zh-CN" altLang="en-US" sz="1600" kern="0">
                  <a:solidFill>
                    <a:sysClr val="windowText" lastClr="000000"/>
                  </a:solidFill>
                  <a:cs typeface="+mn-ea"/>
                  <a:sym typeface="+mn-lt"/>
                </a:endParaRPr>
              </a:p>
            </p:txBody>
          </p:sp>
          <p:sp>
            <p:nvSpPr>
              <p:cNvPr id="51"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sz="1600" kern="0">
                  <a:solidFill>
                    <a:sysClr val="windowText" lastClr="000000"/>
                  </a:solidFill>
                  <a:cs typeface="+mn-ea"/>
                  <a:sym typeface="+mn-lt"/>
                </a:endParaRPr>
              </a:p>
            </p:txBody>
          </p:sp>
          <p:sp>
            <p:nvSpPr>
              <p:cNvPr id="52"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sz="1600" kern="0">
                  <a:solidFill>
                    <a:sysClr val="windowText" lastClr="000000"/>
                  </a:solidFill>
                  <a:cs typeface="+mn-ea"/>
                  <a:sym typeface="+mn-lt"/>
                </a:endParaRPr>
              </a:p>
            </p:txBody>
          </p:sp>
        </p:grpSp>
      </p:grpSp>
      <p:grpSp>
        <p:nvGrpSpPr>
          <p:cNvPr id="53" name="组合 52"/>
          <p:cNvGrpSpPr/>
          <p:nvPr/>
        </p:nvGrpSpPr>
        <p:grpSpPr>
          <a:xfrm>
            <a:off x="7311279" y="2402582"/>
            <a:ext cx="447851" cy="451464"/>
            <a:chOff x="3041651" y="3326606"/>
            <a:chExt cx="631825" cy="636588"/>
          </a:xfrm>
        </p:grpSpPr>
        <p:sp>
          <p:nvSpPr>
            <p:cNvPr id="54" name="Oval 9"/>
            <p:cNvSpPr>
              <a:spLocks noChangeArrowheads="1"/>
            </p:cNvSpPr>
            <p:nvPr/>
          </p:nvSpPr>
          <p:spPr bwMode="auto">
            <a:xfrm>
              <a:off x="3041651" y="3326606"/>
              <a:ext cx="631825" cy="636588"/>
            </a:xfrm>
            <a:prstGeom prst="ellipse">
              <a:avLst/>
            </a:prstGeom>
            <a:solidFill>
              <a:srgbClr val="F6124E"/>
            </a:solidFill>
            <a:ln>
              <a:solidFill>
                <a:srgbClr val="FFFFFF"/>
              </a:solidFill>
            </a:ln>
          </p:spPr>
          <p:txBody>
            <a:bodyPr vert="horz" wrap="square" lIns="121920" tIns="60960" rIns="121920" bIns="60960" numCol="1" anchor="t" anchorCtr="0" compatLnSpc="1"/>
            <a:lstStyle/>
            <a:p>
              <a:pPr defTabSz="1218565">
                <a:defRPr/>
              </a:pPr>
              <a:endParaRPr lang="zh-CN" altLang="en-US" kern="0">
                <a:solidFill>
                  <a:sysClr val="windowText" lastClr="000000"/>
                </a:solidFill>
                <a:cs typeface="+mn-ea"/>
                <a:sym typeface="+mn-lt"/>
              </a:endParaRPr>
            </a:p>
          </p:txBody>
        </p:sp>
        <p:sp>
          <p:nvSpPr>
            <p:cNvPr id="55"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kern="0">
                <a:solidFill>
                  <a:sysClr val="windowText" lastClr="000000"/>
                </a:solidFill>
                <a:cs typeface="+mn-ea"/>
                <a:sym typeface="+mn-lt"/>
              </a:endParaRPr>
            </a:p>
          </p:txBody>
        </p:sp>
        <p:sp>
          <p:nvSpPr>
            <p:cNvPr id="56"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kern="0">
                <a:solidFill>
                  <a:sysClr val="windowText" lastClr="000000"/>
                </a:solidFill>
                <a:cs typeface="+mn-ea"/>
                <a:sym typeface="+mn-lt"/>
              </a:endParaRPr>
            </a:p>
          </p:txBody>
        </p:sp>
      </p:grpSp>
      <p:grpSp>
        <p:nvGrpSpPr>
          <p:cNvPr id="57" name="组合 56"/>
          <p:cNvGrpSpPr/>
          <p:nvPr/>
        </p:nvGrpSpPr>
        <p:grpSpPr>
          <a:xfrm>
            <a:off x="7311279" y="3528491"/>
            <a:ext cx="447851" cy="451464"/>
            <a:chOff x="3041651" y="3326606"/>
            <a:chExt cx="631825" cy="636588"/>
          </a:xfrm>
        </p:grpSpPr>
        <p:sp>
          <p:nvSpPr>
            <p:cNvPr id="58" name="Oval 9"/>
            <p:cNvSpPr>
              <a:spLocks noChangeArrowheads="1"/>
            </p:cNvSpPr>
            <p:nvPr/>
          </p:nvSpPr>
          <p:spPr bwMode="auto">
            <a:xfrm>
              <a:off x="3041651" y="3326606"/>
              <a:ext cx="631825" cy="636588"/>
            </a:xfrm>
            <a:prstGeom prst="ellipse">
              <a:avLst/>
            </a:prstGeom>
            <a:solidFill>
              <a:srgbClr val="F6124E"/>
            </a:solidFill>
            <a:ln>
              <a:solidFill>
                <a:srgbClr val="FFFFFF"/>
              </a:solidFill>
            </a:ln>
          </p:spPr>
          <p:txBody>
            <a:bodyPr vert="horz" wrap="square" lIns="121920" tIns="60960" rIns="121920" bIns="60960" numCol="1" anchor="t" anchorCtr="0" compatLnSpc="1"/>
            <a:lstStyle/>
            <a:p>
              <a:pPr defTabSz="1218565">
                <a:defRPr/>
              </a:pPr>
              <a:endParaRPr lang="zh-CN" altLang="en-US" kern="0">
                <a:solidFill>
                  <a:sysClr val="windowText" lastClr="000000"/>
                </a:solidFill>
                <a:cs typeface="+mn-ea"/>
                <a:sym typeface="+mn-lt"/>
              </a:endParaRPr>
            </a:p>
          </p:txBody>
        </p:sp>
        <p:sp>
          <p:nvSpPr>
            <p:cNvPr id="59"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kern="0">
                <a:solidFill>
                  <a:sysClr val="windowText" lastClr="000000"/>
                </a:solidFill>
                <a:cs typeface="+mn-ea"/>
                <a:sym typeface="+mn-lt"/>
              </a:endParaRPr>
            </a:p>
          </p:txBody>
        </p:sp>
        <p:sp>
          <p:nvSpPr>
            <p:cNvPr id="60"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kern="0">
                <a:solidFill>
                  <a:sysClr val="windowText" lastClr="000000"/>
                </a:solidFill>
                <a:cs typeface="+mn-ea"/>
                <a:sym typeface="+mn-lt"/>
              </a:endParaRPr>
            </a:p>
          </p:txBody>
        </p:sp>
      </p:grpSp>
      <p:grpSp>
        <p:nvGrpSpPr>
          <p:cNvPr id="61" name="组合 60"/>
          <p:cNvGrpSpPr/>
          <p:nvPr/>
        </p:nvGrpSpPr>
        <p:grpSpPr>
          <a:xfrm>
            <a:off x="7311279" y="4682645"/>
            <a:ext cx="447851" cy="451464"/>
            <a:chOff x="3041651" y="3326606"/>
            <a:chExt cx="631825" cy="636588"/>
          </a:xfrm>
        </p:grpSpPr>
        <p:sp>
          <p:nvSpPr>
            <p:cNvPr id="62" name="Oval 9"/>
            <p:cNvSpPr>
              <a:spLocks noChangeArrowheads="1"/>
            </p:cNvSpPr>
            <p:nvPr/>
          </p:nvSpPr>
          <p:spPr bwMode="auto">
            <a:xfrm>
              <a:off x="3041651" y="3326606"/>
              <a:ext cx="631825" cy="636588"/>
            </a:xfrm>
            <a:prstGeom prst="ellipse">
              <a:avLst/>
            </a:prstGeom>
            <a:solidFill>
              <a:srgbClr val="F6124E"/>
            </a:solidFill>
            <a:ln>
              <a:solidFill>
                <a:srgbClr val="FFFFFF"/>
              </a:solidFill>
            </a:ln>
          </p:spPr>
          <p:txBody>
            <a:bodyPr vert="horz" wrap="square" lIns="121920" tIns="60960" rIns="121920" bIns="60960" numCol="1" anchor="t" anchorCtr="0" compatLnSpc="1"/>
            <a:lstStyle/>
            <a:p>
              <a:pPr defTabSz="1218565">
                <a:defRPr/>
              </a:pPr>
              <a:endParaRPr lang="zh-CN" altLang="en-US" kern="0">
                <a:solidFill>
                  <a:sysClr val="windowText" lastClr="000000"/>
                </a:solidFill>
                <a:cs typeface="+mn-ea"/>
                <a:sym typeface="+mn-lt"/>
              </a:endParaRPr>
            </a:p>
          </p:txBody>
        </p:sp>
        <p:sp>
          <p:nvSpPr>
            <p:cNvPr id="63"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kern="0">
                <a:solidFill>
                  <a:sysClr val="windowText" lastClr="000000"/>
                </a:solidFill>
                <a:cs typeface="+mn-ea"/>
                <a:sym typeface="+mn-lt"/>
              </a:endParaRPr>
            </a:p>
          </p:txBody>
        </p:sp>
        <p:sp>
          <p:nvSpPr>
            <p:cNvPr id="64"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kern="0">
                <a:solidFill>
                  <a:sysClr val="windowText" lastClr="000000"/>
                </a:solidFill>
                <a:cs typeface="+mn-ea"/>
                <a:sym typeface="+mn-lt"/>
              </a:endParaRPr>
            </a:p>
          </p:txBody>
        </p:sp>
      </p:grpSp>
      <p:grpSp>
        <p:nvGrpSpPr>
          <p:cNvPr id="65" name="组合 64"/>
          <p:cNvGrpSpPr/>
          <p:nvPr/>
        </p:nvGrpSpPr>
        <p:grpSpPr>
          <a:xfrm>
            <a:off x="3585537" y="3425222"/>
            <a:ext cx="636451" cy="649619"/>
            <a:chOff x="3187404" y="3526971"/>
            <a:chExt cx="636451" cy="649619"/>
          </a:xfrm>
        </p:grpSpPr>
        <p:cxnSp>
          <p:nvCxnSpPr>
            <p:cNvPr id="66" name="直接连接符 65"/>
            <p:cNvCxnSpPr/>
            <p:nvPr/>
          </p:nvCxnSpPr>
          <p:spPr>
            <a:xfrm>
              <a:off x="3187404" y="3526971"/>
              <a:ext cx="0" cy="649619"/>
            </a:xfrm>
            <a:prstGeom prst="line">
              <a:avLst/>
            </a:prstGeom>
            <a:ln>
              <a:solidFill>
                <a:srgbClr val="F6124E"/>
              </a:solidFill>
            </a:ln>
          </p:spPr>
          <p:style>
            <a:lnRef idx="2">
              <a:schemeClr val="accent1"/>
            </a:lnRef>
            <a:fillRef idx="0">
              <a:schemeClr val="accent1"/>
            </a:fillRef>
            <a:effectRef idx="1">
              <a:schemeClr val="accent1"/>
            </a:effectRef>
            <a:fontRef idx="minor">
              <a:schemeClr val="tx1"/>
            </a:fontRef>
          </p:style>
        </p:cxnSp>
        <p:cxnSp>
          <p:nvCxnSpPr>
            <p:cNvPr id="67" name="直接箭头连接符 66"/>
            <p:cNvCxnSpPr/>
            <p:nvPr/>
          </p:nvCxnSpPr>
          <p:spPr>
            <a:xfrm>
              <a:off x="3187404" y="3870473"/>
              <a:ext cx="636451" cy="0"/>
            </a:xfrm>
            <a:prstGeom prst="straightConnector1">
              <a:avLst/>
            </a:prstGeom>
            <a:ln>
              <a:solidFill>
                <a:srgbClr val="F6124E"/>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8" name="组合 67"/>
          <p:cNvGrpSpPr/>
          <p:nvPr/>
        </p:nvGrpSpPr>
        <p:grpSpPr>
          <a:xfrm>
            <a:off x="6110162" y="2621873"/>
            <a:ext cx="926276" cy="2256312"/>
            <a:chOff x="2897579" y="2813569"/>
            <a:chExt cx="926276" cy="2256312"/>
          </a:xfrm>
        </p:grpSpPr>
        <p:cxnSp>
          <p:nvCxnSpPr>
            <p:cNvPr id="69" name="直接连接符 68"/>
            <p:cNvCxnSpPr/>
            <p:nvPr/>
          </p:nvCxnSpPr>
          <p:spPr>
            <a:xfrm>
              <a:off x="3187404" y="2813569"/>
              <a:ext cx="0" cy="2256312"/>
            </a:xfrm>
            <a:prstGeom prst="line">
              <a:avLst/>
            </a:prstGeom>
            <a:ln>
              <a:solidFill>
                <a:srgbClr val="F6124E"/>
              </a:solidFill>
            </a:ln>
          </p:spPr>
          <p:style>
            <a:lnRef idx="2">
              <a:schemeClr val="accent1"/>
            </a:lnRef>
            <a:fillRef idx="0">
              <a:schemeClr val="accent1"/>
            </a:fillRef>
            <a:effectRef idx="1">
              <a:schemeClr val="accent1"/>
            </a:effectRef>
            <a:fontRef idx="minor">
              <a:schemeClr val="tx1"/>
            </a:fontRef>
          </p:style>
        </p:cxnSp>
        <p:cxnSp>
          <p:nvCxnSpPr>
            <p:cNvPr id="70" name="直接箭头连接符 69"/>
            <p:cNvCxnSpPr/>
            <p:nvPr/>
          </p:nvCxnSpPr>
          <p:spPr>
            <a:xfrm>
              <a:off x="2897579" y="3941725"/>
              <a:ext cx="926276" cy="0"/>
            </a:xfrm>
            <a:prstGeom prst="straightConnector1">
              <a:avLst/>
            </a:prstGeom>
            <a:ln>
              <a:solidFill>
                <a:srgbClr val="F6124E"/>
              </a:solidFill>
              <a:tailEnd type="triangle"/>
            </a:ln>
          </p:spPr>
          <p:style>
            <a:lnRef idx="2">
              <a:schemeClr val="accent1"/>
            </a:lnRef>
            <a:fillRef idx="0">
              <a:schemeClr val="accent1"/>
            </a:fillRef>
            <a:effectRef idx="1">
              <a:schemeClr val="accent1"/>
            </a:effectRef>
            <a:fontRef idx="minor">
              <a:schemeClr val="tx1"/>
            </a:fontRef>
          </p:style>
        </p:cxnSp>
        <p:cxnSp>
          <p:nvCxnSpPr>
            <p:cNvPr id="71" name="直接箭头连接符 70"/>
            <p:cNvCxnSpPr/>
            <p:nvPr/>
          </p:nvCxnSpPr>
          <p:spPr>
            <a:xfrm>
              <a:off x="3187404" y="2813569"/>
              <a:ext cx="636451" cy="0"/>
            </a:xfrm>
            <a:prstGeom prst="straightConnector1">
              <a:avLst/>
            </a:prstGeom>
            <a:ln>
              <a:solidFill>
                <a:srgbClr val="F6124E"/>
              </a:solidFill>
              <a:tailEnd type="triangle"/>
            </a:ln>
          </p:spPr>
          <p:style>
            <a:lnRef idx="2">
              <a:schemeClr val="accent1"/>
            </a:lnRef>
            <a:fillRef idx="0">
              <a:schemeClr val="accent1"/>
            </a:fillRef>
            <a:effectRef idx="1">
              <a:schemeClr val="accent1"/>
            </a:effectRef>
            <a:fontRef idx="minor">
              <a:schemeClr val="tx1"/>
            </a:fontRef>
          </p:style>
        </p:cxnSp>
        <p:cxnSp>
          <p:nvCxnSpPr>
            <p:cNvPr id="72" name="直接箭头连接符 71"/>
            <p:cNvCxnSpPr/>
            <p:nvPr/>
          </p:nvCxnSpPr>
          <p:spPr>
            <a:xfrm>
              <a:off x="3187404" y="5069881"/>
              <a:ext cx="636451" cy="0"/>
            </a:xfrm>
            <a:prstGeom prst="straightConnector1">
              <a:avLst/>
            </a:prstGeom>
            <a:ln>
              <a:solidFill>
                <a:srgbClr val="F6124E"/>
              </a:solidFill>
              <a:tailEnd type="triangle"/>
            </a:ln>
          </p:spPr>
          <p:style>
            <a:lnRef idx="2">
              <a:schemeClr val="accent1"/>
            </a:lnRef>
            <a:fillRef idx="0">
              <a:schemeClr val="accent1"/>
            </a:fillRef>
            <a:effectRef idx="1">
              <a:schemeClr val="accent1"/>
            </a:effectRef>
            <a:fontRef idx="minor">
              <a:schemeClr val="tx1"/>
            </a:fontRef>
          </p:style>
        </p:cxnSp>
      </p:grpSp>
      <p:sp>
        <p:nvSpPr>
          <p:cNvPr id="73" name="AutoShape 3"/>
          <p:cNvSpPr/>
          <p:nvPr/>
        </p:nvSpPr>
        <p:spPr bwMode="auto">
          <a:xfrm>
            <a:off x="1289194" y="1234385"/>
            <a:ext cx="9560022" cy="809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es-ES" altLang="zh-CN" sz="1000" dirty="0">
                <a:solidFill>
                  <a:schemeClr val="tx1">
                    <a:lumMod val="75000"/>
                    <a:lumOff val="25000"/>
                  </a:schemeClr>
                </a:solidFill>
                <a:latin typeface="+mn-lt"/>
                <a:ea typeface="+mn-ea"/>
                <a:cs typeface="+mn-ea"/>
                <a:sym typeface="+mn-lt"/>
              </a:rPr>
              <a:t>Lorem ipsum dolor sit amet, consectetur adipiscing elit. Integer mollis vehicula ligula ut faucibus. Curabitur vestibulum consequat urna et vehicula. Suspendisse feugiat biben- dum egestas. Sed bibendum urna id sem tincidunt commodoat dictum lectus. Fusce felis tellus, volutpat quis venenatis non, adipiscing quis orci. Integer condimentum leo ut erat ultrices mollis. Nunc ut quam adipiscing, elementum enim ac, ullamcorper magna. Curabitur a felis eu tellus tincidunt rhoncus. Cras rhoncus diam tortor, id cursus purus.</a:t>
            </a:r>
            <a:endParaRPr lang="es-ES" altLang="zh-CN" sz="2800" dirty="0">
              <a:solidFill>
                <a:schemeClr val="tx1">
                  <a:lumMod val="75000"/>
                  <a:lumOff val="2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500" fill="hold"/>
                                        <p:tgtEl>
                                          <p:spTgt spid="73"/>
                                        </p:tgtEl>
                                        <p:attrNameLst>
                                          <p:attrName>ppt_x</p:attrName>
                                        </p:attrNameLst>
                                      </p:cBhvr>
                                      <p:tavLst>
                                        <p:tav tm="0">
                                          <p:val>
                                            <p:strVal val="1+#ppt_w/2"/>
                                          </p:val>
                                        </p:tav>
                                        <p:tav tm="100000">
                                          <p:val>
                                            <p:strVal val="#ppt_x"/>
                                          </p:val>
                                        </p:tav>
                                      </p:tavLst>
                                    </p:anim>
                                    <p:anim calcmode="lin" valueType="num">
                                      <p:cBhvr additive="base">
                                        <p:cTn id="12" dur="500" fill="hold"/>
                                        <p:tgtEl>
                                          <p:spTgt spid="7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additive="base">
                                        <p:cTn id="16" dur="500" fill="hold"/>
                                        <p:tgtEl>
                                          <p:spTgt spid="41"/>
                                        </p:tgtEl>
                                        <p:attrNameLst>
                                          <p:attrName>ppt_x</p:attrName>
                                        </p:attrNameLst>
                                      </p:cBhvr>
                                      <p:tavLst>
                                        <p:tav tm="0">
                                          <p:val>
                                            <p:strVal val="0-#ppt_w/2"/>
                                          </p:val>
                                        </p:tav>
                                        <p:tav tm="100000">
                                          <p:val>
                                            <p:strVal val="#ppt_x"/>
                                          </p:val>
                                        </p:tav>
                                      </p:tavLst>
                                    </p:anim>
                                    <p:anim calcmode="lin" valueType="num">
                                      <p:cBhvr additive="base">
                                        <p:cTn id="17" dur="500" fill="hold"/>
                                        <p:tgtEl>
                                          <p:spTgt spid="41"/>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100"/>
                                  </p:stCondLst>
                                  <p:childTnLst>
                                    <p:set>
                                      <p:cBhvr>
                                        <p:cTn id="19" dur="1" fill="hold">
                                          <p:stCondLst>
                                            <p:cond delay="0"/>
                                          </p:stCondLst>
                                        </p:cTn>
                                        <p:tgtEl>
                                          <p:spTgt spid="47"/>
                                        </p:tgtEl>
                                        <p:attrNameLst>
                                          <p:attrName>style.visibility</p:attrName>
                                        </p:attrNameLst>
                                      </p:cBhvr>
                                      <p:to>
                                        <p:strVal val="visible"/>
                                      </p:to>
                                    </p:set>
                                    <p:anim calcmode="lin" valueType="num">
                                      <p:cBhvr additive="base">
                                        <p:cTn id="20" dur="500" fill="hold"/>
                                        <p:tgtEl>
                                          <p:spTgt spid="47"/>
                                        </p:tgtEl>
                                        <p:attrNameLst>
                                          <p:attrName>ppt_x</p:attrName>
                                        </p:attrNameLst>
                                      </p:cBhvr>
                                      <p:tavLst>
                                        <p:tav tm="0">
                                          <p:val>
                                            <p:strVal val="0-#ppt_w/2"/>
                                          </p:val>
                                        </p:tav>
                                        <p:tav tm="100000">
                                          <p:val>
                                            <p:strVal val="#ppt_x"/>
                                          </p:val>
                                        </p:tav>
                                      </p:tavLst>
                                    </p:anim>
                                    <p:anim calcmode="lin" valueType="num">
                                      <p:cBhvr additive="base">
                                        <p:cTn id="21" dur="500" fill="hold"/>
                                        <p:tgtEl>
                                          <p:spTgt spid="47"/>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wipe(left)">
                                      <p:cBhvr>
                                        <p:cTn id="35" dur="500"/>
                                        <p:tgtEl>
                                          <p:spTgt spid="68"/>
                                        </p:tgtEl>
                                      </p:cBhvr>
                                    </p:animEffect>
                                  </p:childTnLst>
                                </p:cTn>
                              </p:par>
                            </p:childTnLst>
                          </p:cTn>
                        </p:par>
                        <p:par>
                          <p:cTn id="36" fill="hold">
                            <p:stCondLst>
                              <p:cond delay="3500"/>
                            </p:stCondLst>
                            <p:childTnLst>
                              <p:par>
                                <p:cTn id="37" presetID="53" presetClass="entr" presetSubtype="16" fill="hold" nodeType="afterEffect">
                                  <p:stCondLst>
                                    <p:cond delay="0"/>
                                  </p:stCondLst>
                                  <p:childTnLst>
                                    <p:set>
                                      <p:cBhvr>
                                        <p:cTn id="38" dur="1" fill="hold">
                                          <p:stCondLst>
                                            <p:cond delay="0"/>
                                          </p:stCondLst>
                                        </p:cTn>
                                        <p:tgtEl>
                                          <p:spTgt spid="53"/>
                                        </p:tgtEl>
                                        <p:attrNameLst>
                                          <p:attrName>style.visibility</p:attrName>
                                        </p:attrNameLst>
                                      </p:cBhvr>
                                      <p:to>
                                        <p:strVal val="visible"/>
                                      </p:to>
                                    </p:set>
                                    <p:anim calcmode="lin" valueType="num">
                                      <p:cBhvr>
                                        <p:cTn id="39" dur="500" fill="hold"/>
                                        <p:tgtEl>
                                          <p:spTgt spid="53"/>
                                        </p:tgtEl>
                                        <p:attrNameLst>
                                          <p:attrName>ppt_w</p:attrName>
                                        </p:attrNameLst>
                                      </p:cBhvr>
                                      <p:tavLst>
                                        <p:tav tm="0">
                                          <p:val>
                                            <p:fltVal val="0"/>
                                          </p:val>
                                        </p:tav>
                                        <p:tav tm="100000">
                                          <p:val>
                                            <p:strVal val="#ppt_w"/>
                                          </p:val>
                                        </p:tav>
                                      </p:tavLst>
                                    </p:anim>
                                    <p:anim calcmode="lin" valueType="num">
                                      <p:cBhvr>
                                        <p:cTn id="40" dur="500" fill="hold"/>
                                        <p:tgtEl>
                                          <p:spTgt spid="53"/>
                                        </p:tgtEl>
                                        <p:attrNameLst>
                                          <p:attrName>ppt_h</p:attrName>
                                        </p:attrNameLst>
                                      </p:cBhvr>
                                      <p:tavLst>
                                        <p:tav tm="0">
                                          <p:val>
                                            <p:fltVal val="0"/>
                                          </p:val>
                                        </p:tav>
                                        <p:tav tm="100000">
                                          <p:val>
                                            <p:strVal val="#ppt_h"/>
                                          </p:val>
                                        </p:tav>
                                      </p:tavLst>
                                    </p:anim>
                                    <p:animEffect transition="in" filter="fade">
                                      <p:cBhvr>
                                        <p:cTn id="41" dur="500"/>
                                        <p:tgtEl>
                                          <p:spTgt spid="53"/>
                                        </p:tgtEl>
                                      </p:cBhvr>
                                    </p:animEffect>
                                  </p:childTnLst>
                                </p:cTn>
                              </p:par>
                              <p:par>
                                <p:cTn id="42" presetID="53" presetClass="entr" presetSubtype="16" fill="hold" nodeType="withEffect">
                                  <p:stCondLst>
                                    <p:cond delay="100"/>
                                  </p:stCondLst>
                                  <p:childTnLst>
                                    <p:set>
                                      <p:cBhvr>
                                        <p:cTn id="43" dur="1" fill="hold">
                                          <p:stCondLst>
                                            <p:cond delay="0"/>
                                          </p:stCondLst>
                                        </p:cTn>
                                        <p:tgtEl>
                                          <p:spTgt spid="57"/>
                                        </p:tgtEl>
                                        <p:attrNameLst>
                                          <p:attrName>style.visibility</p:attrName>
                                        </p:attrNameLst>
                                      </p:cBhvr>
                                      <p:to>
                                        <p:strVal val="visible"/>
                                      </p:to>
                                    </p:set>
                                    <p:anim calcmode="lin" valueType="num">
                                      <p:cBhvr>
                                        <p:cTn id="44" dur="500" fill="hold"/>
                                        <p:tgtEl>
                                          <p:spTgt spid="57"/>
                                        </p:tgtEl>
                                        <p:attrNameLst>
                                          <p:attrName>ppt_w</p:attrName>
                                        </p:attrNameLst>
                                      </p:cBhvr>
                                      <p:tavLst>
                                        <p:tav tm="0">
                                          <p:val>
                                            <p:fltVal val="0"/>
                                          </p:val>
                                        </p:tav>
                                        <p:tav tm="100000">
                                          <p:val>
                                            <p:strVal val="#ppt_w"/>
                                          </p:val>
                                        </p:tav>
                                      </p:tavLst>
                                    </p:anim>
                                    <p:anim calcmode="lin" valueType="num">
                                      <p:cBhvr>
                                        <p:cTn id="45" dur="500" fill="hold"/>
                                        <p:tgtEl>
                                          <p:spTgt spid="57"/>
                                        </p:tgtEl>
                                        <p:attrNameLst>
                                          <p:attrName>ppt_h</p:attrName>
                                        </p:attrNameLst>
                                      </p:cBhvr>
                                      <p:tavLst>
                                        <p:tav tm="0">
                                          <p:val>
                                            <p:fltVal val="0"/>
                                          </p:val>
                                        </p:tav>
                                        <p:tav tm="100000">
                                          <p:val>
                                            <p:strVal val="#ppt_h"/>
                                          </p:val>
                                        </p:tav>
                                      </p:tavLst>
                                    </p:anim>
                                    <p:animEffect transition="in" filter="fade">
                                      <p:cBhvr>
                                        <p:cTn id="46" dur="500"/>
                                        <p:tgtEl>
                                          <p:spTgt spid="57"/>
                                        </p:tgtEl>
                                      </p:cBhvr>
                                    </p:animEffect>
                                  </p:childTnLst>
                                </p:cTn>
                              </p:par>
                              <p:par>
                                <p:cTn id="47" presetID="53" presetClass="entr" presetSubtype="16" fill="hold" nodeType="withEffect">
                                  <p:stCondLst>
                                    <p:cond delay="200"/>
                                  </p:stCondLst>
                                  <p:childTnLst>
                                    <p:set>
                                      <p:cBhvr>
                                        <p:cTn id="48" dur="1" fill="hold">
                                          <p:stCondLst>
                                            <p:cond delay="0"/>
                                          </p:stCondLst>
                                        </p:cTn>
                                        <p:tgtEl>
                                          <p:spTgt spid="61"/>
                                        </p:tgtEl>
                                        <p:attrNameLst>
                                          <p:attrName>style.visibility</p:attrName>
                                        </p:attrNameLst>
                                      </p:cBhvr>
                                      <p:to>
                                        <p:strVal val="visible"/>
                                      </p:to>
                                    </p:set>
                                    <p:anim calcmode="lin" valueType="num">
                                      <p:cBhvr>
                                        <p:cTn id="49" dur="500" fill="hold"/>
                                        <p:tgtEl>
                                          <p:spTgt spid="61"/>
                                        </p:tgtEl>
                                        <p:attrNameLst>
                                          <p:attrName>ppt_w</p:attrName>
                                        </p:attrNameLst>
                                      </p:cBhvr>
                                      <p:tavLst>
                                        <p:tav tm="0">
                                          <p:val>
                                            <p:fltVal val="0"/>
                                          </p:val>
                                        </p:tav>
                                        <p:tav tm="100000">
                                          <p:val>
                                            <p:strVal val="#ppt_w"/>
                                          </p:val>
                                        </p:tav>
                                      </p:tavLst>
                                    </p:anim>
                                    <p:anim calcmode="lin" valueType="num">
                                      <p:cBhvr>
                                        <p:cTn id="50" dur="500" fill="hold"/>
                                        <p:tgtEl>
                                          <p:spTgt spid="61"/>
                                        </p:tgtEl>
                                        <p:attrNameLst>
                                          <p:attrName>ppt_h</p:attrName>
                                        </p:attrNameLst>
                                      </p:cBhvr>
                                      <p:tavLst>
                                        <p:tav tm="0">
                                          <p:val>
                                            <p:fltVal val="0"/>
                                          </p:val>
                                        </p:tav>
                                        <p:tav tm="100000">
                                          <p:val>
                                            <p:strVal val="#ppt_h"/>
                                          </p:val>
                                        </p:tav>
                                      </p:tavLst>
                                    </p:anim>
                                    <p:animEffect transition="in" filter="fade">
                                      <p:cBhvr>
                                        <p:cTn id="51" dur="500"/>
                                        <p:tgtEl>
                                          <p:spTgt spid="61"/>
                                        </p:tgtEl>
                                      </p:cBhvr>
                                    </p:animEffect>
                                  </p:childTnLst>
                                </p:cTn>
                              </p:par>
                            </p:childTnLst>
                          </p:cTn>
                        </p:par>
                        <p:par>
                          <p:cTn id="52" fill="hold">
                            <p:stCondLst>
                              <p:cond delay="4000"/>
                            </p:stCondLst>
                            <p:childTnLst>
                              <p:par>
                                <p:cTn id="53" presetID="2" presetClass="entr" presetSubtype="2"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1+#ppt_w/2"/>
                                          </p:val>
                                        </p:tav>
                                        <p:tav tm="100000">
                                          <p:val>
                                            <p:strVal val="#ppt_x"/>
                                          </p:val>
                                        </p:tav>
                                      </p:tavLst>
                                    </p:anim>
                                    <p:anim calcmode="lin" valueType="num">
                                      <p:cBhvr additive="base">
                                        <p:cTn id="56" dur="500" fill="hold"/>
                                        <p:tgtEl>
                                          <p:spTgt spid="38"/>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additive="base">
                                        <p:cTn id="59" dur="500" fill="hold"/>
                                        <p:tgtEl>
                                          <p:spTgt spid="39"/>
                                        </p:tgtEl>
                                        <p:attrNameLst>
                                          <p:attrName>ppt_x</p:attrName>
                                        </p:attrNameLst>
                                      </p:cBhvr>
                                      <p:tavLst>
                                        <p:tav tm="0">
                                          <p:val>
                                            <p:strVal val="1+#ppt_w/2"/>
                                          </p:val>
                                        </p:tav>
                                        <p:tav tm="100000">
                                          <p:val>
                                            <p:strVal val="#ppt_x"/>
                                          </p:val>
                                        </p:tav>
                                      </p:tavLst>
                                    </p:anim>
                                    <p:anim calcmode="lin" valueType="num">
                                      <p:cBhvr additive="base">
                                        <p:cTn id="60" dur="500" fill="hold"/>
                                        <p:tgtEl>
                                          <p:spTgt spid="39"/>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 calcmode="lin" valueType="num">
                                      <p:cBhvr additive="base">
                                        <p:cTn id="63" dur="500" fill="hold"/>
                                        <p:tgtEl>
                                          <p:spTgt spid="40"/>
                                        </p:tgtEl>
                                        <p:attrNameLst>
                                          <p:attrName>ppt_x</p:attrName>
                                        </p:attrNameLst>
                                      </p:cBhvr>
                                      <p:tavLst>
                                        <p:tav tm="0">
                                          <p:val>
                                            <p:strVal val="1+#ppt_w/2"/>
                                          </p:val>
                                        </p:tav>
                                        <p:tav tm="100000">
                                          <p:val>
                                            <p:strVal val="#ppt_x"/>
                                          </p:val>
                                        </p:tav>
                                      </p:tavLst>
                                    </p:anim>
                                    <p:anim calcmode="lin" valueType="num">
                                      <p:cBhvr additive="base">
                                        <p:cTn id="64"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8" grpId="0"/>
      <p:bldP spid="39" grpId="0"/>
      <p:bldP spid="40" grpId="0"/>
      <p:bldP spid="73"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a:spLocks noChangeAspect="1"/>
          </p:cNvSpPr>
          <p:nvPr/>
        </p:nvSpPr>
        <p:spPr>
          <a:xfrm>
            <a:off x="4309534" y="2774635"/>
            <a:ext cx="1344084" cy="1344083"/>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5" name="椭圆 4"/>
          <p:cNvSpPr>
            <a:spLocks noChangeAspect="1"/>
          </p:cNvSpPr>
          <p:nvPr/>
        </p:nvSpPr>
        <p:spPr>
          <a:xfrm>
            <a:off x="3530601" y="4125068"/>
            <a:ext cx="1344084" cy="134408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6" name="椭圆 5"/>
          <p:cNvSpPr>
            <a:spLocks noChangeAspect="1"/>
          </p:cNvSpPr>
          <p:nvPr/>
        </p:nvSpPr>
        <p:spPr>
          <a:xfrm>
            <a:off x="1972734" y="4125068"/>
            <a:ext cx="1344084" cy="134408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7" name="椭圆 6"/>
          <p:cNvSpPr>
            <a:spLocks noChangeAspect="1"/>
          </p:cNvSpPr>
          <p:nvPr/>
        </p:nvSpPr>
        <p:spPr>
          <a:xfrm>
            <a:off x="2751667" y="2774635"/>
            <a:ext cx="1344084" cy="134408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 name="椭圆 7"/>
          <p:cNvSpPr>
            <a:spLocks noChangeAspect="1"/>
          </p:cNvSpPr>
          <p:nvPr/>
        </p:nvSpPr>
        <p:spPr>
          <a:xfrm>
            <a:off x="1193801" y="2774635"/>
            <a:ext cx="1344084" cy="134408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9" name="椭圆 8"/>
          <p:cNvSpPr>
            <a:spLocks noChangeAspect="1"/>
          </p:cNvSpPr>
          <p:nvPr/>
        </p:nvSpPr>
        <p:spPr>
          <a:xfrm>
            <a:off x="1972734" y="1426318"/>
            <a:ext cx="1344084" cy="134408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10" name="椭圆 9"/>
          <p:cNvSpPr>
            <a:spLocks noChangeAspect="1"/>
          </p:cNvSpPr>
          <p:nvPr/>
        </p:nvSpPr>
        <p:spPr>
          <a:xfrm>
            <a:off x="3530601" y="1426318"/>
            <a:ext cx="1344084" cy="134408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11" name="Content Placeholder 2"/>
          <p:cNvSpPr txBox="1"/>
          <p:nvPr/>
        </p:nvSpPr>
        <p:spPr>
          <a:xfrm>
            <a:off x="6697134" y="2061318"/>
            <a:ext cx="4432300"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2" name="Content Placeholder 2"/>
          <p:cNvSpPr txBox="1"/>
          <p:nvPr/>
        </p:nvSpPr>
        <p:spPr>
          <a:xfrm>
            <a:off x="6697134" y="2852952"/>
            <a:ext cx="4747684"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3" name="Content Placeholder 2"/>
          <p:cNvSpPr txBox="1"/>
          <p:nvPr/>
        </p:nvSpPr>
        <p:spPr>
          <a:xfrm>
            <a:off x="6684434" y="4133535"/>
            <a:ext cx="4747684" cy="7090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4" name="文本框 13"/>
          <p:cNvSpPr txBox="1">
            <a:spLocks noChangeArrowheads="1"/>
          </p:cNvSpPr>
          <p:nvPr/>
        </p:nvSpPr>
        <p:spPr bwMode="auto">
          <a:xfrm>
            <a:off x="6684434" y="1697252"/>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dirty="0"/>
              <a:t>Responsive &amp; Creative Design</a:t>
            </a:r>
            <a:endParaRPr lang="zh-CN" altLang="en-US" sz="1865" dirty="0"/>
          </a:p>
        </p:txBody>
      </p:sp>
      <p:sp>
        <p:nvSpPr>
          <p:cNvPr id="15" name="文本框 14"/>
          <p:cNvSpPr txBox="1">
            <a:spLocks noChangeArrowheads="1"/>
          </p:cNvSpPr>
          <p:nvPr/>
        </p:nvSpPr>
        <p:spPr bwMode="auto">
          <a:xfrm>
            <a:off x="6697134" y="3750418"/>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a:t>Creative Design</a:t>
            </a:r>
            <a:endParaRPr lang="zh-CN" altLang="en-US" sz="1865"/>
          </a:p>
        </p:txBody>
      </p:sp>
      <p:sp>
        <p:nvSpPr>
          <p:cNvPr id="16" name="KSO_Shape"/>
          <p:cNvSpPr/>
          <p:nvPr/>
        </p:nvSpPr>
        <p:spPr bwMode="auto">
          <a:xfrm>
            <a:off x="3108975" y="3124098"/>
            <a:ext cx="629467" cy="626320"/>
          </a:xfrm>
          <a:custGeom>
            <a:avLst/>
            <a:gdLst>
              <a:gd name="T0" fmla="*/ 720725 w 2538413"/>
              <a:gd name="T1" fmla="*/ 1555944 h 2525713"/>
              <a:gd name="T2" fmla="*/ 1387668 w 2538413"/>
              <a:gd name="T3" fmla="*/ 1555944 h 2525713"/>
              <a:gd name="T4" fmla="*/ 1387668 w 2538413"/>
              <a:gd name="T5" fmla="*/ 889000 h 2525713"/>
              <a:gd name="T6" fmla="*/ 1780256 w 2538413"/>
              <a:gd name="T7" fmla="*/ 438896 h 2525713"/>
              <a:gd name="T8" fmla="*/ 731477 w 2538413"/>
              <a:gd name="T9" fmla="*/ 0 h 2525713"/>
              <a:gd name="T10" fmla="*/ 1826311 w 2538413"/>
              <a:gd name="T11" fmla="*/ 1588 h 2525713"/>
              <a:gd name="T12" fmla="*/ 1849815 w 2538413"/>
              <a:gd name="T13" fmla="*/ 7622 h 2525713"/>
              <a:gd name="T14" fmla="*/ 1871730 w 2538413"/>
              <a:gd name="T15" fmla="*/ 18102 h 2525713"/>
              <a:gd name="T16" fmla="*/ 1890787 w 2538413"/>
              <a:gd name="T17" fmla="*/ 32393 h 2525713"/>
              <a:gd name="T18" fmla="*/ 1906986 w 2538413"/>
              <a:gd name="T19" fmla="*/ 50178 h 2525713"/>
              <a:gd name="T20" fmla="*/ 1919373 w 2538413"/>
              <a:gd name="T21" fmla="*/ 70503 h 2525713"/>
              <a:gd name="T22" fmla="*/ 1927949 w 2538413"/>
              <a:gd name="T23" fmla="*/ 93686 h 2525713"/>
              <a:gd name="T24" fmla="*/ 1931443 w 2538413"/>
              <a:gd name="T25" fmla="*/ 118140 h 2525713"/>
              <a:gd name="T26" fmla="*/ 2384050 w 2538413"/>
              <a:gd name="T27" fmla="*/ 350291 h 2525713"/>
              <a:gd name="T28" fmla="*/ 2415812 w 2538413"/>
              <a:gd name="T29" fmla="*/ 355055 h 2525713"/>
              <a:gd name="T30" fmla="*/ 2445668 w 2538413"/>
              <a:gd name="T31" fmla="*/ 365852 h 2525713"/>
              <a:gd name="T32" fmla="*/ 2472666 w 2538413"/>
              <a:gd name="T33" fmla="*/ 382049 h 2525713"/>
              <a:gd name="T34" fmla="*/ 2496805 w 2538413"/>
              <a:gd name="T35" fmla="*/ 403644 h 2525713"/>
              <a:gd name="T36" fmla="*/ 2515862 w 2538413"/>
              <a:gd name="T37" fmla="*/ 429368 h 2525713"/>
              <a:gd name="T38" fmla="*/ 2528885 w 2538413"/>
              <a:gd name="T39" fmla="*/ 457950 h 2525713"/>
              <a:gd name="T40" fmla="*/ 2536825 w 2538413"/>
              <a:gd name="T41" fmla="*/ 488756 h 2525713"/>
              <a:gd name="T42" fmla="*/ 2538413 w 2538413"/>
              <a:gd name="T43" fmla="*/ 2363112 h 2525713"/>
              <a:gd name="T44" fmla="*/ 2535237 w 2538413"/>
              <a:gd name="T45" fmla="*/ 2395823 h 2525713"/>
              <a:gd name="T46" fmla="*/ 2525708 w 2538413"/>
              <a:gd name="T47" fmla="*/ 2425993 h 2525713"/>
              <a:gd name="T48" fmla="*/ 2510780 w 2538413"/>
              <a:gd name="T49" fmla="*/ 2453622 h 2525713"/>
              <a:gd name="T50" fmla="*/ 2490770 w 2538413"/>
              <a:gd name="T51" fmla="*/ 2477759 h 2525713"/>
              <a:gd name="T52" fmla="*/ 2466949 w 2538413"/>
              <a:gd name="T53" fmla="*/ 2497766 h 2525713"/>
              <a:gd name="T54" fmla="*/ 2438998 w 2538413"/>
              <a:gd name="T55" fmla="*/ 2512692 h 2525713"/>
              <a:gd name="T56" fmla="*/ 2408507 w 2538413"/>
              <a:gd name="T57" fmla="*/ 2522220 h 2525713"/>
              <a:gd name="T58" fmla="*/ 2375792 w 2538413"/>
              <a:gd name="T59" fmla="*/ 2525713 h 2525713"/>
              <a:gd name="T60" fmla="*/ 138164 w 2538413"/>
              <a:gd name="T61" fmla="*/ 2523490 h 2525713"/>
              <a:gd name="T62" fmla="*/ 106720 w 2538413"/>
              <a:gd name="T63" fmla="*/ 2515551 h 2525713"/>
              <a:gd name="T64" fmla="*/ 78452 w 2538413"/>
              <a:gd name="T65" fmla="*/ 2501895 h 2525713"/>
              <a:gd name="T66" fmla="*/ 53360 w 2538413"/>
              <a:gd name="T67" fmla="*/ 2483157 h 2525713"/>
              <a:gd name="T68" fmla="*/ 32397 w 2538413"/>
              <a:gd name="T69" fmla="*/ 2460292 h 2525713"/>
              <a:gd name="T70" fmla="*/ 16199 w 2538413"/>
              <a:gd name="T71" fmla="*/ 2433297 h 2525713"/>
              <a:gd name="T72" fmla="*/ 5400 w 2538413"/>
              <a:gd name="T73" fmla="*/ 2403445 h 2525713"/>
              <a:gd name="T74" fmla="*/ 318 w 2538413"/>
              <a:gd name="T75" fmla="*/ 2371369 h 2525713"/>
              <a:gd name="T76" fmla="*/ 953 w 2538413"/>
              <a:gd name="T77" fmla="*/ 496060 h 2525713"/>
              <a:gd name="T78" fmla="*/ 7623 w 2538413"/>
              <a:gd name="T79" fmla="*/ 464302 h 2525713"/>
              <a:gd name="T80" fmla="*/ 19692 w 2538413"/>
              <a:gd name="T81" fmla="*/ 435402 h 2525713"/>
              <a:gd name="T82" fmla="*/ 37161 w 2538413"/>
              <a:gd name="T83" fmla="*/ 409361 h 2525713"/>
              <a:gd name="T84" fmla="*/ 59395 w 2538413"/>
              <a:gd name="T85" fmla="*/ 387448 h 2525713"/>
              <a:gd name="T86" fmla="*/ 85122 w 2538413"/>
              <a:gd name="T87" fmla="*/ 369663 h 2525713"/>
              <a:gd name="T88" fmla="*/ 114343 w 2538413"/>
              <a:gd name="T89" fmla="*/ 357595 h 2525713"/>
              <a:gd name="T90" fmla="*/ 146105 w 2538413"/>
              <a:gd name="T91" fmla="*/ 350926 h 2525713"/>
              <a:gd name="T92" fmla="*/ 606653 w 2538413"/>
              <a:gd name="T93" fmla="*/ 124491 h 2525713"/>
              <a:gd name="T94" fmla="*/ 609194 w 2538413"/>
              <a:gd name="T95" fmla="*/ 99403 h 2525713"/>
              <a:gd name="T96" fmla="*/ 616817 w 2538413"/>
              <a:gd name="T97" fmla="*/ 75902 h 2525713"/>
              <a:gd name="T98" fmla="*/ 628251 w 2538413"/>
              <a:gd name="T99" fmla="*/ 54941 h 2525713"/>
              <a:gd name="T100" fmla="*/ 643497 w 2538413"/>
              <a:gd name="T101" fmla="*/ 36522 h 2525713"/>
              <a:gd name="T102" fmla="*/ 661919 w 2538413"/>
              <a:gd name="T103" fmla="*/ 21278 h 2525713"/>
              <a:gd name="T104" fmla="*/ 682881 w 2538413"/>
              <a:gd name="T105" fmla="*/ 9845 h 2525713"/>
              <a:gd name="T106" fmla="*/ 706385 w 2538413"/>
              <a:gd name="T107" fmla="*/ 2541 h 2525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38413" h="2525713">
                <a:moveTo>
                  <a:pt x="1151062" y="889000"/>
                </a:moveTo>
                <a:lnTo>
                  <a:pt x="1151062" y="1319020"/>
                </a:lnTo>
                <a:lnTo>
                  <a:pt x="720725" y="1319020"/>
                </a:lnTo>
                <a:lnTo>
                  <a:pt x="720725" y="1555944"/>
                </a:lnTo>
                <a:lnTo>
                  <a:pt x="1151062" y="1555944"/>
                </a:lnTo>
                <a:lnTo>
                  <a:pt x="1151062" y="1985963"/>
                </a:lnTo>
                <a:lnTo>
                  <a:pt x="1387668" y="1985963"/>
                </a:lnTo>
                <a:lnTo>
                  <a:pt x="1387668" y="1555944"/>
                </a:lnTo>
                <a:lnTo>
                  <a:pt x="1817688" y="1555944"/>
                </a:lnTo>
                <a:lnTo>
                  <a:pt x="1817688" y="1319020"/>
                </a:lnTo>
                <a:lnTo>
                  <a:pt x="1387668" y="1319020"/>
                </a:lnTo>
                <a:lnTo>
                  <a:pt x="1387668" y="889000"/>
                </a:lnTo>
                <a:lnTo>
                  <a:pt x="1151062" y="889000"/>
                </a:lnTo>
                <a:close/>
                <a:moveTo>
                  <a:pt x="758475" y="151803"/>
                </a:moveTo>
                <a:lnTo>
                  <a:pt x="758475" y="438896"/>
                </a:lnTo>
                <a:lnTo>
                  <a:pt x="1780256" y="438896"/>
                </a:lnTo>
                <a:lnTo>
                  <a:pt x="1780256" y="151803"/>
                </a:lnTo>
                <a:lnTo>
                  <a:pt x="758475" y="151803"/>
                </a:lnTo>
                <a:close/>
                <a:moveTo>
                  <a:pt x="725125" y="0"/>
                </a:moveTo>
                <a:lnTo>
                  <a:pt x="731477" y="0"/>
                </a:lnTo>
                <a:lnTo>
                  <a:pt x="1807253" y="0"/>
                </a:lnTo>
                <a:lnTo>
                  <a:pt x="1813606" y="0"/>
                </a:lnTo>
                <a:lnTo>
                  <a:pt x="1819641" y="318"/>
                </a:lnTo>
                <a:lnTo>
                  <a:pt x="1826311" y="1588"/>
                </a:lnTo>
                <a:lnTo>
                  <a:pt x="1832345" y="2541"/>
                </a:lnTo>
                <a:lnTo>
                  <a:pt x="1838380" y="4129"/>
                </a:lnTo>
                <a:lnTo>
                  <a:pt x="1844097" y="5399"/>
                </a:lnTo>
                <a:lnTo>
                  <a:pt x="1849815" y="7622"/>
                </a:lnTo>
                <a:lnTo>
                  <a:pt x="1855532" y="9845"/>
                </a:lnTo>
                <a:lnTo>
                  <a:pt x="1860931" y="12386"/>
                </a:lnTo>
                <a:lnTo>
                  <a:pt x="1866331" y="15244"/>
                </a:lnTo>
                <a:lnTo>
                  <a:pt x="1871730" y="18102"/>
                </a:lnTo>
                <a:lnTo>
                  <a:pt x="1876812" y="21278"/>
                </a:lnTo>
                <a:lnTo>
                  <a:pt x="1881576" y="24771"/>
                </a:lnTo>
                <a:lnTo>
                  <a:pt x="1886341" y="28582"/>
                </a:lnTo>
                <a:lnTo>
                  <a:pt x="1890787" y="32393"/>
                </a:lnTo>
                <a:lnTo>
                  <a:pt x="1895234" y="36522"/>
                </a:lnTo>
                <a:lnTo>
                  <a:pt x="1899045" y="40650"/>
                </a:lnTo>
                <a:lnTo>
                  <a:pt x="1903175" y="45414"/>
                </a:lnTo>
                <a:lnTo>
                  <a:pt x="1906986" y="50178"/>
                </a:lnTo>
                <a:lnTo>
                  <a:pt x="1910480" y="54941"/>
                </a:lnTo>
                <a:lnTo>
                  <a:pt x="1913656" y="60023"/>
                </a:lnTo>
                <a:lnTo>
                  <a:pt x="1916832" y="65104"/>
                </a:lnTo>
                <a:lnTo>
                  <a:pt x="1919373" y="70503"/>
                </a:lnTo>
                <a:lnTo>
                  <a:pt x="1921914" y="75902"/>
                </a:lnTo>
                <a:lnTo>
                  <a:pt x="1924137" y="81618"/>
                </a:lnTo>
                <a:lnTo>
                  <a:pt x="1926043" y="87335"/>
                </a:lnTo>
                <a:lnTo>
                  <a:pt x="1927949" y="93686"/>
                </a:lnTo>
                <a:lnTo>
                  <a:pt x="1928902" y="99403"/>
                </a:lnTo>
                <a:lnTo>
                  <a:pt x="1930172" y="105437"/>
                </a:lnTo>
                <a:lnTo>
                  <a:pt x="1931125" y="111788"/>
                </a:lnTo>
                <a:lnTo>
                  <a:pt x="1931443" y="118140"/>
                </a:lnTo>
                <a:lnTo>
                  <a:pt x="1931443" y="124491"/>
                </a:lnTo>
                <a:lnTo>
                  <a:pt x="1931443" y="350291"/>
                </a:lnTo>
                <a:lnTo>
                  <a:pt x="2376109" y="350291"/>
                </a:lnTo>
                <a:lnTo>
                  <a:pt x="2384050" y="350291"/>
                </a:lnTo>
                <a:lnTo>
                  <a:pt x="2391991" y="350926"/>
                </a:lnTo>
                <a:lnTo>
                  <a:pt x="2400249" y="352196"/>
                </a:lnTo>
                <a:lnTo>
                  <a:pt x="2407871" y="353149"/>
                </a:lnTo>
                <a:lnTo>
                  <a:pt x="2415812" y="355055"/>
                </a:lnTo>
                <a:lnTo>
                  <a:pt x="2423435" y="357278"/>
                </a:lnTo>
                <a:lnTo>
                  <a:pt x="2430740" y="359818"/>
                </a:lnTo>
                <a:lnTo>
                  <a:pt x="2438363" y="362676"/>
                </a:lnTo>
                <a:lnTo>
                  <a:pt x="2445668" y="365852"/>
                </a:lnTo>
                <a:lnTo>
                  <a:pt x="2452338" y="369346"/>
                </a:lnTo>
                <a:lnTo>
                  <a:pt x="2459326" y="373157"/>
                </a:lnTo>
                <a:lnTo>
                  <a:pt x="2465996" y="377285"/>
                </a:lnTo>
                <a:lnTo>
                  <a:pt x="2472666" y="382049"/>
                </a:lnTo>
                <a:lnTo>
                  <a:pt x="2479018" y="387130"/>
                </a:lnTo>
                <a:lnTo>
                  <a:pt x="2485053" y="392211"/>
                </a:lnTo>
                <a:lnTo>
                  <a:pt x="2490770" y="397928"/>
                </a:lnTo>
                <a:lnTo>
                  <a:pt x="2496805" y="403644"/>
                </a:lnTo>
                <a:lnTo>
                  <a:pt x="2501569" y="409678"/>
                </a:lnTo>
                <a:lnTo>
                  <a:pt x="2506651" y="416030"/>
                </a:lnTo>
                <a:lnTo>
                  <a:pt x="2511415" y="422699"/>
                </a:lnTo>
                <a:lnTo>
                  <a:pt x="2515862" y="429368"/>
                </a:lnTo>
                <a:lnTo>
                  <a:pt x="2519673" y="436355"/>
                </a:lnTo>
                <a:lnTo>
                  <a:pt x="2522850" y="443024"/>
                </a:lnTo>
                <a:lnTo>
                  <a:pt x="2526026" y="450646"/>
                </a:lnTo>
                <a:lnTo>
                  <a:pt x="2528885" y="457950"/>
                </a:lnTo>
                <a:lnTo>
                  <a:pt x="2531425" y="465572"/>
                </a:lnTo>
                <a:lnTo>
                  <a:pt x="2533649" y="472877"/>
                </a:lnTo>
                <a:lnTo>
                  <a:pt x="2535555" y="480816"/>
                </a:lnTo>
                <a:lnTo>
                  <a:pt x="2536825" y="488756"/>
                </a:lnTo>
                <a:lnTo>
                  <a:pt x="2537778" y="496695"/>
                </a:lnTo>
                <a:lnTo>
                  <a:pt x="2538413" y="504635"/>
                </a:lnTo>
                <a:lnTo>
                  <a:pt x="2538413" y="512892"/>
                </a:lnTo>
                <a:lnTo>
                  <a:pt x="2538413" y="2363112"/>
                </a:lnTo>
                <a:lnTo>
                  <a:pt x="2538413" y="2371369"/>
                </a:lnTo>
                <a:lnTo>
                  <a:pt x="2537778" y="2379626"/>
                </a:lnTo>
                <a:lnTo>
                  <a:pt x="2536507" y="2387566"/>
                </a:lnTo>
                <a:lnTo>
                  <a:pt x="2535237" y="2395823"/>
                </a:lnTo>
                <a:lnTo>
                  <a:pt x="2533331" y="2403445"/>
                </a:lnTo>
                <a:lnTo>
                  <a:pt x="2531108" y="2411384"/>
                </a:lnTo>
                <a:lnTo>
                  <a:pt x="2528567" y="2419006"/>
                </a:lnTo>
                <a:lnTo>
                  <a:pt x="2525708" y="2425993"/>
                </a:lnTo>
                <a:lnTo>
                  <a:pt x="2522532" y="2433297"/>
                </a:lnTo>
                <a:lnTo>
                  <a:pt x="2519038" y="2440284"/>
                </a:lnTo>
                <a:lnTo>
                  <a:pt x="2514909" y="2447271"/>
                </a:lnTo>
                <a:lnTo>
                  <a:pt x="2510780" y="2453622"/>
                </a:lnTo>
                <a:lnTo>
                  <a:pt x="2506333" y="2460292"/>
                </a:lnTo>
                <a:lnTo>
                  <a:pt x="2501251" y="2466326"/>
                </a:lnTo>
                <a:lnTo>
                  <a:pt x="2496170" y="2472042"/>
                </a:lnTo>
                <a:lnTo>
                  <a:pt x="2490770" y="2477759"/>
                </a:lnTo>
                <a:lnTo>
                  <a:pt x="2485053" y="2483157"/>
                </a:lnTo>
                <a:lnTo>
                  <a:pt x="2479336" y="2488239"/>
                </a:lnTo>
                <a:lnTo>
                  <a:pt x="2473301" y="2493320"/>
                </a:lnTo>
                <a:lnTo>
                  <a:pt x="2466949" y="2497766"/>
                </a:lnTo>
                <a:lnTo>
                  <a:pt x="2460279" y="2501895"/>
                </a:lnTo>
                <a:lnTo>
                  <a:pt x="2453609" y="2506023"/>
                </a:lnTo>
                <a:lnTo>
                  <a:pt x="2446303" y="2509517"/>
                </a:lnTo>
                <a:lnTo>
                  <a:pt x="2438998" y="2512692"/>
                </a:lnTo>
                <a:lnTo>
                  <a:pt x="2432011" y="2515551"/>
                </a:lnTo>
                <a:lnTo>
                  <a:pt x="2424388" y="2518091"/>
                </a:lnTo>
                <a:lnTo>
                  <a:pt x="2416447" y="2520314"/>
                </a:lnTo>
                <a:lnTo>
                  <a:pt x="2408507" y="2522220"/>
                </a:lnTo>
                <a:lnTo>
                  <a:pt x="2400566" y="2523490"/>
                </a:lnTo>
                <a:lnTo>
                  <a:pt x="2392626" y="2524443"/>
                </a:lnTo>
                <a:lnTo>
                  <a:pt x="2384368" y="2525396"/>
                </a:lnTo>
                <a:lnTo>
                  <a:pt x="2375792" y="2525713"/>
                </a:lnTo>
                <a:lnTo>
                  <a:pt x="162621" y="2525713"/>
                </a:lnTo>
                <a:lnTo>
                  <a:pt x="154363" y="2525396"/>
                </a:lnTo>
                <a:lnTo>
                  <a:pt x="146105" y="2524443"/>
                </a:lnTo>
                <a:lnTo>
                  <a:pt x="138164" y="2523490"/>
                </a:lnTo>
                <a:lnTo>
                  <a:pt x="129906" y="2522220"/>
                </a:lnTo>
                <a:lnTo>
                  <a:pt x="122283" y="2520314"/>
                </a:lnTo>
                <a:lnTo>
                  <a:pt x="114343" y="2518091"/>
                </a:lnTo>
                <a:lnTo>
                  <a:pt x="106720" y="2515551"/>
                </a:lnTo>
                <a:lnTo>
                  <a:pt x="99415" y="2512692"/>
                </a:lnTo>
                <a:lnTo>
                  <a:pt x="92427" y="2509517"/>
                </a:lnTo>
                <a:lnTo>
                  <a:pt x="85122" y="2506023"/>
                </a:lnTo>
                <a:lnTo>
                  <a:pt x="78452" y="2501895"/>
                </a:lnTo>
                <a:lnTo>
                  <a:pt x="71782" y="2497766"/>
                </a:lnTo>
                <a:lnTo>
                  <a:pt x="65430" y="2493320"/>
                </a:lnTo>
                <a:lnTo>
                  <a:pt x="59395" y="2488239"/>
                </a:lnTo>
                <a:lnTo>
                  <a:pt x="53360" y="2483157"/>
                </a:lnTo>
                <a:lnTo>
                  <a:pt x="47643" y="2477759"/>
                </a:lnTo>
                <a:lnTo>
                  <a:pt x="42243" y="2472042"/>
                </a:lnTo>
                <a:lnTo>
                  <a:pt x="37161" y="2466326"/>
                </a:lnTo>
                <a:lnTo>
                  <a:pt x="32397" y="2460292"/>
                </a:lnTo>
                <a:lnTo>
                  <a:pt x="27950" y="2453622"/>
                </a:lnTo>
                <a:lnTo>
                  <a:pt x="23504" y="2447271"/>
                </a:lnTo>
                <a:lnTo>
                  <a:pt x="19692" y="2440284"/>
                </a:lnTo>
                <a:lnTo>
                  <a:pt x="16199" y="2433297"/>
                </a:lnTo>
                <a:lnTo>
                  <a:pt x="12705" y="2425993"/>
                </a:lnTo>
                <a:lnTo>
                  <a:pt x="9846" y="2419006"/>
                </a:lnTo>
                <a:lnTo>
                  <a:pt x="7623" y="2411384"/>
                </a:lnTo>
                <a:lnTo>
                  <a:pt x="5400" y="2403445"/>
                </a:lnTo>
                <a:lnTo>
                  <a:pt x="3494" y="2395823"/>
                </a:lnTo>
                <a:lnTo>
                  <a:pt x="2223" y="2387566"/>
                </a:lnTo>
                <a:lnTo>
                  <a:pt x="953" y="2379626"/>
                </a:lnTo>
                <a:lnTo>
                  <a:pt x="318" y="2371369"/>
                </a:lnTo>
                <a:lnTo>
                  <a:pt x="0" y="2363112"/>
                </a:lnTo>
                <a:lnTo>
                  <a:pt x="0" y="512892"/>
                </a:lnTo>
                <a:lnTo>
                  <a:pt x="318" y="504317"/>
                </a:lnTo>
                <a:lnTo>
                  <a:pt x="953" y="496060"/>
                </a:lnTo>
                <a:lnTo>
                  <a:pt x="2223" y="488121"/>
                </a:lnTo>
                <a:lnTo>
                  <a:pt x="3494" y="480181"/>
                </a:lnTo>
                <a:lnTo>
                  <a:pt x="5400" y="472242"/>
                </a:lnTo>
                <a:lnTo>
                  <a:pt x="7623" y="464302"/>
                </a:lnTo>
                <a:lnTo>
                  <a:pt x="9846" y="456680"/>
                </a:lnTo>
                <a:lnTo>
                  <a:pt x="12705" y="449693"/>
                </a:lnTo>
                <a:lnTo>
                  <a:pt x="16199" y="442389"/>
                </a:lnTo>
                <a:lnTo>
                  <a:pt x="19692" y="435402"/>
                </a:lnTo>
                <a:lnTo>
                  <a:pt x="23504" y="428416"/>
                </a:lnTo>
                <a:lnTo>
                  <a:pt x="27950" y="422064"/>
                </a:lnTo>
                <a:lnTo>
                  <a:pt x="32397" y="415395"/>
                </a:lnTo>
                <a:lnTo>
                  <a:pt x="37161" y="409361"/>
                </a:lnTo>
                <a:lnTo>
                  <a:pt x="42243" y="403644"/>
                </a:lnTo>
                <a:lnTo>
                  <a:pt x="47643" y="397928"/>
                </a:lnTo>
                <a:lnTo>
                  <a:pt x="53360" y="392529"/>
                </a:lnTo>
                <a:lnTo>
                  <a:pt x="59395" y="387448"/>
                </a:lnTo>
                <a:lnTo>
                  <a:pt x="65430" y="382684"/>
                </a:lnTo>
                <a:lnTo>
                  <a:pt x="71782" y="377920"/>
                </a:lnTo>
                <a:lnTo>
                  <a:pt x="78452" y="373792"/>
                </a:lnTo>
                <a:lnTo>
                  <a:pt x="85122" y="369663"/>
                </a:lnTo>
                <a:lnTo>
                  <a:pt x="92427" y="366170"/>
                </a:lnTo>
                <a:lnTo>
                  <a:pt x="99415" y="362994"/>
                </a:lnTo>
                <a:lnTo>
                  <a:pt x="106720" y="360136"/>
                </a:lnTo>
                <a:lnTo>
                  <a:pt x="114343" y="357595"/>
                </a:lnTo>
                <a:lnTo>
                  <a:pt x="122283" y="355372"/>
                </a:lnTo>
                <a:lnTo>
                  <a:pt x="129906" y="353467"/>
                </a:lnTo>
                <a:lnTo>
                  <a:pt x="138164" y="352196"/>
                </a:lnTo>
                <a:lnTo>
                  <a:pt x="146105" y="350926"/>
                </a:lnTo>
                <a:lnTo>
                  <a:pt x="154363" y="350291"/>
                </a:lnTo>
                <a:lnTo>
                  <a:pt x="162621" y="350291"/>
                </a:lnTo>
                <a:lnTo>
                  <a:pt x="606653" y="350291"/>
                </a:lnTo>
                <a:lnTo>
                  <a:pt x="606653" y="124491"/>
                </a:lnTo>
                <a:lnTo>
                  <a:pt x="606970" y="118140"/>
                </a:lnTo>
                <a:lnTo>
                  <a:pt x="607606" y="111788"/>
                </a:lnTo>
                <a:lnTo>
                  <a:pt x="608241" y="105437"/>
                </a:lnTo>
                <a:lnTo>
                  <a:pt x="609194" y="99403"/>
                </a:lnTo>
                <a:lnTo>
                  <a:pt x="610782" y="93686"/>
                </a:lnTo>
                <a:lnTo>
                  <a:pt x="612370" y="87335"/>
                </a:lnTo>
                <a:lnTo>
                  <a:pt x="614593" y="81618"/>
                </a:lnTo>
                <a:lnTo>
                  <a:pt x="616817" y="75902"/>
                </a:lnTo>
                <a:lnTo>
                  <a:pt x="619357" y="70503"/>
                </a:lnTo>
                <a:lnTo>
                  <a:pt x="621899" y="65104"/>
                </a:lnTo>
                <a:lnTo>
                  <a:pt x="625075" y="60023"/>
                </a:lnTo>
                <a:lnTo>
                  <a:pt x="628251" y="54941"/>
                </a:lnTo>
                <a:lnTo>
                  <a:pt x="631427" y="50178"/>
                </a:lnTo>
                <a:lnTo>
                  <a:pt x="635556" y="45414"/>
                </a:lnTo>
                <a:lnTo>
                  <a:pt x="639368" y="40650"/>
                </a:lnTo>
                <a:lnTo>
                  <a:pt x="643497" y="36522"/>
                </a:lnTo>
                <a:lnTo>
                  <a:pt x="647626" y="32393"/>
                </a:lnTo>
                <a:lnTo>
                  <a:pt x="652390" y="28582"/>
                </a:lnTo>
                <a:lnTo>
                  <a:pt x="657154" y="24771"/>
                </a:lnTo>
                <a:lnTo>
                  <a:pt x="661919" y="21278"/>
                </a:lnTo>
                <a:lnTo>
                  <a:pt x="666683" y="18102"/>
                </a:lnTo>
                <a:lnTo>
                  <a:pt x="672082" y="15244"/>
                </a:lnTo>
                <a:lnTo>
                  <a:pt x="677482" y="12386"/>
                </a:lnTo>
                <a:lnTo>
                  <a:pt x="682881" y="9845"/>
                </a:lnTo>
                <a:lnTo>
                  <a:pt x="688916" y="7622"/>
                </a:lnTo>
                <a:lnTo>
                  <a:pt x="694633" y="5399"/>
                </a:lnTo>
                <a:lnTo>
                  <a:pt x="700350" y="4129"/>
                </a:lnTo>
                <a:lnTo>
                  <a:pt x="706385" y="2541"/>
                </a:lnTo>
                <a:lnTo>
                  <a:pt x="712420" y="1588"/>
                </a:lnTo>
                <a:lnTo>
                  <a:pt x="719090" y="318"/>
                </a:lnTo>
                <a:lnTo>
                  <a:pt x="72512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par>
                          <p:cTn id="50" fill="hold">
                            <p:stCondLst>
                              <p:cond delay="1500"/>
                            </p:stCondLst>
                            <p:childTnLst>
                              <p:par>
                                <p:cTn id="51" presetID="2" presetClass="entr" presetSubtype="2" decel="10000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1+#ppt_w/2"/>
                                          </p:val>
                                        </p:tav>
                                        <p:tav tm="100000">
                                          <p:val>
                                            <p:strVal val="#ppt_x"/>
                                          </p:val>
                                        </p:tav>
                                      </p:tavLst>
                                    </p:anim>
                                    <p:anim calcmode="lin" valueType="num">
                                      <p:cBhvr additive="base">
                                        <p:cTn id="54" dur="500" fill="hold"/>
                                        <p:tgtEl>
                                          <p:spTgt spid="14"/>
                                        </p:tgtEl>
                                        <p:attrNameLst>
                                          <p:attrName>ppt_y</p:attrName>
                                        </p:attrNameLst>
                                      </p:cBhvr>
                                      <p:tavLst>
                                        <p:tav tm="0">
                                          <p:val>
                                            <p:strVal val="#ppt_y"/>
                                          </p:val>
                                        </p:tav>
                                        <p:tav tm="100000">
                                          <p:val>
                                            <p:strVal val="#ppt_y"/>
                                          </p:val>
                                        </p:tav>
                                      </p:tavLst>
                                    </p:anim>
                                  </p:childTnLst>
                                </p:cTn>
                              </p:par>
                              <p:par>
                                <p:cTn id="55" presetID="2" presetClass="entr" presetSubtype="2" decel="100000" fill="hold" grpId="0" nodeType="withEffect">
                                  <p:stCondLst>
                                    <p:cond delay="25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1+#ppt_w/2"/>
                                          </p:val>
                                        </p:tav>
                                        <p:tav tm="100000">
                                          <p:val>
                                            <p:strVal val="#ppt_x"/>
                                          </p:val>
                                        </p:tav>
                                      </p:tavLst>
                                    </p:anim>
                                    <p:anim calcmode="lin" valueType="num">
                                      <p:cBhvr additive="base">
                                        <p:cTn id="58" dur="500" fill="hold"/>
                                        <p:tgtEl>
                                          <p:spTgt spid="11"/>
                                        </p:tgtEl>
                                        <p:attrNameLst>
                                          <p:attrName>ppt_y</p:attrName>
                                        </p:attrNameLst>
                                      </p:cBhvr>
                                      <p:tavLst>
                                        <p:tav tm="0">
                                          <p:val>
                                            <p:strVal val="#ppt_y"/>
                                          </p:val>
                                        </p:tav>
                                        <p:tav tm="100000">
                                          <p:val>
                                            <p:strVal val="#ppt_y"/>
                                          </p:val>
                                        </p:tav>
                                      </p:tavLst>
                                    </p:anim>
                                  </p:childTnLst>
                                </p:cTn>
                              </p:par>
                              <p:par>
                                <p:cTn id="59" presetID="2" presetClass="entr" presetSubtype="2" decel="100000" fill="hold" grpId="0" nodeType="withEffect">
                                  <p:stCondLst>
                                    <p:cond delay="50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1+#ppt_w/2"/>
                                          </p:val>
                                        </p:tav>
                                        <p:tav tm="100000">
                                          <p:val>
                                            <p:strVal val="#ppt_x"/>
                                          </p:val>
                                        </p:tav>
                                      </p:tavLst>
                                    </p:anim>
                                    <p:anim calcmode="lin" valueType="num">
                                      <p:cBhvr additive="base">
                                        <p:cTn id="62" dur="500" fill="hold"/>
                                        <p:tgtEl>
                                          <p:spTgt spid="12"/>
                                        </p:tgtEl>
                                        <p:attrNameLst>
                                          <p:attrName>ppt_y</p:attrName>
                                        </p:attrNameLst>
                                      </p:cBhvr>
                                      <p:tavLst>
                                        <p:tav tm="0">
                                          <p:val>
                                            <p:strVal val="#ppt_y"/>
                                          </p:val>
                                        </p:tav>
                                        <p:tav tm="100000">
                                          <p:val>
                                            <p:strVal val="#ppt_y"/>
                                          </p:val>
                                        </p:tav>
                                      </p:tavLst>
                                    </p:anim>
                                  </p:childTnLst>
                                </p:cTn>
                              </p:par>
                              <p:par>
                                <p:cTn id="63" presetID="2" presetClass="entr" presetSubtype="2" decel="100000" fill="hold" grpId="0" nodeType="withEffect">
                                  <p:stCondLst>
                                    <p:cond delay="75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1+#ppt_w/2"/>
                                          </p:val>
                                        </p:tav>
                                        <p:tav tm="100000">
                                          <p:val>
                                            <p:strVal val="#ppt_x"/>
                                          </p:val>
                                        </p:tav>
                                      </p:tavLst>
                                    </p:anim>
                                    <p:anim calcmode="lin" valueType="num">
                                      <p:cBhvr additive="base">
                                        <p:cTn id="66" dur="500" fill="hold"/>
                                        <p:tgtEl>
                                          <p:spTgt spid="13"/>
                                        </p:tgtEl>
                                        <p:attrNameLst>
                                          <p:attrName>ppt_y</p:attrName>
                                        </p:attrNameLst>
                                      </p:cBhvr>
                                      <p:tavLst>
                                        <p:tav tm="0">
                                          <p:val>
                                            <p:strVal val="#ppt_y"/>
                                          </p:val>
                                        </p:tav>
                                        <p:tav tm="100000">
                                          <p:val>
                                            <p:strVal val="#ppt_y"/>
                                          </p:val>
                                        </p:tav>
                                      </p:tavLst>
                                    </p:anim>
                                  </p:childTnLst>
                                </p:cTn>
                              </p:par>
                            </p:childTnLst>
                          </p:cTn>
                        </p:par>
                        <p:par>
                          <p:cTn id="67" fill="hold">
                            <p:stCondLst>
                              <p:cond delay="2000"/>
                            </p:stCondLst>
                            <p:childTnLst>
                              <p:par>
                                <p:cTn id="68" presetID="2" presetClass="entr" presetSubtype="2" decel="100000"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1+#ppt_w/2"/>
                                          </p:val>
                                        </p:tav>
                                        <p:tav tm="100000">
                                          <p:val>
                                            <p:strVal val="#ppt_x"/>
                                          </p:val>
                                        </p:tav>
                                      </p:tavLst>
                                    </p:anim>
                                    <p:anim calcmode="lin" valueType="num">
                                      <p:cBhvr additive="base">
                                        <p:cTn id="71"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p:bldP spid="12" grpId="0"/>
      <p:bldP spid="13" grpId="0"/>
      <p:bldP spid="14" grpId="0"/>
      <p:bldP spid="15" grpId="0"/>
      <p:bldP spid="16"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21" name="椭圆 20"/>
          <p:cNvSpPr/>
          <p:nvPr/>
        </p:nvSpPr>
        <p:spPr>
          <a:xfrm>
            <a:off x="8546306" y="1463253"/>
            <a:ext cx="1528763" cy="1530350"/>
          </a:xfrm>
          <a:prstGeom prst="ellipse">
            <a:avLst/>
          </a:prstGeom>
          <a:solidFill>
            <a:srgbClr val="C00000"/>
          </a:solidFill>
          <a:ln w="158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75000"/>
                  <a:lumOff val="25000"/>
                </a:schemeClr>
              </a:solidFill>
              <a:effectLst/>
              <a:uLnTx/>
              <a:uFillTx/>
              <a:latin typeface="+mn-lt"/>
              <a:ea typeface="+mn-ea"/>
              <a:cs typeface="+mn-ea"/>
              <a:sym typeface="+mn-lt"/>
            </a:endParaRPr>
          </a:p>
        </p:txBody>
      </p:sp>
      <p:sp>
        <p:nvSpPr>
          <p:cNvPr id="22" name="椭圆 21"/>
          <p:cNvSpPr/>
          <p:nvPr/>
        </p:nvSpPr>
        <p:spPr>
          <a:xfrm>
            <a:off x="1993106" y="1463253"/>
            <a:ext cx="1528763" cy="1530350"/>
          </a:xfrm>
          <a:prstGeom prst="ellipse">
            <a:avLst/>
          </a:prstGeom>
          <a:solidFill>
            <a:srgbClr val="F73062"/>
          </a:solidFill>
          <a:ln w="158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mn-lt"/>
              <a:ea typeface="+mn-ea"/>
              <a:cs typeface="+mn-ea"/>
              <a:sym typeface="+mn-lt"/>
            </a:endParaRPr>
          </a:p>
        </p:txBody>
      </p:sp>
      <p:sp>
        <p:nvSpPr>
          <p:cNvPr id="23" name="Text Box 10"/>
          <p:cNvSpPr txBox="1">
            <a:spLocks noChangeArrowheads="1"/>
          </p:cNvSpPr>
          <p:nvPr/>
        </p:nvSpPr>
        <p:spPr bwMode="auto">
          <a:xfrm>
            <a:off x="8799215" y="1772816"/>
            <a:ext cx="1040408" cy="892175"/>
          </a:xfrm>
          <a:prstGeom prst="rect">
            <a:avLst/>
          </a:prstGeom>
          <a:noFill/>
          <a:ln w="9525">
            <a:noFill/>
            <a:miter lim="800000"/>
          </a:ln>
        </p:spPr>
        <p:txBody>
          <a:bodyPr wrap="square">
            <a:spAutoFit/>
          </a:bodyPr>
          <a:lstStyle/>
          <a:p>
            <a:pPr algn="ctr" fontAlgn="auto">
              <a:spcBef>
                <a:spcPts val="0"/>
              </a:spcBef>
              <a:spcAft>
                <a:spcPts val="0"/>
              </a:spcAft>
            </a:pPr>
            <a:r>
              <a:rPr lang="zh-CN" altLang="en-US" sz="2600" dirty="0">
                <a:solidFill>
                  <a:schemeClr val="bg1"/>
                </a:solidFill>
                <a:latin typeface="+mn-lt"/>
                <a:ea typeface="+mn-ea"/>
                <a:cs typeface="+mn-ea"/>
                <a:sym typeface="+mn-lt"/>
              </a:rPr>
              <a:t>添加标题</a:t>
            </a:r>
            <a:endParaRPr lang="zh-CN" altLang="en-US" sz="2600" dirty="0">
              <a:solidFill>
                <a:schemeClr val="bg1"/>
              </a:solidFill>
              <a:latin typeface="+mn-lt"/>
              <a:ea typeface="+mn-ea"/>
              <a:cs typeface="+mn-ea"/>
              <a:sym typeface="+mn-lt"/>
            </a:endParaRPr>
          </a:p>
        </p:txBody>
      </p:sp>
      <p:sp>
        <p:nvSpPr>
          <p:cNvPr id="24" name="Text Box 15"/>
          <p:cNvSpPr txBox="1">
            <a:spLocks noChangeArrowheads="1"/>
          </p:cNvSpPr>
          <p:nvPr/>
        </p:nvSpPr>
        <p:spPr bwMode="auto">
          <a:xfrm>
            <a:off x="2270919" y="1772816"/>
            <a:ext cx="936625" cy="892552"/>
          </a:xfrm>
          <a:prstGeom prst="rect">
            <a:avLst/>
          </a:prstGeom>
          <a:noFill/>
          <a:ln w="9525">
            <a:noFill/>
            <a:miter lim="800000"/>
          </a:ln>
        </p:spPr>
        <p:txBody>
          <a:bodyPr>
            <a:spAutoFit/>
          </a:bodyPr>
          <a:lstStyle/>
          <a:p>
            <a:pPr algn="ctr" fontAlgn="auto">
              <a:spcBef>
                <a:spcPts val="0"/>
              </a:spcBef>
              <a:spcAft>
                <a:spcPts val="0"/>
              </a:spcAft>
            </a:pPr>
            <a:r>
              <a:rPr lang="zh-CN" altLang="en-US" sz="2600" dirty="0" smtClean="0">
                <a:solidFill>
                  <a:schemeClr val="bg1"/>
                </a:solidFill>
                <a:latin typeface="+mn-lt"/>
                <a:ea typeface="+mn-ea"/>
                <a:cs typeface="+mn-ea"/>
                <a:sym typeface="+mn-lt"/>
              </a:rPr>
              <a:t>添加标题</a:t>
            </a:r>
            <a:endParaRPr lang="zh-CN" altLang="en-US" sz="2600" dirty="0">
              <a:solidFill>
                <a:schemeClr val="bg1"/>
              </a:solidFill>
              <a:latin typeface="+mn-lt"/>
              <a:ea typeface="+mn-ea"/>
              <a:cs typeface="+mn-ea"/>
              <a:sym typeface="+mn-lt"/>
            </a:endParaRPr>
          </a:p>
        </p:txBody>
      </p:sp>
      <p:sp>
        <p:nvSpPr>
          <p:cNvPr id="25" name="Freeform 10"/>
          <p:cNvSpPr/>
          <p:nvPr/>
        </p:nvSpPr>
        <p:spPr bwMode="gray">
          <a:xfrm>
            <a:off x="3862834" y="1598191"/>
            <a:ext cx="4392612" cy="317500"/>
          </a:xfrm>
          <a:custGeom>
            <a:avLst/>
            <a:gdLst>
              <a:gd name="T0" fmla="*/ 0 w 2347"/>
              <a:gd name="T1" fmla="*/ 188 h 336"/>
              <a:gd name="T2" fmla="*/ 0 w 2347"/>
              <a:gd name="T3" fmla="*/ 336 h 336"/>
              <a:gd name="T4" fmla="*/ 2347 w 2347"/>
              <a:gd name="T5" fmla="*/ 336 h 336"/>
              <a:gd name="T6" fmla="*/ 2005 w 2347"/>
              <a:gd name="T7" fmla="*/ 0 h 336"/>
              <a:gd name="T8" fmla="*/ 2005 w 2347"/>
              <a:gd name="T9" fmla="*/ 189 h 336"/>
              <a:gd name="T10" fmla="*/ 0 w 2347"/>
              <a:gd name="T11" fmla="*/ 188 h 336"/>
              <a:gd name="T12" fmla="*/ 0 60000 65536"/>
              <a:gd name="T13" fmla="*/ 0 60000 65536"/>
              <a:gd name="T14" fmla="*/ 0 60000 65536"/>
              <a:gd name="T15" fmla="*/ 0 60000 65536"/>
              <a:gd name="T16" fmla="*/ 0 60000 65536"/>
              <a:gd name="T17" fmla="*/ 0 60000 65536"/>
              <a:gd name="T18" fmla="*/ 0 w 2347"/>
              <a:gd name="T19" fmla="*/ 0 h 336"/>
              <a:gd name="T20" fmla="*/ 2347 w 2347"/>
              <a:gd name="T21" fmla="*/ 336 h 336"/>
            </a:gdLst>
            <a:ahLst/>
            <a:cxnLst>
              <a:cxn ang="T12">
                <a:pos x="T0" y="T1"/>
              </a:cxn>
              <a:cxn ang="T13">
                <a:pos x="T2" y="T3"/>
              </a:cxn>
              <a:cxn ang="T14">
                <a:pos x="T4" y="T5"/>
              </a:cxn>
              <a:cxn ang="T15">
                <a:pos x="T6" y="T7"/>
              </a:cxn>
              <a:cxn ang="T16">
                <a:pos x="T8" y="T9"/>
              </a:cxn>
              <a:cxn ang="T17">
                <a:pos x="T10" y="T11"/>
              </a:cxn>
            </a:cxnLst>
            <a:rect l="T18" t="T19" r="T20" b="T21"/>
            <a:pathLst>
              <a:path w="2347" h="336">
                <a:moveTo>
                  <a:pt x="0" y="188"/>
                </a:moveTo>
                <a:lnTo>
                  <a:pt x="0" y="336"/>
                </a:lnTo>
                <a:lnTo>
                  <a:pt x="2347" y="336"/>
                </a:lnTo>
                <a:lnTo>
                  <a:pt x="2005" y="0"/>
                </a:lnTo>
                <a:lnTo>
                  <a:pt x="2005" y="189"/>
                </a:lnTo>
                <a:lnTo>
                  <a:pt x="0" y="188"/>
                </a:lnTo>
                <a:close/>
              </a:path>
            </a:pathLst>
          </a:custGeom>
          <a:solidFill>
            <a:srgbClr val="F73062"/>
          </a:solidFill>
          <a:ln>
            <a:noFill/>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mn-lt"/>
              <a:ea typeface="+mn-ea"/>
              <a:cs typeface="+mn-ea"/>
              <a:sym typeface="+mn-lt"/>
            </a:endParaRPr>
          </a:p>
        </p:txBody>
      </p:sp>
      <p:sp>
        <p:nvSpPr>
          <p:cNvPr id="26" name="Text Box 18"/>
          <p:cNvSpPr txBox="1">
            <a:spLocks noChangeArrowheads="1"/>
          </p:cNvSpPr>
          <p:nvPr/>
        </p:nvSpPr>
        <p:spPr bwMode="auto">
          <a:xfrm>
            <a:off x="1389856" y="3137013"/>
            <a:ext cx="4270375" cy="369332"/>
          </a:xfrm>
          <a:prstGeom prst="rect">
            <a:avLst/>
          </a:prstGeom>
          <a:noFill/>
          <a:ln>
            <a:noFill/>
          </a:ln>
          <a:effectLst/>
        </p:spPr>
        <p:txBody>
          <a:bodyPr anchor="t">
            <a:spAutoFit/>
          </a:bodyPr>
          <a:lstStyle/>
          <a:p>
            <a:pPr algn="r" fontAlgn="auto">
              <a:spcBef>
                <a:spcPts val="0"/>
              </a:spcBef>
              <a:spcAft>
                <a:spcPts val="0"/>
              </a:spcAft>
              <a:defRPr/>
            </a:pPr>
            <a:r>
              <a:rPr lang="zh-CN" altLang="en-US" b="1" dirty="0" smtClean="0">
                <a:solidFill>
                  <a:schemeClr val="tx1">
                    <a:lumMod val="75000"/>
                    <a:lumOff val="25000"/>
                  </a:schemeClr>
                </a:solidFill>
                <a:latin typeface="+mn-lt"/>
                <a:ea typeface="+mn-ea"/>
                <a:cs typeface="+mn-ea"/>
                <a:sym typeface="+mn-lt"/>
              </a:rPr>
              <a:t>添加标题</a:t>
            </a:r>
            <a:endParaRPr lang="zh-CN" altLang="en-US" sz="1400" dirty="0">
              <a:solidFill>
                <a:schemeClr val="tx1">
                  <a:lumMod val="75000"/>
                  <a:lumOff val="25000"/>
                </a:schemeClr>
              </a:solidFill>
              <a:latin typeface="+mn-lt"/>
              <a:ea typeface="+mn-ea"/>
              <a:cs typeface="+mn-ea"/>
              <a:sym typeface="+mn-lt"/>
            </a:endParaRPr>
          </a:p>
        </p:txBody>
      </p:sp>
      <p:sp>
        <p:nvSpPr>
          <p:cNvPr id="27" name="Text Box 19"/>
          <p:cNvSpPr txBox="1">
            <a:spLocks noChangeArrowheads="1"/>
          </p:cNvSpPr>
          <p:nvPr/>
        </p:nvSpPr>
        <p:spPr bwMode="auto">
          <a:xfrm>
            <a:off x="3980309" y="2003003"/>
            <a:ext cx="3960812" cy="457200"/>
          </a:xfrm>
          <a:prstGeom prst="rect">
            <a:avLst/>
          </a:prstGeom>
          <a:noFill/>
          <a:ln w="9525">
            <a:noFill/>
            <a:miter lim="800000"/>
          </a:ln>
        </p:spPr>
        <p:txBody>
          <a:bodyPr>
            <a:spAutoFit/>
          </a:bodyPr>
          <a:lstStyle/>
          <a:p>
            <a:pPr algn="ctr" fontAlgn="auto">
              <a:spcBef>
                <a:spcPct val="50000"/>
              </a:spcBef>
              <a:spcAft>
                <a:spcPts val="0"/>
              </a:spcAft>
            </a:pPr>
            <a:r>
              <a:rPr lang="zh-CN" altLang="en-US" sz="2400" smtClean="0">
                <a:solidFill>
                  <a:schemeClr val="tx1">
                    <a:lumMod val="75000"/>
                    <a:lumOff val="25000"/>
                  </a:schemeClr>
                </a:solidFill>
                <a:latin typeface="+mn-lt"/>
                <a:ea typeface="+mn-ea"/>
                <a:cs typeface="+mn-ea"/>
                <a:sym typeface="+mn-lt"/>
              </a:rPr>
              <a:t>点击添加内容</a:t>
            </a:r>
            <a:endParaRPr lang="zh-CN" altLang="en-US" sz="2400">
              <a:solidFill>
                <a:schemeClr val="tx1">
                  <a:lumMod val="75000"/>
                  <a:lumOff val="25000"/>
                </a:schemeClr>
              </a:solidFill>
              <a:latin typeface="+mn-lt"/>
              <a:ea typeface="+mn-ea"/>
              <a:cs typeface="+mn-ea"/>
              <a:sym typeface="+mn-lt"/>
            </a:endParaRPr>
          </a:p>
        </p:txBody>
      </p:sp>
      <p:cxnSp>
        <p:nvCxnSpPr>
          <p:cNvPr id="28" name="直接连接符 27"/>
          <p:cNvCxnSpPr/>
          <p:nvPr/>
        </p:nvCxnSpPr>
        <p:spPr>
          <a:xfrm>
            <a:off x="5845969" y="2975421"/>
            <a:ext cx="0" cy="1620837"/>
          </a:xfrm>
          <a:prstGeom prst="line">
            <a:avLst/>
          </a:prstGeom>
          <a:noFill/>
          <a:ln w="9525" cap="flat" cmpd="sng" algn="ctr">
            <a:solidFill>
              <a:srgbClr val="C00000"/>
            </a:solidFill>
            <a:prstDash val="solid"/>
          </a:ln>
          <a:effectLst/>
        </p:spPr>
      </p:cxnSp>
      <p:sp>
        <p:nvSpPr>
          <p:cNvPr id="29" name="AutoShape 19"/>
          <p:cNvSpPr>
            <a:spLocks noChangeArrowheads="1"/>
          </p:cNvSpPr>
          <p:nvPr/>
        </p:nvSpPr>
        <p:spPr bwMode="gray">
          <a:xfrm>
            <a:off x="4675206" y="4739668"/>
            <a:ext cx="2507038" cy="429680"/>
          </a:xfrm>
          <a:prstGeom prst="roundRect">
            <a:avLst>
              <a:gd name="adj" fmla="val 34483"/>
            </a:avLst>
          </a:prstGeom>
          <a:solidFill>
            <a:srgbClr val="F73062"/>
          </a:solidFill>
          <a:ln w="9525">
            <a:noFill/>
            <a:rou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chemeClr val="bg1"/>
                </a:solidFill>
                <a:effectLst/>
                <a:uLnTx/>
                <a:uFillTx/>
                <a:latin typeface="+mn-lt"/>
                <a:ea typeface="+mn-ea"/>
                <a:cs typeface="+mn-ea"/>
                <a:sym typeface="+mn-lt"/>
              </a:rPr>
              <a:t>点击添加标题</a:t>
            </a:r>
            <a:endParaRPr kumimoji="0" lang="zh-CN" altLang="en-US" sz="1800" b="0" i="0" u="none" strike="noStrike" kern="0" cap="none" spc="0" normalizeH="0" baseline="0" noProof="0" dirty="0">
              <a:ln>
                <a:noFill/>
              </a:ln>
              <a:solidFill>
                <a:schemeClr val="bg1"/>
              </a:solidFill>
              <a:effectLst/>
              <a:uLnTx/>
              <a:uFillTx/>
              <a:latin typeface="+mn-lt"/>
              <a:ea typeface="+mn-ea"/>
              <a:cs typeface="+mn-ea"/>
              <a:sym typeface="+mn-lt"/>
            </a:endParaRPr>
          </a:p>
        </p:txBody>
      </p:sp>
      <p:sp>
        <p:nvSpPr>
          <p:cNvPr id="30" name="Freeform 10"/>
          <p:cNvSpPr/>
          <p:nvPr/>
        </p:nvSpPr>
        <p:spPr bwMode="gray">
          <a:xfrm flipH="1" flipV="1">
            <a:off x="3862834" y="2540193"/>
            <a:ext cx="4392612" cy="317500"/>
          </a:xfrm>
          <a:custGeom>
            <a:avLst/>
            <a:gdLst>
              <a:gd name="T0" fmla="*/ 0 w 2347"/>
              <a:gd name="T1" fmla="*/ 188 h 336"/>
              <a:gd name="T2" fmla="*/ 0 w 2347"/>
              <a:gd name="T3" fmla="*/ 336 h 336"/>
              <a:gd name="T4" fmla="*/ 2347 w 2347"/>
              <a:gd name="T5" fmla="*/ 336 h 336"/>
              <a:gd name="T6" fmla="*/ 2005 w 2347"/>
              <a:gd name="T7" fmla="*/ 0 h 336"/>
              <a:gd name="T8" fmla="*/ 2005 w 2347"/>
              <a:gd name="T9" fmla="*/ 189 h 336"/>
              <a:gd name="T10" fmla="*/ 0 w 2347"/>
              <a:gd name="T11" fmla="*/ 188 h 336"/>
              <a:gd name="T12" fmla="*/ 0 60000 65536"/>
              <a:gd name="T13" fmla="*/ 0 60000 65536"/>
              <a:gd name="T14" fmla="*/ 0 60000 65536"/>
              <a:gd name="T15" fmla="*/ 0 60000 65536"/>
              <a:gd name="T16" fmla="*/ 0 60000 65536"/>
              <a:gd name="T17" fmla="*/ 0 60000 65536"/>
              <a:gd name="T18" fmla="*/ 0 w 2347"/>
              <a:gd name="T19" fmla="*/ 0 h 336"/>
              <a:gd name="T20" fmla="*/ 2347 w 2347"/>
              <a:gd name="T21" fmla="*/ 336 h 336"/>
            </a:gdLst>
            <a:ahLst/>
            <a:cxnLst>
              <a:cxn ang="T12">
                <a:pos x="T0" y="T1"/>
              </a:cxn>
              <a:cxn ang="T13">
                <a:pos x="T2" y="T3"/>
              </a:cxn>
              <a:cxn ang="T14">
                <a:pos x="T4" y="T5"/>
              </a:cxn>
              <a:cxn ang="T15">
                <a:pos x="T6" y="T7"/>
              </a:cxn>
              <a:cxn ang="T16">
                <a:pos x="T8" y="T9"/>
              </a:cxn>
              <a:cxn ang="T17">
                <a:pos x="T10" y="T11"/>
              </a:cxn>
            </a:cxnLst>
            <a:rect l="T18" t="T19" r="T20" b="T21"/>
            <a:pathLst>
              <a:path w="2347" h="336">
                <a:moveTo>
                  <a:pt x="0" y="188"/>
                </a:moveTo>
                <a:lnTo>
                  <a:pt x="0" y="336"/>
                </a:lnTo>
                <a:lnTo>
                  <a:pt x="2347" y="336"/>
                </a:lnTo>
                <a:lnTo>
                  <a:pt x="2005" y="0"/>
                </a:lnTo>
                <a:lnTo>
                  <a:pt x="2005" y="189"/>
                </a:lnTo>
                <a:lnTo>
                  <a:pt x="0" y="188"/>
                </a:lnTo>
                <a:close/>
              </a:path>
            </a:pathLst>
          </a:custGeom>
          <a:solidFill>
            <a:srgbClr val="C00000"/>
          </a:solidFill>
          <a:ln>
            <a:noFill/>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mn-lt"/>
              <a:ea typeface="+mn-ea"/>
              <a:cs typeface="+mn-ea"/>
              <a:sym typeface="+mn-lt"/>
            </a:endParaRPr>
          </a:p>
        </p:txBody>
      </p:sp>
      <p:sp>
        <p:nvSpPr>
          <p:cNvPr id="31" name="TextBox 32"/>
          <p:cNvSpPr txBox="1"/>
          <p:nvPr/>
        </p:nvSpPr>
        <p:spPr>
          <a:xfrm>
            <a:off x="1439974" y="5259235"/>
            <a:ext cx="9321799" cy="812530"/>
          </a:xfrm>
          <a:prstGeom prst="rect">
            <a:avLst/>
          </a:prstGeom>
          <a:noFill/>
        </p:spPr>
        <p:txBody>
          <a:bodyPr wrap="square" rtlCol="0">
            <a:spAutoFit/>
          </a:bodyPr>
          <a:lstStyle/>
          <a:p>
            <a:pPr algn="ctr" fontAlgn="auto">
              <a:lnSpc>
                <a:spcPct val="130000"/>
              </a:lnSpc>
              <a:spcBef>
                <a:spcPts val="0"/>
              </a:spcBef>
              <a:spcAft>
                <a:spcPts val="0"/>
              </a:spcAft>
            </a:pPr>
            <a:r>
              <a:rPr lang="zh-CN" altLang="en-US" sz="1200" dirty="0">
                <a:solidFill>
                  <a:schemeClr val="tx1">
                    <a:lumMod val="75000"/>
                    <a:lumOff val="25000"/>
                  </a:schemeClr>
                </a:solidFill>
                <a:latin typeface="+mn-lt"/>
                <a:ea typeface="+mn-ea"/>
                <a:cs typeface="+mn-ea"/>
                <a:sym typeface="+mn-lt"/>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a:t>
            </a:r>
            <a:r>
              <a:rPr lang="zh-CN" altLang="en-US" sz="1200" dirty="0" smtClean="0">
                <a:solidFill>
                  <a:schemeClr val="tx1">
                    <a:lumMod val="75000"/>
                    <a:lumOff val="25000"/>
                  </a:schemeClr>
                </a:solidFill>
                <a:latin typeface="+mn-lt"/>
                <a:ea typeface="+mn-ea"/>
                <a:cs typeface="+mn-ea"/>
                <a:sym typeface="+mn-lt"/>
              </a:rPr>
              <a:t>文字</a:t>
            </a:r>
            <a:r>
              <a:rPr lang="zh-CN" altLang="en-US" sz="1200" dirty="0">
                <a:solidFill>
                  <a:schemeClr val="tx1">
                    <a:lumMod val="75000"/>
                    <a:lumOff val="25000"/>
                  </a:schemeClr>
                </a:solidFill>
                <a:latin typeface="+mn-lt"/>
                <a:ea typeface="+mn-ea"/>
                <a:cs typeface="+mn-ea"/>
                <a:sym typeface="+mn-lt"/>
              </a:rPr>
              <a:t>您的内容打在这里，或者通过复制您的文本后，在此框中选择粘贴，并选择只保留文字</a:t>
            </a:r>
            <a:r>
              <a:rPr lang="zh-CN" altLang="en-US" sz="1200" dirty="0" smtClean="0">
                <a:solidFill>
                  <a:schemeClr val="tx1">
                    <a:lumMod val="75000"/>
                    <a:lumOff val="25000"/>
                  </a:schemeClr>
                </a:solidFill>
                <a:latin typeface="+mn-lt"/>
                <a:ea typeface="+mn-ea"/>
                <a:cs typeface="+mn-ea"/>
                <a:sym typeface="+mn-lt"/>
              </a:rPr>
              <a:t>。</a:t>
            </a:r>
            <a:endParaRPr lang="en-US" altLang="zh-CN" sz="1200" dirty="0">
              <a:solidFill>
                <a:schemeClr val="tx1">
                  <a:lumMod val="75000"/>
                  <a:lumOff val="25000"/>
                </a:schemeClr>
              </a:solidFill>
              <a:latin typeface="+mn-lt"/>
              <a:ea typeface="+mn-ea"/>
              <a:cs typeface="+mn-ea"/>
              <a:sym typeface="+mn-lt"/>
            </a:endParaRPr>
          </a:p>
        </p:txBody>
      </p:sp>
      <p:sp>
        <p:nvSpPr>
          <p:cNvPr id="32" name="Text Box 18"/>
          <p:cNvSpPr txBox="1">
            <a:spLocks noChangeArrowheads="1"/>
          </p:cNvSpPr>
          <p:nvPr/>
        </p:nvSpPr>
        <p:spPr bwMode="auto">
          <a:xfrm>
            <a:off x="1392783" y="3489979"/>
            <a:ext cx="4270375" cy="1061829"/>
          </a:xfrm>
          <a:prstGeom prst="rect">
            <a:avLst/>
          </a:prstGeom>
          <a:noFill/>
          <a:ln>
            <a:noFill/>
          </a:ln>
          <a:effectLst/>
        </p:spPr>
        <p:txBody>
          <a:bodyPr anchor="b">
            <a:spAutoFit/>
          </a:bodyPr>
          <a:lstStyle/>
          <a:p>
            <a:pPr marL="342900" indent="-342900" algn="r" fontAlgn="auto">
              <a:lnSpc>
                <a:spcPct val="150000"/>
              </a:lnSpc>
              <a:spcBef>
                <a:spcPts val="0"/>
              </a:spcBef>
              <a:spcAft>
                <a:spcPts val="0"/>
              </a:spcAft>
              <a:buFont typeface="+mj-lt"/>
              <a:buAutoNum type="arabicPeriod"/>
              <a:defRPr/>
            </a:pPr>
            <a:r>
              <a:rPr lang="zh-CN" altLang="en-US" sz="1400" dirty="0" smtClean="0">
                <a:solidFill>
                  <a:schemeClr val="tx1">
                    <a:lumMod val="75000"/>
                    <a:lumOff val="25000"/>
                  </a:schemeClr>
                </a:solidFill>
                <a:latin typeface="+mn-lt"/>
                <a:ea typeface="+mn-ea"/>
                <a:cs typeface="+mn-ea"/>
                <a:sym typeface="+mn-lt"/>
              </a:rPr>
              <a:t>点击输入文本内容</a:t>
            </a:r>
            <a:endParaRPr lang="zh-CN" altLang="en-US" sz="1400" dirty="0">
              <a:solidFill>
                <a:schemeClr val="tx1">
                  <a:lumMod val="75000"/>
                  <a:lumOff val="25000"/>
                </a:schemeClr>
              </a:solidFill>
              <a:latin typeface="+mn-lt"/>
              <a:ea typeface="+mn-ea"/>
              <a:cs typeface="+mn-ea"/>
              <a:sym typeface="+mn-lt"/>
            </a:endParaRPr>
          </a:p>
          <a:p>
            <a:pPr marL="342900" indent="-342900" algn="r" fontAlgn="auto">
              <a:lnSpc>
                <a:spcPct val="150000"/>
              </a:lnSpc>
              <a:spcBef>
                <a:spcPts val="0"/>
              </a:spcBef>
              <a:spcAft>
                <a:spcPts val="0"/>
              </a:spcAft>
              <a:buFont typeface="+mj-lt"/>
              <a:buAutoNum type="arabicPeriod"/>
              <a:defRPr/>
            </a:pPr>
            <a:r>
              <a:rPr lang="zh-CN" altLang="en-US" sz="1400" dirty="0">
                <a:solidFill>
                  <a:schemeClr val="tx1">
                    <a:lumMod val="75000"/>
                    <a:lumOff val="25000"/>
                  </a:schemeClr>
                </a:solidFill>
                <a:latin typeface="+mn-lt"/>
                <a:ea typeface="+mn-ea"/>
                <a:cs typeface="+mn-ea"/>
                <a:sym typeface="+mn-lt"/>
              </a:rPr>
              <a:t>点击输入文本内容</a:t>
            </a:r>
            <a:endParaRPr lang="zh-CN" altLang="en-US" sz="1400" dirty="0">
              <a:solidFill>
                <a:schemeClr val="tx1">
                  <a:lumMod val="75000"/>
                  <a:lumOff val="25000"/>
                </a:schemeClr>
              </a:solidFill>
              <a:latin typeface="+mn-lt"/>
              <a:ea typeface="+mn-ea"/>
              <a:cs typeface="+mn-ea"/>
              <a:sym typeface="+mn-lt"/>
            </a:endParaRPr>
          </a:p>
          <a:p>
            <a:pPr marL="342900" indent="-342900" algn="r" fontAlgn="auto">
              <a:lnSpc>
                <a:spcPct val="150000"/>
              </a:lnSpc>
              <a:spcBef>
                <a:spcPts val="0"/>
              </a:spcBef>
              <a:spcAft>
                <a:spcPts val="0"/>
              </a:spcAft>
              <a:buFont typeface="+mj-lt"/>
              <a:buAutoNum type="arabicPeriod"/>
              <a:defRPr/>
            </a:pPr>
            <a:r>
              <a:rPr lang="zh-CN" altLang="en-US" sz="1400" dirty="0">
                <a:solidFill>
                  <a:schemeClr val="tx1">
                    <a:lumMod val="75000"/>
                    <a:lumOff val="25000"/>
                  </a:schemeClr>
                </a:solidFill>
                <a:latin typeface="+mn-lt"/>
                <a:ea typeface="+mn-ea"/>
                <a:cs typeface="+mn-ea"/>
                <a:sym typeface="+mn-lt"/>
              </a:rPr>
              <a:t>点击输入文本内容</a:t>
            </a:r>
            <a:endParaRPr lang="zh-CN" altLang="en-US" sz="1400" dirty="0">
              <a:solidFill>
                <a:schemeClr val="tx1">
                  <a:lumMod val="75000"/>
                  <a:lumOff val="25000"/>
                </a:schemeClr>
              </a:solidFill>
              <a:latin typeface="+mn-lt"/>
              <a:ea typeface="+mn-ea"/>
              <a:cs typeface="+mn-ea"/>
              <a:sym typeface="+mn-lt"/>
            </a:endParaRPr>
          </a:p>
        </p:txBody>
      </p:sp>
      <p:sp>
        <p:nvSpPr>
          <p:cNvPr id="33" name="Text Box 18"/>
          <p:cNvSpPr txBox="1">
            <a:spLocks noChangeArrowheads="1"/>
          </p:cNvSpPr>
          <p:nvPr/>
        </p:nvSpPr>
        <p:spPr bwMode="auto">
          <a:xfrm>
            <a:off x="6028781" y="3137013"/>
            <a:ext cx="4270375" cy="369332"/>
          </a:xfrm>
          <a:prstGeom prst="rect">
            <a:avLst/>
          </a:prstGeom>
          <a:noFill/>
          <a:ln>
            <a:noFill/>
          </a:ln>
          <a:effectLst/>
        </p:spPr>
        <p:txBody>
          <a:bodyPr anchor="t">
            <a:spAutoFit/>
          </a:bodyPr>
          <a:lstStyle/>
          <a:p>
            <a:pPr fontAlgn="auto">
              <a:spcBef>
                <a:spcPts val="0"/>
              </a:spcBef>
              <a:spcAft>
                <a:spcPts val="0"/>
              </a:spcAft>
              <a:defRPr/>
            </a:pPr>
            <a:r>
              <a:rPr lang="zh-CN" altLang="en-US" b="1" dirty="0" smtClean="0">
                <a:solidFill>
                  <a:schemeClr val="tx1">
                    <a:lumMod val="75000"/>
                    <a:lumOff val="25000"/>
                  </a:schemeClr>
                </a:solidFill>
                <a:latin typeface="+mn-lt"/>
                <a:ea typeface="+mn-ea"/>
                <a:cs typeface="+mn-ea"/>
                <a:sym typeface="+mn-lt"/>
              </a:rPr>
              <a:t>添加标题</a:t>
            </a:r>
            <a:endParaRPr lang="zh-CN" altLang="en-US" sz="1400" dirty="0">
              <a:solidFill>
                <a:schemeClr val="tx1">
                  <a:lumMod val="75000"/>
                  <a:lumOff val="25000"/>
                </a:schemeClr>
              </a:solidFill>
              <a:latin typeface="+mn-lt"/>
              <a:ea typeface="+mn-ea"/>
              <a:cs typeface="+mn-ea"/>
              <a:sym typeface="+mn-lt"/>
            </a:endParaRPr>
          </a:p>
        </p:txBody>
      </p:sp>
      <p:sp>
        <p:nvSpPr>
          <p:cNvPr id="34" name="Text Box 18"/>
          <p:cNvSpPr txBox="1">
            <a:spLocks noChangeArrowheads="1"/>
          </p:cNvSpPr>
          <p:nvPr/>
        </p:nvSpPr>
        <p:spPr bwMode="auto">
          <a:xfrm>
            <a:off x="6031708" y="3489979"/>
            <a:ext cx="4270375" cy="1061829"/>
          </a:xfrm>
          <a:prstGeom prst="rect">
            <a:avLst/>
          </a:prstGeom>
          <a:noFill/>
          <a:ln>
            <a:noFill/>
          </a:ln>
          <a:effectLst/>
        </p:spPr>
        <p:txBody>
          <a:bodyPr anchor="b">
            <a:spAutoFit/>
          </a:bodyPr>
          <a:lstStyle/>
          <a:p>
            <a:pPr marL="342900" indent="-342900" fontAlgn="auto">
              <a:lnSpc>
                <a:spcPct val="150000"/>
              </a:lnSpc>
              <a:spcBef>
                <a:spcPts val="0"/>
              </a:spcBef>
              <a:spcAft>
                <a:spcPts val="0"/>
              </a:spcAft>
              <a:buFont typeface="+mj-lt"/>
              <a:buAutoNum type="arabicPeriod"/>
              <a:defRPr/>
            </a:pPr>
            <a:r>
              <a:rPr lang="zh-CN" altLang="en-US" sz="1400" dirty="0" smtClean="0">
                <a:solidFill>
                  <a:schemeClr val="tx1">
                    <a:lumMod val="75000"/>
                    <a:lumOff val="25000"/>
                  </a:schemeClr>
                </a:solidFill>
                <a:latin typeface="+mn-lt"/>
                <a:ea typeface="+mn-ea"/>
                <a:cs typeface="+mn-ea"/>
                <a:sym typeface="+mn-lt"/>
              </a:rPr>
              <a:t>点击输入文本内容</a:t>
            </a:r>
            <a:endParaRPr lang="zh-CN" altLang="en-US" sz="1400" dirty="0">
              <a:solidFill>
                <a:schemeClr val="tx1">
                  <a:lumMod val="75000"/>
                  <a:lumOff val="25000"/>
                </a:schemeClr>
              </a:solidFill>
              <a:latin typeface="+mn-lt"/>
              <a:ea typeface="+mn-ea"/>
              <a:cs typeface="+mn-ea"/>
              <a:sym typeface="+mn-lt"/>
            </a:endParaRPr>
          </a:p>
          <a:p>
            <a:pPr marL="342900" indent="-342900" fontAlgn="auto">
              <a:lnSpc>
                <a:spcPct val="150000"/>
              </a:lnSpc>
              <a:spcBef>
                <a:spcPts val="0"/>
              </a:spcBef>
              <a:spcAft>
                <a:spcPts val="0"/>
              </a:spcAft>
              <a:buFont typeface="+mj-lt"/>
              <a:buAutoNum type="arabicPeriod"/>
              <a:defRPr/>
            </a:pPr>
            <a:r>
              <a:rPr lang="zh-CN" altLang="en-US" sz="1400" dirty="0">
                <a:solidFill>
                  <a:schemeClr val="tx1">
                    <a:lumMod val="75000"/>
                    <a:lumOff val="25000"/>
                  </a:schemeClr>
                </a:solidFill>
                <a:latin typeface="+mn-lt"/>
                <a:ea typeface="+mn-ea"/>
                <a:cs typeface="+mn-ea"/>
                <a:sym typeface="+mn-lt"/>
              </a:rPr>
              <a:t>点击输入文本内容</a:t>
            </a:r>
            <a:endParaRPr lang="zh-CN" altLang="en-US" sz="1400" dirty="0">
              <a:solidFill>
                <a:schemeClr val="tx1">
                  <a:lumMod val="75000"/>
                  <a:lumOff val="25000"/>
                </a:schemeClr>
              </a:solidFill>
              <a:latin typeface="+mn-lt"/>
              <a:ea typeface="+mn-ea"/>
              <a:cs typeface="+mn-ea"/>
              <a:sym typeface="+mn-lt"/>
            </a:endParaRPr>
          </a:p>
          <a:p>
            <a:pPr marL="342900" indent="-342900" fontAlgn="auto">
              <a:lnSpc>
                <a:spcPct val="150000"/>
              </a:lnSpc>
              <a:spcBef>
                <a:spcPts val="0"/>
              </a:spcBef>
              <a:spcAft>
                <a:spcPts val="0"/>
              </a:spcAft>
              <a:buFont typeface="+mj-lt"/>
              <a:buAutoNum type="arabicPeriod"/>
              <a:defRPr/>
            </a:pPr>
            <a:r>
              <a:rPr lang="zh-CN" altLang="en-US" sz="1400" dirty="0">
                <a:solidFill>
                  <a:schemeClr val="tx1">
                    <a:lumMod val="75000"/>
                    <a:lumOff val="25000"/>
                  </a:schemeClr>
                </a:solidFill>
                <a:latin typeface="+mn-lt"/>
                <a:ea typeface="+mn-ea"/>
                <a:cs typeface="+mn-ea"/>
                <a:sym typeface="+mn-lt"/>
              </a:rPr>
              <a:t>点击输入文本内容</a:t>
            </a:r>
            <a:endParaRPr lang="zh-CN" altLang="en-US" sz="1400" dirty="0">
              <a:solidFill>
                <a:schemeClr val="tx1">
                  <a:lumMod val="75000"/>
                  <a:lumOff val="2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3" presetClass="entr" presetSubtype="28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strVal val="4/3*#ppt_w"/>
                                          </p:val>
                                        </p:tav>
                                        <p:tav tm="100000">
                                          <p:val>
                                            <p:strVal val="#ppt_w"/>
                                          </p:val>
                                        </p:tav>
                                      </p:tavLst>
                                    </p:anim>
                                    <p:anim calcmode="lin" valueType="num">
                                      <p:cBhvr>
                                        <p:cTn id="12" dur="500" fill="hold"/>
                                        <p:tgtEl>
                                          <p:spTgt spid="22"/>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ppt_w</p:attrName>
                                        </p:attrNameLst>
                                      </p:cBhvr>
                                      <p:tavLst>
                                        <p:tav tm="0">
                                          <p:val>
                                            <p:strVal val="4/3*#ppt_w"/>
                                          </p:val>
                                        </p:tav>
                                        <p:tav tm="100000">
                                          <p:val>
                                            <p:strVal val="#ppt_w"/>
                                          </p:val>
                                        </p:tav>
                                      </p:tavLst>
                                    </p:anim>
                                    <p:anim calcmode="lin" valueType="num">
                                      <p:cBhvr>
                                        <p:cTn id="16" dur="500" fill="hold"/>
                                        <p:tgtEl>
                                          <p:spTgt spid="21"/>
                                        </p:tgtEl>
                                        <p:attrNameLst>
                                          <p:attrName>ppt_h</p:attrName>
                                        </p:attrNameLst>
                                      </p:cBhvr>
                                      <p:tavLst>
                                        <p:tav tm="0">
                                          <p:val>
                                            <p:strVal val="4/3*#ppt_h"/>
                                          </p:val>
                                        </p:tav>
                                        <p:tav tm="100000">
                                          <p:val>
                                            <p:strVal val="#ppt_h"/>
                                          </p:val>
                                        </p:tav>
                                      </p:tavLst>
                                    </p:anim>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500"/>
                                        <p:tgtEl>
                                          <p:spTgt spid="24"/>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p:tgtEl>
                                          <p:spTgt spid="25"/>
                                        </p:tgtEl>
                                        <p:attrNameLst>
                                          <p:attrName>ppt_x</p:attrName>
                                        </p:attrNameLst>
                                      </p:cBhvr>
                                      <p:tavLst>
                                        <p:tav tm="0">
                                          <p:val>
                                            <p:strVal val="#ppt_x-#ppt_w*1.125000"/>
                                          </p:val>
                                        </p:tav>
                                        <p:tav tm="100000">
                                          <p:val>
                                            <p:strVal val="#ppt_x"/>
                                          </p:val>
                                        </p:tav>
                                      </p:tavLst>
                                    </p:anim>
                                    <p:animEffect transition="in" filter="wipe(right)">
                                      <p:cBhvr>
                                        <p:cTn id="27" dur="500"/>
                                        <p:tgtEl>
                                          <p:spTgt spid="25"/>
                                        </p:tgtEl>
                                      </p:cBhvr>
                                    </p:animEffect>
                                  </p:childTnLst>
                                </p:cTn>
                              </p:par>
                              <p:par>
                                <p:cTn id="28" presetID="12" presetClass="entr" presetSubtype="2"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500"/>
                                        <p:tgtEl>
                                          <p:spTgt spid="30"/>
                                        </p:tgtEl>
                                        <p:attrNameLst>
                                          <p:attrName>ppt_x</p:attrName>
                                        </p:attrNameLst>
                                      </p:cBhvr>
                                      <p:tavLst>
                                        <p:tav tm="0">
                                          <p:val>
                                            <p:strVal val="#ppt_x+#ppt_w*1.125000"/>
                                          </p:val>
                                        </p:tav>
                                        <p:tav tm="100000">
                                          <p:val>
                                            <p:strVal val="#ppt_x"/>
                                          </p:val>
                                        </p:tav>
                                      </p:tavLst>
                                    </p:anim>
                                    <p:animEffect transition="in" filter="wipe(left)">
                                      <p:cBhvr>
                                        <p:cTn id="31" dur="500"/>
                                        <p:tgtEl>
                                          <p:spTgt spid="30"/>
                                        </p:tgtEl>
                                      </p:cBhvr>
                                    </p:animEffect>
                                  </p:childTnLst>
                                </p:cTn>
                              </p:par>
                            </p:childTnLst>
                          </p:cTn>
                        </p:par>
                        <p:par>
                          <p:cTn id="32" fill="hold">
                            <p:stCondLst>
                              <p:cond delay="1500"/>
                            </p:stCondLst>
                            <p:childTnLst>
                              <p:par>
                                <p:cTn id="33" presetID="16" presetClass="entr" presetSubtype="37"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outVertical)">
                                      <p:cBhvr>
                                        <p:cTn id="35" dur="500"/>
                                        <p:tgtEl>
                                          <p:spTgt spid="27"/>
                                        </p:tgtEl>
                                      </p:cBhvr>
                                    </p:animEffect>
                                  </p:childTnLst>
                                </p:cTn>
                              </p:par>
                            </p:childTnLst>
                          </p:cTn>
                        </p:par>
                        <p:par>
                          <p:cTn id="36" fill="hold">
                            <p:stCondLst>
                              <p:cond delay="2000"/>
                            </p:stCondLst>
                            <p:childTnLst>
                              <p:par>
                                <p:cTn id="37" presetID="22" presetClass="entr" presetSubtype="1"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up)">
                                      <p:cBhvr>
                                        <p:cTn id="39" dur="500"/>
                                        <p:tgtEl>
                                          <p:spTgt spid="28"/>
                                        </p:tgtEl>
                                      </p:cBhvr>
                                    </p:animEffect>
                                  </p:childTnLst>
                                </p:cTn>
                              </p:par>
                              <p:par>
                                <p:cTn id="40" presetID="12" presetClass="entr" presetSubtype="2"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p:tgtEl>
                                          <p:spTgt spid="26"/>
                                        </p:tgtEl>
                                        <p:attrNameLst>
                                          <p:attrName>ppt_x</p:attrName>
                                        </p:attrNameLst>
                                      </p:cBhvr>
                                      <p:tavLst>
                                        <p:tav tm="0">
                                          <p:val>
                                            <p:strVal val="#ppt_x+#ppt_w*1.125000"/>
                                          </p:val>
                                        </p:tav>
                                        <p:tav tm="100000">
                                          <p:val>
                                            <p:strVal val="#ppt_x"/>
                                          </p:val>
                                        </p:tav>
                                      </p:tavLst>
                                    </p:anim>
                                    <p:animEffect transition="in" filter="wipe(left)">
                                      <p:cBhvr>
                                        <p:cTn id="43" dur="500"/>
                                        <p:tgtEl>
                                          <p:spTgt spid="26"/>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par>
                          <p:cTn id="48" fill="hold">
                            <p:stCondLst>
                              <p:cond delay="3000"/>
                            </p:stCondLst>
                            <p:childTnLst>
                              <p:par>
                                <p:cTn id="49" presetID="22" presetClass="entr" presetSubtype="1"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par>
                                <p:cTn id="52" presetID="12" presetClass="entr" presetSubtype="2"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p:tgtEl>
                                          <p:spTgt spid="32"/>
                                        </p:tgtEl>
                                        <p:attrNameLst>
                                          <p:attrName>ppt_x</p:attrName>
                                        </p:attrNameLst>
                                      </p:cBhvr>
                                      <p:tavLst>
                                        <p:tav tm="0">
                                          <p:val>
                                            <p:strVal val="#ppt_x+#ppt_w*1.125000"/>
                                          </p:val>
                                        </p:tav>
                                        <p:tav tm="100000">
                                          <p:val>
                                            <p:strVal val="#ppt_x"/>
                                          </p:val>
                                        </p:tav>
                                      </p:tavLst>
                                    </p:anim>
                                    <p:animEffect transition="in" filter="wipe(left)">
                                      <p:cBhvr>
                                        <p:cTn id="55" dur="500"/>
                                        <p:tgtEl>
                                          <p:spTgt spid="32"/>
                                        </p:tgtEl>
                                      </p:cBhvr>
                                    </p:animEffect>
                                  </p:childTnLst>
                                </p:cTn>
                              </p:par>
                              <p:par>
                                <p:cTn id="56" presetID="12" presetClass="entr" presetSubtype="2"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 calcmode="lin" valueType="num">
                                      <p:cBhvr additive="base">
                                        <p:cTn id="58" dur="500"/>
                                        <p:tgtEl>
                                          <p:spTgt spid="33"/>
                                        </p:tgtEl>
                                        <p:attrNameLst>
                                          <p:attrName>ppt_x</p:attrName>
                                        </p:attrNameLst>
                                      </p:cBhvr>
                                      <p:tavLst>
                                        <p:tav tm="0">
                                          <p:val>
                                            <p:strVal val="#ppt_x+#ppt_w*1.125000"/>
                                          </p:val>
                                        </p:tav>
                                        <p:tav tm="100000">
                                          <p:val>
                                            <p:strVal val="#ppt_x"/>
                                          </p:val>
                                        </p:tav>
                                      </p:tavLst>
                                    </p:anim>
                                    <p:animEffect transition="in" filter="wipe(left)">
                                      <p:cBhvr>
                                        <p:cTn id="59" dur="500"/>
                                        <p:tgtEl>
                                          <p:spTgt spid="33"/>
                                        </p:tgtEl>
                                      </p:cBhvr>
                                    </p:animEffect>
                                  </p:childTnLst>
                                </p:cTn>
                              </p:par>
                              <p:par>
                                <p:cTn id="60" presetID="12" presetClass="entr" presetSubtype="2"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additive="base">
                                        <p:cTn id="62" dur="500"/>
                                        <p:tgtEl>
                                          <p:spTgt spid="34"/>
                                        </p:tgtEl>
                                        <p:attrNameLst>
                                          <p:attrName>ppt_x</p:attrName>
                                        </p:attrNameLst>
                                      </p:cBhvr>
                                      <p:tavLst>
                                        <p:tav tm="0">
                                          <p:val>
                                            <p:strVal val="#ppt_x+#ppt_w*1.125000"/>
                                          </p:val>
                                        </p:tav>
                                        <p:tav tm="100000">
                                          <p:val>
                                            <p:strVal val="#ppt_x"/>
                                          </p:val>
                                        </p:tav>
                                      </p:tavLst>
                                    </p:anim>
                                    <p:animEffect transition="in" filter="wipe(left)">
                                      <p:cBhvr>
                                        <p:cTn id="6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p:bldP spid="24" grpId="0"/>
      <p:bldP spid="25" grpId="0" animBg="1"/>
      <p:bldP spid="26" grpId="0"/>
      <p:bldP spid="27" grpId="0"/>
      <p:bldP spid="29" grpId="0" animBg="1"/>
      <p:bldP spid="30" grpId="0" animBg="1"/>
      <p:bldP spid="31" grpId="0"/>
      <p:bldP spid="32" grpId="0"/>
      <p:bldP spid="33"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29" name="流程图: 联系 28"/>
          <p:cNvSpPr/>
          <p:nvPr/>
        </p:nvSpPr>
        <p:spPr>
          <a:xfrm>
            <a:off x="5134605" y="5439103"/>
            <a:ext cx="320459" cy="320459"/>
          </a:xfrm>
          <a:prstGeom prst="flowChartConnector">
            <a:avLst/>
          </a:prstGeom>
          <a:solidFill>
            <a:srgbClr val="F73062"/>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0" name="流程图: 联系 29"/>
          <p:cNvSpPr/>
          <p:nvPr/>
        </p:nvSpPr>
        <p:spPr>
          <a:xfrm>
            <a:off x="5862739" y="4689802"/>
            <a:ext cx="282359" cy="282359"/>
          </a:xfrm>
          <a:prstGeom prst="flowChartConnector">
            <a:avLst/>
          </a:prstGeom>
          <a:solidFill>
            <a:sysClr val="window" lastClr="FFFFFF">
              <a:lumMod val="85000"/>
            </a:sysClr>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1" name="流程图: 联系 30"/>
          <p:cNvSpPr/>
          <p:nvPr/>
        </p:nvSpPr>
        <p:spPr>
          <a:xfrm>
            <a:off x="1853771" y="5426402"/>
            <a:ext cx="350092" cy="350092"/>
          </a:xfrm>
          <a:prstGeom prst="flowChartConnector">
            <a:avLst/>
          </a:prstGeom>
          <a:solidFill>
            <a:srgbClr val="F73062"/>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2" name="流程图: 联系 31"/>
          <p:cNvSpPr/>
          <p:nvPr/>
        </p:nvSpPr>
        <p:spPr>
          <a:xfrm>
            <a:off x="1231471" y="4698267"/>
            <a:ext cx="709927" cy="709927"/>
          </a:xfrm>
          <a:prstGeom prst="flowChartConnector">
            <a:avLst/>
          </a:prstGeom>
          <a:solidFill>
            <a:srgbClr val="F73062"/>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3" name="流程图: 联系 32"/>
          <p:cNvSpPr/>
          <p:nvPr/>
        </p:nvSpPr>
        <p:spPr>
          <a:xfrm>
            <a:off x="2082371" y="4876069"/>
            <a:ext cx="532127" cy="532127"/>
          </a:xfrm>
          <a:prstGeom prst="flowChartConnector">
            <a:avLst/>
          </a:prstGeom>
          <a:solidFill>
            <a:sysClr val="window" lastClr="FFFFFF">
              <a:lumMod val="85000"/>
            </a:sysClr>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4" name="流程图: 联系 33"/>
          <p:cNvSpPr/>
          <p:nvPr/>
        </p:nvSpPr>
        <p:spPr>
          <a:xfrm>
            <a:off x="5310289" y="4842201"/>
            <a:ext cx="558585" cy="558585"/>
          </a:xfrm>
          <a:prstGeom prst="flowChartConnector">
            <a:avLst/>
          </a:prstGeom>
          <a:solidFill>
            <a:srgbClr val="F73062"/>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35" name="组合 34"/>
          <p:cNvGrpSpPr/>
          <p:nvPr/>
        </p:nvGrpSpPr>
        <p:grpSpPr>
          <a:xfrm>
            <a:off x="911424" y="1644268"/>
            <a:ext cx="3077592" cy="3077592"/>
            <a:chOff x="1580226" y="1144603"/>
            <a:chExt cx="2308194" cy="2308194"/>
          </a:xfrm>
        </p:grpSpPr>
        <p:sp>
          <p:nvSpPr>
            <p:cNvPr id="36" name="流程图: 联系 35"/>
            <p:cNvSpPr/>
            <p:nvPr/>
          </p:nvSpPr>
          <p:spPr>
            <a:xfrm>
              <a:off x="1580226" y="1144603"/>
              <a:ext cx="2308194" cy="2308194"/>
            </a:xfrm>
            <a:prstGeom prst="flowChartConnector">
              <a:avLst/>
            </a:prstGeom>
            <a:solidFill>
              <a:srgbClr val="E43B76"/>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7" name="矩形 45"/>
            <p:cNvSpPr>
              <a:spLocks noChangeAspect="1"/>
            </p:cNvSpPr>
            <p:nvPr/>
          </p:nvSpPr>
          <p:spPr>
            <a:xfrm>
              <a:off x="2465456" y="1758700"/>
              <a:ext cx="537733" cy="540000"/>
            </a:xfrm>
            <a:custGeom>
              <a:avLst/>
              <a:gdLst/>
              <a:ahLst/>
              <a:cxnLst/>
              <a:rect l="l" t="t" r="r" b="b"/>
              <a:pathLst>
                <a:path w="752475" h="755648">
                  <a:moveTo>
                    <a:pt x="60325" y="0"/>
                  </a:moveTo>
                  <a:cubicBezTo>
                    <a:pt x="86342" y="0"/>
                    <a:pt x="108512" y="16470"/>
                    <a:pt x="116492" y="39730"/>
                  </a:cubicBezTo>
                  <a:lnTo>
                    <a:pt x="251669" y="169806"/>
                  </a:lnTo>
                  <a:lnTo>
                    <a:pt x="654050" y="15875"/>
                  </a:lnTo>
                  <a:lnTo>
                    <a:pt x="749300" y="88900"/>
                  </a:lnTo>
                  <a:lnTo>
                    <a:pt x="420437" y="332205"/>
                  </a:lnTo>
                  <a:lnTo>
                    <a:pt x="574416" y="480374"/>
                  </a:lnTo>
                  <a:lnTo>
                    <a:pt x="752475" y="469900"/>
                  </a:lnTo>
                  <a:lnTo>
                    <a:pt x="742950" y="565150"/>
                  </a:lnTo>
                  <a:lnTo>
                    <a:pt x="609861" y="596204"/>
                  </a:lnTo>
                  <a:lnTo>
                    <a:pt x="552451" y="749298"/>
                  </a:lnTo>
                  <a:lnTo>
                    <a:pt x="473076" y="755648"/>
                  </a:lnTo>
                  <a:lnTo>
                    <a:pt x="486660" y="572267"/>
                  </a:lnTo>
                  <a:lnTo>
                    <a:pt x="331516" y="416116"/>
                  </a:lnTo>
                  <a:lnTo>
                    <a:pt x="98425" y="752475"/>
                  </a:lnTo>
                  <a:lnTo>
                    <a:pt x="6350" y="660400"/>
                  </a:lnTo>
                  <a:lnTo>
                    <a:pt x="172156" y="255721"/>
                  </a:lnTo>
                  <a:lnTo>
                    <a:pt x="25948" y="108564"/>
                  </a:lnTo>
                  <a:cubicBezTo>
                    <a:pt x="9989" y="98516"/>
                    <a:pt x="0" y="80587"/>
                    <a:pt x="0" y="60325"/>
                  </a:cubicBezTo>
                  <a:cubicBezTo>
                    <a:pt x="0" y="27008"/>
                    <a:pt x="27008" y="0"/>
                    <a:pt x="60325" y="0"/>
                  </a:cubicBezTo>
                  <a:close/>
                </a:path>
              </a:pathLst>
            </a:custGeom>
            <a:solidFill>
              <a:sysClr val="window" lastClr="FFFFFF"/>
            </a:solidFill>
            <a:ln>
              <a:noFill/>
            </a:ln>
            <a:effectLst>
              <a:outerShdw blurRad="25400" dist="25400" dir="2700000" algn="tl" rotWithShape="0">
                <a:prstClr val="black">
                  <a:alpha val="40000"/>
                </a:prstClr>
              </a:outerShdw>
            </a:effectLst>
          </p:spPr>
          <p:txBody>
            <a:bodyPr vert="horz" wrap="square" lIns="121920" tIns="60960" rIns="121920" bIns="60960" numCol="1" anchor="t" anchorCtr="0" compatLnSpc="1"/>
            <a:lstStyle/>
            <a:p>
              <a:pPr marL="0" marR="0" lvl="0" indent="0"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black"/>
                </a:solidFill>
                <a:effectLst/>
                <a:uLnTx/>
                <a:uFillTx/>
                <a:latin typeface="+mn-lt"/>
                <a:ea typeface="+mn-ea"/>
                <a:cs typeface="+mn-ea"/>
                <a:sym typeface="+mn-lt"/>
              </a:endParaRPr>
            </a:p>
          </p:txBody>
        </p:sp>
        <p:sp>
          <p:nvSpPr>
            <p:cNvPr id="38" name="TextBox 10"/>
            <p:cNvSpPr txBox="1"/>
            <p:nvPr/>
          </p:nvSpPr>
          <p:spPr>
            <a:xfrm>
              <a:off x="2116812" y="2262796"/>
              <a:ext cx="1139879" cy="377075"/>
            </a:xfrm>
            <a:prstGeom prst="rect">
              <a:avLst/>
            </a:prstGeom>
            <a:noFill/>
          </p:spPr>
          <p:txBody>
            <a:bodyPr wrap="square" rtlCol="0">
              <a:spAutoFit/>
            </a:bodyPr>
            <a:lstStyle/>
            <a:p>
              <a:pPr marL="0" marR="0" lvl="0" indent="0" algn="ctr" defTabSz="1218565" eaLnBrk="1" fontAlgn="auto" latinLnBrk="0" hangingPunct="1">
                <a:lnSpc>
                  <a:spcPct val="100000"/>
                </a:lnSpc>
                <a:spcBef>
                  <a:spcPts val="0"/>
                </a:spcBef>
                <a:spcAft>
                  <a:spcPts val="0"/>
                </a:spcAft>
                <a:buClrTx/>
                <a:buSzTx/>
                <a:buFontTx/>
                <a:buNone/>
                <a:defRPr/>
              </a:pPr>
              <a:r>
                <a:rPr kumimoji="0" lang="zh-CN" altLang="en-US" sz="2665" b="0" i="0" u="none" strike="noStrike" kern="0" cap="none" spc="0" normalizeH="0" baseline="0" noProof="0" dirty="0" smtClean="0">
                  <a:ln>
                    <a:noFill/>
                  </a:ln>
                  <a:solidFill>
                    <a:srgbClr val="FFFFFF"/>
                  </a:solidFill>
                  <a:effectLst/>
                  <a:uLnTx/>
                  <a:uFillTx/>
                  <a:latin typeface="+mn-lt"/>
                  <a:ea typeface="+mn-ea"/>
                  <a:cs typeface="+mn-ea"/>
                  <a:sym typeface="+mn-lt"/>
                </a:rPr>
                <a:t>关键词</a:t>
              </a:r>
              <a:endParaRPr kumimoji="0" lang="zh-CN" altLang="en-US" sz="2665" b="0" i="0" u="none" strike="noStrike" kern="0" cap="none" spc="0" normalizeH="0" baseline="0" noProof="0" dirty="0" smtClean="0">
                <a:ln>
                  <a:noFill/>
                </a:ln>
                <a:solidFill>
                  <a:srgbClr val="FFFFFF"/>
                </a:solidFill>
                <a:effectLst/>
                <a:uLnTx/>
                <a:uFillTx/>
                <a:latin typeface="+mn-lt"/>
                <a:ea typeface="+mn-ea"/>
                <a:cs typeface="+mn-ea"/>
                <a:sym typeface="+mn-lt"/>
              </a:endParaRPr>
            </a:p>
          </p:txBody>
        </p:sp>
      </p:grpSp>
      <p:grpSp>
        <p:nvGrpSpPr>
          <p:cNvPr id="39" name="组合 38"/>
          <p:cNvGrpSpPr/>
          <p:nvPr/>
        </p:nvGrpSpPr>
        <p:grpSpPr>
          <a:xfrm>
            <a:off x="3641924" y="1644268"/>
            <a:ext cx="3077592" cy="3077592"/>
            <a:chOff x="3628101" y="1144603"/>
            <a:chExt cx="2308194" cy="2308194"/>
          </a:xfrm>
        </p:grpSpPr>
        <p:sp>
          <p:nvSpPr>
            <p:cNvPr id="40" name="流程图: 联系 39"/>
            <p:cNvSpPr/>
            <p:nvPr/>
          </p:nvSpPr>
          <p:spPr>
            <a:xfrm>
              <a:off x="3628101" y="1144603"/>
              <a:ext cx="2308194" cy="2308194"/>
            </a:xfrm>
            <a:prstGeom prst="flowChartConnector">
              <a:avLst/>
            </a:prstGeom>
            <a:solidFill>
              <a:srgbClr val="F73062"/>
            </a:solidFill>
            <a:ln w="10795" cap="flat" cmpd="sng" algn="ctr">
              <a:solidFill>
                <a:sysClr val="window" lastClr="FFFFFF"/>
              </a:solid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1" name="TextBox 13"/>
            <p:cNvSpPr txBox="1"/>
            <p:nvPr/>
          </p:nvSpPr>
          <p:spPr>
            <a:xfrm>
              <a:off x="4195300" y="2260217"/>
              <a:ext cx="1242060" cy="377075"/>
            </a:xfrm>
            <a:prstGeom prst="rect">
              <a:avLst/>
            </a:prstGeom>
            <a:noFill/>
          </p:spPr>
          <p:txBody>
            <a:bodyPr wrap="square" rtlCol="0">
              <a:spAutoFit/>
            </a:bodyPr>
            <a:lstStyle/>
            <a:p>
              <a:pPr marL="0" marR="0" lvl="0" indent="0" algn="ctr" defTabSz="1218565" eaLnBrk="1" fontAlgn="auto" latinLnBrk="0" hangingPunct="1">
                <a:lnSpc>
                  <a:spcPct val="100000"/>
                </a:lnSpc>
                <a:spcBef>
                  <a:spcPts val="0"/>
                </a:spcBef>
                <a:spcAft>
                  <a:spcPts val="0"/>
                </a:spcAft>
                <a:buClrTx/>
                <a:buSzTx/>
                <a:buFontTx/>
                <a:buNone/>
                <a:defRPr/>
              </a:pPr>
              <a:r>
                <a:rPr kumimoji="0" lang="zh-CN" altLang="en-US" sz="2665" b="0" i="0" u="none" strike="noStrike" kern="0" cap="none" spc="0" normalizeH="0" baseline="0" noProof="0" dirty="0" smtClean="0">
                  <a:ln>
                    <a:noFill/>
                  </a:ln>
                  <a:solidFill>
                    <a:srgbClr val="FFFFFF"/>
                  </a:solidFill>
                  <a:effectLst/>
                  <a:uLnTx/>
                  <a:uFillTx/>
                  <a:latin typeface="+mn-lt"/>
                  <a:ea typeface="+mn-ea"/>
                  <a:cs typeface="+mn-ea"/>
                  <a:sym typeface="+mn-lt"/>
                </a:rPr>
                <a:t>关键词</a:t>
              </a:r>
              <a:endParaRPr kumimoji="0" lang="zh-CN" altLang="en-US" sz="2665" b="0" i="0" u="none" strike="noStrike" kern="0" cap="none" spc="0" normalizeH="0" baseline="0" noProof="0" dirty="0" smtClean="0">
                <a:ln>
                  <a:noFill/>
                </a:ln>
                <a:solidFill>
                  <a:srgbClr val="FFFFFF"/>
                </a:solidFill>
                <a:effectLst/>
                <a:uLnTx/>
                <a:uFillTx/>
                <a:latin typeface="+mn-lt"/>
                <a:ea typeface="+mn-ea"/>
                <a:cs typeface="+mn-ea"/>
                <a:sym typeface="+mn-lt"/>
              </a:endParaRPr>
            </a:p>
          </p:txBody>
        </p:sp>
        <p:sp>
          <p:nvSpPr>
            <p:cNvPr id="42" name="流程图: 联系 2"/>
            <p:cNvSpPr>
              <a:spLocks noChangeAspect="1"/>
            </p:cNvSpPr>
            <p:nvPr/>
          </p:nvSpPr>
          <p:spPr>
            <a:xfrm>
              <a:off x="4585269" y="1720217"/>
              <a:ext cx="546485" cy="540000"/>
            </a:xfrm>
            <a:custGeom>
              <a:avLst/>
              <a:gdLst/>
              <a:ahLst/>
              <a:cxnLst/>
              <a:rect l="l" t="t" r="r" b="b"/>
              <a:pathLst>
                <a:path w="802483" h="792958">
                  <a:moveTo>
                    <a:pt x="623890" y="697087"/>
                  </a:moveTo>
                  <a:lnTo>
                    <a:pt x="623890" y="764174"/>
                  </a:lnTo>
                  <a:cubicBezTo>
                    <a:pt x="581823" y="782953"/>
                    <a:pt x="533974" y="792958"/>
                    <a:pt x="483397" y="792958"/>
                  </a:cubicBezTo>
                  <a:cubicBezTo>
                    <a:pt x="429917" y="792958"/>
                    <a:pt x="379487" y="781771"/>
                    <a:pt x="335758" y="760851"/>
                  </a:cubicBezTo>
                  <a:lnTo>
                    <a:pt x="335758" y="700537"/>
                  </a:lnTo>
                  <a:cubicBezTo>
                    <a:pt x="376490" y="723218"/>
                    <a:pt x="424723" y="735769"/>
                    <a:pt x="476251" y="735769"/>
                  </a:cubicBezTo>
                  <a:cubicBezTo>
                    <a:pt x="530693" y="735769"/>
                    <a:pt x="581457" y="721758"/>
                    <a:pt x="623890" y="697087"/>
                  </a:cubicBezTo>
                  <a:close/>
                  <a:moveTo>
                    <a:pt x="302421" y="685181"/>
                  </a:moveTo>
                  <a:lnTo>
                    <a:pt x="302421" y="752268"/>
                  </a:lnTo>
                  <a:cubicBezTo>
                    <a:pt x="260354" y="771047"/>
                    <a:pt x="212505" y="781052"/>
                    <a:pt x="161928" y="781052"/>
                  </a:cubicBezTo>
                  <a:cubicBezTo>
                    <a:pt x="108448" y="781052"/>
                    <a:pt x="58018" y="769865"/>
                    <a:pt x="14289" y="748945"/>
                  </a:cubicBezTo>
                  <a:lnTo>
                    <a:pt x="14289" y="688631"/>
                  </a:lnTo>
                  <a:cubicBezTo>
                    <a:pt x="55021" y="711312"/>
                    <a:pt x="103254" y="723863"/>
                    <a:pt x="154782" y="723863"/>
                  </a:cubicBezTo>
                  <a:cubicBezTo>
                    <a:pt x="209224" y="723863"/>
                    <a:pt x="259988" y="709852"/>
                    <a:pt x="302421" y="685181"/>
                  </a:cubicBezTo>
                  <a:close/>
                  <a:moveTo>
                    <a:pt x="307183" y="628652"/>
                  </a:moveTo>
                  <a:lnTo>
                    <a:pt x="307183" y="678641"/>
                  </a:lnTo>
                  <a:cubicBezTo>
                    <a:pt x="265116" y="692634"/>
                    <a:pt x="217267" y="700089"/>
                    <a:pt x="166690" y="700089"/>
                  </a:cubicBezTo>
                  <a:cubicBezTo>
                    <a:pt x="113210" y="700089"/>
                    <a:pt x="62780" y="691753"/>
                    <a:pt x="19051" y="676165"/>
                  </a:cubicBezTo>
                  <a:lnTo>
                    <a:pt x="19051" y="631223"/>
                  </a:lnTo>
                  <a:cubicBezTo>
                    <a:pt x="59783" y="648123"/>
                    <a:pt x="108016" y="657475"/>
                    <a:pt x="159544" y="657475"/>
                  </a:cubicBezTo>
                  <a:cubicBezTo>
                    <a:pt x="213986" y="657475"/>
                    <a:pt x="264750" y="647035"/>
                    <a:pt x="307183" y="628652"/>
                  </a:cubicBezTo>
                  <a:close/>
                  <a:moveTo>
                    <a:pt x="623889" y="620887"/>
                  </a:moveTo>
                  <a:lnTo>
                    <a:pt x="623889" y="687974"/>
                  </a:lnTo>
                  <a:cubicBezTo>
                    <a:pt x="581822" y="706753"/>
                    <a:pt x="533973" y="716758"/>
                    <a:pt x="483396" y="716758"/>
                  </a:cubicBezTo>
                  <a:cubicBezTo>
                    <a:pt x="429916" y="716758"/>
                    <a:pt x="379486" y="705571"/>
                    <a:pt x="335757" y="684651"/>
                  </a:cubicBezTo>
                  <a:lnTo>
                    <a:pt x="335757" y="624337"/>
                  </a:lnTo>
                  <a:cubicBezTo>
                    <a:pt x="376489" y="647018"/>
                    <a:pt x="424722" y="659569"/>
                    <a:pt x="476250" y="659569"/>
                  </a:cubicBezTo>
                  <a:cubicBezTo>
                    <a:pt x="530692" y="659569"/>
                    <a:pt x="581456" y="645558"/>
                    <a:pt x="623889" y="620887"/>
                  </a:cubicBezTo>
                  <a:close/>
                  <a:moveTo>
                    <a:pt x="628652" y="552453"/>
                  </a:moveTo>
                  <a:lnTo>
                    <a:pt x="628652" y="602442"/>
                  </a:lnTo>
                  <a:cubicBezTo>
                    <a:pt x="586585" y="616435"/>
                    <a:pt x="538736" y="623890"/>
                    <a:pt x="488159" y="623890"/>
                  </a:cubicBezTo>
                  <a:cubicBezTo>
                    <a:pt x="434679" y="623890"/>
                    <a:pt x="384249" y="615554"/>
                    <a:pt x="340520" y="599966"/>
                  </a:cubicBezTo>
                  <a:lnTo>
                    <a:pt x="340520" y="555024"/>
                  </a:lnTo>
                  <a:cubicBezTo>
                    <a:pt x="381252" y="571924"/>
                    <a:pt x="429485" y="581276"/>
                    <a:pt x="481013" y="581276"/>
                  </a:cubicBezTo>
                  <a:cubicBezTo>
                    <a:pt x="535455" y="581276"/>
                    <a:pt x="586219" y="570836"/>
                    <a:pt x="628652" y="552453"/>
                  </a:cubicBezTo>
                  <a:close/>
                  <a:moveTo>
                    <a:pt x="304802" y="537544"/>
                  </a:moveTo>
                  <a:lnTo>
                    <a:pt x="304802" y="604631"/>
                  </a:lnTo>
                  <a:cubicBezTo>
                    <a:pt x="262735" y="623410"/>
                    <a:pt x="214886" y="633415"/>
                    <a:pt x="164309" y="633415"/>
                  </a:cubicBezTo>
                  <a:cubicBezTo>
                    <a:pt x="110829" y="633415"/>
                    <a:pt x="60399" y="622228"/>
                    <a:pt x="16670" y="601308"/>
                  </a:cubicBezTo>
                  <a:lnTo>
                    <a:pt x="16670" y="540994"/>
                  </a:lnTo>
                  <a:cubicBezTo>
                    <a:pt x="57402" y="563675"/>
                    <a:pt x="105635" y="576226"/>
                    <a:pt x="157163" y="576226"/>
                  </a:cubicBezTo>
                  <a:cubicBezTo>
                    <a:pt x="211605" y="576226"/>
                    <a:pt x="262369" y="562215"/>
                    <a:pt x="304802" y="537544"/>
                  </a:cubicBezTo>
                  <a:close/>
                  <a:moveTo>
                    <a:pt x="304802" y="463725"/>
                  </a:moveTo>
                  <a:lnTo>
                    <a:pt x="304802" y="530812"/>
                  </a:lnTo>
                  <a:cubicBezTo>
                    <a:pt x="262735" y="549591"/>
                    <a:pt x="214886" y="559596"/>
                    <a:pt x="164309" y="559596"/>
                  </a:cubicBezTo>
                  <a:cubicBezTo>
                    <a:pt x="110829" y="559596"/>
                    <a:pt x="60399" y="548409"/>
                    <a:pt x="16670" y="527489"/>
                  </a:cubicBezTo>
                  <a:lnTo>
                    <a:pt x="16670" y="467175"/>
                  </a:lnTo>
                  <a:cubicBezTo>
                    <a:pt x="57402" y="489856"/>
                    <a:pt x="105635" y="502407"/>
                    <a:pt x="157163" y="502407"/>
                  </a:cubicBezTo>
                  <a:cubicBezTo>
                    <a:pt x="211605" y="502407"/>
                    <a:pt x="262369" y="488396"/>
                    <a:pt x="304802" y="463725"/>
                  </a:cubicBezTo>
                  <a:close/>
                  <a:moveTo>
                    <a:pt x="488048" y="409575"/>
                  </a:moveTo>
                  <a:cubicBezTo>
                    <a:pt x="421116" y="409575"/>
                    <a:pt x="364585" y="426817"/>
                    <a:pt x="349612" y="452315"/>
                  </a:cubicBezTo>
                  <a:cubicBezTo>
                    <a:pt x="386630" y="474468"/>
                    <a:pt x="430121" y="485776"/>
                    <a:pt x="476252" y="485776"/>
                  </a:cubicBezTo>
                  <a:cubicBezTo>
                    <a:pt x="528922" y="485776"/>
                    <a:pt x="578149" y="471035"/>
                    <a:pt x="619362" y="444393"/>
                  </a:cubicBezTo>
                  <a:cubicBezTo>
                    <a:pt x="597925" y="422961"/>
                    <a:pt x="547026" y="409575"/>
                    <a:pt x="488048" y="409575"/>
                  </a:cubicBezTo>
                  <a:close/>
                  <a:moveTo>
                    <a:pt x="485776" y="385763"/>
                  </a:moveTo>
                  <a:cubicBezTo>
                    <a:pt x="567315" y="385763"/>
                    <a:pt x="633414" y="411350"/>
                    <a:pt x="633414" y="442913"/>
                  </a:cubicBezTo>
                  <a:lnTo>
                    <a:pt x="628341" y="452641"/>
                  </a:lnTo>
                  <a:lnTo>
                    <a:pt x="623891" y="448554"/>
                  </a:lnTo>
                  <a:lnTo>
                    <a:pt x="623891" y="517706"/>
                  </a:lnTo>
                  <a:cubicBezTo>
                    <a:pt x="581824" y="538816"/>
                    <a:pt x="533975" y="550063"/>
                    <a:pt x="483398" y="550063"/>
                  </a:cubicBezTo>
                  <a:cubicBezTo>
                    <a:pt x="429918" y="550063"/>
                    <a:pt x="379488" y="537487"/>
                    <a:pt x="335759" y="513971"/>
                  </a:cubicBezTo>
                  <a:lnTo>
                    <a:pt x="335759" y="446171"/>
                  </a:lnTo>
                  <a:lnTo>
                    <a:pt x="341065" y="448524"/>
                  </a:lnTo>
                  <a:cubicBezTo>
                    <a:pt x="338448" y="447203"/>
                    <a:pt x="338138" y="445072"/>
                    <a:pt x="338138" y="442913"/>
                  </a:cubicBezTo>
                  <a:cubicBezTo>
                    <a:pt x="338138" y="411350"/>
                    <a:pt x="404238" y="385763"/>
                    <a:pt x="485776" y="385763"/>
                  </a:cubicBezTo>
                  <a:close/>
                  <a:moveTo>
                    <a:pt x="304802" y="382762"/>
                  </a:moveTo>
                  <a:lnTo>
                    <a:pt x="304802" y="449849"/>
                  </a:lnTo>
                  <a:cubicBezTo>
                    <a:pt x="262735" y="468628"/>
                    <a:pt x="214886" y="478633"/>
                    <a:pt x="164309" y="478633"/>
                  </a:cubicBezTo>
                  <a:cubicBezTo>
                    <a:pt x="110829" y="478633"/>
                    <a:pt x="60399" y="467446"/>
                    <a:pt x="16670" y="446526"/>
                  </a:cubicBezTo>
                  <a:lnTo>
                    <a:pt x="16670" y="386212"/>
                  </a:lnTo>
                  <a:cubicBezTo>
                    <a:pt x="57402" y="408893"/>
                    <a:pt x="105635" y="421444"/>
                    <a:pt x="157163" y="421444"/>
                  </a:cubicBezTo>
                  <a:cubicBezTo>
                    <a:pt x="211605" y="421444"/>
                    <a:pt x="262369" y="407433"/>
                    <a:pt x="304802" y="382762"/>
                  </a:cubicBezTo>
                  <a:close/>
                  <a:moveTo>
                    <a:pt x="300040" y="297037"/>
                  </a:moveTo>
                  <a:lnTo>
                    <a:pt x="300040" y="372450"/>
                  </a:lnTo>
                  <a:cubicBezTo>
                    <a:pt x="257973" y="393560"/>
                    <a:pt x="210124" y="404807"/>
                    <a:pt x="159547" y="404807"/>
                  </a:cubicBezTo>
                  <a:cubicBezTo>
                    <a:pt x="106067" y="404807"/>
                    <a:pt x="55637" y="392231"/>
                    <a:pt x="11908" y="368715"/>
                  </a:cubicBezTo>
                  <a:lnTo>
                    <a:pt x="11908" y="300915"/>
                  </a:lnTo>
                  <a:cubicBezTo>
                    <a:pt x="52640" y="326411"/>
                    <a:pt x="100873" y="340520"/>
                    <a:pt x="152401" y="340520"/>
                  </a:cubicBezTo>
                  <a:cubicBezTo>
                    <a:pt x="206843" y="340520"/>
                    <a:pt x="257607" y="324770"/>
                    <a:pt x="300040" y="297037"/>
                  </a:cubicBezTo>
                  <a:close/>
                  <a:moveTo>
                    <a:pt x="557216" y="232744"/>
                  </a:moveTo>
                  <a:lnTo>
                    <a:pt x="557216" y="299831"/>
                  </a:lnTo>
                  <a:cubicBezTo>
                    <a:pt x="515149" y="318610"/>
                    <a:pt x="467300" y="328615"/>
                    <a:pt x="416723" y="328615"/>
                  </a:cubicBezTo>
                  <a:lnTo>
                    <a:pt x="347665" y="321298"/>
                  </a:lnTo>
                  <a:lnTo>
                    <a:pt x="347665" y="263834"/>
                  </a:lnTo>
                  <a:cubicBezTo>
                    <a:pt x="367357" y="269262"/>
                    <a:pt x="388183" y="271426"/>
                    <a:pt x="409577" y="271426"/>
                  </a:cubicBezTo>
                  <a:cubicBezTo>
                    <a:pt x="464019" y="271426"/>
                    <a:pt x="514783" y="257415"/>
                    <a:pt x="557216" y="232744"/>
                  </a:cubicBezTo>
                  <a:close/>
                  <a:moveTo>
                    <a:pt x="154782" y="228602"/>
                  </a:moveTo>
                  <a:cubicBezTo>
                    <a:pt x="240266" y="228602"/>
                    <a:pt x="309564" y="254189"/>
                    <a:pt x="309564" y="285752"/>
                  </a:cubicBezTo>
                  <a:lnTo>
                    <a:pt x="304245" y="295480"/>
                  </a:lnTo>
                  <a:cubicBezTo>
                    <a:pt x="287819" y="270012"/>
                    <a:pt x="228058" y="252414"/>
                    <a:pt x="157164" y="252414"/>
                  </a:cubicBezTo>
                  <a:cubicBezTo>
                    <a:pt x="81891" y="252414"/>
                    <a:pt x="19167" y="272254"/>
                    <a:pt x="7701" y="299836"/>
                  </a:cubicBezTo>
                  <a:cubicBezTo>
                    <a:pt x="2019" y="296352"/>
                    <a:pt x="0" y="291139"/>
                    <a:pt x="0" y="285752"/>
                  </a:cubicBezTo>
                  <a:cubicBezTo>
                    <a:pt x="0" y="254189"/>
                    <a:pt x="69298" y="228602"/>
                    <a:pt x="154782" y="228602"/>
                  </a:cubicBezTo>
                  <a:close/>
                  <a:moveTo>
                    <a:pt x="559595" y="166690"/>
                  </a:moveTo>
                  <a:lnTo>
                    <a:pt x="559595" y="216679"/>
                  </a:lnTo>
                  <a:cubicBezTo>
                    <a:pt x="517528" y="230672"/>
                    <a:pt x="469679" y="238127"/>
                    <a:pt x="419102" y="238127"/>
                  </a:cubicBezTo>
                  <a:cubicBezTo>
                    <a:pt x="365622" y="238127"/>
                    <a:pt x="315192" y="229791"/>
                    <a:pt x="271463" y="214203"/>
                  </a:cubicBezTo>
                  <a:lnTo>
                    <a:pt x="271463" y="169261"/>
                  </a:lnTo>
                  <a:cubicBezTo>
                    <a:pt x="312195" y="186161"/>
                    <a:pt x="360428" y="195513"/>
                    <a:pt x="411956" y="195513"/>
                  </a:cubicBezTo>
                  <a:cubicBezTo>
                    <a:pt x="466398" y="195513"/>
                    <a:pt x="517162" y="185073"/>
                    <a:pt x="559595" y="166690"/>
                  </a:cubicBezTo>
                  <a:close/>
                  <a:moveTo>
                    <a:pt x="722471" y="97633"/>
                  </a:moveTo>
                  <a:lnTo>
                    <a:pt x="802483" y="246702"/>
                  </a:lnTo>
                  <a:lnTo>
                    <a:pt x="762477" y="246702"/>
                  </a:lnTo>
                  <a:lnTo>
                    <a:pt x="762477" y="704852"/>
                  </a:lnTo>
                  <a:lnTo>
                    <a:pt x="682465" y="704852"/>
                  </a:lnTo>
                  <a:lnTo>
                    <a:pt x="682465" y="246702"/>
                  </a:lnTo>
                  <a:lnTo>
                    <a:pt x="642459" y="246702"/>
                  </a:lnTo>
                  <a:close/>
                  <a:moveTo>
                    <a:pt x="418991" y="23812"/>
                  </a:moveTo>
                  <a:cubicBezTo>
                    <a:pt x="352059" y="23812"/>
                    <a:pt x="295528" y="41054"/>
                    <a:pt x="280555" y="66552"/>
                  </a:cubicBezTo>
                  <a:cubicBezTo>
                    <a:pt x="317573" y="88704"/>
                    <a:pt x="361064" y="100013"/>
                    <a:pt x="407195" y="100013"/>
                  </a:cubicBezTo>
                  <a:cubicBezTo>
                    <a:pt x="459865" y="100013"/>
                    <a:pt x="509092" y="85272"/>
                    <a:pt x="550305" y="58630"/>
                  </a:cubicBezTo>
                  <a:cubicBezTo>
                    <a:pt x="528868" y="37198"/>
                    <a:pt x="477969" y="23812"/>
                    <a:pt x="418991" y="23812"/>
                  </a:cubicBezTo>
                  <a:close/>
                  <a:moveTo>
                    <a:pt x="416719" y="0"/>
                  </a:moveTo>
                  <a:cubicBezTo>
                    <a:pt x="498258" y="0"/>
                    <a:pt x="564357" y="25587"/>
                    <a:pt x="564357" y="57150"/>
                  </a:cubicBezTo>
                  <a:lnTo>
                    <a:pt x="559284" y="66878"/>
                  </a:lnTo>
                  <a:lnTo>
                    <a:pt x="554834" y="62791"/>
                  </a:lnTo>
                  <a:lnTo>
                    <a:pt x="554834" y="131943"/>
                  </a:lnTo>
                  <a:cubicBezTo>
                    <a:pt x="512767" y="153053"/>
                    <a:pt x="464918" y="164300"/>
                    <a:pt x="414341" y="164300"/>
                  </a:cubicBezTo>
                  <a:cubicBezTo>
                    <a:pt x="360861" y="164300"/>
                    <a:pt x="310431" y="151724"/>
                    <a:pt x="266702" y="128208"/>
                  </a:cubicBezTo>
                  <a:lnTo>
                    <a:pt x="266702" y="60408"/>
                  </a:lnTo>
                  <a:lnTo>
                    <a:pt x="272008" y="62761"/>
                  </a:lnTo>
                  <a:cubicBezTo>
                    <a:pt x="269391" y="61440"/>
                    <a:pt x="269081" y="59309"/>
                    <a:pt x="269081" y="57150"/>
                  </a:cubicBezTo>
                  <a:cubicBezTo>
                    <a:pt x="269081" y="25587"/>
                    <a:pt x="335181" y="0"/>
                    <a:pt x="416719" y="0"/>
                  </a:cubicBezTo>
                  <a:close/>
                </a:path>
              </a:pathLst>
            </a:custGeom>
            <a:solidFill>
              <a:sysClr val="window" lastClr="FFFFFF"/>
            </a:solidFill>
            <a:ln>
              <a:noFill/>
            </a:ln>
            <a:effectLst>
              <a:outerShdw blurRad="25400" dist="25400" dir="2700000" algn="tl" rotWithShape="0">
                <a:prstClr val="black">
                  <a:alpha val="40000"/>
                </a:prstClr>
              </a:outerShdw>
            </a:effectLst>
          </p:spPr>
          <p:txBody>
            <a:bodyPr vert="horz" wrap="square" lIns="121920" tIns="60960" rIns="121920" bIns="60960" numCol="1" anchor="t" anchorCtr="0" compatLnSpc="1"/>
            <a:lstStyle/>
            <a:p>
              <a:pPr marL="0" marR="0" lvl="0" indent="0"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43" name="组合 42"/>
          <p:cNvGrpSpPr/>
          <p:nvPr/>
        </p:nvGrpSpPr>
        <p:grpSpPr>
          <a:xfrm>
            <a:off x="2686958" y="3763073"/>
            <a:ext cx="2450237" cy="2450237"/>
            <a:chOff x="2911876" y="2733706"/>
            <a:chExt cx="1837678" cy="1837678"/>
          </a:xfrm>
        </p:grpSpPr>
        <p:sp>
          <p:nvSpPr>
            <p:cNvPr id="44" name="流程图: 联系 43"/>
            <p:cNvSpPr/>
            <p:nvPr/>
          </p:nvSpPr>
          <p:spPr>
            <a:xfrm>
              <a:off x="2911876" y="2733706"/>
              <a:ext cx="1837678" cy="1837678"/>
            </a:xfrm>
            <a:prstGeom prst="flowChartConnector">
              <a:avLst/>
            </a:prstGeom>
            <a:solidFill>
              <a:srgbClr val="F6124E"/>
            </a:solidFill>
            <a:ln w="10795" cap="flat" cmpd="sng" algn="ctr">
              <a:solidFill>
                <a:sysClr val="window" lastClr="FFFFFF"/>
              </a:solid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5" name="TextBox 17"/>
            <p:cNvSpPr txBox="1"/>
            <p:nvPr/>
          </p:nvSpPr>
          <p:spPr>
            <a:xfrm>
              <a:off x="3209685" y="3701324"/>
              <a:ext cx="1242060" cy="377075"/>
            </a:xfrm>
            <a:prstGeom prst="rect">
              <a:avLst/>
            </a:prstGeom>
            <a:noFill/>
          </p:spPr>
          <p:txBody>
            <a:bodyPr wrap="square" rtlCol="0">
              <a:spAutoFit/>
            </a:bodyPr>
            <a:lstStyle/>
            <a:p>
              <a:pPr marL="0" marR="0" lvl="0" indent="0" algn="ctr" defTabSz="1218565" eaLnBrk="1" fontAlgn="auto" latinLnBrk="0" hangingPunct="1">
                <a:lnSpc>
                  <a:spcPct val="100000"/>
                </a:lnSpc>
                <a:spcBef>
                  <a:spcPts val="0"/>
                </a:spcBef>
                <a:spcAft>
                  <a:spcPts val="0"/>
                </a:spcAft>
                <a:buClrTx/>
                <a:buSzTx/>
                <a:buFontTx/>
                <a:buNone/>
                <a:defRPr/>
              </a:pPr>
              <a:r>
                <a:rPr lang="zh-CN" altLang="en-US" sz="2665" kern="0" dirty="0">
                  <a:solidFill>
                    <a:srgbClr val="FFFFFF"/>
                  </a:solidFill>
                  <a:latin typeface="+mn-lt"/>
                  <a:ea typeface="+mn-ea"/>
                  <a:cs typeface="+mn-ea"/>
                  <a:sym typeface="+mn-lt"/>
                </a:rPr>
                <a:t>关键词</a:t>
              </a:r>
              <a:endParaRPr kumimoji="0" lang="zh-CN" altLang="en-US" sz="2665" b="0" i="0" u="none" strike="noStrike" kern="0" cap="none" spc="0" normalizeH="0" baseline="0" noProof="0" dirty="0" smtClean="0">
                <a:ln>
                  <a:noFill/>
                </a:ln>
                <a:solidFill>
                  <a:srgbClr val="FFFFFF"/>
                </a:solidFill>
                <a:effectLst/>
                <a:uLnTx/>
                <a:uFillTx/>
                <a:latin typeface="+mn-lt"/>
                <a:ea typeface="+mn-ea"/>
                <a:cs typeface="+mn-ea"/>
                <a:sym typeface="+mn-lt"/>
              </a:endParaRPr>
            </a:p>
          </p:txBody>
        </p:sp>
        <p:sp>
          <p:nvSpPr>
            <p:cNvPr id="46" name="Freeform 6"/>
            <p:cNvSpPr>
              <a:spLocks noChangeAspect="1" noEditPoints="1"/>
            </p:cNvSpPr>
            <p:nvPr/>
          </p:nvSpPr>
          <p:spPr bwMode="auto">
            <a:xfrm>
              <a:off x="3571694" y="3118427"/>
              <a:ext cx="547033" cy="540000"/>
            </a:xfrm>
            <a:custGeom>
              <a:avLst/>
              <a:gdLst>
                <a:gd name="T0" fmla="*/ 36 w 113"/>
                <a:gd name="T1" fmla="*/ 11 h 86"/>
                <a:gd name="T2" fmla="*/ 106 w 113"/>
                <a:gd name="T3" fmla="*/ 32 h 86"/>
                <a:gd name="T4" fmla="*/ 102 w 113"/>
                <a:gd name="T5" fmla="*/ 35 h 86"/>
                <a:gd name="T6" fmla="*/ 99 w 113"/>
                <a:gd name="T7" fmla="*/ 39 h 86"/>
                <a:gd name="T8" fmla="*/ 95 w 113"/>
                <a:gd name="T9" fmla="*/ 43 h 86"/>
                <a:gd name="T10" fmla="*/ 91 w 113"/>
                <a:gd name="T11" fmla="*/ 86 h 86"/>
                <a:gd name="T12" fmla="*/ 91 w 113"/>
                <a:gd name="T13" fmla="*/ 47 h 86"/>
                <a:gd name="T14" fmla="*/ 81 w 113"/>
                <a:gd name="T15" fmla="*/ 86 h 86"/>
                <a:gd name="T16" fmla="*/ 77 w 113"/>
                <a:gd name="T17" fmla="*/ 59 h 86"/>
                <a:gd name="T18" fmla="*/ 74 w 113"/>
                <a:gd name="T19" fmla="*/ 56 h 86"/>
                <a:gd name="T20" fmla="*/ 70 w 113"/>
                <a:gd name="T21" fmla="*/ 86 h 86"/>
                <a:gd name="T22" fmla="*/ 70 w 113"/>
                <a:gd name="T23" fmla="*/ 54 h 86"/>
                <a:gd name="T24" fmla="*/ 59 w 113"/>
                <a:gd name="T25" fmla="*/ 86 h 86"/>
                <a:gd name="T26" fmla="*/ 56 w 113"/>
                <a:gd name="T27" fmla="*/ 65 h 86"/>
                <a:gd name="T28" fmla="*/ 52 w 113"/>
                <a:gd name="T29" fmla="*/ 68 h 86"/>
                <a:gd name="T30" fmla="*/ 48 w 113"/>
                <a:gd name="T31" fmla="*/ 86 h 86"/>
                <a:gd name="T32" fmla="*/ 48 w 113"/>
                <a:gd name="T33" fmla="*/ 71 h 86"/>
                <a:gd name="T34" fmla="*/ 38 w 113"/>
                <a:gd name="T35" fmla="*/ 86 h 86"/>
                <a:gd name="T36" fmla="*/ 34 w 113"/>
                <a:gd name="T37" fmla="*/ 70 h 86"/>
                <a:gd name="T38" fmla="*/ 31 w 113"/>
                <a:gd name="T39" fmla="*/ 67 h 86"/>
                <a:gd name="T40" fmla="*/ 27 w 113"/>
                <a:gd name="T41" fmla="*/ 86 h 86"/>
                <a:gd name="T42" fmla="*/ 27 w 113"/>
                <a:gd name="T43" fmla="*/ 67 h 86"/>
                <a:gd name="T44" fmla="*/ 16 w 113"/>
                <a:gd name="T45" fmla="*/ 86 h 86"/>
                <a:gd name="T46" fmla="*/ 5 w 113"/>
                <a:gd name="T47" fmla="*/ 79 h 86"/>
                <a:gd name="T48" fmla="*/ 2 w 113"/>
                <a:gd name="T49" fmla="*/ 76 h 86"/>
                <a:gd name="T50" fmla="*/ 0 w 113"/>
                <a:gd name="T51" fmla="*/ 58 h 86"/>
                <a:gd name="T52" fmla="*/ 38 w 113"/>
                <a:gd name="T53" fmla="*/ 64 h 86"/>
                <a:gd name="T54" fmla="*/ 70 w 113"/>
                <a:gd name="T55" fmla="*/ 45 h 86"/>
                <a:gd name="T56" fmla="*/ 82 w 113"/>
                <a:gd name="T57" fmla="*/ 46 h 86"/>
                <a:gd name="T58" fmla="*/ 111 w 113"/>
                <a:gd name="T59" fmla="*/ 13 h 86"/>
                <a:gd name="T60" fmla="*/ 89 w 113"/>
                <a:gd name="T61" fmla="*/ 10 h 86"/>
                <a:gd name="T62" fmla="*/ 74 w 113"/>
                <a:gd name="T63" fmla="*/ 31 h 86"/>
                <a:gd name="T64" fmla="*/ 42 w 113"/>
                <a:gd name="T65" fmla="*/ 49 h 86"/>
                <a:gd name="T66" fmla="*/ 25 w 113"/>
                <a:gd name="T67" fmla="*/ 43 h 86"/>
                <a:gd name="T68" fmla="*/ 13 w 113"/>
                <a:gd name="T69" fmla="*/ 86 h 86"/>
                <a:gd name="T70" fmla="*/ 13 w 113"/>
                <a:gd name="T71" fmla="*/ 75 h 86"/>
                <a:gd name="T72" fmla="*/ 31 w 113"/>
                <a:gd name="T73" fmla="*/ 12 h 86"/>
                <a:gd name="T74" fmla="*/ 49 w 113"/>
                <a:gd name="T75" fmla="*/ 19 h 86"/>
                <a:gd name="T76" fmla="*/ 39 w 113"/>
                <a:gd name="T77" fmla="*/ 19 h 86"/>
                <a:gd name="T78" fmla="*/ 43 w 113"/>
                <a:gd name="T79" fmla="*/ 44 h 86"/>
                <a:gd name="T80" fmla="*/ 34 w 113"/>
                <a:gd name="T81" fmla="*/ 31 h 86"/>
                <a:gd name="T82" fmla="*/ 20 w 113"/>
                <a:gd name="T83" fmla="*/ 38 h 86"/>
                <a:gd name="T84" fmla="*/ 30 w 113"/>
                <a:gd name="T85" fmla="*/ 17 h 86"/>
                <a:gd name="T86" fmla="*/ 21 w 113"/>
                <a:gd name="T87" fmla="*/ 2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86">
                  <a:moveTo>
                    <a:pt x="36" y="2"/>
                  </a:moveTo>
                  <a:cubicBezTo>
                    <a:pt x="39" y="2"/>
                    <a:pt x="41" y="4"/>
                    <a:pt x="41" y="6"/>
                  </a:cubicBezTo>
                  <a:cubicBezTo>
                    <a:pt x="41" y="9"/>
                    <a:pt x="39" y="11"/>
                    <a:pt x="36" y="11"/>
                  </a:cubicBezTo>
                  <a:cubicBezTo>
                    <a:pt x="34" y="11"/>
                    <a:pt x="32" y="9"/>
                    <a:pt x="32" y="6"/>
                  </a:cubicBezTo>
                  <a:cubicBezTo>
                    <a:pt x="32" y="4"/>
                    <a:pt x="34" y="2"/>
                    <a:pt x="36" y="2"/>
                  </a:cubicBezTo>
                  <a:close/>
                  <a:moveTo>
                    <a:pt x="106" y="32"/>
                  </a:moveTo>
                  <a:cubicBezTo>
                    <a:pt x="106" y="86"/>
                    <a:pt x="106" y="86"/>
                    <a:pt x="106" y="86"/>
                  </a:cubicBezTo>
                  <a:cubicBezTo>
                    <a:pt x="102" y="86"/>
                    <a:pt x="102" y="86"/>
                    <a:pt x="102" y="86"/>
                  </a:cubicBezTo>
                  <a:cubicBezTo>
                    <a:pt x="102" y="35"/>
                    <a:pt x="102" y="35"/>
                    <a:pt x="102" y="35"/>
                  </a:cubicBezTo>
                  <a:cubicBezTo>
                    <a:pt x="105" y="32"/>
                    <a:pt x="105" y="32"/>
                    <a:pt x="105" y="32"/>
                  </a:cubicBezTo>
                  <a:cubicBezTo>
                    <a:pt x="106" y="32"/>
                    <a:pt x="106" y="32"/>
                    <a:pt x="106" y="32"/>
                  </a:cubicBezTo>
                  <a:close/>
                  <a:moveTo>
                    <a:pt x="99" y="39"/>
                  </a:moveTo>
                  <a:cubicBezTo>
                    <a:pt x="99" y="86"/>
                    <a:pt x="99" y="86"/>
                    <a:pt x="99" y="86"/>
                  </a:cubicBezTo>
                  <a:cubicBezTo>
                    <a:pt x="97" y="86"/>
                    <a:pt x="96" y="86"/>
                    <a:pt x="95" y="86"/>
                  </a:cubicBezTo>
                  <a:cubicBezTo>
                    <a:pt x="95" y="43"/>
                    <a:pt x="95" y="43"/>
                    <a:pt x="95" y="43"/>
                  </a:cubicBezTo>
                  <a:cubicBezTo>
                    <a:pt x="99" y="39"/>
                    <a:pt x="99" y="39"/>
                    <a:pt x="99" y="39"/>
                  </a:cubicBezTo>
                  <a:close/>
                  <a:moveTo>
                    <a:pt x="91" y="47"/>
                  </a:moveTo>
                  <a:cubicBezTo>
                    <a:pt x="91" y="86"/>
                    <a:pt x="91" y="86"/>
                    <a:pt x="91" y="86"/>
                  </a:cubicBezTo>
                  <a:cubicBezTo>
                    <a:pt x="90" y="86"/>
                    <a:pt x="89" y="86"/>
                    <a:pt x="88" y="86"/>
                  </a:cubicBezTo>
                  <a:cubicBezTo>
                    <a:pt x="88" y="51"/>
                    <a:pt x="88" y="51"/>
                    <a:pt x="88" y="51"/>
                  </a:cubicBezTo>
                  <a:cubicBezTo>
                    <a:pt x="91" y="47"/>
                    <a:pt x="91" y="47"/>
                    <a:pt x="91" y="47"/>
                  </a:cubicBezTo>
                  <a:close/>
                  <a:moveTo>
                    <a:pt x="84" y="55"/>
                  </a:moveTo>
                  <a:cubicBezTo>
                    <a:pt x="84" y="86"/>
                    <a:pt x="84" y="86"/>
                    <a:pt x="84" y="86"/>
                  </a:cubicBezTo>
                  <a:cubicBezTo>
                    <a:pt x="83" y="86"/>
                    <a:pt x="82" y="86"/>
                    <a:pt x="81" y="86"/>
                  </a:cubicBezTo>
                  <a:cubicBezTo>
                    <a:pt x="81" y="59"/>
                    <a:pt x="81" y="59"/>
                    <a:pt x="81" y="59"/>
                  </a:cubicBezTo>
                  <a:cubicBezTo>
                    <a:pt x="84" y="55"/>
                    <a:pt x="84" y="55"/>
                    <a:pt x="84" y="55"/>
                  </a:cubicBezTo>
                  <a:close/>
                  <a:moveTo>
                    <a:pt x="77" y="59"/>
                  </a:moveTo>
                  <a:cubicBezTo>
                    <a:pt x="77" y="86"/>
                    <a:pt x="77" y="86"/>
                    <a:pt x="77" y="86"/>
                  </a:cubicBezTo>
                  <a:cubicBezTo>
                    <a:pt x="76" y="86"/>
                    <a:pt x="75" y="86"/>
                    <a:pt x="74" y="86"/>
                  </a:cubicBezTo>
                  <a:cubicBezTo>
                    <a:pt x="74" y="56"/>
                    <a:pt x="74" y="56"/>
                    <a:pt x="74" y="56"/>
                  </a:cubicBezTo>
                  <a:cubicBezTo>
                    <a:pt x="77" y="59"/>
                    <a:pt x="77" y="59"/>
                    <a:pt x="77" y="59"/>
                  </a:cubicBezTo>
                  <a:close/>
                  <a:moveTo>
                    <a:pt x="70" y="54"/>
                  </a:moveTo>
                  <a:cubicBezTo>
                    <a:pt x="70" y="86"/>
                    <a:pt x="70" y="86"/>
                    <a:pt x="70" y="86"/>
                  </a:cubicBezTo>
                  <a:cubicBezTo>
                    <a:pt x="69" y="86"/>
                    <a:pt x="68" y="86"/>
                    <a:pt x="66" y="86"/>
                  </a:cubicBezTo>
                  <a:cubicBezTo>
                    <a:pt x="66" y="57"/>
                    <a:pt x="66" y="57"/>
                    <a:pt x="66" y="57"/>
                  </a:cubicBezTo>
                  <a:cubicBezTo>
                    <a:pt x="70" y="54"/>
                    <a:pt x="70" y="54"/>
                    <a:pt x="70" y="54"/>
                  </a:cubicBezTo>
                  <a:close/>
                  <a:moveTo>
                    <a:pt x="63" y="59"/>
                  </a:moveTo>
                  <a:cubicBezTo>
                    <a:pt x="63" y="86"/>
                    <a:pt x="63" y="86"/>
                    <a:pt x="63" y="86"/>
                  </a:cubicBezTo>
                  <a:cubicBezTo>
                    <a:pt x="62" y="86"/>
                    <a:pt x="60" y="86"/>
                    <a:pt x="59" y="86"/>
                  </a:cubicBezTo>
                  <a:cubicBezTo>
                    <a:pt x="59" y="62"/>
                    <a:pt x="59" y="62"/>
                    <a:pt x="59" y="62"/>
                  </a:cubicBezTo>
                  <a:cubicBezTo>
                    <a:pt x="63" y="59"/>
                    <a:pt x="63" y="59"/>
                    <a:pt x="63" y="59"/>
                  </a:cubicBezTo>
                  <a:close/>
                  <a:moveTo>
                    <a:pt x="56" y="65"/>
                  </a:moveTo>
                  <a:cubicBezTo>
                    <a:pt x="56" y="86"/>
                    <a:pt x="56" y="86"/>
                    <a:pt x="56" y="86"/>
                  </a:cubicBezTo>
                  <a:cubicBezTo>
                    <a:pt x="54" y="86"/>
                    <a:pt x="53" y="86"/>
                    <a:pt x="52" y="86"/>
                  </a:cubicBezTo>
                  <a:cubicBezTo>
                    <a:pt x="52" y="68"/>
                    <a:pt x="52" y="68"/>
                    <a:pt x="52" y="68"/>
                  </a:cubicBezTo>
                  <a:cubicBezTo>
                    <a:pt x="56" y="65"/>
                    <a:pt x="56" y="65"/>
                    <a:pt x="56" y="65"/>
                  </a:cubicBezTo>
                  <a:close/>
                  <a:moveTo>
                    <a:pt x="48" y="71"/>
                  </a:moveTo>
                  <a:cubicBezTo>
                    <a:pt x="48" y="86"/>
                    <a:pt x="48" y="86"/>
                    <a:pt x="48" y="86"/>
                  </a:cubicBezTo>
                  <a:cubicBezTo>
                    <a:pt x="47" y="86"/>
                    <a:pt x="46" y="86"/>
                    <a:pt x="45" y="86"/>
                  </a:cubicBezTo>
                  <a:cubicBezTo>
                    <a:pt x="45" y="73"/>
                    <a:pt x="45" y="73"/>
                    <a:pt x="45" y="73"/>
                  </a:cubicBezTo>
                  <a:cubicBezTo>
                    <a:pt x="48" y="71"/>
                    <a:pt x="48" y="71"/>
                    <a:pt x="48" y="71"/>
                  </a:cubicBezTo>
                  <a:close/>
                  <a:moveTo>
                    <a:pt x="41" y="75"/>
                  </a:moveTo>
                  <a:cubicBezTo>
                    <a:pt x="41" y="86"/>
                    <a:pt x="41" y="86"/>
                    <a:pt x="41" y="86"/>
                  </a:cubicBezTo>
                  <a:cubicBezTo>
                    <a:pt x="40" y="86"/>
                    <a:pt x="39" y="86"/>
                    <a:pt x="38" y="86"/>
                  </a:cubicBezTo>
                  <a:cubicBezTo>
                    <a:pt x="38" y="72"/>
                    <a:pt x="38" y="72"/>
                    <a:pt x="38" y="72"/>
                  </a:cubicBezTo>
                  <a:cubicBezTo>
                    <a:pt x="41" y="75"/>
                    <a:pt x="41" y="75"/>
                    <a:pt x="41" y="75"/>
                  </a:cubicBezTo>
                  <a:close/>
                  <a:moveTo>
                    <a:pt x="34" y="70"/>
                  </a:moveTo>
                  <a:cubicBezTo>
                    <a:pt x="34" y="86"/>
                    <a:pt x="34" y="86"/>
                    <a:pt x="34" y="86"/>
                  </a:cubicBezTo>
                  <a:cubicBezTo>
                    <a:pt x="33" y="86"/>
                    <a:pt x="32" y="86"/>
                    <a:pt x="31" y="86"/>
                  </a:cubicBezTo>
                  <a:cubicBezTo>
                    <a:pt x="31" y="67"/>
                    <a:pt x="31" y="67"/>
                    <a:pt x="31" y="67"/>
                  </a:cubicBezTo>
                  <a:cubicBezTo>
                    <a:pt x="34" y="70"/>
                    <a:pt x="34" y="70"/>
                    <a:pt x="34" y="70"/>
                  </a:cubicBezTo>
                  <a:close/>
                  <a:moveTo>
                    <a:pt x="27" y="67"/>
                  </a:moveTo>
                  <a:cubicBezTo>
                    <a:pt x="27" y="86"/>
                    <a:pt x="27" y="86"/>
                    <a:pt x="27" y="86"/>
                  </a:cubicBezTo>
                  <a:cubicBezTo>
                    <a:pt x="26" y="86"/>
                    <a:pt x="25" y="86"/>
                    <a:pt x="23" y="86"/>
                  </a:cubicBezTo>
                  <a:cubicBezTo>
                    <a:pt x="23" y="69"/>
                    <a:pt x="23" y="69"/>
                    <a:pt x="23" y="69"/>
                  </a:cubicBezTo>
                  <a:cubicBezTo>
                    <a:pt x="27" y="67"/>
                    <a:pt x="27" y="67"/>
                    <a:pt x="27" y="67"/>
                  </a:cubicBezTo>
                  <a:close/>
                  <a:moveTo>
                    <a:pt x="20" y="71"/>
                  </a:moveTo>
                  <a:cubicBezTo>
                    <a:pt x="20" y="86"/>
                    <a:pt x="20" y="86"/>
                    <a:pt x="20" y="86"/>
                  </a:cubicBezTo>
                  <a:cubicBezTo>
                    <a:pt x="19" y="86"/>
                    <a:pt x="17" y="86"/>
                    <a:pt x="16" y="86"/>
                  </a:cubicBezTo>
                  <a:cubicBezTo>
                    <a:pt x="16" y="73"/>
                    <a:pt x="16" y="73"/>
                    <a:pt x="16" y="73"/>
                  </a:cubicBezTo>
                  <a:cubicBezTo>
                    <a:pt x="20" y="71"/>
                    <a:pt x="20" y="71"/>
                    <a:pt x="20" y="71"/>
                  </a:cubicBezTo>
                  <a:close/>
                  <a:moveTo>
                    <a:pt x="5" y="79"/>
                  </a:moveTo>
                  <a:cubicBezTo>
                    <a:pt x="5" y="86"/>
                    <a:pt x="5" y="86"/>
                    <a:pt x="5" y="86"/>
                  </a:cubicBezTo>
                  <a:cubicBezTo>
                    <a:pt x="2" y="86"/>
                    <a:pt x="2" y="86"/>
                    <a:pt x="2" y="86"/>
                  </a:cubicBezTo>
                  <a:cubicBezTo>
                    <a:pt x="2" y="76"/>
                    <a:pt x="2" y="76"/>
                    <a:pt x="2" y="76"/>
                  </a:cubicBezTo>
                  <a:cubicBezTo>
                    <a:pt x="4" y="80"/>
                    <a:pt x="4" y="80"/>
                    <a:pt x="4" y="80"/>
                  </a:cubicBezTo>
                  <a:cubicBezTo>
                    <a:pt x="5" y="79"/>
                    <a:pt x="5" y="79"/>
                    <a:pt x="5" y="79"/>
                  </a:cubicBezTo>
                  <a:close/>
                  <a:moveTo>
                    <a:pt x="0" y="58"/>
                  </a:moveTo>
                  <a:cubicBezTo>
                    <a:pt x="7" y="70"/>
                    <a:pt x="7" y="70"/>
                    <a:pt x="7" y="70"/>
                  </a:cubicBezTo>
                  <a:cubicBezTo>
                    <a:pt x="29" y="57"/>
                    <a:pt x="29" y="57"/>
                    <a:pt x="29" y="57"/>
                  </a:cubicBezTo>
                  <a:cubicBezTo>
                    <a:pt x="38" y="64"/>
                    <a:pt x="38" y="64"/>
                    <a:pt x="38" y="64"/>
                  </a:cubicBezTo>
                  <a:cubicBezTo>
                    <a:pt x="42" y="66"/>
                    <a:pt x="42" y="66"/>
                    <a:pt x="42" y="66"/>
                  </a:cubicBezTo>
                  <a:cubicBezTo>
                    <a:pt x="46" y="63"/>
                    <a:pt x="46" y="63"/>
                    <a:pt x="46" y="63"/>
                  </a:cubicBezTo>
                  <a:cubicBezTo>
                    <a:pt x="70" y="45"/>
                    <a:pt x="70" y="45"/>
                    <a:pt x="70" y="45"/>
                  </a:cubicBezTo>
                  <a:cubicBezTo>
                    <a:pt x="73" y="47"/>
                    <a:pt x="73" y="47"/>
                    <a:pt x="73" y="47"/>
                  </a:cubicBezTo>
                  <a:cubicBezTo>
                    <a:pt x="78" y="51"/>
                    <a:pt x="78" y="51"/>
                    <a:pt x="78" y="51"/>
                  </a:cubicBezTo>
                  <a:cubicBezTo>
                    <a:pt x="82" y="46"/>
                    <a:pt x="82" y="46"/>
                    <a:pt x="82" y="46"/>
                  </a:cubicBezTo>
                  <a:cubicBezTo>
                    <a:pt x="104" y="22"/>
                    <a:pt x="104" y="22"/>
                    <a:pt x="104" y="22"/>
                  </a:cubicBezTo>
                  <a:cubicBezTo>
                    <a:pt x="109" y="26"/>
                    <a:pt x="109" y="26"/>
                    <a:pt x="109" y="26"/>
                  </a:cubicBezTo>
                  <a:cubicBezTo>
                    <a:pt x="111" y="13"/>
                    <a:pt x="111" y="13"/>
                    <a:pt x="111" y="13"/>
                  </a:cubicBezTo>
                  <a:cubicBezTo>
                    <a:pt x="113" y="0"/>
                    <a:pt x="113" y="0"/>
                    <a:pt x="113" y="0"/>
                  </a:cubicBezTo>
                  <a:cubicBezTo>
                    <a:pt x="101" y="5"/>
                    <a:pt x="101" y="5"/>
                    <a:pt x="101" y="5"/>
                  </a:cubicBezTo>
                  <a:cubicBezTo>
                    <a:pt x="89" y="10"/>
                    <a:pt x="89" y="10"/>
                    <a:pt x="89" y="10"/>
                  </a:cubicBezTo>
                  <a:cubicBezTo>
                    <a:pt x="93" y="13"/>
                    <a:pt x="93" y="13"/>
                    <a:pt x="93" y="13"/>
                  </a:cubicBezTo>
                  <a:cubicBezTo>
                    <a:pt x="76" y="32"/>
                    <a:pt x="76" y="32"/>
                    <a:pt x="76" y="32"/>
                  </a:cubicBezTo>
                  <a:cubicBezTo>
                    <a:pt x="74" y="31"/>
                    <a:pt x="74" y="31"/>
                    <a:pt x="74" y="31"/>
                  </a:cubicBezTo>
                  <a:cubicBezTo>
                    <a:pt x="70" y="28"/>
                    <a:pt x="70" y="28"/>
                    <a:pt x="70" y="28"/>
                  </a:cubicBezTo>
                  <a:cubicBezTo>
                    <a:pt x="65" y="31"/>
                    <a:pt x="65" y="31"/>
                    <a:pt x="65" y="31"/>
                  </a:cubicBezTo>
                  <a:cubicBezTo>
                    <a:pt x="42" y="49"/>
                    <a:pt x="42" y="49"/>
                    <a:pt x="42" y="49"/>
                  </a:cubicBezTo>
                  <a:cubicBezTo>
                    <a:pt x="33" y="43"/>
                    <a:pt x="33" y="43"/>
                    <a:pt x="33" y="43"/>
                  </a:cubicBezTo>
                  <a:cubicBezTo>
                    <a:pt x="29" y="41"/>
                    <a:pt x="29" y="41"/>
                    <a:pt x="29" y="41"/>
                  </a:cubicBezTo>
                  <a:cubicBezTo>
                    <a:pt x="25" y="43"/>
                    <a:pt x="25" y="43"/>
                    <a:pt x="25" y="43"/>
                  </a:cubicBezTo>
                  <a:cubicBezTo>
                    <a:pt x="0" y="58"/>
                    <a:pt x="0" y="58"/>
                    <a:pt x="0" y="58"/>
                  </a:cubicBezTo>
                  <a:close/>
                  <a:moveTo>
                    <a:pt x="13" y="75"/>
                  </a:moveTo>
                  <a:cubicBezTo>
                    <a:pt x="13" y="86"/>
                    <a:pt x="13" y="86"/>
                    <a:pt x="13" y="86"/>
                  </a:cubicBezTo>
                  <a:cubicBezTo>
                    <a:pt x="11" y="86"/>
                    <a:pt x="10" y="86"/>
                    <a:pt x="9" y="86"/>
                  </a:cubicBezTo>
                  <a:cubicBezTo>
                    <a:pt x="9" y="77"/>
                    <a:pt x="9" y="77"/>
                    <a:pt x="9" y="77"/>
                  </a:cubicBezTo>
                  <a:cubicBezTo>
                    <a:pt x="13" y="75"/>
                    <a:pt x="13" y="75"/>
                    <a:pt x="13" y="75"/>
                  </a:cubicBezTo>
                  <a:close/>
                  <a:moveTo>
                    <a:pt x="21" y="22"/>
                  </a:moveTo>
                  <a:cubicBezTo>
                    <a:pt x="23" y="17"/>
                    <a:pt x="23" y="17"/>
                    <a:pt x="23" y="17"/>
                  </a:cubicBezTo>
                  <a:cubicBezTo>
                    <a:pt x="31" y="12"/>
                    <a:pt x="31" y="12"/>
                    <a:pt x="31" y="12"/>
                  </a:cubicBezTo>
                  <a:cubicBezTo>
                    <a:pt x="41" y="12"/>
                    <a:pt x="41" y="12"/>
                    <a:pt x="41" y="12"/>
                  </a:cubicBezTo>
                  <a:cubicBezTo>
                    <a:pt x="43" y="19"/>
                    <a:pt x="43" y="19"/>
                    <a:pt x="43" y="19"/>
                  </a:cubicBezTo>
                  <a:cubicBezTo>
                    <a:pt x="49" y="19"/>
                    <a:pt x="49" y="19"/>
                    <a:pt x="49" y="19"/>
                  </a:cubicBezTo>
                  <a:cubicBezTo>
                    <a:pt x="49" y="21"/>
                    <a:pt x="49" y="21"/>
                    <a:pt x="49" y="21"/>
                  </a:cubicBezTo>
                  <a:cubicBezTo>
                    <a:pt x="41" y="22"/>
                    <a:pt x="41" y="22"/>
                    <a:pt x="41" y="22"/>
                  </a:cubicBezTo>
                  <a:cubicBezTo>
                    <a:pt x="39" y="19"/>
                    <a:pt x="39" y="19"/>
                    <a:pt x="39" y="19"/>
                  </a:cubicBezTo>
                  <a:cubicBezTo>
                    <a:pt x="37" y="26"/>
                    <a:pt x="37" y="26"/>
                    <a:pt x="37" y="26"/>
                  </a:cubicBezTo>
                  <a:cubicBezTo>
                    <a:pt x="43" y="33"/>
                    <a:pt x="43" y="33"/>
                    <a:pt x="43" y="33"/>
                  </a:cubicBezTo>
                  <a:cubicBezTo>
                    <a:pt x="43" y="44"/>
                    <a:pt x="43" y="44"/>
                    <a:pt x="43" y="44"/>
                  </a:cubicBezTo>
                  <a:cubicBezTo>
                    <a:pt x="41" y="44"/>
                    <a:pt x="41" y="44"/>
                    <a:pt x="41" y="44"/>
                  </a:cubicBezTo>
                  <a:cubicBezTo>
                    <a:pt x="39" y="35"/>
                    <a:pt x="39" y="35"/>
                    <a:pt x="39" y="35"/>
                  </a:cubicBezTo>
                  <a:cubicBezTo>
                    <a:pt x="34" y="31"/>
                    <a:pt x="34" y="31"/>
                    <a:pt x="34" y="31"/>
                  </a:cubicBezTo>
                  <a:cubicBezTo>
                    <a:pt x="32" y="33"/>
                    <a:pt x="31" y="38"/>
                    <a:pt x="31" y="38"/>
                  </a:cubicBezTo>
                  <a:cubicBezTo>
                    <a:pt x="21" y="40"/>
                    <a:pt x="21" y="40"/>
                    <a:pt x="21" y="40"/>
                  </a:cubicBezTo>
                  <a:cubicBezTo>
                    <a:pt x="20" y="38"/>
                    <a:pt x="20" y="38"/>
                    <a:pt x="20" y="38"/>
                  </a:cubicBezTo>
                  <a:cubicBezTo>
                    <a:pt x="27" y="35"/>
                    <a:pt x="27" y="35"/>
                    <a:pt x="27" y="35"/>
                  </a:cubicBezTo>
                  <a:cubicBezTo>
                    <a:pt x="29" y="25"/>
                    <a:pt x="29" y="25"/>
                    <a:pt x="29" y="25"/>
                  </a:cubicBezTo>
                  <a:cubicBezTo>
                    <a:pt x="30" y="17"/>
                    <a:pt x="30" y="17"/>
                    <a:pt x="30" y="17"/>
                  </a:cubicBezTo>
                  <a:cubicBezTo>
                    <a:pt x="26" y="18"/>
                    <a:pt x="26" y="18"/>
                    <a:pt x="26" y="18"/>
                  </a:cubicBezTo>
                  <a:cubicBezTo>
                    <a:pt x="23" y="24"/>
                    <a:pt x="23" y="24"/>
                    <a:pt x="23" y="24"/>
                  </a:cubicBezTo>
                  <a:lnTo>
                    <a:pt x="21" y="22"/>
                  </a:lnTo>
                  <a:close/>
                </a:path>
              </a:pathLst>
            </a:custGeom>
            <a:solidFill>
              <a:sysClr val="window" lastClr="FFFFFF"/>
            </a:solidFill>
            <a:ln>
              <a:noFill/>
            </a:ln>
            <a:effectLst>
              <a:outerShdw blurRad="25400" dist="25400" dir="2700000" algn="tl" rotWithShape="0">
                <a:prstClr val="black">
                  <a:alpha val="40000"/>
                </a:prstClr>
              </a:outerShdw>
            </a:effectLst>
          </p:spPr>
          <p:txBody>
            <a:bodyPr vert="horz" wrap="square" lIns="121920" tIns="60960" rIns="121920" bIns="60960" numCol="1" anchor="t" anchorCtr="0" compatLnSpc="1"/>
            <a:lstStyle/>
            <a:p>
              <a:pPr marL="0" marR="0" lvl="0" indent="0"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sp>
        <p:nvSpPr>
          <p:cNvPr id="47" name="矩形 46"/>
          <p:cNvSpPr/>
          <p:nvPr/>
        </p:nvSpPr>
        <p:spPr>
          <a:xfrm>
            <a:off x="7178960" y="1774787"/>
            <a:ext cx="3806136" cy="2096555"/>
          </a:xfrm>
          <a:prstGeom prst="rect">
            <a:avLst/>
          </a:prstGeom>
          <a:blipFill>
            <a:blip r:embed="rId1"/>
            <a:stretch>
              <a:fillRect/>
            </a:stretch>
          </a:blip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mn-lt"/>
              <a:ea typeface="+mn-ea"/>
              <a:cs typeface="+mn-ea"/>
              <a:sym typeface="+mn-lt"/>
            </a:endParaRPr>
          </a:p>
        </p:txBody>
      </p:sp>
      <p:cxnSp>
        <p:nvCxnSpPr>
          <p:cNvPr id="48" name="直接连接符 47"/>
          <p:cNvCxnSpPr/>
          <p:nvPr/>
        </p:nvCxnSpPr>
        <p:spPr>
          <a:xfrm>
            <a:off x="7043141" y="4063363"/>
            <a:ext cx="4168268" cy="0"/>
          </a:xfrm>
          <a:prstGeom prst="line">
            <a:avLst/>
          </a:prstGeom>
          <a:noFill/>
          <a:ln w="2540" cap="flat" cmpd="sng" algn="ctr">
            <a:solidFill>
              <a:sysClr val="windowText" lastClr="000000"/>
            </a:solidFill>
            <a:prstDash val="dash"/>
            <a:headEnd type="oval"/>
            <a:tailEnd type="oval"/>
          </a:ln>
          <a:effectLst/>
        </p:spPr>
      </p:cxnSp>
      <p:sp>
        <p:nvSpPr>
          <p:cNvPr id="49" name="矩形 48"/>
          <p:cNvSpPr>
            <a:spLocks noChangeArrowheads="1"/>
          </p:cNvSpPr>
          <p:nvPr/>
        </p:nvSpPr>
        <p:spPr bwMode="auto">
          <a:xfrm>
            <a:off x="7082949" y="4211562"/>
            <a:ext cx="3949827" cy="182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1218565" fontAlgn="auto">
              <a:lnSpc>
                <a:spcPts val="2665"/>
              </a:lnSpc>
              <a:spcBef>
                <a:spcPts val="0"/>
              </a:spcBef>
              <a:spcAft>
                <a:spcPts val="0"/>
              </a:spcAft>
              <a:defRPr/>
            </a:pPr>
            <a:r>
              <a:rPr lang="zh-CN" altLang="en-US" sz="1600" kern="0" dirty="0">
                <a:solidFill>
                  <a:prstClr val="black"/>
                </a:solidFill>
                <a:latin typeface="+mn-lt"/>
                <a:ea typeface="+mn-ea"/>
                <a:cs typeface="+mn-ea"/>
                <a:sym typeface="+mn-lt"/>
              </a:rPr>
              <a:t>随着计算机技术的发展及印刷技进步，平面设计在视觉感观领域的表现也越来越丰富，这对今天的平面设计都提出了挑战也为平面设计者提供了广阔的发展空间平面设计者不仅要掌握传统设计工具市场知识。</a:t>
            </a:r>
            <a:endParaRPr lang="zh-CN" altLang="en-US" sz="1600" kern="0" dirty="0">
              <a:solidFill>
                <a:prstClr val="black"/>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200" fill="hold"/>
                                        <p:tgtEl>
                                          <p:spTgt spid="35"/>
                                        </p:tgtEl>
                                        <p:attrNameLst>
                                          <p:attrName>ppt_w</p:attrName>
                                        </p:attrNameLst>
                                      </p:cBhvr>
                                      <p:tavLst>
                                        <p:tav tm="0">
                                          <p:val>
                                            <p:fltVal val="0"/>
                                          </p:val>
                                        </p:tav>
                                        <p:tav tm="100000">
                                          <p:val>
                                            <p:strVal val="#ppt_w"/>
                                          </p:val>
                                        </p:tav>
                                      </p:tavLst>
                                    </p:anim>
                                    <p:anim calcmode="lin" valueType="num">
                                      <p:cBhvr>
                                        <p:cTn id="12" dur="200" fill="hold"/>
                                        <p:tgtEl>
                                          <p:spTgt spid="35"/>
                                        </p:tgtEl>
                                        <p:attrNameLst>
                                          <p:attrName>ppt_h</p:attrName>
                                        </p:attrNameLst>
                                      </p:cBhvr>
                                      <p:tavLst>
                                        <p:tav tm="0">
                                          <p:val>
                                            <p:fltVal val="0"/>
                                          </p:val>
                                        </p:tav>
                                        <p:tav tm="100000">
                                          <p:val>
                                            <p:strVal val="#ppt_h"/>
                                          </p:val>
                                        </p:tav>
                                      </p:tavLst>
                                    </p:anim>
                                    <p:animEffect transition="in" filter="fade">
                                      <p:cBhvr>
                                        <p:cTn id="13" dur="200"/>
                                        <p:tgtEl>
                                          <p:spTgt spid="35"/>
                                        </p:tgtEl>
                                      </p:cBhvr>
                                    </p:animEffect>
                                  </p:childTnLst>
                                </p:cTn>
                              </p:par>
                              <p:par>
                                <p:cTn id="14" presetID="6" presetClass="emph" presetSubtype="0" autoRev="1" fill="hold" nodeType="withEffect">
                                  <p:stCondLst>
                                    <p:cond delay="150"/>
                                  </p:stCondLst>
                                  <p:childTnLst>
                                    <p:animScale>
                                      <p:cBhvr>
                                        <p:cTn id="15" dur="100" fill="hold"/>
                                        <p:tgtEl>
                                          <p:spTgt spid="35"/>
                                        </p:tgtEl>
                                      </p:cBhvr>
                                      <p:by x="130000" y="130000"/>
                                    </p:animScale>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200" fill="hold"/>
                                        <p:tgtEl>
                                          <p:spTgt spid="39"/>
                                        </p:tgtEl>
                                        <p:attrNameLst>
                                          <p:attrName>ppt_w</p:attrName>
                                        </p:attrNameLst>
                                      </p:cBhvr>
                                      <p:tavLst>
                                        <p:tav tm="0">
                                          <p:val>
                                            <p:fltVal val="0"/>
                                          </p:val>
                                        </p:tav>
                                        <p:tav tm="100000">
                                          <p:val>
                                            <p:strVal val="#ppt_w"/>
                                          </p:val>
                                        </p:tav>
                                      </p:tavLst>
                                    </p:anim>
                                    <p:anim calcmode="lin" valueType="num">
                                      <p:cBhvr>
                                        <p:cTn id="20" dur="200" fill="hold"/>
                                        <p:tgtEl>
                                          <p:spTgt spid="39"/>
                                        </p:tgtEl>
                                        <p:attrNameLst>
                                          <p:attrName>ppt_h</p:attrName>
                                        </p:attrNameLst>
                                      </p:cBhvr>
                                      <p:tavLst>
                                        <p:tav tm="0">
                                          <p:val>
                                            <p:fltVal val="0"/>
                                          </p:val>
                                        </p:tav>
                                        <p:tav tm="100000">
                                          <p:val>
                                            <p:strVal val="#ppt_h"/>
                                          </p:val>
                                        </p:tav>
                                      </p:tavLst>
                                    </p:anim>
                                    <p:animEffect transition="in" filter="fade">
                                      <p:cBhvr>
                                        <p:cTn id="21" dur="200"/>
                                        <p:tgtEl>
                                          <p:spTgt spid="39"/>
                                        </p:tgtEl>
                                      </p:cBhvr>
                                    </p:animEffect>
                                  </p:childTnLst>
                                </p:cTn>
                              </p:par>
                              <p:par>
                                <p:cTn id="22" presetID="6" presetClass="emph" presetSubtype="0" autoRev="1" fill="hold" nodeType="withEffect">
                                  <p:stCondLst>
                                    <p:cond delay="150"/>
                                  </p:stCondLst>
                                  <p:childTnLst>
                                    <p:animScale>
                                      <p:cBhvr>
                                        <p:cTn id="23" dur="100" fill="hold"/>
                                        <p:tgtEl>
                                          <p:spTgt spid="39"/>
                                        </p:tgtEl>
                                      </p:cBhvr>
                                      <p:by x="130000" y="130000"/>
                                    </p:animScale>
                                  </p:childTnLst>
                                </p:cTn>
                              </p:par>
                            </p:childTnLst>
                          </p:cTn>
                        </p:par>
                        <p:par>
                          <p:cTn id="24" fill="hold">
                            <p:stCondLst>
                              <p:cond delay="1500"/>
                            </p:stCondLst>
                            <p:childTnLst>
                              <p:par>
                                <p:cTn id="25" presetID="53" presetClass="entr" presetSubtype="16"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200" fill="hold"/>
                                        <p:tgtEl>
                                          <p:spTgt spid="43"/>
                                        </p:tgtEl>
                                        <p:attrNameLst>
                                          <p:attrName>ppt_w</p:attrName>
                                        </p:attrNameLst>
                                      </p:cBhvr>
                                      <p:tavLst>
                                        <p:tav tm="0">
                                          <p:val>
                                            <p:fltVal val="0"/>
                                          </p:val>
                                        </p:tav>
                                        <p:tav tm="100000">
                                          <p:val>
                                            <p:strVal val="#ppt_w"/>
                                          </p:val>
                                        </p:tav>
                                      </p:tavLst>
                                    </p:anim>
                                    <p:anim calcmode="lin" valueType="num">
                                      <p:cBhvr>
                                        <p:cTn id="28" dur="200" fill="hold"/>
                                        <p:tgtEl>
                                          <p:spTgt spid="43"/>
                                        </p:tgtEl>
                                        <p:attrNameLst>
                                          <p:attrName>ppt_h</p:attrName>
                                        </p:attrNameLst>
                                      </p:cBhvr>
                                      <p:tavLst>
                                        <p:tav tm="0">
                                          <p:val>
                                            <p:fltVal val="0"/>
                                          </p:val>
                                        </p:tav>
                                        <p:tav tm="100000">
                                          <p:val>
                                            <p:strVal val="#ppt_h"/>
                                          </p:val>
                                        </p:tav>
                                      </p:tavLst>
                                    </p:anim>
                                    <p:animEffect transition="in" filter="fade">
                                      <p:cBhvr>
                                        <p:cTn id="29" dur="200"/>
                                        <p:tgtEl>
                                          <p:spTgt spid="43"/>
                                        </p:tgtEl>
                                      </p:cBhvr>
                                    </p:animEffect>
                                  </p:childTnLst>
                                </p:cTn>
                              </p:par>
                              <p:par>
                                <p:cTn id="30" presetID="6" presetClass="emph" presetSubtype="0" autoRev="1" fill="hold" nodeType="withEffect">
                                  <p:stCondLst>
                                    <p:cond delay="150"/>
                                  </p:stCondLst>
                                  <p:childTnLst>
                                    <p:animScale>
                                      <p:cBhvr>
                                        <p:cTn id="31" dur="100" fill="hold"/>
                                        <p:tgtEl>
                                          <p:spTgt spid="43"/>
                                        </p:tgtEl>
                                      </p:cBhvr>
                                      <p:by x="130000" y="130000"/>
                                    </p:animScale>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par>
                                <p:cTn id="36" presetID="10" presetClass="entr" presetSubtype="0" fill="hold" grpId="0" nodeType="withEffect">
                                  <p:stCondLst>
                                    <p:cond delay="5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par>
                                <p:cTn id="39" presetID="10" presetClass="entr" presetSubtype="0" fill="hold" grpId="0" nodeType="withEffect">
                                  <p:stCondLst>
                                    <p:cond delay="15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grpId="0" nodeType="withEffect">
                                  <p:stCondLst>
                                    <p:cond delay="35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par>
                                <p:cTn id="48" presetID="10" presetClass="entr" presetSubtype="0" fill="hold" grpId="0" nodeType="withEffect">
                                  <p:stCondLst>
                                    <p:cond delay="45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500"/>
                                        <p:tgtEl>
                                          <p:spTgt spid="47"/>
                                        </p:tgtEl>
                                      </p:cBhvr>
                                    </p:animEffect>
                                  </p:childTnLst>
                                </p:cTn>
                              </p:par>
                            </p:childTnLst>
                          </p:cTn>
                        </p:par>
                        <p:par>
                          <p:cTn id="55" fill="hold">
                            <p:stCondLst>
                              <p:cond delay="3000"/>
                            </p:stCondLst>
                            <p:childTnLst>
                              <p:par>
                                <p:cTn id="56" presetID="22" presetClass="entr" presetSubtype="8" fill="hold" nodeType="after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wipe(left)">
                                      <p:cBhvr>
                                        <p:cTn id="58" dur="500"/>
                                        <p:tgtEl>
                                          <p:spTgt spid="48"/>
                                        </p:tgtEl>
                                      </p:cBhvr>
                                    </p:animEffect>
                                  </p:childTnLst>
                                </p:cTn>
                              </p:par>
                            </p:childTnLst>
                          </p:cTn>
                        </p:par>
                        <p:par>
                          <p:cTn id="59" fill="hold">
                            <p:stCondLst>
                              <p:cond delay="3500"/>
                            </p:stCondLst>
                            <p:childTnLst>
                              <p:par>
                                <p:cTn id="60" presetID="53" presetClass="entr" presetSubtype="16" fill="hold" grpId="0" nodeType="afterEffect">
                                  <p:stCondLst>
                                    <p:cond delay="0"/>
                                  </p:stCondLst>
                                  <p:childTnLst>
                                    <p:set>
                                      <p:cBhvr>
                                        <p:cTn id="61" dur="1" fill="hold">
                                          <p:stCondLst>
                                            <p:cond delay="0"/>
                                          </p:stCondLst>
                                        </p:cTn>
                                        <p:tgtEl>
                                          <p:spTgt spid="49"/>
                                        </p:tgtEl>
                                        <p:attrNameLst>
                                          <p:attrName>style.visibility</p:attrName>
                                        </p:attrNameLst>
                                      </p:cBhvr>
                                      <p:to>
                                        <p:strVal val="visible"/>
                                      </p:to>
                                    </p:set>
                                    <p:anim calcmode="lin" valueType="num">
                                      <p:cBhvr>
                                        <p:cTn id="62" dur="1700" fill="hold"/>
                                        <p:tgtEl>
                                          <p:spTgt spid="49"/>
                                        </p:tgtEl>
                                        <p:attrNameLst>
                                          <p:attrName>ppt_w</p:attrName>
                                        </p:attrNameLst>
                                      </p:cBhvr>
                                      <p:tavLst>
                                        <p:tav tm="0">
                                          <p:val>
                                            <p:fltVal val="0"/>
                                          </p:val>
                                        </p:tav>
                                        <p:tav tm="100000">
                                          <p:val>
                                            <p:strVal val="#ppt_w"/>
                                          </p:val>
                                        </p:tav>
                                      </p:tavLst>
                                    </p:anim>
                                    <p:anim calcmode="lin" valueType="num">
                                      <p:cBhvr>
                                        <p:cTn id="63" dur="1700" fill="hold"/>
                                        <p:tgtEl>
                                          <p:spTgt spid="49"/>
                                        </p:tgtEl>
                                        <p:attrNameLst>
                                          <p:attrName>ppt_h</p:attrName>
                                        </p:attrNameLst>
                                      </p:cBhvr>
                                      <p:tavLst>
                                        <p:tav tm="0">
                                          <p:val>
                                            <p:fltVal val="0"/>
                                          </p:val>
                                        </p:tav>
                                        <p:tav tm="100000">
                                          <p:val>
                                            <p:strVal val="#ppt_h"/>
                                          </p:val>
                                        </p:tav>
                                      </p:tavLst>
                                    </p:anim>
                                    <p:animEffect transition="in" filter="fade">
                                      <p:cBhvr>
                                        <p:cTn id="64" dur="17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P spid="30" grpId="0" animBg="1"/>
      <p:bldP spid="31" grpId="0" animBg="1"/>
      <p:bldP spid="32" grpId="0" animBg="1"/>
      <p:bldP spid="33" grpId="0" animBg="1"/>
      <p:bldP spid="34" grpId="0" animBg="1"/>
      <p:bldP spid="47" grpId="0" animBg="1"/>
      <p:bldP spid="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09870" y="2210937"/>
            <a:ext cx="1924813" cy="1912280"/>
          </a:xfrm>
          <a:prstGeom prst="rect">
            <a:avLst/>
          </a:prstGeom>
        </p:spPr>
      </p:pic>
      <p:sp>
        <p:nvSpPr>
          <p:cNvPr id="4" name="文本占位符 16"/>
          <p:cNvSpPr txBox="1"/>
          <p:nvPr/>
        </p:nvSpPr>
        <p:spPr>
          <a:xfrm>
            <a:off x="2363690" y="2607801"/>
            <a:ext cx="1362148" cy="1056123"/>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5400" b="0" dirty="0" smtClean="0">
                <a:solidFill>
                  <a:srgbClr val="FFC7D2"/>
                </a:solidFill>
              </a:rPr>
              <a:t>04</a:t>
            </a:r>
            <a:endParaRPr lang="en-US" altLang="zh-CN" sz="5400" b="0" dirty="0">
              <a:solidFill>
                <a:srgbClr val="FFC7D2"/>
              </a:solidFill>
            </a:endParaRPr>
          </a:p>
        </p:txBody>
      </p:sp>
      <p:sp>
        <p:nvSpPr>
          <p:cNvPr id="5" name="文本占位符 16"/>
          <p:cNvSpPr txBox="1"/>
          <p:nvPr/>
        </p:nvSpPr>
        <p:spPr>
          <a:xfrm>
            <a:off x="4353897" y="2781920"/>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sz="4000" dirty="0" smtClean="0">
                <a:solidFill>
                  <a:srgbClr val="EA4957"/>
                </a:solidFill>
              </a:rPr>
              <a:t>未来工作计划</a:t>
            </a:r>
            <a:endParaRPr lang="zh-CN" altLang="en-US" sz="4000" dirty="0">
              <a:solidFill>
                <a:srgbClr val="EA4957"/>
              </a:solidFill>
            </a:endParaRPr>
          </a:p>
        </p:txBody>
      </p:sp>
      <p:sp>
        <p:nvSpPr>
          <p:cNvPr id="6" name="文本占位符 16"/>
          <p:cNvSpPr txBox="1"/>
          <p:nvPr/>
        </p:nvSpPr>
        <p:spPr>
          <a:xfrm>
            <a:off x="4353897" y="3489806"/>
            <a:ext cx="3276359" cy="1292662"/>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000" dirty="0">
                <a:solidFill>
                  <a:schemeClr val="tx1">
                    <a:lumMod val="65000"/>
                    <a:lumOff val="35000"/>
                  </a:schemeClr>
                </a:solidFill>
              </a:rPr>
              <a:t>The spring and autumn period and the visual studio is one of the enterprises and individuals to provide professional creativity, brand integration design consultants, more than 10 years working experience. To customers as the benchmark, with wisdom grafting business and the arts.</a:t>
            </a:r>
            <a:endParaRPr lang="zh-CN" altLang="zh-CN" sz="1000" dirty="0">
              <a:solidFill>
                <a:schemeClr val="tx1">
                  <a:lumMod val="65000"/>
                  <a:lumOff val="35000"/>
                </a:schemeClr>
              </a:solidFill>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6663" y="579945"/>
            <a:ext cx="3936256" cy="63531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18" presetClass="entr" presetSubtype="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strips(downRight)">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grpSp>
        <p:nvGrpSpPr>
          <p:cNvPr id="35" name="组合 34"/>
          <p:cNvGrpSpPr/>
          <p:nvPr/>
        </p:nvGrpSpPr>
        <p:grpSpPr>
          <a:xfrm>
            <a:off x="1603670" y="1996776"/>
            <a:ext cx="772611" cy="772611"/>
            <a:chOff x="1817706" y="2167745"/>
            <a:chExt cx="772611" cy="772611"/>
          </a:xfrm>
        </p:grpSpPr>
        <p:sp>
          <p:nvSpPr>
            <p:cNvPr id="36" name="矩形 35"/>
            <p:cNvSpPr/>
            <p:nvPr/>
          </p:nvSpPr>
          <p:spPr>
            <a:xfrm>
              <a:off x="1817706" y="2167745"/>
              <a:ext cx="772611" cy="77261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75000"/>
                    <a:lumOff val="25000"/>
                  </a:schemeClr>
                </a:solidFill>
              </a:endParaRPr>
            </a:p>
          </p:txBody>
        </p:sp>
        <p:sp>
          <p:nvSpPr>
            <p:cNvPr id="37" name="Freeform 6"/>
            <p:cNvSpPr/>
            <p:nvPr/>
          </p:nvSpPr>
          <p:spPr bwMode="auto">
            <a:xfrm>
              <a:off x="2031546" y="2383081"/>
              <a:ext cx="317057" cy="279796"/>
            </a:xfrm>
            <a:custGeom>
              <a:avLst/>
              <a:gdLst>
                <a:gd name="T0" fmla="*/ 1835 w 3607"/>
                <a:gd name="T1" fmla="*/ 3 h 3185"/>
                <a:gd name="T2" fmla="*/ 1893 w 3607"/>
                <a:gd name="T3" fmla="*/ 28 h 3185"/>
                <a:gd name="T4" fmla="*/ 1921 w 3607"/>
                <a:gd name="T5" fmla="*/ 51 h 3185"/>
                <a:gd name="T6" fmla="*/ 1926 w 3607"/>
                <a:gd name="T7" fmla="*/ 56 h 3185"/>
                <a:gd name="T8" fmla="*/ 1928 w 3607"/>
                <a:gd name="T9" fmla="*/ 59 h 3185"/>
                <a:gd name="T10" fmla="*/ 1931 w 3607"/>
                <a:gd name="T11" fmla="*/ 62 h 3185"/>
                <a:gd name="T12" fmla="*/ 1940 w 3607"/>
                <a:gd name="T13" fmla="*/ 70 h 3185"/>
                <a:gd name="T14" fmla="*/ 2016 w 3607"/>
                <a:gd name="T15" fmla="*/ 141 h 3185"/>
                <a:gd name="T16" fmla="*/ 2319 w 3607"/>
                <a:gd name="T17" fmla="*/ 426 h 3185"/>
                <a:gd name="T18" fmla="*/ 2462 w 3607"/>
                <a:gd name="T19" fmla="*/ 156 h 3185"/>
                <a:gd name="T20" fmla="*/ 2941 w 3607"/>
                <a:gd name="T21" fmla="*/ 1006 h 3185"/>
                <a:gd name="T22" fmla="*/ 3549 w 3607"/>
                <a:gd name="T23" fmla="*/ 1573 h 3185"/>
                <a:gd name="T24" fmla="*/ 3585 w 3607"/>
                <a:gd name="T25" fmla="*/ 1623 h 3185"/>
                <a:gd name="T26" fmla="*/ 3605 w 3607"/>
                <a:gd name="T27" fmla="*/ 1685 h 3185"/>
                <a:gd name="T28" fmla="*/ 3605 w 3607"/>
                <a:gd name="T29" fmla="*/ 1755 h 3185"/>
                <a:gd name="T30" fmla="*/ 3583 w 3607"/>
                <a:gd name="T31" fmla="*/ 1819 h 3185"/>
                <a:gd name="T32" fmla="*/ 3544 w 3607"/>
                <a:gd name="T33" fmla="*/ 1870 h 3185"/>
                <a:gd name="T34" fmla="*/ 3492 w 3607"/>
                <a:gd name="T35" fmla="*/ 1905 h 3185"/>
                <a:gd name="T36" fmla="*/ 3431 w 3607"/>
                <a:gd name="T37" fmla="*/ 1917 h 3185"/>
                <a:gd name="T38" fmla="*/ 3373 w 3607"/>
                <a:gd name="T39" fmla="*/ 1906 h 3185"/>
                <a:gd name="T40" fmla="*/ 3322 w 3607"/>
                <a:gd name="T41" fmla="*/ 1875 h 3185"/>
                <a:gd name="T42" fmla="*/ 3164 w 3607"/>
                <a:gd name="T43" fmla="*/ 1725 h 3185"/>
                <a:gd name="T44" fmla="*/ 3175 w 3607"/>
                <a:gd name="T45" fmla="*/ 1791 h 3185"/>
                <a:gd name="T46" fmla="*/ 3177 w 3607"/>
                <a:gd name="T47" fmla="*/ 3017 h 3185"/>
                <a:gd name="T48" fmla="*/ 3165 w 3607"/>
                <a:gd name="T49" fmla="*/ 3083 h 3185"/>
                <a:gd name="T50" fmla="*/ 3133 w 3607"/>
                <a:gd name="T51" fmla="*/ 3136 h 3185"/>
                <a:gd name="T52" fmla="*/ 3085 w 3607"/>
                <a:gd name="T53" fmla="*/ 3172 h 3185"/>
                <a:gd name="T54" fmla="*/ 3027 w 3607"/>
                <a:gd name="T55" fmla="*/ 3185 h 3185"/>
                <a:gd name="T56" fmla="*/ 2226 w 3607"/>
                <a:gd name="T57" fmla="*/ 1835 h 3185"/>
                <a:gd name="T58" fmla="*/ 1374 w 3607"/>
                <a:gd name="T59" fmla="*/ 3185 h 3185"/>
                <a:gd name="T60" fmla="*/ 549 w 3607"/>
                <a:gd name="T61" fmla="*/ 3182 h 3185"/>
                <a:gd name="T62" fmla="*/ 496 w 3607"/>
                <a:gd name="T63" fmla="*/ 3156 h 3185"/>
                <a:gd name="T64" fmla="*/ 455 w 3607"/>
                <a:gd name="T65" fmla="*/ 3111 h 3185"/>
                <a:gd name="T66" fmla="*/ 432 w 3607"/>
                <a:gd name="T67" fmla="*/ 3051 h 3185"/>
                <a:gd name="T68" fmla="*/ 429 w 3607"/>
                <a:gd name="T69" fmla="*/ 1821 h 3185"/>
                <a:gd name="T70" fmla="*/ 436 w 3607"/>
                <a:gd name="T71" fmla="*/ 1758 h 3185"/>
                <a:gd name="T72" fmla="*/ 310 w 3607"/>
                <a:gd name="T73" fmla="*/ 1849 h 3185"/>
                <a:gd name="T74" fmla="*/ 264 w 3607"/>
                <a:gd name="T75" fmla="*/ 1891 h 3185"/>
                <a:gd name="T76" fmla="*/ 208 w 3607"/>
                <a:gd name="T77" fmla="*/ 1914 h 3185"/>
                <a:gd name="T78" fmla="*/ 145 w 3607"/>
                <a:gd name="T79" fmla="*/ 1914 h 3185"/>
                <a:gd name="T80" fmla="*/ 87 w 3607"/>
                <a:gd name="T81" fmla="*/ 1890 h 3185"/>
                <a:gd name="T82" fmla="*/ 41 w 3607"/>
                <a:gd name="T83" fmla="*/ 1847 h 3185"/>
                <a:gd name="T84" fmla="*/ 11 w 3607"/>
                <a:gd name="T85" fmla="*/ 1788 h 3185"/>
                <a:gd name="T86" fmla="*/ 0 w 3607"/>
                <a:gd name="T87" fmla="*/ 1719 h 3185"/>
                <a:gd name="T88" fmla="*/ 9 w 3607"/>
                <a:gd name="T89" fmla="*/ 1658 h 3185"/>
                <a:gd name="T90" fmla="*/ 23 w 3607"/>
                <a:gd name="T91" fmla="*/ 1619 h 3185"/>
                <a:gd name="T92" fmla="*/ 39 w 3607"/>
                <a:gd name="T93" fmla="*/ 1596 h 3185"/>
                <a:gd name="T94" fmla="*/ 78 w 3607"/>
                <a:gd name="T95" fmla="*/ 1555 h 3185"/>
                <a:gd name="T96" fmla="*/ 1695 w 3607"/>
                <a:gd name="T97" fmla="*/ 42 h 3185"/>
                <a:gd name="T98" fmla="*/ 1744 w 3607"/>
                <a:gd name="T99" fmla="*/ 11 h 3185"/>
                <a:gd name="T100" fmla="*/ 1803 w 3607"/>
                <a:gd name="T101" fmla="*/ 0 h 3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07" h="3185">
                  <a:moveTo>
                    <a:pt x="1803" y="0"/>
                  </a:moveTo>
                  <a:lnTo>
                    <a:pt x="1835" y="3"/>
                  </a:lnTo>
                  <a:lnTo>
                    <a:pt x="1865" y="12"/>
                  </a:lnTo>
                  <a:lnTo>
                    <a:pt x="1893" y="28"/>
                  </a:lnTo>
                  <a:lnTo>
                    <a:pt x="1917" y="48"/>
                  </a:lnTo>
                  <a:lnTo>
                    <a:pt x="1921" y="51"/>
                  </a:lnTo>
                  <a:lnTo>
                    <a:pt x="1923" y="53"/>
                  </a:lnTo>
                  <a:lnTo>
                    <a:pt x="1926" y="56"/>
                  </a:lnTo>
                  <a:lnTo>
                    <a:pt x="1927" y="58"/>
                  </a:lnTo>
                  <a:lnTo>
                    <a:pt x="1928" y="59"/>
                  </a:lnTo>
                  <a:lnTo>
                    <a:pt x="1929" y="60"/>
                  </a:lnTo>
                  <a:lnTo>
                    <a:pt x="1931" y="62"/>
                  </a:lnTo>
                  <a:lnTo>
                    <a:pt x="1932" y="63"/>
                  </a:lnTo>
                  <a:lnTo>
                    <a:pt x="1940" y="70"/>
                  </a:lnTo>
                  <a:lnTo>
                    <a:pt x="1965" y="95"/>
                  </a:lnTo>
                  <a:lnTo>
                    <a:pt x="2016" y="141"/>
                  </a:lnTo>
                  <a:lnTo>
                    <a:pt x="2117" y="237"/>
                  </a:lnTo>
                  <a:lnTo>
                    <a:pt x="2319" y="426"/>
                  </a:lnTo>
                  <a:lnTo>
                    <a:pt x="2462" y="559"/>
                  </a:lnTo>
                  <a:lnTo>
                    <a:pt x="2462" y="156"/>
                  </a:lnTo>
                  <a:lnTo>
                    <a:pt x="2941" y="156"/>
                  </a:lnTo>
                  <a:lnTo>
                    <a:pt x="2941" y="1006"/>
                  </a:lnTo>
                  <a:lnTo>
                    <a:pt x="3525" y="1553"/>
                  </a:lnTo>
                  <a:lnTo>
                    <a:pt x="3549" y="1573"/>
                  </a:lnTo>
                  <a:lnTo>
                    <a:pt x="3568" y="1596"/>
                  </a:lnTo>
                  <a:lnTo>
                    <a:pt x="3585" y="1623"/>
                  </a:lnTo>
                  <a:lnTo>
                    <a:pt x="3597" y="1653"/>
                  </a:lnTo>
                  <a:lnTo>
                    <a:pt x="3605" y="1685"/>
                  </a:lnTo>
                  <a:lnTo>
                    <a:pt x="3607" y="1719"/>
                  </a:lnTo>
                  <a:lnTo>
                    <a:pt x="3605" y="1755"/>
                  </a:lnTo>
                  <a:lnTo>
                    <a:pt x="3596" y="1788"/>
                  </a:lnTo>
                  <a:lnTo>
                    <a:pt x="3583" y="1819"/>
                  </a:lnTo>
                  <a:lnTo>
                    <a:pt x="3566" y="1847"/>
                  </a:lnTo>
                  <a:lnTo>
                    <a:pt x="3544" y="1870"/>
                  </a:lnTo>
                  <a:lnTo>
                    <a:pt x="3520" y="1890"/>
                  </a:lnTo>
                  <a:lnTo>
                    <a:pt x="3492" y="1905"/>
                  </a:lnTo>
                  <a:lnTo>
                    <a:pt x="3463" y="1914"/>
                  </a:lnTo>
                  <a:lnTo>
                    <a:pt x="3431" y="1917"/>
                  </a:lnTo>
                  <a:lnTo>
                    <a:pt x="3401" y="1914"/>
                  </a:lnTo>
                  <a:lnTo>
                    <a:pt x="3373" y="1906"/>
                  </a:lnTo>
                  <a:lnTo>
                    <a:pt x="3346" y="1893"/>
                  </a:lnTo>
                  <a:lnTo>
                    <a:pt x="3322" y="1875"/>
                  </a:lnTo>
                  <a:lnTo>
                    <a:pt x="3301" y="1853"/>
                  </a:lnTo>
                  <a:lnTo>
                    <a:pt x="3164" y="1725"/>
                  </a:lnTo>
                  <a:lnTo>
                    <a:pt x="3172" y="1758"/>
                  </a:lnTo>
                  <a:lnTo>
                    <a:pt x="3175" y="1791"/>
                  </a:lnTo>
                  <a:lnTo>
                    <a:pt x="3177" y="1821"/>
                  </a:lnTo>
                  <a:lnTo>
                    <a:pt x="3177" y="3017"/>
                  </a:lnTo>
                  <a:lnTo>
                    <a:pt x="3174" y="3051"/>
                  </a:lnTo>
                  <a:lnTo>
                    <a:pt x="3165" y="3083"/>
                  </a:lnTo>
                  <a:lnTo>
                    <a:pt x="3152" y="3111"/>
                  </a:lnTo>
                  <a:lnTo>
                    <a:pt x="3133" y="3136"/>
                  </a:lnTo>
                  <a:lnTo>
                    <a:pt x="3111" y="3156"/>
                  </a:lnTo>
                  <a:lnTo>
                    <a:pt x="3085" y="3172"/>
                  </a:lnTo>
                  <a:lnTo>
                    <a:pt x="3057" y="3182"/>
                  </a:lnTo>
                  <a:lnTo>
                    <a:pt x="3027" y="3185"/>
                  </a:lnTo>
                  <a:lnTo>
                    <a:pt x="2226" y="3185"/>
                  </a:lnTo>
                  <a:lnTo>
                    <a:pt x="2226" y="1835"/>
                  </a:lnTo>
                  <a:lnTo>
                    <a:pt x="1374" y="1835"/>
                  </a:lnTo>
                  <a:lnTo>
                    <a:pt x="1374" y="3185"/>
                  </a:lnTo>
                  <a:lnTo>
                    <a:pt x="580" y="3185"/>
                  </a:lnTo>
                  <a:lnTo>
                    <a:pt x="549" y="3182"/>
                  </a:lnTo>
                  <a:lnTo>
                    <a:pt x="522" y="3172"/>
                  </a:lnTo>
                  <a:lnTo>
                    <a:pt x="496" y="3156"/>
                  </a:lnTo>
                  <a:lnTo>
                    <a:pt x="473" y="3136"/>
                  </a:lnTo>
                  <a:lnTo>
                    <a:pt x="455" y="3111"/>
                  </a:lnTo>
                  <a:lnTo>
                    <a:pt x="441" y="3083"/>
                  </a:lnTo>
                  <a:lnTo>
                    <a:pt x="432" y="3051"/>
                  </a:lnTo>
                  <a:lnTo>
                    <a:pt x="429" y="3017"/>
                  </a:lnTo>
                  <a:lnTo>
                    <a:pt x="429" y="1821"/>
                  </a:lnTo>
                  <a:lnTo>
                    <a:pt x="431" y="1791"/>
                  </a:lnTo>
                  <a:lnTo>
                    <a:pt x="436" y="1758"/>
                  </a:lnTo>
                  <a:lnTo>
                    <a:pt x="442" y="1725"/>
                  </a:lnTo>
                  <a:lnTo>
                    <a:pt x="310" y="1849"/>
                  </a:lnTo>
                  <a:lnTo>
                    <a:pt x="287" y="1871"/>
                  </a:lnTo>
                  <a:lnTo>
                    <a:pt x="264" y="1891"/>
                  </a:lnTo>
                  <a:lnTo>
                    <a:pt x="237" y="1905"/>
                  </a:lnTo>
                  <a:lnTo>
                    <a:pt x="208" y="1914"/>
                  </a:lnTo>
                  <a:lnTo>
                    <a:pt x="176" y="1917"/>
                  </a:lnTo>
                  <a:lnTo>
                    <a:pt x="145" y="1914"/>
                  </a:lnTo>
                  <a:lnTo>
                    <a:pt x="115" y="1905"/>
                  </a:lnTo>
                  <a:lnTo>
                    <a:pt x="87" y="1890"/>
                  </a:lnTo>
                  <a:lnTo>
                    <a:pt x="63" y="1870"/>
                  </a:lnTo>
                  <a:lnTo>
                    <a:pt x="41" y="1847"/>
                  </a:lnTo>
                  <a:lnTo>
                    <a:pt x="24" y="1819"/>
                  </a:lnTo>
                  <a:lnTo>
                    <a:pt x="11" y="1788"/>
                  </a:lnTo>
                  <a:lnTo>
                    <a:pt x="3" y="1755"/>
                  </a:lnTo>
                  <a:lnTo>
                    <a:pt x="0" y="1719"/>
                  </a:lnTo>
                  <a:lnTo>
                    <a:pt x="2" y="1688"/>
                  </a:lnTo>
                  <a:lnTo>
                    <a:pt x="9" y="1658"/>
                  </a:lnTo>
                  <a:lnTo>
                    <a:pt x="19" y="1630"/>
                  </a:lnTo>
                  <a:lnTo>
                    <a:pt x="23" y="1619"/>
                  </a:lnTo>
                  <a:lnTo>
                    <a:pt x="30" y="1608"/>
                  </a:lnTo>
                  <a:lnTo>
                    <a:pt x="39" y="1596"/>
                  </a:lnTo>
                  <a:lnTo>
                    <a:pt x="57" y="1574"/>
                  </a:lnTo>
                  <a:lnTo>
                    <a:pt x="78" y="1555"/>
                  </a:lnTo>
                  <a:lnTo>
                    <a:pt x="1674" y="65"/>
                  </a:lnTo>
                  <a:lnTo>
                    <a:pt x="1695" y="42"/>
                  </a:lnTo>
                  <a:lnTo>
                    <a:pt x="1718" y="25"/>
                  </a:lnTo>
                  <a:lnTo>
                    <a:pt x="1744" y="11"/>
                  </a:lnTo>
                  <a:lnTo>
                    <a:pt x="1773" y="3"/>
                  </a:lnTo>
                  <a:lnTo>
                    <a:pt x="1803" y="0"/>
                  </a:lnTo>
                  <a:close/>
                </a:path>
              </a:pathLst>
            </a:custGeom>
            <a:solidFill>
              <a:schemeClr val="bg1"/>
            </a:solidFill>
            <a:ln w="0">
              <a:noFill/>
              <a:prstDash val="solid"/>
              <a:round/>
            </a:ln>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8" name="组合 37"/>
          <p:cNvGrpSpPr/>
          <p:nvPr/>
        </p:nvGrpSpPr>
        <p:grpSpPr>
          <a:xfrm>
            <a:off x="8076073" y="3892239"/>
            <a:ext cx="772611" cy="772611"/>
            <a:chOff x="8290109" y="4063208"/>
            <a:chExt cx="772611" cy="772611"/>
          </a:xfrm>
        </p:grpSpPr>
        <p:sp>
          <p:nvSpPr>
            <p:cNvPr id="39" name="矩形 38"/>
            <p:cNvSpPr/>
            <p:nvPr/>
          </p:nvSpPr>
          <p:spPr>
            <a:xfrm>
              <a:off x="8290109" y="4063208"/>
              <a:ext cx="772611" cy="772611"/>
            </a:xfrm>
            <a:prstGeom prst="rect">
              <a:avLst/>
            </a:prstGeom>
            <a:solidFill>
              <a:srgbClr val="F61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75000"/>
                    <a:lumOff val="25000"/>
                  </a:schemeClr>
                </a:solidFill>
              </a:endParaRPr>
            </a:p>
          </p:txBody>
        </p:sp>
        <p:sp>
          <p:nvSpPr>
            <p:cNvPr id="40" name="Freeform 6"/>
            <p:cNvSpPr>
              <a:spLocks noEditPoints="1"/>
            </p:cNvSpPr>
            <p:nvPr/>
          </p:nvSpPr>
          <p:spPr bwMode="auto">
            <a:xfrm>
              <a:off x="8458291" y="4268719"/>
              <a:ext cx="457549" cy="353298"/>
            </a:xfrm>
            <a:custGeom>
              <a:avLst/>
              <a:gdLst>
                <a:gd name="T0" fmla="*/ 2609 w 3553"/>
                <a:gd name="T1" fmla="*/ 2059 h 2747"/>
                <a:gd name="T2" fmla="*/ 2795 w 3553"/>
                <a:gd name="T3" fmla="*/ 2137 h 2747"/>
                <a:gd name="T4" fmla="*/ 2780 w 3553"/>
                <a:gd name="T5" fmla="*/ 1955 h 2747"/>
                <a:gd name="T6" fmla="*/ 2643 w 3553"/>
                <a:gd name="T7" fmla="*/ 1943 h 2747"/>
                <a:gd name="T8" fmla="*/ 3108 w 3553"/>
                <a:gd name="T9" fmla="*/ 1895 h 2747"/>
                <a:gd name="T10" fmla="*/ 3020 w 3553"/>
                <a:gd name="T11" fmla="*/ 2223 h 2747"/>
                <a:gd name="T12" fmla="*/ 2768 w 3553"/>
                <a:gd name="T13" fmla="*/ 2455 h 2747"/>
                <a:gd name="T14" fmla="*/ 2077 w 3553"/>
                <a:gd name="T15" fmla="*/ 1943 h 2747"/>
                <a:gd name="T16" fmla="*/ 2310 w 3553"/>
                <a:gd name="T17" fmla="*/ 1616 h 2747"/>
                <a:gd name="T18" fmla="*/ 2415 w 3553"/>
                <a:gd name="T19" fmla="*/ 1439 h 2747"/>
                <a:gd name="T20" fmla="*/ 1139 w 3553"/>
                <a:gd name="T21" fmla="*/ 324 h 2747"/>
                <a:gd name="T22" fmla="*/ 1373 w 3553"/>
                <a:gd name="T23" fmla="*/ 771 h 2747"/>
                <a:gd name="T24" fmla="*/ 1657 w 3553"/>
                <a:gd name="T25" fmla="*/ 1071 h 2747"/>
                <a:gd name="T26" fmla="*/ 1421 w 3553"/>
                <a:gd name="T27" fmla="*/ 1285 h 2747"/>
                <a:gd name="T28" fmla="*/ 931 w 3553"/>
                <a:gd name="T29" fmla="*/ 1483 h 2747"/>
                <a:gd name="T30" fmla="*/ 392 w 3553"/>
                <a:gd name="T31" fmla="*/ 1461 h 2747"/>
                <a:gd name="T32" fmla="*/ 42 w 3553"/>
                <a:gd name="T33" fmla="*/ 1079 h 2747"/>
                <a:gd name="T34" fmla="*/ 463 w 3553"/>
                <a:gd name="T35" fmla="*/ 1042 h 2747"/>
                <a:gd name="T36" fmla="*/ 694 w 3553"/>
                <a:gd name="T37" fmla="*/ 826 h 2747"/>
                <a:gd name="T38" fmla="*/ 723 w 3553"/>
                <a:gd name="T39" fmla="*/ 565 h 2747"/>
                <a:gd name="T40" fmla="*/ 323 w 3553"/>
                <a:gd name="T41" fmla="*/ 262 h 2747"/>
                <a:gd name="T42" fmla="*/ 2423 w 3553"/>
                <a:gd name="T43" fmla="*/ 6 h 2747"/>
                <a:gd name="T44" fmla="*/ 2939 w 3553"/>
                <a:gd name="T45" fmla="*/ 213 h 2747"/>
                <a:gd name="T46" fmla="*/ 3108 w 3553"/>
                <a:gd name="T47" fmla="*/ 438 h 2747"/>
                <a:gd name="T48" fmla="*/ 3313 w 3553"/>
                <a:gd name="T49" fmla="*/ 620 h 2747"/>
                <a:gd name="T50" fmla="*/ 3525 w 3553"/>
                <a:gd name="T51" fmla="*/ 736 h 2747"/>
                <a:gd name="T52" fmla="*/ 3498 w 3553"/>
                <a:gd name="T53" fmla="*/ 892 h 2747"/>
                <a:gd name="T54" fmla="*/ 3363 w 3553"/>
                <a:gd name="T55" fmla="*/ 1050 h 2747"/>
                <a:gd name="T56" fmla="*/ 3292 w 3553"/>
                <a:gd name="T57" fmla="*/ 1103 h 2747"/>
                <a:gd name="T58" fmla="*/ 3162 w 3553"/>
                <a:gd name="T59" fmla="*/ 1039 h 2747"/>
                <a:gd name="T60" fmla="*/ 3129 w 3553"/>
                <a:gd name="T61" fmla="*/ 1010 h 2747"/>
                <a:gd name="T62" fmla="*/ 3046 w 3553"/>
                <a:gd name="T63" fmla="*/ 832 h 2747"/>
                <a:gd name="T64" fmla="*/ 2840 w 3553"/>
                <a:gd name="T65" fmla="*/ 736 h 2747"/>
                <a:gd name="T66" fmla="*/ 2623 w 3553"/>
                <a:gd name="T67" fmla="*/ 817 h 2747"/>
                <a:gd name="T68" fmla="*/ 2194 w 3553"/>
                <a:gd name="T69" fmla="*/ 1429 h 2747"/>
                <a:gd name="T70" fmla="*/ 2015 w 3553"/>
                <a:gd name="T71" fmla="*/ 1698 h 2747"/>
                <a:gd name="T72" fmla="*/ 1846 w 3553"/>
                <a:gd name="T73" fmla="*/ 1896 h 2747"/>
                <a:gd name="T74" fmla="*/ 1593 w 3553"/>
                <a:gd name="T75" fmla="*/ 2158 h 2747"/>
                <a:gd name="T76" fmla="*/ 1449 w 3553"/>
                <a:gd name="T77" fmla="*/ 2314 h 2747"/>
                <a:gd name="T78" fmla="*/ 1253 w 3553"/>
                <a:gd name="T79" fmla="*/ 2559 h 2747"/>
                <a:gd name="T80" fmla="*/ 1114 w 3553"/>
                <a:gd name="T81" fmla="*/ 2739 h 2747"/>
                <a:gd name="T82" fmla="*/ 869 w 3553"/>
                <a:gd name="T83" fmla="*/ 2624 h 2747"/>
                <a:gd name="T84" fmla="*/ 703 w 3553"/>
                <a:gd name="T85" fmla="*/ 2456 h 2747"/>
                <a:gd name="T86" fmla="*/ 783 w 3553"/>
                <a:gd name="T87" fmla="*/ 2315 h 2747"/>
                <a:gd name="T88" fmla="*/ 1086 w 3553"/>
                <a:gd name="T89" fmla="*/ 2017 h 2747"/>
                <a:gd name="T90" fmla="*/ 1211 w 3553"/>
                <a:gd name="T91" fmla="*/ 1856 h 2747"/>
                <a:gd name="T92" fmla="*/ 1244 w 3553"/>
                <a:gd name="T93" fmla="*/ 1812 h 2747"/>
                <a:gd name="T94" fmla="*/ 1419 w 3553"/>
                <a:gd name="T95" fmla="*/ 1586 h 2747"/>
                <a:gd name="T96" fmla="*/ 1593 w 3553"/>
                <a:gd name="T97" fmla="*/ 1399 h 2747"/>
                <a:gd name="T98" fmla="*/ 1828 w 3553"/>
                <a:gd name="T99" fmla="*/ 1185 h 2747"/>
                <a:gd name="T100" fmla="*/ 1972 w 3553"/>
                <a:gd name="T101" fmla="*/ 1103 h 2747"/>
                <a:gd name="T102" fmla="*/ 2399 w 3553"/>
                <a:gd name="T103" fmla="*/ 620 h 2747"/>
                <a:gd name="T104" fmla="*/ 2438 w 3553"/>
                <a:gd name="T105" fmla="*/ 442 h 2747"/>
                <a:gd name="T106" fmla="*/ 2345 w 3553"/>
                <a:gd name="T107" fmla="*/ 270 h 2747"/>
                <a:gd name="T108" fmla="*/ 2033 w 3553"/>
                <a:gd name="T109" fmla="*/ 222 h 2747"/>
                <a:gd name="T110" fmla="*/ 1836 w 3553"/>
                <a:gd name="T111" fmla="*/ 235 h 2747"/>
                <a:gd name="T112" fmla="*/ 1631 w 3553"/>
                <a:gd name="T113" fmla="*/ 236 h 2747"/>
                <a:gd name="T114" fmla="*/ 1679 w 3553"/>
                <a:gd name="T115" fmla="*/ 138 h 2747"/>
                <a:gd name="T116" fmla="*/ 1911 w 3553"/>
                <a:gd name="T117" fmla="*/ 69 h 2747"/>
                <a:gd name="T118" fmla="*/ 2306 w 3553"/>
                <a:gd name="T119" fmla="*/ 1 h 2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53" h="2747">
                  <a:moveTo>
                    <a:pt x="2705" y="1906"/>
                  </a:moveTo>
                  <a:lnTo>
                    <a:pt x="2681" y="1914"/>
                  </a:lnTo>
                  <a:lnTo>
                    <a:pt x="2659" y="1927"/>
                  </a:lnTo>
                  <a:lnTo>
                    <a:pt x="2640" y="1943"/>
                  </a:lnTo>
                  <a:lnTo>
                    <a:pt x="2624" y="1964"/>
                  </a:lnTo>
                  <a:lnTo>
                    <a:pt x="2613" y="1987"/>
                  </a:lnTo>
                  <a:lnTo>
                    <a:pt x="2607" y="2011"/>
                  </a:lnTo>
                  <a:lnTo>
                    <a:pt x="2606" y="2035"/>
                  </a:lnTo>
                  <a:lnTo>
                    <a:pt x="2609" y="2059"/>
                  </a:lnTo>
                  <a:lnTo>
                    <a:pt x="2618" y="2082"/>
                  </a:lnTo>
                  <a:lnTo>
                    <a:pt x="2630" y="2102"/>
                  </a:lnTo>
                  <a:lnTo>
                    <a:pt x="2647" y="2121"/>
                  </a:lnTo>
                  <a:lnTo>
                    <a:pt x="2667" y="2136"/>
                  </a:lnTo>
                  <a:lnTo>
                    <a:pt x="2693" y="2147"/>
                  </a:lnTo>
                  <a:lnTo>
                    <a:pt x="2719" y="2152"/>
                  </a:lnTo>
                  <a:lnTo>
                    <a:pt x="2745" y="2152"/>
                  </a:lnTo>
                  <a:lnTo>
                    <a:pt x="2771" y="2147"/>
                  </a:lnTo>
                  <a:lnTo>
                    <a:pt x="2795" y="2137"/>
                  </a:lnTo>
                  <a:lnTo>
                    <a:pt x="2817" y="2122"/>
                  </a:lnTo>
                  <a:lnTo>
                    <a:pt x="2835" y="2102"/>
                  </a:lnTo>
                  <a:lnTo>
                    <a:pt x="2841" y="2078"/>
                  </a:lnTo>
                  <a:lnTo>
                    <a:pt x="2841" y="2054"/>
                  </a:lnTo>
                  <a:lnTo>
                    <a:pt x="2837" y="2031"/>
                  </a:lnTo>
                  <a:lnTo>
                    <a:pt x="2829" y="2008"/>
                  </a:lnTo>
                  <a:lnTo>
                    <a:pt x="2817" y="1988"/>
                  </a:lnTo>
                  <a:lnTo>
                    <a:pt x="2800" y="1970"/>
                  </a:lnTo>
                  <a:lnTo>
                    <a:pt x="2780" y="1955"/>
                  </a:lnTo>
                  <a:lnTo>
                    <a:pt x="2756" y="1944"/>
                  </a:lnTo>
                  <a:lnTo>
                    <a:pt x="2732" y="1939"/>
                  </a:lnTo>
                  <a:lnTo>
                    <a:pt x="2707" y="1938"/>
                  </a:lnTo>
                  <a:lnTo>
                    <a:pt x="2683" y="1942"/>
                  </a:lnTo>
                  <a:lnTo>
                    <a:pt x="2659" y="1951"/>
                  </a:lnTo>
                  <a:lnTo>
                    <a:pt x="2638" y="1964"/>
                  </a:lnTo>
                  <a:lnTo>
                    <a:pt x="2619" y="1981"/>
                  </a:lnTo>
                  <a:lnTo>
                    <a:pt x="2629" y="1963"/>
                  </a:lnTo>
                  <a:lnTo>
                    <a:pt x="2643" y="1943"/>
                  </a:lnTo>
                  <a:lnTo>
                    <a:pt x="2662" y="1927"/>
                  </a:lnTo>
                  <a:lnTo>
                    <a:pt x="2682" y="1914"/>
                  </a:lnTo>
                  <a:lnTo>
                    <a:pt x="2705" y="1906"/>
                  </a:lnTo>
                  <a:close/>
                  <a:moveTo>
                    <a:pt x="2415" y="1439"/>
                  </a:moveTo>
                  <a:lnTo>
                    <a:pt x="3058" y="1815"/>
                  </a:lnTo>
                  <a:lnTo>
                    <a:pt x="3075" y="1830"/>
                  </a:lnTo>
                  <a:lnTo>
                    <a:pt x="3090" y="1847"/>
                  </a:lnTo>
                  <a:lnTo>
                    <a:pt x="3101" y="1870"/>
                  </a:lnTo>
                  <a:lnTo>
                    <a:pt x="3108" y="1895"/>
                  </a:lnTo>
                  <a:lnTo>
                    <a:pt x="3111" y="1924"/>
                  </a:lnTo>
                  <a:lnTo>
                    <a:pt x="3111" y="1956"/>
                  </a:lnTo>
                  <a:lnTo>
                    <a:pt x="3109" y="1990"/>
                  </a:lnTo>
                  <a:lnTo>
                    <a:pt x="3103" y="2026"/>
                  </a:lnTo>
                  <a:lnTo>
                    <a:pt x="3093" y="2064"/>
                  </a:lnTo>
                  <a:lnTo>
                    <a:pt x="3080" y="2102"/>
                  </a:lnTo>
                  <a:lnTo>
                    <a:pt x="3063" y="2143"/>
                  </a:lnTo>
                  <a:lnTo>
                    <a:pt x="3044" y="2183"/>
                  </a:lnTo>
                  <a:lnTo>
                    <a:pt x="3020" y="2223"/>
                  </a:lnTo>
                  <a:lnTo>
                    <a:pt x="2995" y="2263"/>
                  </a:lnTo>
                  <a:lnTo>
                    <a:pt x="2968" y="2299"/>
                  </a:lnTo>
                  <a:lnTo>
                    <a:pt x="2940" y="2331"/>
                  </a:lnTo>
                  <a:lnTo>
                    <a:pt x="2912" y="2362"/>
                  </a:lnTo>
                  <a:lnTo>
                    <a:pt x="2882" y="2388"/>
                  </a:lnTo>
                  <a:lnTo>
                    <a:pt x="2854" y="2411"/>
                  </a:lnTo>
                  <a:lnTo>
                    <a:pt x="2824" y="2430"/>
                  </a:lnTo>
                  <a:lnTo>
                    <a:pt x="2796" y="2445"/>
                  </a:lnTo>
                  <a:lnTo>
                    <a:pt x="2768" y="2455"/>
                  </a:lnTo>
                  <a:lnTo>
                    <a:pt x="2742" y="2461"/>
                  </a:lnTo>
                  <a:lnTo>
                    <a:pt x="2717" y="2462"/>
                  </a:lnTo>
                  <a:lnTo>
                    <a:pt x="2694" y="2458"/>
                  </a:lnTo>
                  <a:lnTo>
                    <a:pt x="2673" y="2449"/>
                  </a:lnTo>
                  <a:lnTo>
                    <a:pt x="1982" y="2043"/>
                  </a:lnTo>
                  <a:lnTo>
                    <a:pt x="2009" y="2015"/>
                  </a:lnTo>
                  <a:lnTo>
                    <a:pt x="2034" y="1989"/>
                  </a:lnTo>
                  <a:lnTo>
                    <a:pt x="2057" y="1964"/>
                  </a:lnTo>
                  <a:lnTo>
                    <a:pt x="2077" y="1943"/>
                  </a:lnTo>
                  <a:lnTo>
                    <a:pt x="2093" y="1923"/>
                  </a:lnTo>
                  <a:lnTo>
                    <a:pt x="2125" y="1885"/>
                  </a:lnTo>
                  <a:lnTo>
                    <a:pt x="2157" y="1842"/>
                  </a:lnTo>
                  <a:lnTo>
                    <a:pt x="2191" y="1795"/>
                  </a:lnTo>
                  <a:lnTo>
                    <a:pt x="2223" y="1746"/>
                  </a:lnTo>
                  <a:lnTo>
                    <a:pt x="2257" y="1695"/>
                  </a:lnTo>
                  <a:lnTo>
                    <a:pt x="2276" y="1668"/>
                  </a:lnTo>
                  <a:lnTo>
                    <a:pt x="2294" y="1641"/>
                  </a:lnTo>
                  <a:lnTo>
                    <a:pt x="2310" y="1616"/>
                  </a:lnTo>
                  <a:lnTo>
                    <a:pt x="2326" y="1592"/>
                  </a:lnTo>
                  <a:lnTo>
                    <a:pt x="2341" y="1569"/>
                  </a:lnTo>
                  <a:lnTo>
                    <a:pt x="2354" y="1550"/>
                  </a:lnTo>
                  <a:lnTo>
                    <a:pt x="2365" y="1534"/>
                  </a:lnTo>
                  <a:lnTo>
                    <a:pt x="2373" y="1521"/>
                  </a:lnTo>
                  <a:lnTo>
                    <a:pt x="2379" y="1512"/>
                  </a:lnTo>
                  <a:lnTo>
                    <a:pt x="2393" y="1489"/>
                  </a:lnTo>
                  <a:lnTo>
                    <a:pt x="2405" y="1464"/>
                  </a:lnTo>
                  <a:lnTo>
                    <a:pt x="2415" y="1439"/>
                  </a:lnTo>
                  <a:close/>
                  <a:moveTo>
                    <a:pt x="675" y="157"/>
                  </a:moveTo>
                  <a:lnTo>
                    <a:pt x="738" y="159"/>
                  </a:lnTo>
                  <a:lnTo>
                    <a:pt x="800" y="166"/>
                  </a:lnTo>
                  <a:lnTo>
                    <a:pt x="862" y="179"/>
                  </a:lnTo>
                  <a:lnTo>
                    <a:pt x="923" y="199"/>
                  </a:lnTo>
                  <a:lnTo>
                    <a:pt x="982" y="223"/>
                  </a:lnTo>
                  <a:lnTo>
                    <a:pt x="1040" y="254"/>
                  </a:lnTo>
                  <a:lnTo>
                    <a:pt x="1092" y="287"/>
                  </a:lnTo>
                  <a:lnTo>
                    <a:pt x="1139" y="324"/>
                  </a:lnTo>
                  <a:lnTo>
                    <a:pt x="1182" y="364"/>
                  </a:lnTo>
                  <a:lnTo>
                    <a:pt x="1220" y="408"/>
                  </a:lnTo>
                  <a:lnTo>
                    <a:pt x="1255" y="454"/>
                  </a:lnTo>
                  <a:lnTo>
                    <a:pt x="1286" y="503"/>
                  </a:lnTo>
                  <a:lnTo>
                    <a:pt x="1312" y="553"/>
                  </a:lnTo>
                  <a:lnTo>
                    <a:pt x="1334" y="607"/>
                  </a:lnTo>
                  <a:lnTo>
                    <a:pt x="1352" y="660"/>
                  </a:lnTo>
                  <a:lnTo>
                    <a:pt x="1364" y="716"/>
                  </a:lnTo>
                  <a:lnTo>
                    <a:pt x="1373" y="771"/>
                  </a:lnTo>
                  <a:lnTo>
                    <a:pt x="1376" y="829"/>
                  </a:lnTo>
                  <a:lnTo>
                    <a:pt x="1379" y="831"/>
                  </a:lnTo>
                  <a:lnTo>
                    <a:pt x="1380" y="827"/>
                  </a:lnTo>
                  <a:lnTo>
                    <a:pt x="1380" y="824"/>
                  </a:lnTo>
                  <a:lnTo>
                    <a:pt x="1444" y="862"/>
                  </a:lnTo>
                  <a:lnTo>
                    <a:pt x="1443" y="868"/>
                  </a:lnTo>
                  <a:lnTo>
                    <a:pt x="1708" y="1023"/>
                  </a:lnTo>
                  <a:lnTo>
                    <a:pt x="1684" y="1046"/>
                  </a:lnTo>
                  <a:lnTo>
                    <a:pt x="1657" y="1071"/>
                  </a:lnTo>
                  <a:lnTo>
                    <a:pt x="1628" y="1096"/>
                  </a:lnTo>
                  <a:lnTo>
                    <a:pt x="1600" y="1124"/>
                  </a:lnTo>
                  <a:lnTo>
                    <a:pt x="1570" y="1150"/>
                  </a:lnTo>
                  <a:lnTo>
                    <a:pt x="1541" y="1177"/>
                  </a:lnTo>
                  <a:lnTo>
                    <a:pt x="1513" y="1202"/>
                  </a:lnTo>
                  <a:lnTo>
                    <a:pt x="1487" y="1226"/>
                  </a:lnTo>
                  <a:lnTo>
                    <a:pt x="1461" y="1249"/>
                  </a:lnTo>
                  <a:lnTo>
                    <a:pt x="1440" y="1269"/>
                  </a:lnTo>
                  <a:lnTo>
                    <a:pt x="1421" y="1285"/>
                  </a:lnTo>
                  <a:lnTo>
                    <a:pt x="1392" y="1312"/>
                  </a:lnTo>
                  <a:lnTo>
                    <a:pt x="1365" y="1341"/>
                  </a:lnTo>
                  <a:lnTo>
                    <a:pt x="1338" y="1371"/>
                  </a:lnTo>
                  <a:lnTo>
                    <a:pt x="1309" y="1405"/>
                  </a:lnTo>
                  <a:lnTo>
                    <a:pt x="1264" y="1460"/>
                  </a:lnTo>
                  <a:lnTo>
                    <a:pt x="1219" y="1515"/>
                  </a:lnTo>
                  <a:lnTo>
                    <a:pt x="1176" y="1571"/>
                  </a:lnTo>
                  <a:lnTo>
                    <a:pt x="987" y="1460"/>
                  </a:lnTo>
                  <a:lnTo>
                    <a:pt x="931" y="1483"/>
                  </a:lnTo>
                  <a:lnTo>
                    <a:pt x="873" y="1502"/>
                  </a:lnTo>
                  <a:lnTo>
                    <a:pt x="814" y="1515"/>
                  </a:lnTo>
                  <a:lnTo>
                    <a:pt x="754" y="1524"/>
                  </a:lnTo>
                  <a:lnTo>
                    <a:pt x="693" y="1527"/>
                  </a:lnTo>
                  <a:lnTo>
                    <a:pt x="633" y="1525"/>
                  </a:lnTo>
                  <a:lnTo>
                    <a:pt x="571" y="1518"/>
                  </a:lnTo>
                  <a:lnTo>
                    <a:pt x="511" y="1504"/>
                  </a:lnTo>
                  <a:lnTo>
                    <a:pt x="451" y="1485"/>
                  </a:lnTo>
                  <a:lnTo>
                    <a:pt x="392" y="1461"/>
                  </a:lnTo>
                  <a:lnTo>
                    <a:pt x="335" y="1430"/>
                  </a:lnTo>
                  <a:lnTo>
                    <a:pt x="285" y="1396"/>
                  </a:lnTo>
                  <a:lnTo>
                    <a:pt x="238" y="1360"/>
                  </a:lnTo>
                  <a:lnTo>
                    <a:pt x="194" y="1320"/>
                  </a:lnTo>
                  <a:lnTo>
                    <a:pt x="156" y="1276"/>
                  </a:lnTo>
                  <a:lnTo>
                    <a:pt x="121" y="1231"/>
                  </a:lnTo>
                  <a:lnTo>
                    <a:pt x="90" y="1182"/>
                  </a:lnTo>
                  <a:lnTo>
                    <a:pt x="64" y="1131"/>
                  </a:lnTo>
                  <a:lnTo>
                    <a:pt x="42" y="1079"/>
                  </a:lnTo>
                  <a:lnTo>
                    <a:pt x="25" y="1024"/>
                  </a:lnTo>
                  <a:lnTo>
                    <a:pt x="12" y="969"/>
                  </a:lnTo>
                  <a:lnTo>
                    <a:pt x="3" y="913"/>
                  </a:lnTo>
                  <a:lnTo>
                    <a:pt x="0" y="856"/>
                  </a:lnTo>
                  <a:lnTo>
                    <a:pt x="1" y="799"/>
                  </a:lnTo>
                  <a:lnTo>
                    <a:pt x="397" y="1033"/>
                  </a:lnTo>
                  <a:lnTo>
                    <a:pt x="417" y="1042"/>
                  </a:lnTo>
                  <a:lnTo>
                    <a:pt x="439" y="1044"/>
                  </a:lnTo>
                  <a:lnTo>
                    <a:pt x="463" y="1042"/>
                  </a:lnTo>
                  <a:lnTo>
                    <a:pt x="489" y="1034"/>
                  </a:lnTo>
                  <a:lnTo>
                    <a:pt x="515" y="1022"/>
                  </a:lnTo>
                  <a:lnTo>
                    <a:pt x="543" y="1005"/>
                  </a:lnTo>
                  <a:lnTo>
                    <a:pt x="570" y="984"/>
                  </a:lnTo>
                  <a:lnTo>
                    <a:pt x="598" y="959"/>
                  </a:lnTo>
                  <a:lnTo>
                    <a:pt x="625" y="930"/>
                  </a:lnTo>
                  <a:lnTo>
                    <a:pt x="651" y="897"/>
                  </a:lnTo>
                  <a:lnTo>
                    <a:pt x="675" y="862"/>
                  </a:lnTo>
                  <a:lnTo>
                    <a:pt x="694" y="826"/>
                  </a:lnTo>
                  <a:lnTo>
                    <a:pt x="709" y="791"/>
                  </a:lnTo>
                  <a:lnTo>
                    <a:pt x="721" y="757"/>
                  </a:lnTo>
                  <a:lnTo>
                    <a:pt x="730" y="723"/>
                  </a:lnTo>
                  <a:lnTo>
                    <a:pt x="737" y="692"/>
                  </a:lnTo>
                  <a:lnTo>
                    <a:pt x="740" y="661"/>
                  </a:lnTo>
                  <a:lnTo>
                    <a:pt x="740" y="633"/>
                  </a:lnTo>
                  <a:lnTo>
                    <a:pt x="738" y="608"/>
                  </a:lnTo>
                  <a:lnTo>
                    <a:pt x="731" y="585"/>
                  </a:lnTo>
                  <a:lnTo>
                    <a:pt x="723" y="565"/>
                  </a:lnTo>
                  <a:lnTo>
                    <a:pt x="710" y="549"/>
                  </a:lnTo>
                  <a:lnTo>
                    <a:pt x="694" y="537"/>
                  </a:lnTo>
                  <a:lnTo>
                    <a:pt x="299" y="302"/>
                  </a:lnTo>
                  <a:lnTo>
                    <a:pt x="305" y="296"/>
                  </a:lnTo>
                  <a:lnTo>
                    <a:pt x="309" y="289"/>
                  </a:lnTo>
                  <a:lnTo>
                    <a:pt x="311" y="282"/>
                  </a:lnTo>
                  <a:lnTo>
                    <a:pt x="314" y="274"/>
                  </a:lnTo>
                  <a:lnTo>
                    <a:pt x="317" y="266"/>
                  </a:lnTo>
                  <a:lnTo>
                    <a:pt x="323" y="262"/>
                  </a:lnTo>
                  <a:lnTo>
                    <a:pt x="377" y="231"/>
                  </a:lnTo>
                  <a:lnTo>
                    <a:pt x="434" y="206"/>
                  </a:lnTo>
                  <a:lnTo>
                    <a:pt x="492" y="186"/>
                  </a:lnTo>
                  <a:lnTo>
                    <a:pt x="553" y="171"/>
                  </a:lnTo>
                  <a:lnTo>
                    <a:pt x="614" y="162"/>
                  </a:lnTo>
                  <a:lnTo>
                    <a:pt x="675" y="157"/>
                  </a:lnTo>
                  <a:close/>
                  <a:moveTo>
                    <a:pt x="2347" y="0"/>
                  </a:moveTo>
                  <a:lnTo>
                    <a:pt x="2386" y="1"/>
                  </a:lnTo>
                  <a:lnTo>
                    <a:pt x="2423" y="6"/>
                  </a:lnTo>
                  <a:lnTo>
                    <a:pt x="2457" y="12"/>
                  </a:lnTo>
                  <a:lnTo>
                    <a:pt x="2535" y="32"/>
                  </a:lnTo>
                  <a:lnTo>
                    <a:pt x="2606" y="52"/>
                  </a:lnTo>
                  <a:lnTo>
                    <a:pt x="2672" y="74"/>
                  </a:lnTo>
                  <a:lnTo>
                    <a:pt x="2732" y="97"/>
                  </a:lnTo>
                  <a:lnTo>
                    <a:pt x="2789" y="122"/>
                  </a:lnTo>
                  <a:lnTo>
                    <a:pt x="2842" y="151"/>
                  </a:lnTo>
                  <a:lnTo>
                    <a:pt x="2891" y="180"/>
                  </a:lnTo>
                  <a:lnTo>
                    <a:pt x="2939" y="213"/>
                  </a:lnTo>
                  <a:lnTo>
                    <a:pt x="2986" y="250"/>
                  </a:lnTo>
                  <a:lnTo>
                    <a:pt x="3015" y="275"/>
                  </a:lnTo>
                  <a:lnTo>
                    <a:pt x="3038" y="300"/>
                  </a:lnTo>
                  <a:lnTo>
                    <a:pt x="3057" y="325"/>
                  </a:lnTo>
                  <a:lnTo>
                    <a:pt x="3071" y="348"/>
                  </a:lnTo>
                  <a:lnTo>
                    <a:pt x="3082" y="372"/>
                  </a:lnTo>
                  <a:lnTo>
                    <a:pt x="3092" y="394"/>
                  </a:lnTo>
                  <a:lnTo>
                    <a:pt x="3099" y="417"/>
                  </a:lnTo>
                  <a:lnTo>
                    <a:pt x="3108" y="438"/>
                  </a:lnTo>
                  <a:lnTo>
                    <a:pt x="3117" y="459"/>
                  </a:lnTo>
                  <a:lnTo>
                    <a:pt x="3128" y="481"/>
                  </a:lnTo>
                  <a:lnTo>
                    <a:pt x="3141" y="502"/>
                  </a:lnTo>
                  <a:lnTo>
                    <a:pt x="3159" y="523"/>
                  </a:lnTo>
                  <a:lnTo>
                    <a:pt x="3181" y="544"/>
                  </a:lnTo>
                  <a:lnTo>
                    <a:pt x="3213" y="570"/>
                  </a:lnTo>
                  <a:lnTo>
                    <a:pt x="3246" y="589"/>
                  </a:lnTo>
                  <a:lnTo>
                    <a:pt x="3280" y="606"/>
                  </a:lnTo>
                  <a:lnTo>
                    <a:pt x="3313" y="620"/>
                  </a:lnTo>
                  <a:lnTo>
                    <a:pt x="3346" y="631"/>
                  </a:lnTo>
                  <a:lnTo>
                    <a:pt x="3377" y="640"/>
                  </a:lnTo>
                  <a:lnTo>
                    <a:pt x="3405" y="650"/>
                  </a:lnTo>
                  <a:lnTo>
                    <a:pt x="3432" y="660"/>
                  </a:lnTo>
                  <a:lnTo>
                    <a:pt x="3455" y="671"/>
                  </a:lnTo>
                  <a:lnTo>
                    <a:pt x="3473" y="684"/>
                  </a:lnTo>
                  <a:lnTo>
                    <a:pt x="3492" y="702"/>
                  </a:lnTo>
                  <a:lnTo>
                    <a:pt x="3509" y="719"/>
                  </a:lnTo>
                  <a:lnTo>
                    <a:pt x="3525" y="736"/>
                  </a:lnTo>
                  <a:lnTo>
                    <a:pt x="3538" y="755"/>
                  </a:lnTo>
                  <a:lnTo>
                    <a:pt x="3548" y="775"/>
                  </a:lnTo>
                  <a:lnTo>
                    <a:pt x="3553" y="793"/>
                  </a:lnTo>
                  <a:lnTo>
                    <a:pt x="3553" y="812"/>
                  </a:lnTo>
                  <a:lnTo>
                    <a:pt x="3548" y="830"/>
                  </a:lnTo>
                  <a:lnTo>
                    <a:pt x="3536" y="849"/>
                  </a:lnTo>
                  <a:lnTo>
                    <a:pt x="3525" y="861"/>
                  </a:lnTo>
                  <a:lnTo>
                    <a:pt x="3513" y="875"/>
                  </a:lnTo>
                  <a:lnTo>
                    <a:pt x="3498" y="892"/>
                  </a:lnTo>
                  <a:lnTo>
                    <a:pt x="3483" y="910"/>
                  </a:lnTo>
                  <a:lnTo>
                    <a:pt x="3467" y="930"/>
                  </a:lnTo>
                  <a:lnTo>
                    <a:pt x="3449" y="949"/>
                  </a:lnTo>
                  <a:lnTo>
                    <a:pt x="3433" y="968"/>
                  </a:lnTo>
                  <a:lnTo>
                    <a:pt x="3416" y="987"/>
                  </a:lnTo>
                  <a:lnTo>
                    <a:pt x="3400" y="1006"/>
                  </a:lnTo>
                  <a:lnTo>
                    <a:pt x="3386" y="1022"/>
                  </a:lnTo>
                  <a:lnTo>
                    <a:pt x="3372" y="1036"/>
                  </a:lnTo>
                  <a:lnTo>
                    <a:pt x="3363" y="1050"/>
                  </a:lnTo>
                  <a:lnTo>
                    <a:pt x="3354" y="1058"/>
                  </a:lnTo>
                  <a:lnTo>
                    <a:pt x="3348" y="1065"/>
                  </a:lnTo>
                  <a:lnTo>
                    <a:pt x="3347" y="1067"/>
                  </a:lnTo>
                  <a:lnTo>
                    <a:pt x="3345" y="1069"/>
                  </a:lnTo>
                  <a:lnTo>
                    <a:pt x="3341" y="1075"/>
                  </a:lnTo>
                  <a:lnTo>
                    <a:pt x="3332" y="1082"/>
                  </a:lnTo>
                  <a:lnTo>
                    <a:pt x="3321" y="1090"/>
                  </a:lnTo>
                  <a:lnTo>
                    <a:pt x="3308" y="1098"/>
                  </a:lnTo>
                  <a:lnTo>
                    <a:pt x="3292" y="1103"/>
                  </a:lnTo>
                  <a:lnTo>
                    <a:pt x="3275" y="1104"/>
                  </a:lnTo>
                  <a:lnTo>
                    <a:pt x="3255" y="1101"/>
                  </a:lnTo>
                  <a:lnTo>
                    <a:pt x="3240" y="1096"/>
                  </a:lnTo>
                  <a:lnTo>
                    <a:pt x="3223" y="1089"/>
                  </a:lnTo>
                  <a:lnTo>
                    <a:pt x="3205" y="1076"/>
                  </a:lnTo>
                  <a:lnTo>
                    <a:pt x="3189" y="1063"/>
                  </a:lnTo>
                  <a:lnTo>
                    <a:pt x="3177" y="1052"/>
                  </a:lnTo>
                  <a:lnTo>
                    <a:pt x="3168" y="1044"/>
                  </a:lnTo>
                  <a:lnTo>
                    <a:pt x="3162" y="1039"/>
                  </a:lnTo>
                  <a:lnTo>
                    <a:pt x="3158" y="1035"/>
                  </a:lnTo>
                  <a:lnTo>
                    <a:pt x="3154" y="1032"/>
                  </a:lnTo>
                  <a:lnTo>
                    <a:pt x="3152" y="1031"/>
                  </a:lnTo>
                  <a:lnTo>
                    <a:pt x="3150" y="1029"/>
                  </a:lnTo>
                  <a:lnTo>
                    <a:pt x="3149" y="1028"/>
                  </a:lnTo>
                  <a:lnTo>
                    <a:pt x="3145" y="1026"/>
                  </a:lnTo>
                  <a:lnTo>
                    <a:pt x="3142" y="1022"/>
                  </a:lnTo>
                  <a:lnTo>
                    <a:pt x="3137" y="1017"/>
                  </a:lnTo>
                  <a:lnTo>
                    <a:pt x="3129" y="1010"/>
                  </a:lnTo>
                  <a:lnTo>
                    <a:pt x="3117" y="997"/>
                  </a:lnTo>
                  <a:lnTo>
                    <a:pt x="3108" y="980"/>
                  </a:lnTo>
                  <a:lnTo>
                    <a:pt x="3102" y="959"/>
                  </a:lnTo>
                  <a:lnTo>
                    <a:pt x="3095" y="937"/>
                  </a:lnTo>
                  <a:lnTo>
                    <a:pt x="3090" y="914"/>
                  </a:lnTo>
                  <a:lnTo>
                    <a:pt x="3082" y="891"/>
                  </a:lnTo>
                  <a:lnTo>
                    <a:pt x="3073" y="870"/>
                  </a:lnTo>
                  <a:lnTo>
                    <a:pt x="3061" y="850"/>
                  </a:lnTo>
                  <a:lnTo>
                    <a:pt x="3046" y="832"/>
                  </a:lnTo>
                  <a:lnTo>
                    <a:pt x="3033" y="820"/>
                  </a:lnTo>
                  <a:lnTo>
                    <a:pt x="3017" y="807"/>
                  </a:lnTo>
                  <a:lnTo>
                    <a:pt x="2999" y="792"/>
                  </a:lnTo>
                  <a:lnTo>
                    <a:pt x="2977" y="777"/>
                  </a:lnTo>
                  <a:lnTo>
                    <a:pt x="2953" y="763"/>
                  </a:lnTo>
                  <a:lnTo>
                    <a:pt x="2925" y="751"/>
                  </a:lnTo>
                  <a:lnTo>
                    <a:pt x="2894" y="741"/>
                  </a:lnTo>
                  <a:lnTo>
                    <a:pt x="2868" y="738"/>
                  </a:lnTo>
                  <a:lnTo>
                    <a:pt x="2840" y="736"/>
                  </a:lnTo>
                  <a:lnTo>
                    <a:pt x="2809" y="740"/>
                  </a:lnTo>
                  <a:lnTo>
                    <a:pt x="2777" y="746"/>
                  </a:lnTo>
                  <a:lnTo>
                    <a:pt x="2743" y="757"/>
                  </a:lnTo>
                  <a:lnTo>
                    <a:pt x="2708" y="774"/>
                  </a:lnTo>
                  <a:lnTo>
                    <a:pt x="2671" y="794"/>
                  </a:lnTo>
                  <a:lnTo>
                    <a:pt x="2631" y="822"/>
                  </a:lnTo>
                  <a:lnTo>
                    <a:pt x="2627" y="818"/>
                  </a:lnTo>
                  <a:lnTo>
                    <a:pt x="2625" y="819"/>
                  </a:lnTo>
                  <a:lnTo>
                    <a:pt x="2623" y="817"/>
                  </a:lnTo>
                  <a:lnTo>
                    <a:pt x="2621" y="816"/>
                  </a:lnTo>
                  <a:lnTo>
                    <a:pt x="2209" y="1312"/>
                  </a:lnTo>
                  <a:lnTo>
                    <a:pt x="2218" y="1328"/>
                  </a:lnTo>
                  <a:lnTo>
                    <a:pt x="2225" y="1345"/>
                  </a:lnTo>
                  <a:lnTo>
                    <a:pt x="2227" y="1362"/>
                  </a:lnTo>
                  <a:lnTo>
                    <a:pt x="2225" y="1379"/>
                  </a:lnTo>
                  <a:lnTo>
                    <a:pt x="2216" y="1396"/>
                  </a:lnTo>
                  <a:lnTo>
                    <a:pt x="2206" y="1411"/>
                  </a:lnTo>
                  <a:lnTo>
                    <a:pt x="2194" y="1429"/>
                  </a:lnTo>
                  <a:lnTo>
                    <a:pt x="2178" y="1452"/>
                  </a:lnTo>
                  <a:lnTo>
                    <a:pt x="2162" y="1478"/>
                  </a:lnTo>
                  <a:lnTo>
                    <a:pt x="2142" y="1507"/>
                  </a:lnTo>
                  <a:lnTo>
                    <a:pt x="2123" y="1537"/>
                  </a:lnTo>
                  <a:lnTo>
                    <a:pt x="2102" y="1569"/>
                  </a:lnTo>
                  <a:lnTo>
                    <a:pt x="2080" y="1602"/>
                  </a:lnTo>
                  <a:lnTo>
                    <a:pt x="2058" y="1634"/>
                  </a:lnTo>
                  <a:lnTo>
                    <a:pt x="2036" y="1666"/>
                  </a:lnTo>
                  <a:lnTo>
                    <a:pt x="2015" y="1698"/>
                  </a:lnTo>
                  <a:lnTo>
                    <a:pt x="1994" y="1726"/>
                  </a:lnTo>
                  <a:lnTo>
                    <a:pt x="1975" y="1752"/>
                  </a:lnTo>
                  <a:lnTo>
                    <a:pt x="1957" y="1775"/>
                  </a:lnTo>
                  <a:lnTo>
                    <a:pt x="1942" y="1794"/>
                  </a:lnTo>
                  <a:lnTo>
                    <a:pt x="1929" y="1809"/>
                  </a:lnTo>
                  <a:lnTo>
                    <a:pt x="1913" y="1826"/>
                  </a:lnTo>
                  <a:lnTo>
                    <a:pt x="1893" y="1847"/>
                  </a:lnTo>
                  <a:lnTo>
                    <a:pt x="1871" y="1870"/>
                  </a:lnTo>
                  <a:lnTo>
                    <a:pt x="1846" y="1896"/>
                  </a:lnTo>
                  <a:lnTo>
                    <a:pt x="1821" y="1923"/>
                  </a:lnTo>
                  <a:lnTo>
                    <a:pt x="1793" y="1952"/>
                  </a:lnTo>
                  <a:lnTo>
                    <a:pt x="1764" y="1981"/>
                  </a:lnTo>
                  <a:lnTo>
                    <a:pt x="1734" y="2012"/>
                  </a:lnTo>
                  <a:lnTo>
                    <a:pt x="1705" y="2042"/>
                  </a:lnTo>
                  <a:lnTo>
                    <a:pt x="1675" y="2073"/>
                  </a:lnTo>
                  <a:lnTo>
                    <a:pt x="1647" y="2102"/>
                  </a:lnTo>
                  <a:lnTo>
                    <a:pt x="1619" y="2131"/>
                  </a:lnTo>
                  <a:lnTo>
                    <a:pt x="1593" y="2158"/>
                  </a:lnTo>
                  <a:lnTo>
                    <a:pt x="1568" y="2184"/>
                  </a:lnTo>
                  <a:lnTo>
                    <a:pt x="1546" y="2207"/>
                  </a:lnTo>
                  <a:lnTo>
                    <a:pt x="1526" y="2228"/>
                  </a:lnTo>
                  <a:lnTo>
                    <a:pt x="1510" y="2245"/>
                  </a:lnTo>
                  <a:lnTo>
                    <a:pt x="1497" y="2259"/>
                  </a:lnTo>
                  <a:lnTo>
                    <a:pt x="1488" y="2269"/>
                  </a:lnTo>
                  <a:lnTo>
                    <a:pt x="1478" y="2280"/>
                  </a:lnTo>
                  <a:lnTo>
                    <a:pt x="1465" y="2295"/>
                  </a:lnTo>
                  <a:lnTo>
                    <a:pt x="1449" y="2314"/>
                  </a:lnTo>
                  <a:lnTo>
                    <a:pt x="1432" y="2336"/>
                  </a:lnTo>
                  <a:lnTo>
                    <a:pt x="1412" y="2360"/>
                  </a:lnTo>
                  <a:lnTo>
                    <a:pt x="1390" y="2386"/>
                  </a:lnTo>
                  <a:lnTo>
                    <a:pt x="1368" y="2413"/>
                  </a:lnTo>
                  <a:lnTo>
                    <a:pt x="1345" y="2443"/>
                  </a:lnTo>
                  <a:lnTo>
                    <a:pt x="1322" y="2472"/>
                  </a:lnTo>
                  <a:lnTo>
                    <a:pt x="1298" y="2502"/>
                  </a:lnTo>
                  <a:lnTo>
                    <a:pt x="1275" y="2531"/>
                  </a:lnTo>
                  <a:lnTo>
                    <a:pt x="1253" y="2559"/>
                  </a:lnTo>
                  <a:lnTo>
                    <a:pt x="1233" y="2587"/>
                  </a:lnTo>
                  <a:lnTo>
                    <a:pt x="1214" y="2613"/>
                  </a:lnTo>
                  <a:lnTo>
                    <a:pt x="1197" y="2636"/>
                  </a:lnTo>
                  <a:lnTo>
                    <a:pt x="1183" y="2656"/>
                  </a:lnTo>
                  <a:lnTo>
                    <a:pt x="1171" y="2675"/>
                  </a:lnTo>
                  <a:lnTo>
                    <a:pt x="1163" y="2689"/>
                  </a:lnTo>
                  <a:lnTo>
                    <a:pt x="1149" y="2711"/>
                  </a:lnTo>
                  <a:lnTo>
                    <a:pt x="1133" y="2728"/>
                  </a:lnTo>
                  <a:lnTo>
                    <a:pt x="1114" y="2739"/>
                  </a:lnTo>
                  <a:lnTo>
                    <a:pt x="1093" y="2746"/>
                  </a:lnTo>
                  <a:lnTo>
                    <a:pt x="1070" y="2747"/>
                  </a:lnTo>
                  <a:lnTo>
                    <a:pt x="1046" y="2743"/>
                  </a:lnTo>
                  <a:lnTo>
                    <a:pt x="1021" y="2734"/>
                  </a:lnTo>
                  <a:lnTo>
                    <a:pt x="994" y="2719"/>
                  </a:lnTo>
                  <a:lnTo>
                    <a:pt x="967" y="2700"/>
                  </a:lnTo>
                  <a:lnTo>
                    <a:pt x="935" y="2675"/>
                  </a:lnTo>
                  <a:lnTo>
                    <a:pt x="902" y="2650"/>
                  </a:lnTo>
                  <a:lnTo>
                    <a:pt x="869" y="2624"/>
                  </a:lnTo>
                  <a:lnTo>
                    <a:pt x="838" y="2599"/>
                  </a:lnTo>
                  <a:lnTo>
                    <a:pt x="808" y="2574"/>
                  </a:lnTo>
                  <a:lnTo>
                    <a:pt x="781" y="2550"/>
                  </a:lnTo>
                  <a:lnTo>
                    <a:pt x="758" y="2527"/>
                  </a:lnTo>
                  <a:lnTo>
                    <a:pt x="740" y="2506"/>
                  </a:lnTo>
                  <a:lnTo>
                    <a:pt x="729" y="2493"/>
                  </a:lnTo>
                  <a:lnTo>
                    <a:pt x="719" y="2480"/>
                  </a:lnTo>
                  <a:lnTo>
                    <a:pt x="710" y="2468"/>
                  </a:lnTo>
                  <a:lnTo>
                    <a:pt x="703" y="2456"/>
                  </a:lnTo>
                  <a:lnTo>
                    <a:pt x="697" y="2444"/>
                  </a:lnTo>
                  <a:lnTo>
                    <a:pt x="694" y="2431"/>
                  </a:lnTo>
                  <a:lnTo>
                    <a:pt x="693" y="2418"/>
                  </a:lnTo>
                  <a:lnTo>
                    <a:pt x="696" y="2404"/>
                  </a:lnTo>
                  <a:lnTo>
                    <a:pt x="704" y="2389"/>
                  </a:lnTo>
                  <a:lnTo>
                    <a:pt x="716" y="2373"/>
                  </a:lnTo>
                  <a:lnTo>
                    <a:pt x="732" y="2355"/>
                  </a:lnTo>
                  <a:lnTo>
                    <a:pt x="755" y="2337"/>
                  </a:lnTo>
                  <a:lnTo>
                    <a:pt x="783" y="2315"/>
                  </a:lnTo>
                  <a:lnTo>
                    <a:pt x="814" y="2289"/>
                  </a:lnTo>
                  <a:lnTo>
                    <a:pt x="846" y="2259"/>
                  </a:lnTo>
                  <a:lnTo>
                    <a:pt x="881" y="2228"/>
                  </a:lnTo>
                  <a:lnTo>
                    <a:pt x="918" y="2194"/>
                  </a:lnTo>
                  <a:lnTo>
                    <a:pt x="954" y="2158"/>
                  </a:lnTo>
                  <a:lnTo>
                    <a:pt x="990" y="2122"/>
                  </a:lnTo>
                  <a:lnTo>
                    <a:pt x="1024" y="2086"/>
                  </a:lnTo>
                  <a:lnTo>
                    <a:pt x="1057" y="2051"/>
                  </a:lnTo>
                  <a:lnTo>
                    <a:pt x="1086" y="2017"/>
                  </a:lnTo>
                  <a:lnTo>
                    <a:pt x="1114" y="1986"/>
                  </a:lnTo>
                  <a:lnTo>
                    <a:pt x="1136" y="1957"/>
                  </a:lnTo>
                  <a:lnTo>
                    <a:pt x="1154" y="1932"/>
                  </a:lnTo>
                  <a:lnTo>
                    <a:pt x="1171" y="1910"/>
                  </a:lnTo>
                  <a:lnTo>
                    <a:pt x="1183" y="1894"/>
                  </a:lnTo>
                  <a:lnTo>
                    <a:pt x="1194" y="1880"/>
                  </a:lnTo>
                  <a:lnTo>
                    <a:pt x="1202" y="1869"/>
                  </a:lnTo>
                  <a:lnTo>
                    <a:pt x="1207" y="1861"/>
                  </a:lnTo>
                  <a:lnTo>
                    <a:pt x="1211" y="1856"/>
                  </a:lnTo>
                  <a:lnTo>
                    <a:pt x="1215" y="1851"/>
                  </a:lnTo>
                  <a:lnTo>
                    <a:pt x="1216" y="1849"/>
                  </a:lnTo>
                  <a:lnTo>
                    <a:pt x="1217" y="1848"/>
                  </a:lnTo>
                  <a:lnTo>
                    <a:pt x="1218" y="1848"/>
                  </a:lnTo>
                  <a:lnTo>
                    <a:pt x="1218" y="1848"/>
                  </a:lnTo>
                  <a:lnTo>
                    <a:pt x="1219" y="1845"/>
                  </a:lnTo>
                  <a:lnTo>
                    <a:pt x="1225" y="1838"/>
                  </a:lnTo>
                  <a:lnTo>
                    <a:pt x="1232" y="1827"/>
                  </a:lnTo>
                  <a:lnTo>
                    <a:pt x="1244" y="1812"/>
                  </a:lnTo>
                  <a:lnTo>
                    <a:pt x="1258" y="1795"/>
                  </a:lnTo>
                  <a:lnTo>
                    <a:pt x="1273" y="1774"/>
                  </a:lnTo>
                  <a:lnTo>
                    <a:pt x="1290" y="1750"/>
                  </a:lnTo>
                  <a:lnTo>
                    <a:pt x="1310" y="1725"/>
                  </a:lnTo>
                  <a:lnTo>
                    <a:pt x="1330" y="1699"/>
                  </a:lnTo>
                  <a:lnTo>
                    <a:pt x="1352" y="1671"/>
                  </a:lnTo>
                  <a:lnTo>
                    <a:pt x="1374" y="1643"/>
                  </a:lnTo>
                  <a:lnTo>
                    <a:pt x="1396" y="1615"/>
                  </a:lnTo>
                  <a:lnTo>
                    <a:pt x="1419" y="1586"/>
                  </a:lnTo>
                  <a:lnTo>
                    <a:pt x="1441" y="1559"/>
                  </a:lnTo>
                  <a:lnTo>
                    <a:pt x="1463" y="1533"/>
                  </a:lnTo>
                  <a:lnTo>
                    <a:pt x="1483" y="1508"/>
                  </a:lnTo>
                  <a:lnTo>
                    <a:pt x="1503" y="1486"/>
                  </a:lnTo>
                  <a:lnTo>
                    <a:pt x="1522" y="1465"/>
                  </a:lnTo>
                  <a:lnTo>
                    <a:pt x="1538" y="1449"/>
                  </a:lnTo>
                  <a:lnTo>
                    <a:pt x="1554" y="1435"/>
                  </a:lnTo>
                  <a:lnTo>
                    <a:pt x="1572" y="1418"/>
                  </a:lnTo>
                  <a:lnTo>
                    <a:pt x="1593" y="1399"/>
                  </a:lnTo>
                  <a:lnTo>
                    <a:pt x="1616" y="1378"/>
                  </a:lnTo>
                  <a:lnTo>
                    <a:pt x="1641" y="1355"/>
                  </a:lnTo>
                  <a:lnTo>
                    <a:pt x="1668" y="1331"/>
                  </a:lnTo>
                  <a:lnTo>
                    <a:pt x="1695" y="1306"/>
                  </a:lnTo>
                  <a:lnTo>
                    <a:pt x="1722" y="1281"/>
                  </a:lnTo>
                  <a:lnTo>
                    <a:pt x="1750" y="1256"/>
                  </a:lnTo>
                  <a:lnTo>
                    <a:pt x="1777" y="1232"/>
                  </a:lnTo>
                  <a:lnTo>
                    <a:pt x="1804" y="1208"/>
                  </a:lnTo>
                  <a:lnTo>
                    <a:pt x="1828" y="1185"/>
                  </a:lnTo>
                  <a:lnTo>
                    <a:pt x="1851" y="1165"/>
                  </a:lnTo>
                  <a:lnTo>
                    <a:pt x="1870" y="1147"/>
                  </a:lnTo>
                  <a:lnTo>
                    <a:pt x="1888" y="1131"/>
                  </a:lnTo>
                  <a:lnTo>
                    <a:pt x="1902" y="1118"/>
                  </a:lnTo>
                  <a:lnTo>
                    <a:pt x="1912" y="1110"/>
                  </a:lnTo>
                  <a:lnTo>
                    <a:pt x="1929" y="1100"/>
                  </a:lnTo>
                  <a:lnTo>
                    <a:pt x="1944" y="1096"/>
                  </a:lnTo>
                  <a:lnTo>
                    <a:pt x="1959" y="1099"/>
                  </a:lnTo>
                  <a:lnTo>
                    <a:pt x="1972" y="1103"/>
                  </a:lnTo>
                  <a:lnTo>
                    <a:pt x="1983" y="1110"/>
                  </a:lnTo>
                  <a:lnTo>
                    <a:pt x="2415" y="637"/>
                  </a:lnTo>
                  <a:lnTo>
                    <a:pt x="2410" y="633"/>
                  </a:lnTo>
                  <a:lnTo>
                    <a:pt x="2405" y="628"/>
                  </a:lnTo>
                  <a:lnTo>
                    <a:pt x="2402" y="626"/>
                  </a:lnTo>
                  <a:lnTo>
                    <a:pt x="2400" y="624"/>
                  </a:lnTo>
                  <a:lnTo>
                    <a:pt x="2399" y="623"/>
                  </a:lnTo>
                  <a:lnTo>
                    <a:pt x="2398" y="622"/>
                  </a:lnTo>
                  <a:lnTo>
                    <a:pt x="2399" y="620"/>
                  </a:lnTo>
                  <a:lnTo>
                    <a:pt x="2402" y="612"/>
                  </a:lnTo>
                  <a:lnTo>
                    <a:pt x="2407" y="600"/>
                  </a:lnTo>
                  <a:lnTo>
                    <a:pt x="2412" y="584"/>
                  </a:lnTo>
                  <a:lnTo>
                    <a:pt x="2417" y="564"/>
                  </a:lnTo>
                  <a:lnTo>
                    <a:pt x="2424" y="542"/>
                  </a:lnTo>
                  <a:lnTo>
                    <a:pt x="2430" y="519"/>
                  </a:lnTo>
                  <a:lnTo>
                    <a:pt x="2434" y="494"/>
                  </a:lnTo>
                  <a:lnTo>
                    <a:pt x="2437" y="468"/>
                  </a:lnTo>
                  <a:lnTo>
                    <a:pt x="2438" y="442"/>
                  </a:lnTo>
                  <a:lnTo>
                    <a:pt x="2437" y="417"/>
                  </a:lnTo>
                  <a:lnTo>
                    <a:pt x="2434" y="392"/>
                  </a:lnTo>
                  <a:lnTo>
                    <a:pt x="2426" y="369"/>
                  </a:lnTo>
                  <a:lnTo>
                    <a:pt x="2416" y="348"/>
                  </a:lnTo>
                  <a:lnTo>
                    <a:pt x="2404" y="331"/>
                  </a:lnTo>
                  <a:lnTo>
                    <a:pt x="2391" y="313"/>
                  </a:lnTo>
                  <a:lnTo>
                    <a:pt x="2377" y="298"/>
                  </a:lnTo>
                  <a:lnTo>
                    <a:pt x="2363" y="283"/>
                  </a:lnTo>
                  <a:lnTo>
                    <a:pt x="2345" y="270"/>
                  </a:lnTo>
                  <a:lnTo>
                    <a:pt x="2326" y="258"/>
                  </a:lnTo>
                  <a:lnTo>
                    <a:pt x="2305" y="247"/>
                  </a:lnTo>
                  <a:lnTo>
                    <a:pt x="2279" y="238"/>
                  </a:lnTo>
                  <a:lnTo>
                    <a:pt x="2250" y="230"/>
                  </a:lnTo>
                  <a:lnTo>
                    <a:pt x="2217" y="225"/>
                  </a:lnTo>
                  <a:lnTo>
                    <a:pt x="2178" y="222"/>
                  </a:lnTo>
                  <a:lnTo>
                    <a:pt x="2136" y="219"/>
                  </a:lnTo>
                  <a:lnTo>
                    <a:pt x="2087" y="219"/>
                  </a:lnTo>
                  <a:lnTo>
                    <a:pt x="2033" y="222"/>
                  </a:lnTo>
                  <a:lnTo>
                    <a:pt x="2029" y="222"/>
                  </a:lnTo>
                  <a:lnTo>
                    <a:pt x="2018" y="223"/>
                  </a:lnTo>
                  <a:lnTo>
                    <a:pt x="2003" y="224"/>
                  </a:lnTo>
                  <a:lnTo>
                    <a:pt x="1982" y="225"/>
                  </a:lnTo>
                  <a:lnTo>
                    <a:pt x="1957" y="227"/>
                  </a:lnTo>
                  <a:lnTo>
                    <a:pt x="1929" y="229"/>
                  </a:lnTo>
                  <a:lnTo>
                    <a:pt x="1899" y="230"/>
                  </a:lnTo>
                  <a:lnTo>
                    <a:pt x="1868" y="232"/>
                  </a:lnTo>
                  <a:lnTo>
                    <a:pt x="1836" y="235"/>
                  </a:lnTo>
                  <a:lnTo>
                    <a:pt x="1806" y="237"/>
                  </a:lnTo>
                  <a:lnTo>
                    <a:pt x="1776" y="239"/>
                  </a:lnTo>
                  <a:lnTo>
                    <a:pt x="1749" y="241"/>
                  </a:lnTo>
                  <a:lnTo>
                    <a:pt x="1726" y="242"/>
                  </a:lnTo>
                  <a:lnTo>
                    <a:pt x="1706" y="244"/>
                  </a:lnTo>
                  <a:lnTo>
                    <a:pt x="1692" y="246"/>
                  </a:lnTo>
                  <a:lnTo>
                    <a:pt x="1669" y="246"/>
                  </a:lnTo>
                  <a:lnTo>
                    <a:pt x="1648" y="242"/>
                  </a:lnTo>
                  <a:lnTo>
                    <a:pt x="1631" y="236"/>
                  </a:lnTo>
                  <a:lnTo>
                    <a:pt x="1619" y="227"/>
                  </a:lnTo>
                  <a:lnTo>
                    <a:pt x="1612" y="216"/>
                  </a:lnTo>
                  <a:lnTo>
                    <a:pt x="1608" y="204"/>
                  </a:lnTo>
                  <a:lnTo>
                    <a:pt x="1609" y="190"/>
                  </a:lnTo>
                  <a:lnTo>
                    <a:pt x="1617" y="177"/>
                  </a:lnTo>
                  <a:lnTo>
                    <a:pt x="1630" y="164"/>
                  </a:lnTo>
                  <a:lnTo>
                    <a:pt x="1650" y="151"/>
                  </a:lnTo>
                  <a:lnTo>
                    <a:pt x="1676" y="139"/>
                  </a:lnTo>
                  <a:lnTo>
                    <a:pt x="1679" y="138"/>
                  </a:lnTo>
                  <a:lnTo>
                    <a:pt x="1687" y="134"/>
                  </a:lnTo>
                  <a:lnTo>
                    <a:pt x="1702" y="130"/>
                  </a:lnTo>
                  <a:lnTo>
                    <a:pt x="1720" y="123"/>
                  </a:lnTo>
                  <a:lnTo>
                    <a:pt x="1743" y="117"/>
                  </a:lnTo>
                  <a:lnTo>
                    <a:pt x="1771" y="108"/>
                  </a:lnTo>
                  <a:lnTo>
                    <a:pt x="1801" y="99"/>
                  </a:lnTo>
                  <a:lnTo>
                    <a:pt x="1835" y="90"/>
                  </a:lnTo>
                  <a:lnTo>
                    <a:pt x="1871" y="79"/>
                  </a:lnTo>
                  <a:lnTo>
                    <a:pt x="1911" y="69"/>
                  </a:lnTo>
                  <a:lnTo>
                    <a:pt x="1953" y="58"/>
                  </a:lnTo>
                  <a:lnTo>
                    <a:pt x="1995" y="48"/>
                  </a:lnTo>
                  <a:lnTo>
                    <a:pt x="2039" y="38"/>
                  </a:lnTo>
                  <a:lnTo>
                    <a:pt x="2084" y="30"/>
                  </a:lnTo>
                  <a:lnTo>
                    <a:pt x="2129" y="21"/>
                  </a:lnTo>
                  <a:lnTo>
                    <a:pt x="2174" y="14"/>
                  </a:lnTo>
                  <a:lnTo>
                    <a:pt x="2219" y="8"/>
                  </a:lnTo>
                  <a:lnTo>
                    <a:pt x="2263" y="3"/>
                  </a:lnTo>
                  <a:lnTo>
                    <a:pt x="2306" y="1"/>
                  </a:lnTo>
                  <a:lnTo>
                    <a:pt x="2347" y="0"/>
                  </a:lnTo>
                  <a:close/>
                </a:path>
              </a:pathLst>
            </a:custGeom>
            <a:solidFill>
              <a:schemeClr val="bg1"/>
            </a:solidFill>
            <a:ln w="0">
              <a:noFill/>
              <a:prstDash val="solid"/>
              <a:round/>
            </a:ln>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1" name="组合 40"/>
          <p:cNvGrpSpPr/>
          <p:nvPr/>
        </p:nvGrpSpPr>
        <p:grpSpPr>
          <a:xfrm>
            <a:off x="4829633" y="3977580"/>
            <a:ext cx="772611" cy="772611"/>
            <a:chOff x="5043669" y="4148549"/>
            <a:chExt cx="772611" cy="772611"/>
          </a:xfrm>
        </p:grpSpPr>
        <p:sp>
          <p:nvSpPr>
            <p:cNvPr id="42" name="矩形 41"/>
            <p:cNvSpPr/>
            <p:nvPr/>
          </p:nvSpPr>
          <p:spPr>
            <a:xfrm>
              <a:off x="5043669" y="4148549"/>
              <a:ext cx="772611" cy="77261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75000"/>
                    <a:lumOff val="25000"/>
                  </a:schemeClr>
                </a:solidFill>
              </a:endParaRPr>
            </a:p>
          </p:txBody>
        </p:sp>
        <p:sp>
          <p:nvSpPr>
            <p:cNvPr id="43" name="Shape 538"/>
            <p:cNvSpPr/>
            <p:nvPr/>
          </p:nvSpPr>
          <p:spPr>
            <a:xfrm>
              <a:off x="5298138" y="4360425"/>
              <a:ext cx="304106" cy="301613"/>
            </a:xfrm>
            <a:custGeom>
              <a:avLst/>
              <a:gdLst/>
              <a:ahLst/>
              <a:cxnLst>
                <a:cxn ang="0">
                  <a:pos x="wd2" y="hd2"/>
                </a:cxn>
                <a:cxn ang="5400000">
                  <a:pos x="wd2" y="hd2"/>
                </a:cxn>
                <a:cxn ang="10800000">
                  <a:pos x="wd2" y="hd2"/>
                </a:cxn>
                <a:cxn ang="16200000">
                  <a:pos x="wd2" y="hd2"/>
                </a:cxn>
              </a:cxnLst>
              <a:rect l="0" t="0" r="r" b="b"/>
              <a:pathLst>
                <a:path w="21554" h="21600" extrusionOk="0">
                  <a:moveTo>
                    <a:pt x="15017" y="5596"/>
                  </a:moveTo>
                  <a:lnTo>
                    <a:pt x="8281" y="12346"/>
                  </a:lnTo>
                  <a:cubicBezTo>
                    <a:pt x="8018" y="12609"/>
                    <a:pt x="8018" y="13038"/>
                    <a:pt x="8281" y="13302"/>
                  </a:cubicBezTo>
                  <a:cubicBezTo>
                    <a:pt x="8413" y="13434"/>
                    <a:pt x="8583" y="13499"/>
                    <a:pt x="8755" y="13499"/>
                  </a:cubicBezTo>
                  <a:cubicBezTo>
                    <a:pt x="8929" y="13499"/>
                    <a:pt x="9101" y="13434"/>
                    <a:pt x="9232" y="13302"/>
                  </a:cubicBezTo>
                  <a:lnTo>
                    <a:pt x="15967" y="6552"/>
                  </a:lnTo>
                  <a:cubicBezTo>
                    <a:pt x="16230" y="6288"/>
                    <a:pt x="16230" y="5860"/>
                    <a:pt x="15967" y="5596"/>
                  </a:cubicBezTo>
                  <a:cubicBezTo>
                    <a:pt x="15703" y="5332"/>
                    <a:pt x="15279" y="5332"/>
                    <a:pt x="15017" y="5596"/>
                  </a:cubicBezTo>
                  <a:cubicBezTo>
                    <a:pt x="15017" y="5596"/>
                    <a:pt x="15017" y="5596"/>
                    <a:pt x="15017" y="5596"/>
                  </a:cubicBezTo>
                  <a:close/>
                  <a:moveTo>
                    <a:pt x="19439" y="5820"/>
                  </a:moveTo>
                  <a:lnTo>
                    <a:pt x="18811" y="6450"/>
                  </a:lnTo>
                  <a:cubicBezTo>
                    <a:pt x="18753" y="5484"/>
                    <a:pt x="18351" y="4585"/>
                    <a:pt x="17664" y="3895"/>
                  </a:cubicBezTo>
                  <a:cubicBezTo>
                    <a:pt x="16977" y="3207"/>
                    <a:pt x="16078" y="2808"/>
                    <a:pt x="15115" y="2745"/>
                  </a:cubicBezTo>
                  <a:lnTo>
                    <a:pt x="15746" y="2119"/>
                  </a:lnTo>
                  <a:lnTo>
                    <a:pt x="15746" y="2116"/>
                  </a:lnTo>
                  <a:cubicBezTo>
                    <a:pt x="16240" y="1621"/>
                    <a:pt x="16894" y="1351"/>
                    <a:pt x="17595" y="1351"/>
                  </a:cubicBezTo>
                  <a:cubicBezTo>
                    <a:pt x="18292" y="1351"/>
                    <a:pt x="18946" y="1621"/>
                    <a:pt x="19439" y="2116"/>
                  </a:cubicBezTo>
                  <a:cubicBezTo>
                    <a:pt x="19933" y="2610"/>
                    <a:pt x="20206" y="3268"/>
                    <a:pt x="20206" y="3968"/>
                  </a:cubicBezTo>
                  <a:cubicBezTo>
                    <a:pt x="20206" y="4667"/>
                    <a:pt x="19936" y="5325"/>
                    <a:pt x="19439" y="5820"/>
                  </a:cubicBezTo>
                  <a:cubicBezTo>
                    <a:pt x="19439" y="5820"/>
                    <a:pt x="19439" y="5820"/>
                    <a:pt x="19439" y="5820"/>
                  </a:cubicBezTo>
                  <a:close/>
                  <a:moveTo>
                    <a:pt x="16710" y="8553"/>
                  </a:moveTo>
                  <a:lnTo>
                    <a:pt x="8506" y="16775"/>
                  </a:lnTo>
                  <a:lnTo>
                    <a:pt x="8742" y="15665"/>
                  </a:lnTo>
                  <a:cubicBezTo>
                    <a:pt x="8785" y="15463"/>
                    <a:pt x="8735" y="15259"/>
                    <a:pt x="8608" y="15100"/>
                  </a:cubicBezTo>
                  <a:cubicBezTo>
                    <a:pt x="8478" y="14938"/>
                    <a:pt x="8285" y="14850"/>
                    <a:pt x="8084" y="14850"/>
                  </a:cubicBezTo>
                  <a:lnTo>
                    <a:pt x="6735" y="14850"/>
                  </a:lnTo>
                  <a:lnTo>
                    <a:pt x="6735" y="13499"/>
                  </a:lnTo>
                  <a:cubicBezTo>
                    <a:pt x="6735" y="13126"/>
                    <a:pt x="6433" y="12823"/>
                    <a:pt x="6061" y="12823"/>
                  </a:cubicBezTo>
                  <a:lnTo>
                    <a:pt x="5000" y="12823"/>
                  </a:lnTo>
                  <a:lnTo>
                    <a:pt x="13011" y="4841"/>
                  </a:lnTo>
                  <a:lnTo>
                    <a:pt x="13017" y="4851"/>
                  </a:lnTo>
                  <a:cubicBezTo>
                    <a:pt x="13510" y="4356"/>
                    <a:pt x="14168" y="4084"/>
                    <a:pt x="14865" y="4084"/>
                  </a:cubicBezTo>
                  <a:cubicBezTo>
                    <a:pt x="15562" y="4084"/>
                    <a:pt x="16220" y="4356"/>
                    <a:pt x="16710" y="4851"/>
                  </a:cubicBezTo>
                  <a:cubicBezTo>
                    <a:pt x="17203" y="5346"/>
                    <a:pt x="17476" y="6001"/>
                    <a:pt x="17476" y="6700"/>
                  </a:cubicBezTo>
                  <a:cubicBezTo>
                    <a:pt x="17476" y="7402"/>
                    <a:pt x="17207" y="8058"/>
                    <a:pt x="16710" y="8553"/>
                  </a:cubicBezTo>
                  <a:cubicBezTo>
                    <a:pt x="16710" y="8553"/>
                    <a:pt x="16710" y="8553"/>
                    <a:pt x="16710" y="8553"/>
                  </a:cubicBezTo>
                  <a:close/>
                  <a:moveTo>
                    <a:pt x="6798" y="18334"/>
                  </a:moveTo>
                  <a:lnTo>
                    <a:pt x="4289" y="19109"/>
                  </a:lnTo>
                  <a:cubicBezTo>
                    <a:pt x="4144" y="18677"/>
                    <a:pt x="3917" y="18297"/>
                    <a:pt x="3605" y="17985"/>
                  </a:cubicBezTo>
                  <a:cubicBezTo>
                    <a:pt x="3335" y="17714"/>
                    <a:pt x="3023" y="17506"/>
                    <a:pt x="2694" y="17336"/>
                  </a:cubicBezTo>
                  <a:lnTo>
                    <a:pt x="3839" y="14175"/>
                  </a:lnTo>
                  <a:lnTo>
                    <a:pt x="5387" y="14175"/>
                  </a:lnTo>
                  <a:lnTo>
                    <a:pt x="5387" y="15522"/>
                  </a:lnTo>
                  <a:cubicBezTo>
                    <a:pt x="5387" y="15898"/>
                    <a:pt x="5690" y="16198"/>
                    <a:pt x="6061" y="16198"/>
                  </a:cubicBezTo>
                  <a:lnTo>
                    <a:pt x="7251" y="16198"/>
                  </a:lnTo>
                  <a:cubicBezTo>
                    <a:pt x="7251" y="16198"/>
                    <a:pt x="6798" y="18334"/>
                    <a:pt x="6798" y="18334"/>
                  </a:cubicBezTo>
                  <a:close/>
                  <a:moveTo>
                    <a:pt x="20394" y="1163"/>
                  </a:moveTo>
                  <a:cubicBezTo>
                    <a:pt x="19646" y="412"/>
                    <a:pt x="18651" y="0"/>
                    <a:pt x="17595" y="0"/>
                  </a:cubicBezTo>
                  <a:cubicBezTo>
                    <a:pt x="16536" y="0"/>
                    <a:pt x="15543" y="412"/>
                    <a:pt x="14796" y="1160"/>
                  </a:cubicBezTo>
                  <a:lnTo>
                    <a:pt x="2895" y="13022"/>
                  </a:lnTo>
                  <a:cubicBezTo>
                    <a:pt x="2823" y="13090"/>
                    <a:pt x="2770" y="13176"/>
                    <a:pt x="2733" y="13268"/>
                  </a:cubicBezTo>
                  <a:lnTo>
                    <a:pt x="40" y="20694"/>
                  </a:lnTo>
                  <a:cubicBezTo>
                    <a:pt x="-46" y="20931"/>
                    <a:pt x="11" y="21205"/>
                    <a:pt x="185" y="21389"/>
                  </a:cubicBezTo>
                  <a:cubicBezTo>
                    <a:pt x="316" y="21524"/>
                    <a:pt x="491" y="21600"/>
                    <a:pt x="675" y="21600"/>
                  </a:cubicBezTo>
                  <a:cubicBezTo>
                    <a:pt x="741" y="21600"/>
                    <a:pt x="806" y="21590"/>
                    <a:pt x="872" y="21571"/>
                  </a:cubicBezTo>
                  <a:lnTo>
                    <a:pt x="7571" y="19511"/>
                  </a:lnTo>
                  <a:cubicBezTo>
                    <a:pt x="7676" y="19478"/>
                    <a:pt x="7771" y="19419"/>
                    <a:pt x="7850" y="19343"/>
                  </a:cubicBezTo>
                  <a:lnTo>
                    <a:pt x="20394" y="6771"/>
                  </a:lnTo>
                  <a:cubicBezTo>
                    <a:pt x="21140" y="6025"/>
                    <a:pt x="21554" y="5026"/>
                    <a:pt x="21554" y="3968"/>
                  </a:cubicBezTo>
                  <a:cubicBezTo>
                    <a:pt x="21551" y="2906"/>
                    <a:pt x="21140" y="1912"/>
                    <a:pt x="20394" y="1163"/>
                  </a:cubicBezTo>
                  <a:cubicBezTo>
                    <a:pt x="20394" y="1163"/>
                    <a:pt x="20394" y="1163"/>
                    <a:pt x="20394" y="1163"/>
                  </a:cubicBezTo>
                  <a:close/>
                </a:path>
              </a:pathLst>
            </a:custGeom>
            <a:solidFill>
              <a:schemeClr val="bg1"/>
            </a:solidFill>
            <a:ln w="12700" cap="flat">
              <a:noFill/>
              <a:miter lim="400000"/>
            </a:ln>
            <a:effectLst/>
          </p:spPr>
          <p:txBody>
            <a:bodyPr wrap="square" lIns="50800" tIns="50800" rIns="50800" bIns="5080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987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4" name="组合 43"/>
          <p:cNvGrpSpPr/>
          <p:nvPr/>
        </p:nvGrpSpPr>
        <p:grpSpPr>
          <a:xfrm>
            <a:off x="1603670" y="3977581"/>
            <a:ext cx="772611" cy="772611"/>
            <a:chOff x="1817706" y="4148550"/>
            <a:chExt cx="772611" cy="772611"/>
          </a:xfrm>
        </p:grpSpPr>
        <p:sp>
          <p:nvSpPr>
            <p:cNvPr id="45" name="矩形 44"/>
            <p:cNvSpPr/>
            <p:nvPr/>
          </p:nvSpPr>
          <p:spPr>
            <a:xfrm>
              <a:off x="1817706" y="4148550"/>
              <a:ext cx="772611" cy="772611"/>
            </a:xfrm>
            <a:prstGeom prst="rect">
              <a:avLst/>
            </a:prstGeom>
            <a:solidFill>
              <a:srgbClr val="F61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75000"/>
                    <a:lumOff val="25000"/>
                  </a:schemeClr>
                </a:solidFill>
              </a:endParaRPr>
            </a:p>
          </p:txBody>
        </p:sp>
        <p:sp>
          <p:nvSpPr>
            <p:cNvPr id="46" name="Freeform 6"/>
            <p:cNvSpPr>
              <a:spLocks noEditPoints="1"/>
            </p:cNvSpPr>
            <p:nvPr/>
          </p:nvSpPr>
          <p:spPr bwMode="auto">
            <a:xfrm>
              <a:off x="1980691" y="4363072"/>
              <a:ext cx="426524" cy="268470"/>
            </a:xfrm>
            <a:custGeom>
              <a:avLst/>
              <a:gdLst>
                <a:gd name="T0" fmla="*/ 3132 w 3545"/>
                <a:gd name="T1" fmla="*/ 1485 h 2230"/>
                <a:gd name="T2" fmla="*/ 3354 w 3545"/>
                <a:gd name="T3" fmla="*/ 1626 h 2230"/>
                <a:gd name="T4" fmla="*/ 3495 w 3545"/>
                <a:gd name="T5" fmla="*/ 1875 h 2230"/>
                <a:gd name="T6" fmla="*/ 3545 w 3545"/>
                <a:gd name="T7" fmla="*/ 2230 h 2230"/>
                <a:gd name="T8" fmla="*/ 2292 w 3545"/>
                <a:gd name="T9" fmla="*/ 1938 h 2230"/>
                <a:gd name="T10" fmla="*/ 2416 w 3545"/>
                <a:gd name="T11" fmla="*/ 1667 h 2230"/>
                <a:gd name="T12" fmla="*/ 2622 w 3545"/>
                <a:gd name="T13" fmla="*/ 1505 h 2230"/>
                <a:gd name="T14" fmla="*/ 2903 w 3545"/>
                <a:gd name="T15" fmla="*/ 1449 h 2230"/>
                <a:gd name="T16" fmla="*/ 872 w 3545"/>
                <a:gd name="T17" fmla="*/ 1485 h 2230"/>
                <a:gd name="T18" fmla="*/ 1094 w 3545"/>
                <a:gd name="T19" fmla="*/ 1626 h 2230"/>
                <a:gd name="T20" fmla="*/ 1235 w 3545"/>
                <a:gd name="T21" fmla="*/ 1875 h 2230"/>
                <a:gd name="T22" fmla="*/ 1285 w 3545"/>
                <a:gd name="T23" fmla="*/ 2230 h 2230"/>
                <a:gd name="T24" fmla="*/ 31 w 3545"/>
                <a:gd name="T25" fmla="*/ 1938 h 2230"/>
                <a:gd name="T26" fmla="*/ 154 w 3545"/>
                <a:gd name="T27" fmla="*/ 1667 h 2230"/>
                <a:gd name="T28" fmla="*/ 362 w 3545"/>
                <a:gd name="T29" fmla="*/ 1505 h 2230"/>
                <a:gd name="T30" fmla="*/ 642 w 3545"/>
                <a:gd name="T31" fmla="*/ 1449 h 2230"/>
                <a:gd name="T32" fmla="*/ 1995 w 3545"/>
                <a:gd name="T33" fmla="*/ 1092 h 2230"/>
                <a:gd name="T34" fmla="*/ 2289 w 3545"/>
                <a:gd name="T35" fmla="*/ 1177 h 2230"/>
                <a:gd name="T36" fmla="*/ 2534 w 3545"/>
                <a:gd name="T37" fmla="*/ 1320 h 2230"/>
                <a:gd name="T38" fmla="*/ 2361 w 3545"/>
                <a:gd name="T39" fmla="*/ 1494 h 2230"/>
                <a:gd name="T40" fmla="*/ 2182 w 3545"/>
                <a:gd name="T41" fmla="*/ 1768 h 2230"/>
                <a:gd name="T42" fmla="*/ 2106 w 3545"/>
                <a:gd name="T43" fmla="*/ 2143 h 2230"/>
                <a:gd name="T44" fmla="*/ 1433 w 3545"/>
                <a:gd name="T45" fmla="*/ 1981 h 2230"/>
                <a:gd name="T46" fmla="*/ 1315 w 3545"/>
                <a:gd name="T47" fmla="*/ 1645 h 2230"/>
                <a:gd name="T48" fmla="*/ 1099 w 3545"/>
                <a:gd name="T49" fmla="*/ 1415 h 2230"/>
                <a:gd name="T50" fmla="*/ 1107 w 3545"/>
                <a:gd name="T51" fmla="*/ 1256 h 2230"/>
                <a:gd name="T52" fmla="*/ 1376 w 3545"/>
                <a:gd name="T53" fmla="*/ 1136 h 2230"/>
                <a:gd name="T54" fmla="*/ 1670 w 3545"/>
                <a:gd name="T55" fmla="*/ 1077 h 2230"/>
                <a:gd name="T56" fmla="*/ 2967 w 3545"/>
                <a:gd name="T57" fmla="*/ 741 h 2230"/>
                <a:gd name="T58" fmla="*/ 3137 w 3545"/>
                <a:gd name="T59" fmla="*/ 870 h 2230"/>
                <a:gd name="T60" fmla="*/ 3185 w 3545"/>
                <a:gd name="T61" fmla="*/ 1087 h 2230"/>
                <a:gd name="T62" fmla="*/ 3081 w 3545"/>
                <a:gd name="T63" fmla="*/ 1276 h 2230"/>
                <a:gd name="T64" fmla="*/ 2877 w 3545"/>
                <a:gd name="T65" fmla="*/ 1352 h 2230"/>
                <a:gd name="T66" fmla="*/ 2673 w 3545"/>
                <a:gd name="T67" fmla="*/ 1276 h 2230"/>
                <a:gd name="T68" fmla="*/ 2569 w 3545"/>
                <a:gd name="T69" fmla="*/ 1087 h 2230"/>
                <a:gd name="T70" fmla="*/ 2615 w 3545"/>
                <a:gd name="T71" fmla="*/ 870 h 2230"/>
                <a:gd name="T72" fmla="*/ 2786 w 3545"/>
                <a:gd name="T73" fmla="*/ 741 h 2230"/>
                <a:gd name="T74" fmla="*/ 707 w 3545"/>
                <a:gd name="T75" fmla="*/ 741 h 2230"/>
                <a:gd name="T76" fmla="*/ 877 w 3545"/>
                <a:gd name="T77" fmla="*/ 870 h 2230"/>
                <a:gd name="T78" fmla="*/ 924 w 3545"/>
                <a:gd name="T79" fmla="*/ 1087 h 2230"/>
                <a:gd name="T80" fmla="*/ 820 w 3545"/>
                <a:gd name="T81" fmla="*/ 1276 h 2230"/>
                <a:gd name="T82" fmla="*/ 616 w 3545"/>
                <a:gd name="T83" fmla="*/ 1352 h 2230"/>
                <a:gd name="T84" fmla="*/ 412 w 3545"/>
                <a:gd name="T85" fmla="*/ 1276 h 2230"/>
                <a:gd name="T86" fmla="*/ 308 w 3545"/>
                <a:gd name="T87" fmla="*/ 1087 h 2230"/>
                <a:gd name="T88" fmla="*/ 355 w 3545"/>
                <a:gd name="T89" fmla="*/ 870 h 2230"/>
                <a:gd name="T90" fmla="*/ 526 w 3545"/>
                <a:gd name="T91" fmla="*/ 741 h 2230"/>
                <a:gd name="T92" fmla="*/ 1896 w 3545"/>
                <a:gd name="T93" fmla="*/ 12 h 2230"/>
                <a:gd name="T94" fmla="*/ 2115 w 3545"/>
                <a:gd name="T95" fmla="*/ 135 h 2230"/>
                <a:gd name="T96" fmla="*/ 2237 w 3545"/>
                <a:gd name="T97" fmla="*/ 355 h 2230"/>
                <a:gd name="T98" fmla="*/ 2223 w 3545"/>
                <a:gd name="T99" fmla="*/ 615 h 2230"/>
                <a:gd name="T100" fmla="*/ 2077 w 3545"/>
                <a:gd name="T101" fmla="*/ 819 h 2230"/>
                <a:gd name="T102" fmla="*/ 1844 w 3545"/>
                <a:gd name="T103" fmla="*/ 917 h 2230"/>
                <a:gd name="T104" fmla="*/ 1589 w 3545"/>
                <a:gd name="T105" fmla="*/ 874 h 2230"/>
                <a:gd name="T106" fmla="*/ 1403 w 3545"/>
                <a:gd name="T107" fmla="*/ 707 h 2230"/>
                <a:gd name="T108" fmla="*/ 1331 w 3545"/>
                <a:gd name="T109" fmla="*/ 460 h 2230"/>
                <a:gd name="T110" fmla="*/ 1403 w 3545"/>
                <a:gd name="T111" fmla="*/ 213 h 2230"/>
                <a:gd name="T112" fmla="*/ 1589 w 3545"/>
                <a:gd name="T113" fmla="*/ 46 h 2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45" h="2230">
                  <a:moveTo>
                    <a:pt x="2903" y="1449"/>
                  </a:moveTo>
                  <a:lnTo>
                    <a:pt x="2964" y="1453"/>
                  </a:lnTo>
                  <a:lnTo>
                    <a:pt x="3023" y="1459"/>
                  </a:lnTo>
                  <a:lnTo>
                    <a:pt x="3079" y="1470"/>
                  </a:lnTo>
                  <a:lnTo>
                    <a:pt x="3132" y="1485"/>
                  </a:lnTo>
                  <a:lnTo>
                    <a:pt x="3183" y="1505"/>
                  </a:lnTo>
                  <a:lnTo>
                    <a:pt x="3230" y="1528"/>
                  </a:lnTo>
                  <a:lnTo>
                    <a:pt x="3274" y="1557"/>
                  </a:lnTo>
                  <a:lnTo>
                    <a:pt x="3317" y="1589"/>
                  </a:lnTo>
                  <a:lnTo>
                    <a:pt x="3354" y="1626"/>
                  </a:lnTo>
                  <a:lnTo>
                    <a:pt x="3389" y="1667"/>
                  </a:lnTo>
                  <a:lnTo>
                    <a:pt x="3421" y="1713"/>
                  </a:lnTo>
                  <a:lnTo>
                    <a:pt x="3449" y="1762"/>
                  </a:lnTo>
                  <a:lnTo>
                    <a:pt x="3474" y="1816"/>
                  </a:lnTo>
                  <a:lnTo>
                    <a:pt x="3495" y="1875"/>
                  </a:lnTo>
                  <a:lnTo>
                    <a:pt x="3513" y="1938"/>
                  </a:lnTo>
                  <a:lnTo>
                    <a:pt x="3526" y="2004"/>
                  </a:lnTo>
                  <a:lnTo>
                    <a:pt x="3536" y="2075"/>
                  </a:lnTo>
                  <a:lnTo>
                    <a:pt x="3542" y="2151"/>
                  </a:lnTo>
                  <a:lnTo>
                    <a:pt x="3545" y="2230"/>
                  </a:lnTo>
                  <a:lnTo>
                    <a:pt x="2261" y="2230"/>
                  </a:lnTo>
                  <a:lnTo>
                    <a:pt x="2262" y="2151"/>
                  </a:lnTo>
                  <a:lnTo>
                    <a:pt x="2269" y="2075"/>
                  </a:lnTo>
                  <a:lnTo>
                    <a:pt x="2278" y="2004"/>
                  </a:lnTo>
                  <a:lnTo>
                    <a:pt x="2292" y="1938"/>
                  </a:lnTo>
                  <a:lnTo>
                    <a:pt x="2310" y="1875"/>
                  </a:lnTo>
                  <a:lnTo>
                    <a:pt x="2331" y="1816"/>
                  </a:lnTo>
                  <a:lnTo>
                    <a:pt x="2355" y="1762"/>
                  </a:lnTo>
                  <a:lnTo>
                    <a:pt x="2383" y="1713"/>
                  </a:lnTo>
                  <a:lnTo>
                    <a:pt x="2416" y="1667"/>
                  </a:lnTo>
                  <a:lnTo>
                    <a:pt x="2450" y="1626"/>
                  </a:lnTo>
                  <a:lnTo>
                    <a:pt x="2489" y="1589"/>
                  </a:lnTo>
                  <a:lnTo>
                    <a:pt x="2530" y="1557"/>
                  </a:lnTo>
                  <a:lnTo>
                    <a:pt x="2574" y="1528"/>
                  </a:lnTo>
                  <a:lnTo>
                    <a:pt x="2622" y="1505"/>
                  </a:lnTo>
                  <a:lnTo>
                    <a:pt x="2673" y="1485"/>
                  </a:lnTo>
                  <a:lnTo>
                    <a:pt x="2726" y="1470"/>
                  </a:lnTo>
                  <a:lnTo>
                    <a:pt x="2782" y="1459"/>
                  </a:lnTo>
                  <a:lnTo>
                    <a:pt x="2841" y="1453"/>
                  </a:lnTo>
                  <a:lnTo>
                    <a:pt x="2903" y="1449"/>
                  </a:lnTo>
                  <a:close/>
                  <a:moveTo>
                    <a:pt x="642" y="1449"/>
                  </a:moveTo>
                  <a:lnTo>
                    <a:pt x="703" y="1453"/>
                  </a:lnTo>
                  <a:lnTo>
                    <a:pt x="763" y="1459"/>
                  </a:lnTo>
                  <a:lnTo>
                    <a:pt x="819" y="1470"/>
                  </a:lnTo>
                  <a:lnTo>
                    <a:pt x="872" y="1485"/>
                  </a:lnTo>
                  <a:lnTo>
                    <a:pt x="923" y="1505"/>
                  </a:lnTo>
                  <a:lnTo>
                    <a:pt x="970" y="1528"/>
                  </a:lnTo>
                  <a:lnTo>
                    <a:pt x="1014" y="1557"/>
                  </a:lnTo>
                  <a:lnTo>
                    <a:pt x="1055" y="1589"/>
                  </a:lnTo>
                  <a:lnTo>
                    <a:pt x="1094" y="1626"/>
                  </a:lnTo>
                  <a:lnTo>
                    <a:pt x="1129" y="1667"/>
                  </a:lnTo>
                  <a:lnTo>
                    <a:pt x="1161" y="1713"/>
                  </a:lnTo>
                  <a:lnTo>
                    <a:pt x="1189" y="1762"/>
                  </a:lnTo>
                  <a:lnTo>
                    <a:pt x="1214" y="1816"/>
                  </a:lnTo>
                  <a:lnTo>
                    <a:pt x="1235" y="1875"/>
                  </a:lnTo>
                  <a:lnTo>
                    <a:pt x="1252" y="1938"/>
                  </a:lnTo>
                  <a:lnTo>
                    <a:pt x="1266" y="2004"/>
                  </a:lnTo>
                  <a:lnTo>
                    <a:pt x="1276" y="2075"/>
                  </a:lnTo>
                  <a:lnTo>
                    <a:pt x="1282" y="2151"/>
                  </a:lnTo>
                  <a:lnTo>
                    <a:pt x="1285" y="2230"/>
                  </a:lnTo>
                  <a:lnTo>
                    <a:pt x="0" y="2230"/>
                  </a:lnTo>
                  <a:lnTo>
                    <a:pt x="2" y="2151"/>
                  </a:lnTo>
                  <a:lnTo>
                    <a:pt x="8" y="2075"/>
                  </a:lnTo>
                  <a:lnTo>
                    <a:pt x="18" y="2004"/>
                  </a:lnTo>
                  <a:lnTo>
                    <a:pt x="31" y="1938"/>
                  </a:lnTo>
                  <a:lnTo>
                    <a:pt x="49" y="1875"/>
                  </a:lnTo>
                  <a:lnTo>
                    <a:pt x="70" y="1816"/>
                  </a:lnTo>
                  <a:lnTo>
                    <a:pt x="95" y="1762"/>
                  </a:lnTo>
                  <a:lnTo>
                    <a:pt x="123" y="1713"/>
                  </a:lnTo>
                  <a:lnTo>
                    <a:pt x="154" y="1667"/>
                  </a:lnTo>
                  <a:lnTo>
                    <a:pt x="190" y="1626"/>
                  </a:lnTo>
                  <a:lnTo>
                    <a:pt x="228" y="1589"/>
                  </a:lnTo>
                  <a:lnTo>
                    <a:pt x="270" y="1557"/>
                  </a:lnTo>
                  <a:lnTo>
                    <a:pt x="314" y="1528"/>
                  </a:lnTo>
                  <a:lnTo>
                    <a:pt x="362" y="1505"/>
                  </a:lnTo>
                  <a:lnTo>
                    <a:pt x="413" y="1485"/>
                  </a:lnTo>
                  <a:lnTo>
                    <a:pt x="466" y="1470"/>
                  </a:lnTo>
                  <a:lnTo>
                    <a:pt x="522" y="1459"/>
                  </a:lnTo>
                  <a:lnTo>
                    <a:pt x="580" y="1453"/>
                  </a:lnTo>
                  <a:lnTo>
                    <a:pt x="642" y="1449"/>
                  </a:lnTo>
                  <a:close/>
                  <a:moveTo>
                    <a:pt x="1778" y="1072"/>
                  </a:moveTo>
                  <a:lnTo>
                    <a:pt x="1829" y="1073"/>
                  </a:lnTo>
                  <a:lnTo>
                    <a:pt x="1882" y="1077"/>
                  </a:lnTo>
                  <a:lnTo>
                    <a:pt x="1937" y="1084"/>
                  </a:lnTo>
                  <a:lnTo>
                    <a:pt x="1995" y="1092"/>
                  </a:lnTo>
                  <a:lnTo>
                    <a:pt x="2054" y="1104"/>
                  </a:lnTo>
                  <a:lnTo>
                    <a:pt x="2113" y="1118"/>
                  </a:lnTo>
                  <a:lnTo>
                    <a:pt x="2174" y="1136"/>
                  </a:lnTo>
                  <a:lnTo>
                    <a:pt x="2232" y="1155"/>
                  </a:lnTo>
                  <a:lnTo>
                    <a:pt x="2289" y="1177"/>
                  </a:lnTo>
                  <a:lnTo>
                    <a:pt x="2345" y="1200"/>
                  </a:lnTo>
                  <a:lnTo>
                    <a:pt x="2398" y="1226"/>
                  </a:lnTo>
                  <a:lnTo>
                    <a:pt x="2448" y="1256"/>
                  </a:lnTo>
                  <a:lnTo>
                    <a:pt x="2493" y="1287"/>
                  </a:lnTo>
                  <a:lnTo>
                    <a:pt x="2534" y="1320"/>
                  </a:lnTo>
                  <a:lnTo>
                    <a:pt x="2569" y="1355"/>
                  </a:lnTo>
                  <a:lnTo>
                    <a:pt x="2512" y="1383"/>
                  </a:lnTo>
                  <a:lnTo>
                    <a:pt x="2458" y="1415"/>
                  </a:lnTo>
                  <a:lnTo>
                    <a:pt x="2407" y="1452"/>
                  </a:lnTo>
                  <a:lnTo>
                    <a:pt x="2361" y="1494"/>
                  </a:lnTo>
                  <a:lnTo>
                    <a:pt x="2316" y="1539"/>
                  </a:lnTo>
                  <a:lnTo>
                    <a:pt x="2277" y="1590"/>
                  </a:lnTo>
                  <a:lnTo>
                    <a:pt x="2242" y="1645"/>
                  </a:lnTo>
                  <a:lnTo>
                    <a:pt x="2209" y="1704"/>
                  </a:lnTo>
                  <a:lnTo>
                    <a:pt x="2182" y="1768"/>
                  </a:lnTo>
                  <a:lnTo>
                    <a:pt x="2158" y="1835"/>
                  </a:lnTo>
                  <a:lnTo>
                    <a:pt x="2139" y="1906"/>
                  </a:lnTo>
                  <a:lnTo>
                    <a:pt x="2123" y="1981"/>
                  </a:lnTo>
                  <a:lnTo>
                    <a:pt x="2112" y="2060"/>
                  </a:lnTo>
                  <a:lnTo>
                    <a:pt x="2106" y="2143"/>
                  </a:lnTo>
                  <a:lnTo>
                    <a:pt x="2103" y="2230"/>
                  </a:lnTo>
                  <a:lnTo>
                    <a:pt x="1453" y="2230"/>
                  </a:lnTo>
                  <a:lnTo>
                    <a:pt x="1451" y="2143"/>
                  </a:lnTo>
                  <a:lnTo>
                    <a:pt x="1443" y="2060"/>
                  </a:lnTo>
                  <a:lnTo>
                    <a:pt x="1433" y="1981"/>
                  </a:lnTo>
                  <a:lnTo>
                    <a:pt x="1417" y="1906"/>
                  </a:lnTo>
                  <a:lnTo>
                    <a:pt x="1398" y="1835"/>
                  </a:lnTo>
                  <a:lnTo>
                    <a:pt x="1374" y="1768"/>
                  </a:lnTo>
                  <a:lnTo>
                    <a:pt x="1346" y="1704"/>
                  </a:lnTo>
                  <a:lnTo>
                    <a:pt x="1315" y="1645"/>
                  </a:lnTo>
                  <a:lnTo>
                    <a:pt x="1279" y="1590"/>
                  </a:lnTo>
                  <a:lnTo>
                    <a:pt x="1239" y="1539"/>
                  </a:lnTo>
                  <a:lnTo>
                    <a:pt x="1196" y="1494"/>
                  </a:lnTo>
                  <a:lnTo>
                    <a:pt x="1149" y="1452"/>
                  </a:lnTo>
                  <a:lnTo>
                    <a:pt x="1099" y="1415"/>
                  </a:lnTo>
                  <a:lnTo>
                    <a:pt x="1045" y="1383"/>
                  </a:lnTo>
                  <a:lnTo>
                    <a:pt x="986" y="1355"/>
                  </a:lnTo>
                  <a:lnTo>
                    <a:pt x="1022" y="1320"/>
                  </a:lnTo>
                  <a:lnTo>
                    <a:pt x="1062" y="1287"/>
                  </a:lnTo>
                  <a:lnTo>
                    <a:pt x="1107" y="1256"/>
                  </a:lnTo>
                  <a:lnTo>
                    <a:pt x="1155" y="1226"/>
                  </a:lnTo>
                  <a:lnTo>
                    <a:pt x="1207" y="1200"/>
                  </a:lnTo>
                  <a:lnTo>
                    <a:pt x="1262" y="1177"/>
                  </a:lnTo>
                  <a:lnTo>
                    <a:pt x="1318" y="1155"/>
                  </a:lnTo>
                  <a:lnTo>
                    <a:pt x="1376" y="1136"/>
                  </a:lnTo>
                  <a:lnTo>
                    <a:pt x="1436" y="1118"/>
                  </a:lnTo>
                  <a:lnTo>
                    <a:pt x="1495" y="1104"/>
                  </a:lnTo>
                  <a:lnTo>
                    <a:pt x="1555" y="1092"/>
                  </a:lnTo>
                  <a:lnTo>
                    <a:pt x="1613" y="1084"/>
                  </a:lnTo>
                  <a:lnTo>
                    <a:pt x="1670" y="1077"/>
                  </a:lnTo>
                  <a:lnTo>
                    <a:pt x="1725" y="1073"/>
                  </a:lnTo>
                  <a:lnTo>
                    <a:pt x="1778" y="1072"/>
                  </a:lnTo>
                  <a:close/>
                  <a:moveTo>
                    <a:pt x="2877" y="728"/>
                  </a:moveTo>
                  <a:lnTo>
                    <a:pt x="2922" y="732"/>
                  </a:lnTo>
                  <a:lnTo>
                    <a:pt x="2967" y="741"/>
                  </a:lnTo>
                  <a:lnTo>
                    <a:pt x="3008" y="758"/>
                  </a:lnTo>
                  <a:lnTo>
                    <a:pt x="3047" y="779"/>
                  </a:lnTo>
                  <a:lnTo>
                    <a:pt x="3081" y="805"/>
                  </a:lnTo>
                  <a:lnTo>
                    <a:pt x="3111" y="836"/>
                  </a:lnTo>
                  <a:lnTo>
                    <a:pt x="3137" y="870"/>
                  </a:lnTo>
                  <a:lnTo>
                    <a:pt x="3159" y="909"/>
                  </a:lnTo>
                  <a:lnTo>
                    <a:pt x="3175" y="950"/>
                  </a:lnTo>
                  <a:lnTo>
                    <a:pt x="3185" y="995"/>
                  </a:lnTo>
                  <a:lnTo>
                    <a:pt x="3188" y="1040"/>
                  </a:lnTo>
                  <a:lnTo>
                    <a:pt x="3185" y="1087"/>
                  </a:lnTo>
                  <a:lnTo>
                    <a:pt x="3175" y="1130"/>
                  </a:lnTo>
                  <a:lnTo>
                    <a:pt x="3159" y="1172"/>
                  </a:lnTo>
                  <a:lnTo>
                    <a:pt x="3137" y="1210"/>
                  </a:lnTo>
                  <a:lnTo>
                    <a:pt x="3111" y="1245"/>
                  </a:lnTo>
                  <a:lnTo>
                    <a:pt x="3081" y="1276"/>
                  </a:lnTo>
                  <a:lnTo>
                    <a:pt x="3047" y="1302"/>
                  </a:lnTo>
                  <a:lnTo>
                    <a:pt x="3008" y="1324"/>
                  </a:lnTo>
                  <a:lnTo>
                    <a:pt x="2967" y="1339"/>
                  </a:lnTo>
                  <a:lnTo>
                    <a:pt x="2922" y="1349"/>
                  </a:lnTo>
                  <a:lnTo>
                    <a:pt x="2877" y="1352"/>
                  </a:lnTo>
                  <a:lnTo>
                    <a:pt x="2830" y="1349"/>
                  </a:lnTo>
                  <a:lnTo>
                    <a:pt x="2786" y="1339"/>
                  </a:lnTo>
                  <a:lnTo>
                    <a:pt x="2745" y="1324"/>
                  </a:lnTo>
                  <a:lnTo>
                    <a:pt x="2707" y="1302"/>
                  </a:lnTo>
                  <a:lnTo>
                    <a:pt x="2673" y="1276"/>
                  </a:lnTo>
                  <a:lnTo>
                    <a:pt x="2641" y="1245"/>
                  </a:lnTo>
                  <a:lnTo>
                    <a:pt x="2615" y="1210"/>
                  </a:lnTo>
                  <a:lnTo>
                    <a:pt x="2594" y="1172"/>
                  </a:lnTo>
                  <a:lnTo>
                    <a:pt x="2579" y="1130"/>
                  </a:lnTo>
                  <a:lnTo>
                    <a:pt x="2569" y="1087"/>
                  </a:lnTo>
                  <a:lnTo>
                    <a:pt x="2566" y="1040"/>
                  </a:lnTo>
                  <a:lnTo>
                    <a:pt x="2569" y="995"/>
                  </a:lnTo>
                  <a:lnTo>
                    <a:pt x="2579" y="950"/>
                  </a:lnTo>
                  <a:lnTo>
                    <a:pt x="2594" y="909"/>
                  </a:lnTo>
                  <a:lnTo>
                    <a:pt x="2615" y="870"/>
                  </a:lnTo>
                  <a:lnTo>
                    <a:pt x="2641" y="836"/>
                  </a:lnTo>
                  <a:lnTo>
                    <a:pt x="2673" y="805"/>
                  </a:lnTo>
                  <a:lnTo>
                    <a:pt x="2707" y="779"/>
                  </a:lnTo>
                  <a:lnTo>
                    <a:pt x="2745" y="758"/>
                  </a:lnTo>
                  <a:lnTo>
                    <a:pt x="2786" y="741"/>
                  </a:lnTo>
                  <a:lnTo>
                    <a:pt x="2830" y="732"/>
                  </a:lnTo>
                  <a:lnTo>
                    <a:pt x="2877" y="728"/>
                  </a:lnTo>
                  <a:close/>
                  <a:moveTo>
                    <a:pt x="616" y="728"/>
                  </a:moveTo>
                  <a:lnTo>
                    <a:pt x="662" y="732"/>
                  </a:lnTo>
                  <a:lnTo>
                    <a:pt x="707" y="741"/>
                  </a:lnTo>
                  <a:lnTo>
                    <a:pt x="748" y="758"/>
                  </a:lnTo>
                  <a:lnTo>
                    <a:pt x="785" y="779"/>
                  </a:lnTo>
                  <a:lnTo>
                    <a:pt x="820" y="805"/>
                  </a:lnTo>
                  <a:lnTo>
                    <a:pt x="851" y="836"/>
                  </a:lnTo>
                  <a:lnTo>
                    <a:pt x="877" y="870"/>
                  </a:lnTo>
                  <a:lnTo>
                    <a:pt x="899" y="909"/>
                  </a:lnTo>
                  <a:lnTo>
                    <a:pt x="914" y="950"/>
                  </a:lnTo>
                  <a:lnTo>
                    <a:pt x="924" y="995"/>
                  </a:lnTo>
                  <a:lnTo>
                    <a:pt x="928" y="1040"/>
                  </a:lnTo>
                  <a:lnTo>
                    <a:pt x="924" y="1087"/>
                  </a:lnTo>
                  <a:lnTo>
                    <a:pt x="914" y="1130"/>
                  </a:lnTo>
                  <a:lnTo>
                    <a:pt x="899" y="1172"/>
                  </a:lnTo>
                  <a:lnTo>
                    <a:pt x="877" y="1210"/>
                  </a:lnTo>
                  <a:lnTo>
                    <a:pt x="851" y="1245"/>
                  </a:lnTo>
                  <a:lnTo>
                    <a:pt x="820" y="1276"/>
                  </a:lnTo>
                  <a:lnTo>
                    <a:pt x="785" y="1302"/>
                  </a:lnTo>
                  <a:lnTo>
                    <a:pt x="748" y="1324"/>
                  </a:lnTo>
                  <a:lnTo>
                    <a:pt x="707" y="1339"/>
                  </a:lnTo>
                  <a:lnTo>
                    <a:pt x="662" y="1349"/>
                  </a:lnTo>
                  <a:lnTo>
                    <a:pt x="616" y="1352"/>
                  </a:lnTo>
                  <a:lnTo>
                    <a:pt x="570" y="1349"/>
                  </a:lnTo>
                  <a:lnTo>
                    <a:pt x="526" y="1339"/>
                  </a:lnTo>
                  <a:lnTo>
                    <a:pt x="485" y="1324"/>
                  </a:lnTo>
                  <a:lnTo>
                    <a:pt x="447" y="1302"/>
                  </a:lnTo>
                  <a:lnTo>
                    <a:pt x="412" y="1276"/>
                  </a:lnTo>
                  <a:lnTo>
                    <a:pt x="381" y="1245"/>
                  </a:lnTo>
                  <a:lnTo>
                    <a:pt x="355" y="1210"/>
                  </a:lnTo>
                  <a:lnTo>
                    <a:pt x="334" y="1172"/>
                  </a:lnTo>
                  <a:lnTo>
                    <a:pt x="319" y="1130"/>
                  </a:lnTo>
                  <a:lnTo>
                    <a:pt x="308" y="1087"/>
                  </a:lnTo>
                  <a:lnTo>
                    <a:pt x="305" y="1040"/>
                  </a:lnTo>
                  <a:lnTo>
                    <a:pt x="308" y="995"/>
                  </a:lnTo>
                  <a:lnTo>
                    <a:pt x="319" y="950"/>
                  </a:lnTo>
                  <a:lnTo>
                    <a:pt x="334" y="909"/>
                  </a:lnTo>
                  <a:lnTo>
                    <a:pt x="355" y="870"/>
                  </a:lnTo>
                  <a:lnTo>
                    <a:pt x="381" y="836"/>
                  </a:lnTo>
                  <a:lnTo>
                    <a:pt x="412" y="805"/>
                  </a:lnTo>
                  <a:lnTo>
                    <a:pt x="447" y="779"/>
                  </a:lnTo>
                  <a:lnTo>
                    <a:pt x="485" y="758"/>
                  </a:lnTo>
                  <a:lnTo>
                    <a:pt x="526" y="741"/>
                  </a:lnTo>
                  <a:lnTo>
                    <a:pt x="570" y="732"/>
                  </a:lnTo>
                  <a:lnTo>
                    <a:pt x="616" y="728"/>
                  </a:lnTo>
                  <a:close/>
                  <a:moveTo>
                    <a:pt x="1790" y="0"/>
                  </a:moveTo>
                  <a:lnTo>
                    <a:pt x="1844" y="3"/>
                  </a:lnTo>
                  <a:lnTo>
                    <a:pt x="1896" y="12"/>
                  </a:lnTo>
                  <a:lnTo>
                    <a:pt x="1946" y="27"/>
                  </a:lnTo>
                  <a:lnTo>
                    <a:pt x="1992" y="46"/>
                  </a:lnTo>
                  <a:lnTo>
                    <a:pt x="2036" y="71"/>
                  </a:lnTo>
                  <a:lnTo>
                    <a:pt x="2077" y="101"/>
                  </a:lnTo>
                  <a:lnTo>
                    <a:pt x="2115" y="135"/>
                  </a:lnTo>
                  <a:lnTo>
                    <a:pt x="2149" y="172"/>
                  </a:lnTo>
                  <a:lnTo>
                    <a:pt x="2178" y="213"/>
                  </a:lnTo>
                  <a:lnTo>
                    <a:pt x="2203" y="258"/>
                  </a:lnTo>
                  <a:lnTo>
                    <a:pt x="2223" y="305"/>
                  </a:lnTo>
                  <a:lnTo>
                    <a:pt x="2237" y="355"/>
                  </a:lnTo>
                  <a:lnTo>
                    <a:pt x="2247" y="406"/>
                  </a:lnTo>
                  <a:lnTo>
                    <a:pt x="2250" y="460"/>
                  </a:lnTo>
                  <a:lnTo>
                    <a:pt x="2247" y="514"/>
                  </a:lnTo>
                  <a:lnTo>
                    <a:pt x="2237" y="565"/>
                  </a:lnTo>
                  <a:lnTo>
                    <a:pt x="2223" y="615"/>
                  </a:lnTo>
                  <a:lnTo>
                    <a:pt x="2203" y="662"/>
                  </a:lnTo>
                  <a:lnTo>
                    <a:pt x="2178" y="707"/>
                  </a:lnTo>
                  <a:lnTo>
                    <a:pt x="2149" y="748"/>
                  </a:lnTo>
                  <a:lnTo>
                    <a:pt x="2115" y="786"/>
                  </a:lnTo>
                  <a:lnTo>
                    <a:pt x="2077" y="819"/>
                  </a:lnTo>
                  <a:lnTo>
                    <a:pt x="2036" y="849"/>
                  </a:lnTo>
                  <a:lnTo>
                    <a:pt x="1992" y="874"/>
                  </a:lnTo>
                  <a:lnTo>
                    <a:pt x="1946" y="893"/>
                  </a:lnTo>
                  <a:lnTo>
                    <a:pt x="1896" y="908"/>
                  </a:lnTo>
                  <a:lnTo>
                    <a:pt x="1844" y="917"/>
                  </a:lnTo>
                  <a:lnTo>
                    <a:pt x="1790" y="920"/>
                  </a:lnTo>
                  <a:lnTo>
                    <a:pt x="1737" y="917"/>
                  </a:lnTo>
                  <a:lnTo>
                    <a:pt x="1685" y="908"/>
                  </a:lnTo>
                  <a:lnTo>
                    <a:pt x="1636" y="893"/>
                  </a:lnTo>
                  <a:lnTo>
                    <a:pt x="1589" y="874"/>
                  </a:lnTo>
                  <a:lnTo>
                    <a:pt x="1545" y="849"/>
                  </a:lnTo>
                  <a:lnTo>
                    <a:pt x="1504" y="819"/>
                  </a:lnTo>
                  <a:lnTo>
                    <a:pt x="1466" y="786"/>
                  </a:lnTo>
                  <a:lnTo>
                    <a:pt x="1433" y="748"/>
                  </a:lnTo>
                  <a:lnTo>
                    <a:pt x="1403" y="707"/>
                  </a:lnTo>
                  <a:lnTo>
                    <a:pt x="1378" y="662"/>
                  </a:lnTo>
                  <a:lnTo>
                    <a:pt x="1358" y="615"/>
                  </a:lnTo>
                  <a:lnTo>
                    <a:pt x="1344" y="565"/>
                  </a:lnTo>
                  <a:lnTo>
                    <a:pt x="1334" y="514"/>
                  </a:lnTo>
                  <a:lnTo>
                    <a:pt x="1331" y="460"/>
                  </a:lnTo>
                  <a:lnTo>
                    <a:pt x="1334" y="406"/>
                  </a:lnTo>
                  <a:lnTo>
                    <a:pt x="1344" y="355"/>
                  </a:lnTo>
                  <a:lnTo>
                    <a:pt x="1358" y="305"/>
                  </a:lnTo>
                  <a:lnTo>
                    <a:pt x="1378" y="258"/>
                  </a:lnTo>
                  <a:lnTo>
                    <a:pt x="1403" y="213"/>
                  </a:lnTo>
                  <a:lnTo>
                    <a:pt x="1433" y="172"/>
                  </a:lnTo>
                  <a:lnTo>
                    <a:pt x="1466" y="135"/>
                  </a:lnTo>
                  <a:lnTo>
                    <a:pt x="1504" y="101"/>
                  </a:lnTo>
                  <a:lnTo>
                    <a:pt x="1545" y="71"/>
                  </a:lnTo>
                  <a:lnTo>
                    <a:pt x="1589" y="46"/>
                  </a:lnTo>
                  <a:lnTo>
                    <a:pt x="1636" y="27"/>
                  </a:lnTo>
                  <a:lnTo>
                    <a:pt x="1685" y="12"/>
                  </a:lnTo>
                  <a:lnTo>
                    <a:pt x="1737" y="3"/>
                  </a:lnTo>
                  <a:lnTo>
                    <a:pt x="1790" y="0"/>
                  </a:lnTo>
                  <a:close/>
                </a:path>
              </a:pathLst>
            </a:custGeom>
            <a:solidFill>
              <a:schemeClr val="bg1"/>
            </a:solidFill>
            <a:ln w="0">
              <a:noFill/>
              <a:prstDash val="solid"/>
              <a:round/>
            </a:ln>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7" name="组合 46"/>
          <p:cNvGrpSpPr/>
          <p:nvPr/>
        </p:nvGrpSpPr>
        <p:grpSpPr>
          <a:xfrm>
            <a:off x="8076073" y="1996775"/>
            <a:ext cx="772611" cy="772611"/>
            <a:chOff x="8290109" y="2167744"/>
            <a:chExt cx="772611" cy="772611"/>
          </a:xfrm>
        </p:grpSpPr>
        <p:sp>
          <p:nvSpPr>
            <p:cNvPr id="48" name="矩形 47"/>
            <p:cNvSpPr/>
            <p:nvPr/>
          </p:nvSpPr>
          <p:spPr>
            <a:xfrm>
              <a:off x="8290109" y="2167744"/>
              <a:ext cx="772611" cy="77261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75000"/>
                    <a:lumOff val="25000"/>
                  </a:schemeClr>
                </a:solidFill>
              </a:endParaRPr>
            </a:p>
          </p:txBody>
        </p:sp>
        <p:grpSp>
          <p:nvGrpSpPr>
            <p:cNvPr id="49" name="组合 48"/>
            <p:cNvGrpSpPr/>
            <p:nvPr/>
          </p:nvGrpSpPr>
          <p:grpSpPr>
            <a:xfrm>
              <a:off x="8529838" y="2425742"/>
              <a:ext cx="293152" cy="316137"/>
              <a:chOff x="10279063" y="681038"/>
              <a:chExt cx="1397000" cy="1506538"/>
            </a:xfrm>
            <a:solidFill>
              <a:schemeClr val="bg1"/>
            </a:solidFill>
          </p:grpSpPr>
          <p:sp>
            <p:nvSpPr>
              <p:cNvPr id="50"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cs typeface="+mn-ea"/>
                  <a:sym typeface="+mn-lt"/>
                </a:endParaRPr>
              </a:p>
            </p:txBody>
          </p:sp>
          <p:sp>
            <p:nvSpPr>
              <p:cNvPr id="51"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cs typeface="+mn-ea"/>
                  <a:sym typeface="+mn-lt"/>
                </a:endParaRPr>
              </a:p>
            </p:txBody>
          </p:sp>
          <p:sp>
            <p:nvSpPr>
              <p:cNvPr id="52"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cs typeface="+mn-ea"/>
                  <a:sym typeface="+mn-lt"/>
                </a:endParaRPr>
              </a:p>
            </p:txBody>
          </p:sp>
        </p:grpSp>
      </p:grpSp>
      <p:grpSp>
        <p:nvGrpSpPr>
          <p:cNvPr id="53" name="组合 52"/>
          <p:cNvGrpSpPr/>
          <p:nvPr/>
        </p:nvGrpSpPr>
        <p:grpSpPr>
          <a:xfrm>
            <a:off x="4829633" y="1996775"/>
            <a:ext cx="772611" cy="772611"/>
            <a:chOff x="5043669" y="2167744"/>
            <a:chExt cx="772611" cy="772611"/>
          </a:xfrm>
        </p:grpSpPr>
        <p:sp>
          <p:nvSpPr>
            <p:cNvPr id="54" name="矩形 53"/>
            <p:cNvSpPr/>
            <p:nvPr/>
          </p:nvSpPr>
          <p:spPr>
            <a:xfrm>
              <a:off x="5043669" y="2167744"/>
              <a:ext cx="772611" cy="772611"/>
            </a:xfrm>
            <a:prstGeom prst="rect">
              <a:avLst/>
            </a:prstGeom>
            <a:solidFill>
              <a:srgbClr val="F61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lumMod val="75000"/>
                    <a:lumOff val="25000"/>
                  </a:schemeClr>
                </a:solidFill>
              </a:endParaRPr>
            </a:p>
          </p:txBody>
        </p:sp>
        <p:sp>
          <p:nvSpPr>
            <p:cNvPr id="55" name="Freeform 145"/>
            <p:cNvSpPr>
              <a:spLocks noChangeAspect="1" noEditPoints="1"/>
            </p:cNvSpPr>
            <p:nvPr/>
          </p:nvSpPr>
          <p:spPr bwMode="auto">
            <a:xfrm>
              <a:off x="5257123" y="2311084"/>
              <a:ext cx="358574" cy="482255"/>
            </a:xfrm>
            <a:custGeom>
              <a:avLst/>
              <a:gdLst>
                <a:gd name="T0" fmla="*/ 114 w 146"/>
                <a:gd name="T1" fmla="*/ 118 h 196"/>
                <a:gd name="T2" fmla="*/ 115 w 146"/>
                <a:gd name="T3" fmla="*/ 117 h 196"/>
                <a:gd name="T4" fmla="*/ 122 w 146"/>
                <a:gd name="T5" fmla="*/ 94 h 196"/>
                <a:gd name="T6" fmla="*/ 125 w 146"/>
                <a:gd name="T7" fmla="*/ 84 h 196"/>
                <a:gd name="T8" fmla="*/ 133 w 146"/>
                <a:gd name="T9" fmla="*/ 65 h 196"/>
                <a:gd name="T10" fmla="*/ 120 w 146"/>
                <a:gd name="T11" fmla="*/ 42 h 196"/>
                <a:gd name="T12" fmla="*/ 118 w 146"/>
                <a:gd name="T13" fmla="*/ 40 h 196"/>
                <a:gd name="T14" fmla="*/ 110 w 146"/>
                <a:gd name="T15" fmla="*/ 21 h 196"/>
                <a:gd name="T16" fmla="*/ 92 w 146"/>
                <a:gd name="T17" fmla="*/ 13 h 196"/>
                <a:gd name="T18" fmla="*/ 70 w 146"/>
                <a:gd name="T19" fmla="*/ 0 h 196"/>
                <a:gd name="T20" fmla="*/ 47 w 146"/>
                <a:gd name="T21" fmla="*/ 13 h 196"/>
                <a:gd name="T22" fmla="*/ 19 w 146"/>
                <a:gd name="T23" fmla="*/ 19 h 196"/>
                <a:gd name="T24" fmla="*/ 12 w 146"/>
                <a:gd name="T25" fmla="*/ 46 h 196"/>
                <a:gd name="T26" fmla="*/ 12 w 146"/>
                <a:gd name="T27" fmla="*/ 47 h 196"/>
                <a:gd name="T28" fmla="*/ 0 w 146"/>
                <a:gd name="T29" fmla="*/ 69 h 196"/>
                <a:gd name="T30" fmla="*/ 10 w 146"/>
                <a:gd name="T31" fmla="*/ 89 h 196"/>
                <a:gd name="T32" fmla="*/ 11 w 146"/>
                <a:gd name="T33" fmla="*/ 94 h 196"/>
                <a:gd name="T34" fmla="*/ 19 w 146"/>
                <a:gd name="T35" fmla="*/ 117 h 196"/>
                <a:gd name="T36" fmla="*/ 25 w 146"/>
                <a:gd name="T37" fmla="*/ 121 h 196"/>
                <a:gd name="T38" fmla="*/ 6 w 146"/>
                <a:gd name="T39" fmla="*/ 167 h 196"/>
                <a:gd name="T40" fmla="*/ 32 w 146"/>
                <a:gd name="T41" fmla="*/ 162 h 196"/>
                <a:gd name="T42" fmla="*/ 44 w 146"/>
                <a:gd name="T43" fmla="*/ 182 h 196"/>
                <a:gd name="T44" fmla="*/ 62 w 146"/>
                <a:gd name="T45" fmla="*/ 136 h 196"/>
                <a:gd name="T46" fmla="*/ 68 w 146"/>
                <a:gd name="T47" fmla="*/ 137 h 196"/>
                <a:gd name="T48" fmla="*/ 78 w 146"/>
                <a:gd name="T49" fmla="*/ 135 h 196"/>
                <a:gd name="T50" fmla="*/ 111 w 146"/>
                <a:gd name="T51" fmla="*/ 196 h 196"/>
                <a:gd name="T52" fmla="*/ 122 w 146"/>
                <a:gd name="T53" fmla="*/ 172 h 196"/>
                <a:gd name="T54" fmla="*/ 146 w 146"/>
                <a:gd name="T55" fmla="*/ 177 h 196"/>
                <a:gd name="T56" fmla="*/ 114 w 146"/>
                <a:gd name="T57" fmla="*/ 118 h 196"/>
                <a:gd name="T58" fmla="*/ 67 w 146"/>
                <a:gd name="T59" fmla="*/ 118 h 196"/>
                <a:gd name="T60" fmla="*/ 18 w 146"/>
                <a:gd name="T61" fmla="*/ 70 h 196"/>
                <a:gd name="T62" fmla="*/ 67 w 146"/>
                <a:gd name="T63" fmla="*/ 21 h 196"/>
                <a:gd name="T64" fmla="*/ 116 w 146"/>
                <a:gd name="T65" fmla="*/ 70 h 196"/>
                <a:gd name="T66" fmla="*/ 67 w 146"/>
                <a:gd name="T67" fmla="*/ 11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6" h="196">
                  <a:moveTo>
                    <a:pt x="114" y="118"/>
                  </a:moveTo>
                  <a:cubicBezTo>
                    <a:pt x="114" y="117"/>
                    <a:pt x="115" y="117"/>
                    <a:pt x="115" y="117"/>
                  </a:cubicBezTo>
                  <a:cubicBezTo>
                    <a:pt x="121" y="111"/>
                    <a:pt x="123" y="102"/>
                    <a:pt x="122" y="94"/>
                  </a:cubicBezTo>
                  <a:cubicBezTo>
                    <a:pt x="123" y="91"/>
                    <a:pt x="125" y="88"/>
                    <a:pt x="125" y="84"/>
                  </a:cubicBezTo>
                  <a:cubicBezTo>
                    <a:pt x="130" y="79"/>
                    <a:pt x="133" y="73"/>
                    <a:pt x="133" y="65"/>
                  </a:cubicBezTo>
                  <a:cubicBezTo>
                    <a:pt x="133" y="55"/>
                    <a:pt x="128" y="47"/>
                    <a:pt x="120" y="42"/>
                  </a:cubicBezTo>
                  <a:cubicBezTo>
                    <a:pt x="119" y="41"/>
                    <a:pt x="119" y="40"/>
                    <a:pt x="118" y="40"/>
                  </a:cubicBezTo>
                  <a:cubicBezTo>
                    <a:pt x="118" y="33"/>
                    <a:pt x="115" y="26"/>
                    <a:pt x="110" y="21"/>
                  </a:cubicBezTo>
                  <a:cubicBezTo>
                    <a:pt x="105" y="16"/>
                    <a:pt x="99" y="13"/>
                    <a:pt x="92" y="13"/>
                  </a:cubicBezTo>
                  <a:cubicBezTo>
                    <a:pt x="88" y="5"/>
                    <a:pt x="79" y="0"/>
                    <a:pt x="70" y="0"/>
                  </a:cubicBezTo>
                  <a:cubicBezTo>
                    <a:pt x="60" y="0"/>
                    <a:pt x="51" y="5"/>
                    <a:pt x="47" y="13"/>
                  </a:cubicBezTo>
                  <a:cubicBezTo>
                    <a:pt x="37" y="10"/>
                    <a:pt x="26" y="12"/>
                    <a:pt x="19" y="19"/>
                  </a:cubicBezTo>
                  <a:cubicBezTo>
                    <a:pt x="12" y="26"/>
                    <a:pt x="10" y="37"/>
                    <a:pt x="12" y="46"/>
                  </a:cubicBezTo>
                  <a:cubicBezTo>
                    <a:pt x="12" y="46"/>
                    <a:pt x="12" y="47"/>
                    <a:pt x="12" y="47"/>
                  </a:cubicBezTo>
                  <a:cubicBezTo>
                    <a:pt x="5" y="52"/>
                    <a:pt x="0" y="60"/>
                    <a:pt x="0" y="69"/>
                  </a:cubicBezTo>
                  <a:cubicBezTo>
                    <a:pt x="0" y="77"/>
                    <a:pt x="4" y="84"/>
                    <a:pt x="10" y="89"/>
                  </a:cubicBezTo>
                  <a:cubicBezTo>
                    <a:pt x="10" y="91"/>
                    <a:pt x="11" y="92"/>
                    <a:pt x="11" y="94"/>
                  </a:cubicBezTo>
                  <a:cubicBezTo>
                    <a:pt x="10" y="102"/>
                    <a:pt x="13" y="111"/>
                    <a:pt x="19" y="117"/>
                  </a:cubicBezTo>
                  <a:cubicBezTo>
                    <a:pt x="21" y="119"/>
                    <a:pt x="23" y="120"/>
                    <a:pt x="25" y="121"/>
                  </a:cubicBezTo>
                  <a:cubicBezTo>
                    <a:pt x="6" y="167"/>
                    <a:pt x="6" y="167"/>
                    <a:pt x="6" y="167"/>
                  </a:cubicBezTo>
                  <a:cubicBezTo>
                    <a:pt x="32" y="162"/>
                    <a:pt x="32" y="162"/>
                    <a:pt x="32" y="162"/>
                  </a:cubicBezTo>
                  <a:cubicBezTo>
                    <a:pt x="44" y="182"/>
                    <a:pt x="44" y="182"/>
                    <a:pt x="44" y="182"/>
                  </a:cubicBezTo>
                  <a:cubicBezTo>
                    <a:pt x="62" y="136"/>
                    <a:pt x="62" y="136"/>
                    <a:pt x="62" y="136"/>
                  </a:cubicBezTo>
                  <a:cubicBezTo>
                    <a:pt x="64" y="136"/>
                    <a:pt x="66" y="137"/>
                    <a:pt x="68" y="137"/>
                  </a:cubicBezTo>
                  <a:cubicBezTo>
                    <a:pt x="72" y="137"/>
                    <a:pt x="75" y="136"/>
                    <a:pt x="78" y="135"/>
                  </a:cubicBezTo>
                  <a:cubicBezTo>
                    <a:pt x="111" y="196"/>
                    <a:pt x="111" y="196"/>
                    <a:pt x="111" y="196"/>
                  </a:cubicBezTo>
                  <a:cubicBezTo>
                    <a:pt x="122" y="172"/>
                    <a:pt x="122" y="172"/>
                    <a:pt x="122" y="172"/>
                  </a:cubicBezTo>
                  <a:cubicBezTo>
                    <a:pt x="146" y="177"/>
                    <a:pt x="146" y="177"/>
                    <a:pt x="146" y="177"/>
                  </a:cubicBezTo>
                  <a:lnTo>
                    <a:pt x="114" y="118"/>
                  </a:lnTo>
                  <a:close/>
                  <a:moveTo>
                    <a:pt x="67" y="118"/>
                  </a:moveTo>
                  <a:cubicBezTo>
                    <a:pt x="40" y="118"/>
                    <a:pt x="18" y="97"/>
                    <a:pt x="18" y="70"/>
                  </a:cubicBezTo>
                  <a:cubicBezTo>
                    <a:pt x="18" y="43"/>
                    <a:pt x="40" y="21"/>
                    <a:pt x="67" y="21"/>
                  </a:cubicBezTo>
                  <a:cubicBezTo>
                    <a:pt x="94" y="21"/>
                    <a:pt x="116" y="43"/>
                    <a:pt x="116" y="70"/>
                  </a:cubicBezTo>
                  <a:cubicBezTo>
                    <a:pt x="116" y="97"/>
                    <a:pt x="94" y="118"/>
                    <a:pt x="67" y="118"/>
                  </a:cubicBezTo>
                  <a:close/>
                </a:path>
              </a:pathLst>
            </a:custGeom>
            <a:solidFill>
              <a:schemeClr val="bg1"/>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cs typeface="+mn-ea"/>
                <a:sym typeface="+mn-lt"/>
              </a:endParaRPr>
            </a:p>
          </p:txBody>
        </p:sp>
      </p:grpSp>
      <p:grpSp>
        <p:nvGrpSpPr>
          <p:cNvPr id="56" name="组合 55"/>
          <p:cNvGrpSpPr/>
          <p:nvPr/>
        </p:nvGrpSpPr>
        <p:grpSpPr>
          <a:xfrm>
            <a:off x="2451618" y="2019766"/>
            <a:ext cx="2062627" cy="1137875"/>
            <a:chOff x="2938788" y="2190735"/>
            <a:chExt cx="2062627" cy="1137875"/>
          </a:xfrm>
        </p:grpSpPr>
        <p:sp>
          <p:nvSpPr>
            <p:cNvPr id="57" name="矩形 13"/>
            <p:cNvSpPr>
              <a:spLocks noChangeArrowheads="1"/>
            </p:cNvSpPr>
            <p:nvPr/>
          </p:nvSpPr>
          <p:spPr bwMode="auto">
            <a:xfrm>
              <a:off x="2938788" y="2452216"/>
              <a:ext cx="2062627" cy="876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3895" eaLnBrk="0" hangingPunct="0">
                <a:defRPr>
                  <a:solidFill>
                    <a:schemeClr val="tx1"/>
                  </a:solidFill>
                  <a:latin typeface="Calibri" panose="020F0502020204030204" pitchFamily="34" charset="0"/>
                  <a:ea typeface="宋体" panose="02010600030101010101" pitchFamily="2" charset="-122"/>
                </a:defRPr>
              </a:lvl1pPr>
              <a:lvl2pPr defTabSz="683895" eaLnBrk="0" hangingPunct="0">
                <a:defRPr>
                  <a:solidFill>
                    <a:schemeClr val="tx1"/>
                  </a:solidFill>
                  <a:latin typeface="Calibri" panose="020F0502020204030204" pitchFamily="34" charset="0"/>
                  <a:ea typeface="宋体" panose="02010600030101010101" pitchFamily="2" charset="-122"/>
                </a:defRPr>
              </a:lvl2pPr>
              <a:lvl3pPr defTabSz="683895" eaLnBrk="0" hangingPunct="0">
                <a:defRPr>
                  <a:solidFill>
                    <a:schemeClr val="tx1"/>
                  </a:solidFill>
                  <a:latin typeface="Calibri" panose="020F0502020204030204" pitchFamily="34" charset="0"/>
                  <a:ea typeface="宋体" panose="02010600030101010101" pitchFamily="2" charset="-122"/>
                </a:defRPr>
              </a:lvl3pPr>
              <a:lvl4pPr defTabSz="683895" eaLnBrk="0" hangingPunct="0">
                <a:defRPr>
                  <a:solidFill>
                    <a:schemeClr val="tx1"/>
                  </a:solidFill>
                  <a:latin typeface="Calibri" panose="020F0502020204030204" pitchFamily="34" charset="0"/>
                  <a:ea typeface="宋体" panose="02010600030101010101" pitchFamily="2" charset="-122"/>
                </a:defRPr>
              </a:lvl4pPr>
              <a:lvl5pPr defTabSz="683895" eaLnBrk="0" hangingPunct="0">
                <a:defRPr>
                  <a:solidFill>
                    <a:schemeClr val="tx1"/>
                  </a:solidFill>
                  <a:latin typeface="Calibri" panose="020F0502020204030204" pitchFamily="34" charset="0"/>
                  <a:ea typeface="宋体" panose="02010600030101010101"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en-US" altLang="zh-CN" sz="1000" dirty="0">
                  <a:solidFill>
                    <a:schemeClr val="tx1">
                      <a:lumMod val="75000"/>
                      <a:lumOff val="25000"/>
                    </a:schemeClr>
                  </a:solidFill>
                  <a:latin typeface="+mn-lt"/>
                  <a:ea typeface="+mn-ea"/>
                  <a:cs typeface="+mn-ea"/>
                  <a:sym typeface="+mn-lt"/>
                </a:rPr>
                <a:t>This is an example text . Go ahead and replace it. Add your text here. This is an example text . Go ahead and replace it. Add your text here.</a:t>
              </a:r>
              <a:endParaRPr lang="zh-CN" altLang="en-US" sz="1000" dirty="0">
                <a:solidFill>
                  <a:schemeClr val="tx1">
                    <a:lumMod val="75000"/>
                    <a:lumOff val="25000"/>
                  </a:schemeClr>
                </a:solidFill>
                <a:latin typeface="+mn-lt"/>
                <a:ea typeface="+mn-ea"/>
                <a:cs typeface="+mn-ea"/>
                <a:sym typeface="+mn-lt"/>
              </a:endParaRPr>
            </a:p>
          </p:txBody>
        </p:sp>
        <p:grpSp>
          <p:nvGrpSpPr>
            <p:cNvPr id="58" name="组合 57"/>
            <p:cNvGrpSpPr/>
            <p:nvPr/>
          </p:nvGrpSpPr>
          <p:grpSpPr>
            <a:xfrm>
              <a:off x="3098185" y="2190735"/>
              <a:ext cx="1760423" cy="307777"/>
              <a:chOff x="3339348" y="2987446"/>
              <a:chExt cx="981950" cy="307777"/>
            </a:xfrm>
          </p:grpSpPr>
          <p:sp>
            <p:nvSpPr>
              <p:cNvPr id="59" name="文本框 83"/>
              <p:cNvSpPr txBox="1">
                <a:spLocks noChangeArrowheads="1"/>
              </p:cNvSpPr>
              <p:nvPr/>
            </p:nvSpPr>
            <p:spPr bwMode="auto">
              <a:xfrm>
                <a:off x="3339348" y="2987446"/>
                <a:ext cx="981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anose="020F0502020204030204" pitchFamily="34" charset="0"/>
                    <a:ea typeface="宋体" panose="02010600030101010101" pitchFamily="2" charset="-122"/>
                  </a:defRPr>
                </a:lvl1pPr>
                <a:lvl2pPr defTabSz="512445" eaLnBrk="0" hangingPunct="0">
                  <a:defRPr>
                    <a:solidFill>
                      <a:schemeClr val="tx1"/>
                    </a:solidFill>
                    <a:latin typeface="Calibri" panose="020F0502020204030204" pitchFamily="34" charset="0"/>
                    <a:ea typeface="宋体" panose="02010600030101010101" pitchFamily="2" charset="-122"/>
                  </a:defRPr>
                </a:lvl2pPr>
                <a:lvl3pPr defTabSz="512445" eaLnBrk="0" hangingPunct="0">
                  <a:defRPr>
                    <a:solidFill>
                      <a:schemeClr val="tx1"/>
                    </a:solidFill>
                    <a:latin typeface="Calibri" panose="020F0502020204030204" pitchFamily="34" charset="0"/>
                    <a:ea typeface="宋体" panose="02010600030101010101" pitchFamily="2" charset="-122"/>
                  </a:defRPr>
                </a:lvl3pPr>
                <a:lvl4pPr defTabSz="512445" eaLnBrk="0" hangingPunct="0">
                  <a:defRPr>
                    <a:solidFill>
                      <a:schemeClr val="tx1"/>
                    </a:solidFill>
                    <a:latin typeface="Calibri" panose="020F0502020204030204" pitchFamily="34" charset="0"/>
                    <a:ea typeface="宋体" panose="02010600030101010101" pitchFamily="2" charset="-122"/>
                  </a:defRPr>
                </a:lvl4pPr>
                <a:lvl5pPr defTabSz="512445" eaLnBrk="0" hangingPunct="0">
                  <a:defRPr>
                    <a:solidFill>
                      <a:schemeClr val="tx1"/>
                    </a:solidFill>
                    <a:latin typeface="Calibri" panose="020F0502020204030204" pitchFamily="34" charset="0"/>
                    <a:ea typeface="宋体" panose="02010600030101010101"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b="1" dirty="0">
                    <a:solidFill>
                      <a:schemeClr val="tx1">
                        <a:lumMod val="75000"/>
                        <a:lumOff val="25000"/>
                      </a:schemeClr>
                    </a:solidFill>
                    <a:latin typeface="+mn-lt"/>
                    <a:ea typeface="+mn-ea"/>
                    <a:cs typeface="+mn-ea"/>
                    <a:sym typeface="+mn-lt"/>
                  </a:rPr>
                  <a:t>TEXT HERE</a:t>
                </a:r>
                <a:endParaRPr lang="zh-CN" altLang="en-US" sz="1400" b="1" dirty="0">
                  <a:solidFill>
                    <a:schemeClr val="tx1">
                      <a:lumMod val="75000"/>
                      <a:lumOff val="25000"/>
                    </a:schemeClr>
                  </a:solidFill>
                  <a:latin typeface="+mn-lt"/>
                  <a:ea typeface="+mn-ea"/>
                  <a:cs typeface="+mn-ea"/>
                  <a:sym typeface="+mn-lt"/>
                </a:endParaRPr>
              </a:p>
            </p:txBody>
          </p:sp>
          <p:cxnSp>
            <p:nvCxnSpPr>
              <p:cNvPr id="60" name="直接连接符 120"/>
              <p:cNvCxnSpPr>
                <a:cxnSpLocks noChangeShapeType="1"/>
              </p:cNvCxnSpPr>
              <p:nvPr/>
            </p:nvCxnSpPr>
            <p:spPr bwMode="auto">
              <a:xfrm>
                <a:off x="3339348" y="3033115"/>
                <a:ext cx="0" cy="170144"/>
              </a:xfrm>
              <a:prstGeom prst="line">
                <a:avLst/>
              </a:prstGeom>
              <a:noFill/>
              <a:ln w="9525">
                <a:solidFill>
                  <a:schemeClr val="tx1">
                    <a:lumMod val="65000"/>
                    <a:lumOff val="35000"/>
                  </a:schemeClr>
                </a:solidFill>
                <a:round/>
              </a:ln>
              <a:extLst>
                <a:ext uri="{909E8E84-426E-40DD-AFC4-6F175D3DCCD1}">
                  <a14:hiddenFill xmlns:a14="http://schemas.microsoft.com/office/drawing/2010/main">
                    <a:noFill/>
                  </a14:hiddenFill>
                </a:ext>
              </a:extLst>
            </p:spPr>
          </p:cxnSp>
        </p:grpSp>
      </p:grpSp>
      <p:grpSp>
        <p:nvGrpSpPr>
          <p:cNvPr id="61" name="组合 60"/>
          <p:cNvGrpSpPr/>
          <p:nvPr/>
        </p:nvGrpSpPr>
        <p:grpSpPr>
          <a:xfrm>
            <a:off x="2451618" y="4020016"/>
            <a:ext cx="2062627" cy="1137875"/>
            <a:chOff x="2938788" y="2190735"/>
            <a:chExt cx="2062627" cy="1137875"/>
          </a:xfrm>
        </p:grpSpPr>
        <p:sp>
          <p:nvSpPr>
            <p:cNvPr id="62" name="矩形 13"/>
            <p:cNvSpPr>
              <a:spLocks noChangeArrowheads="1"/>
            </p:cNvSpPr>
            <p:nvPr/>
          </p:nvSpPr>
          <p:spPr bwMode="auto">
            <a:xfrm>
              <a:off x="2938788" y="2452216"/>
              <a:ext cx="2062627" cy="876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3895" eaLnBrk="0" hangingPunct="0">
                <a:defRPr>
                  <a:solidFill>
                    <a:schemeClr val="tx1"/>
                  </a:solidFill>
                  <a:latin typeface="Calibri" panose="020F0502020204030204" pitchFamily="34" charset="0"/>
                  <a:ea typeface="宋体" panose="02010600030101010101" pitchFamily="2" charset="-122"/>
                </a:defRPr>
              </a:lvl1pPr>
              <a:lvl2pPr defTabSz="683895" eaLnBrk="0" hangingPunct="0">
                <a:defRPr>
                  <a:solidFill>
                    <a:schemeClr val="tx1"/>
                  </a:solidFill>
                  <a:latin typeface="Calibri" panose="020F0502020204030204" pitchFamily="34" charset="0"/>
                  <a:ea typeface="宋体" panose="02010600030101010101" pitchFamily="2" charset="-122"/>
                </a:defRPr>
              </a:lvl2pPr>
              <a:lvl3pPr defTabSz="683895" eaLnBrk="0" hangingPunct="0">
                <a:defRPr>
                  <a:solidFill>
                    <a:schemeClr val="tx1"/>
                  </a:solidFill>
                  <a:latin typeface="Calibri" panose="020F0502020204030204" pitchFamily="34" charset="0"/>
                  <a:ea typeface="宋体" panose="02010600030101010101" pitchFamily="2" charset="-122"/>
                </a:defRPr>
              </a:lvl3pPr>
              <a:lvl4pPr defTabSz="683895" eaLnBrk="0" hangingPunct="0">
                <a:defRPr>
                  <a:solidFill>
                    <a:schemeClr val="tx1"/>
                  </a:solidFill>
                  <a:latin typeface="Calibri" panose="020F0502020204030204" pitchFamily="34" charset="0"/>
                  <a:ea typeface="宋体" panose="02010600030101010101" pitchFamily="2" charset="-122"/>
                </a:defRPr>
              </a:lvl4pPr>
              <a:lvl5pPr defTabSz="683895" eaLnBrk="0" hangingPunct="0">
                <a:defRPr>
                  <a:solidFill>
                    <a:schemeClr val="tx1"/>
                  </a:solidFill>
                  <a:latin typeface="Calibri" panose="020F0502020204030204" pitchFamily="34" charset="0"/>
                  <a:ea typeface="宋体" panose="02010600030101010101"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en-US" altLang="zh-CN" sz="1000" dirty="0">
                  <a:solidFill>
                    <a:schemeClr val="tx1">
                      <a:lumMod val="75000"/>
                      <a:lumOff val="25000"/>
                    </a:schemeClr>
                  </a:solidFill>
                  <a:latin typeface="+mn-lt"/>
                  <a:ea typeface="+mn-ea"/>
                  <a:cs typeface="+mn-ea"/>
                  <a:sym typeface="+mn-lt"/>
                </a:rPr>
                <a:t>This is an example text . Go ahead and replace it. Add your text here. This is an example text . Go ahead and replace it. Add your text here.</a:t>
              </a:r>
              <a:endParaRPr lang="zh-CN" altLang="en-US" sz="1000" dirty="0">
                <a:solidFill>
                  <a:schemeClr val="tx1">
                    <a:lumMod val="75000"/>
                    <a:lumOff val="25000"/>
                  </a:schemeClr>
                </a:solidFill>
                <a:latin typeface="+mn-lt"/>
                <a:ea typeface="+mn-ea"/>
                <a:cs typeface="+mn-ea"/>
                <a:sym typeface="+mn-lt"/>
              </a:endParaRPr>
            </a:p>
          </p:txBody>
        </p:sp>
        <p:grpSp>
          <p:nvGrpSpPr>
            <p:cNvPr id="63" name="组合 62"/>
            <p:cNvGrpSpPr/>
            <p:nvPr/>
          </p:nvGrpSpPr>
          <p:grpSpPr>
            <a:xfrm>
              <a:off x="3098185" y="2190735"/>
              <a:ext cx="1760423" cy="307777"/>
              <a:chOff x="3339348" y="2987446"/>
              <a:chExt cx="981950" cy="307777"/>
            </a:xfrm>
          </p:grpSpPr>
          <p:sp>
            <p:nvSpPr>
              <p:cNvPr id="64" name="文本框 83"/>
              <p:cNvSpPr txBox="1">
                <a:spLocks noChangeArrowheads="1"/>
              </p:cNvSpPr>
              <p:nvPr/>
            </p:nvSpPr>
            <p:spPr bwMode="auto">
              <a:xfrm>
                <a:off x="3339348" y="2987446"/>
                <a:ext cx="981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anose="020F0502020204030204" pitchFamily="34" charset="0"/>
                    <a:ea typeface="宋体" panose="02010600030101010101" pitchFamily="2" charset="-122"/>
                  </a:defRPr>
                </a:lvl1pPr>
                <a:lvl2pPr defTabSz="512445" eaLnBrk="0" hangingPunct="0">
                  <a:defRPr>
                    <a:solidFill>
                      <a:schemeClr val="tx1"/>
                    </a:solidFill>
                    <a:latin typeface="Calibri" panose="020F0502020204030204" pitchFamily="34" charset="0"/>
                    <a:ea typeface="宋体" panose="02010600030101010101" pitchFamily="2" charset="-122"/>
                  </a:defRPr>
                </a:lvl2pPr>
                <a:lvl3pPr defTabSz="512445" eaLnBrk="0" hangingPunct="0">
                  <a:defRPr>
                    <a:solidFill>
                      <a:schemeClr val="tx1"/>
                    </a:solidFill>
                    <a:latin typeface="Calibri" panose="020F0502020204030204" pitchFamily="34" charset="0"/>
                    <a:ea typeface="宋体" panose="02010600030101010101" pitchFamily="2" charset="-122"/>
                  </a:defRPr>
                </a:lvl3pPr>
                <a:lvl4pPr defTabSz="512445" eaLnBrk="0" hangingPunct="0">
                  <a:defRPr>
                    <a:solidFill>
                      <a:schemeClr val="tx1"/>
                    </a:solidFill>
                    <a:latin typeface="Calibri" panose="020F0502020204030204" pitchFamily="34" charset="0"/>
                    <a:ea typeface="宋体" panose="02010600030101010101" pitchFamily="2" charset="-122"/>
                  </a:defRPr>
                </a:lvl4pPr>
                <a:lvl5pPr defTabSz="512445" eaLnBrk="0" hangingPunct="0">
                  <a:defRPr>
                    <a:solidFill>
                      <a:schemeClr val="tx1"/>
                    </a:solidFill>
                    <a:latin typeface="Calibri" panose="020F0502020204030204" pitchFamily="34" charset="0"/>
                    <a:ea typeface="宋体" panose="02010600030101010101"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b="1" dirty="0">
                    <a:solidFill>
                      <a:schemeClr val="tx1">
                        <a:lumMod val="75000"/>
                        <a:lumOff val="25000"/>
                      </a:schemeClr>
                    </a:solidFill>
                    <a:latin typeface="+mn-lt"/>
                    <a:ea typeface="+mn-ea"/>
                    <a:cs typeface="+mn-ea"/>
                    <a:sym typeface="+mn-lt"/>
                  </a:rPr>
                  <a:t>TEXT HERE</a:t>
                </a:r>
                <a:endParaRPr lang="zh-CN" altLang="en-US" sz="1400" b="1" dirty="0">
                  <a:solidFill>
                    <a:schemeClr val="tx1">
                      <a:lumMod val="75000"/>
                      <a:lumOff val="25000"/>
                    </a:schemeClr>
                  </a:solidFill>
                  <a:latin typeface="+mn-lt"/>
                  <a:ea typeface="+mn-ea"/>
                  <a:cs typeface="+mn-ea"/>
                  <a:sym typeface="+mn-lt"/>
                </a:endParaRPr>
              </a:p>
            </p:txBody>
          </p:sp>
          <p:cxnSp>
            <p:nvCxnSpPr>
              <p:cNvPr id="65" name="直接连接符 120"/>
              <p:cNvCxnSpPr>
                <a:cxnSpLocks noChangeShapeType="1"/>
              </p:cNvCxnSpPr>
              <p:nvPr/>
            </p:nvCxnSpPr>
            <p:spPr bwMode="auto">
              <a:xfrm>
                <a:off x="3339348" y="3033115"/>
                <a:ext cx="0" cy="170144"/>
              </a:xfrm>
              <a:prstGeom prst="line">
                <a:avLst/>
              </a:prstGeom>
              <a:noFill/>
              <a:ln w="9525">
                <a:solidFill>
                  <a:schemeClr val="tx1">
                    <a:lumMod val="65000"/>
                    <a:lumOff val="35000"/>
                  </a:schemeClr>
                </a:solidFill>
                <a:round/>
              </a:ln>
              <a:extLst>
                <a:ext uri="{909E8E84-426E-40DD-AFC4-6F175D3DCCD1}">
                  <a14:hiddenFill xmlns:a14="http://schemas.microsoft.com/office/drawing/2010/main">
                    <a:noFill/>
                  </a14:hiddenFill>
                </a:ext>
              </a:extLst>
            </p:spPr>
          </p:cxnSp>
        </p:grpSp>
      </p:grpSp>
      <p:grpSp>
        <p:nvGrpSpPr>
          <p:cNvPr id="66" name="组合 65"/>
          <p:cNvGrpSpPr/>
          <p:nvPr/>
        </p:nvGrpSpPr>
        <p:grpSpPr>
          <a:xfrm>
            <a:off x="5606693" y="2019766"/>
            <a:ext cx="2062627" cy="1154033"/>
            <a:chOff x="2938788" y="2190735"/>
            <a:chExt cx="2062627" cy="1154033"/>
          </a:xfrm>
        </p:grpSpPr>
        <p:sp>
          <p:nvSpPr>
            <p:cNvPr id="67" name="矩形 13"/>
            <p:cNvSpPr>
              <a:spLocks noChangeArrowheads="1"/>
            </p:cNvSpPr>
            <p:nvPr/>
          </p:nvSpPr>
          <p:spPr bwMode="auto">
            <a:xfrm>
              <a:off x="2938788" y="2452216"/>
              <a:ext cx="206262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3895" eaLnBrk="0" hangingPunct="0">
                <a:defRPr>
                  <a:solidFill>
                    <a:schemeClr val="tx1"/>
                  </a:solidFill>
                  <a:latin typeface="Calibri" panose="020F0502020204030204" pitchFamily="34" charset="0"/>
                  <a:ea typeface="宋体" panose="02010600030101010101" pitchFamily="2" charset="-122"/>
                </a:defRPr>
              </a:lvl1pPr>
              <a:lvl2pPr defTabSz="683895" eaLnBrk="0" hangingPunct="0">
                <a:defRPr>
                  <a:solidFill>
                    <a:schemeClr val="tx1"/>
                  </a:solidFill>
                  <a:latin typeface="Calibri" panose="020F0502020204030204" pitchFamily="34" charset="0"/>
                  <a:ea typeface="宋体" panose="02010600030101010101" pitchFamily="2" charset="-122"/>
                </a:defRPr>
              </a:lvl2pPr>
              <a:lvl3pPr defTabSz="683895" eaLnBrk="0" hangingPunct="0">
                <a:defRPr>
                  <a:solidFill>
                    <a:schemeClr val="tx1"/>
                  </a:solidFill>
                  <a:latin typeface="Calibri" panose="020F0502020204030204" pitchFamily="34" charset="0"/>
                  <a:ea typeface="宋体" panose="02010600030101010101" pitchFamily="2" charset="-122"/>
                </a:defRPr>
              </a:lvl3pPr>
              <a:lvl4pPr defTabSz="683895" eaLnBrk="0" hangingPunct="0">
                <a:defRPr>
                  <a:solidFill>
                    <a:schemeClr val="tx1"/>
                  </a:solidFill>
                  <a:latin typeface="Calibri" panose="020F0502020204030204" pitchFamily="34" charset="0"/>
                  <a:ea typeface="宋体" panose="02010600030101010101" pitchFamily="2" charset="-122"/>
                </a:defRPr>
              </a:lvl4pPr>
              <a:lvl5pPr defTabSz="683895" eaLnBrk="0" hangingPunct="0">
                <a:defRPr>
                  <a:solidFill>
                    <a:schemeClr val="tx1"/>
                  </a:solidFill>
                  <a:latin typeface="Calibri" panose="020F0502020204030204" pitchFamily="34" charset="0"/>
                  <a:ea typeface="宋体" panose="02010600030101010101"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en-US" altLang="zh-CN" sz="1000" dirty="0">
                  <a:solidFill>
                    <a:schemeClr val="tx1">
                      <a:lumMod val="75000"/>
                      <a:lumOff val="25000"/>
                    </a:schemeClr>
                  </a:solidFill>
                  <a:latin typeface="+mn-lt"/>
                  <a:ea typeface="+mn-ea"/>
                  <a:cs typeface="+mn-ea"/>
                  <a:sym typeface="+mn-lt"/>
                </a:rPr>
                <a:t>This is an example text . Go ahead and replace it. Add your text here. This is an example text . Go ahead and replace it. Add your text here.</a:t>
              </a:r>
              <a:endParaRPr lang="zh-CN" altLang="en-US" sz="1000" dirty="0">
                <a:solidFill>
                  <a:schemeClr val="tx1">
                    <a:lumMod val="75000"/>
                    <a:lumOff val="25000"/>
                  </a:schemeClr>
                </a:solidFill>
                <a:latin typeface="+mn-lt"/>
                <a:ea typeface="+mn-ea"/>
                <a:cs typeface="+mn-ea"/>
                <a:sym typeface="+mn-lt"/>
              </a:endParaRPr>
            </a:p>
          </p:txBody>
        </p:sp>
        <p:grpSp>
          <p:nvGrpSpPr>
            <p:cNvPr id="68" name="组合 67"/>
            <p:cNvGrpSpPr/>
            <p:nvPr/>
          </p:nvGrpSpPr>
          <p:grpSpPr>
            <a:xfrm>
              <a:off x="3098185" y="2190735"/>
              <a:ext cx="1760423" cy="307777"/>
              <a:chOff x="3339348" y="2987446"/>
              <a:chExt cx="981950" cy="307777"/>
            </a:xfrm>
          </p:grpSpPr>
          <p:sp>
            <p:nvSpPr>
              <p:cNvPr id="69" name="文本框 83"/>
              <p:cNvSpPr txBox="1">
                <a:spLocks noChangeArrowheads="1"/>
              </p:cNvSpPr>
              <p:nvPr/>
            </p:nvSpPr>
            <p:spPr bwMode="auto">
              <a:xfrm>
                <a:off x="3339348" y="2987446"/>
                <a:ext cx="981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anose="020F0502020204030204" pitchFamily="34" charset="0"/>
                    <a:ea typeface="宋体" panose="02010600030101010101" pitchFamily="2" charset="-122"/>
                  </a:defRPr>
                </a:lvl1pPr>
                <a:lvl2pPr defTabSz="512445" eaLnBrk="0" hangingPunct="0">
                  <a:defRPr>
                    <a:solidFill>
                      <a:schemeClr val="tx1"/>
                    </a:solidFill>
                    <a:latin typeface="Calibri" panose="020F0502020204030204" pitchFamily="34" charset="0"/>
                    <a:ea typeface="宋体" panose="02010600030101010101" pitchFamily="2" charset="-122"/>
                  </a:defRPr>
                </a:lvl2pPr>
                <a:lvl3pPr defTabSz="512445" eaLnBrk="0" hangingPunct="0">
                  <a:defRPr>
                    <a:solidFill>
                      <a:schemeClr val="tx1"/>
                    </a:solidFill>
                    <a:latin typeface="Calibri" panose="020F0502020204030204" pitchFamily="34" charset="0"/>
                    <a:ea typeface="宋体" panose="02010600030101010101" pitchFamily="2" charset="-122"/>
                  </a:defRPr>
                </a:lvl3pPr>
                <a:lvl4pPr defTabSz="512445" eaLnBrk="0" hangingPunct="0">
                  <a:defRPr>
                    <a:solidFill>
                      <a:schemeClr val="tx1"/>
                    </a:solidFill>
                    <a:latin typeface="Calibri" panose="020F0502020204030204" pitchFamily="34" charset="0"/>
                    <a:ea typeface="宋体" panose="02010600030101010101" pitchFamily="2" charset="-122"/>
                  </a:defRPr>
                </a:lvl4pPr>
                <a:lvl5pPr defTabSz="512445" eaLnBrk="0" hangingPunct="0">
                  <a:defRPr>
                    <a:solidFill>
                      <a:schemeClr val="tx1"/>
                    </a:solidFill>
                    <a:latin typeface="Calibri" panose="020F0502020204030204" pitchFamily="34" charset="0"/>
                    <a:ea typeface="宋体" panose="02010600030101010101"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b="1" dirty="0">
                    <a:solidFill>
                      <a:schemeClr val="tx1">
                        <a:lumMod val="75000"/>
                        <a:lumOff val="25000"/>
                      </a:schemeClr>
                    </a:solidFill>
                    <a:latin typeface="+mn-lt"/>
                    <a:ea typeface="+mn-ea"/>
                    <a:cs typeface="+mn-ea"/>
                    <a:sym typeface="+mn-lt"/>
                  </a:rPr>
                  <a:t>TEXT HERE</a:t>
                </a:r>
                <a:endParaRPr lang="zh-CN" altLang="en-US" sz="1400" b="1" dirty="0">
                  <a:solidFill>
                    <a:schemeClr val="tx1">
                      <a:lumMod val="75000"/>
                      <a:lumOff val="25000"/>
                    </a:schemeClr>
                  </a:solidFill>
                  <a:latin typeface="+mn-lt"/>
                  <a:ea typeface="+mn-ea"/>
                  <a:cs typeface="+mn-ea"/>
                  <a:sym typeface="+mn-lt"/>
                </a:endParaRPr>
              </a:p>
            </p:txBody>
          </p:sp>
          <p:cxnSp>
            <p:nvCxnSpPr>
              <p:cNvPr id="70" name="直接连接符 120"/>
              <p:cNvCxnSpPr>
                <a:cxnSpLocks noChangeShapeType="1"/>
              </p:cNvCxnSpPr>
              <p:nvPr/>
            </p:nvCxnSpPr>
            <p:spPr bwMode="auto">
              <a:xfrm>
                <a:off x="3339348" y="3033115"/>
                <a:ext cx="0" cy="170144"/>
              </a:xfrm>
              <a:prstGeom prst="line">
                <a:avLst/>
              </a:prstGeom>
              <a:noFill/>
              <a:ln w="9525">
                <a:solidFill>
                  <a:schemeClr val="tx1">
                    <a:lumMod val="65000"/>
                    <a:lumOff val="35000"/>
                  </a:schemeClr>
                </a:solidFill>
                <a:round/>
              </a:ln>
              <a:extLst>
                <a:ext uri="{909E8E84-426E-40DD-AFC4-6F175D3DCCD1}">
                  <a14:hiddenFill xmlns:a14="http://schemas.microsoft.com/office/drawing/2010/main">
                    <a:noFill/>
                  </a14:hiddenFill>
                </a:ext>
              </a:extLst>
            </p:spPr>
          </p:cxnSp>
        </p:grpSp>
      </p:grpSp>
      <p:grpSp>
        <p:nvGrpSpPr>
          <p:cNvPr id="71" name="组合 70"/>
          <p:cNvGrpSpPr/>
          <p:nvPr/>
        </p:nvGrpSpPr>
        <p:grpSpPr>
          <a:xfrm>
            <a:off x="5606693" y="4020016"/>
            <a:ext cx="2062627" cy="1137875"/>
            <a:chOff x="2938788" y="2190735"/>
            <a:chExt cx="2062627" cy="1137875"/>
          </a:xfrm>
        </p:grpSpPr>
        <p:sp>
          <p:nvSpPr>
            <p:cNvPr id="72" name="矩形 13"/>
            <p:cNvSpPr>
              <a:spLocks noChangeArrowheads="1"/>
            </p:cNvSpPr>
            <p:nvPr/>
          </p:nvSpPr>
          <p:spPr bwMode="auto">
            <a:xfrm>
              <a:off x="2938788" y="2452216"/>
              <a:ext cx="2062627" cy="876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3895" eaLnBrk="0" hangingPunct="0">
                <a:defRPr>
                  <a:solidFill>
                    <a:schemeClr val="tx1"/>
                  </a:solidFill>
                  <a:latin typeface="Calibri" panose="020F0502020204030204" pitchFamily="34" charset="0"/>
                  <a:ea typeface="宋体" panose="02010600030101010101" pitchFamily="2" charset="-122"/>
                </a:defRPr>
              </a:lvl1pPr>
              <a:lvl2pPr defTabSz="683895" eaLnBrk="0" hangingPunct="0">
                <a:defRPr>
                  <a:solidFill>
                    <a:schemeClr val="tx1"/>
                  </a:solidFill>
                  <a:latin typeface="Calibri" panose="020F0502020204030204" pitchFamily="34" charset="0"/>
                  <a:ea typeface="宋体" panose="02010600030101010101" pitchFamily="2" charset="-122"/>
                </a:defRPr>
              </a:lvl2pPr>
              <a:lvl3pPr defTabSz="683895" eaLnBrk="0" hangingPunct="0">
                <a:defRPr>
                  <a:solidFill>
                    <a:schemeClr val="tx1"/>
                  </a:solidFill>
                  <a:latin typeface="Calibri" panose="020F0502020204030204" pitchFamily="34" charset="0"/>
                  <a:ea typeface="宋体" panose="02010600030101010101" pitchFamily="2" charset="-122"/>
                </a:defRPr>
              </a:lvl3pPr>
              <a:lvl4pPr defTabSz="683895" eaLnBrk="0" hangingPunct="0">
                <a:defRPr>
                  <a:solidFill>
                    <a:schemeClr val="tx1"/>
                  </a:solidFill>
                  <a:latin typeface="Calibri" panose="020F0502020204030204" pitchFamily="34" charset="0"/>
                  <a:ea typeface="宋体" panose="02010600030101010101" pitchFamily="2" charset="-122"/>
                </a:defRPr>
              </a:lvl4pPr>
              <a:lvl5pPr defTabSz="683895" eaLnBrk="0" hangingPunct="0">
                <a:defRPr>
                  <a:solidFill>
                    <a:schemeClr val="tx1"/>
                  </a:solidFill>
                  <a:latin typeface="Calibri" panose="020F0502020204030204" pitchFamily="34" charset="0"/>
                  <a:ea typeface="宋体" panose="02010600030101010101"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en-US" altLang="zh-CN" sz="1000" dirty="0">
                  <a:solidFill>
                    <a:schemeClr val="tx1">
                      <a:lumMod val="75000"/>
                      <a:lumOff val="25000"/>
                    </a:schemeClr>
                  </a:solidFill>
                  <a:latin typeface="+mn-lt"/>
                  <a:ea typeface="+mn-ea"/>
                  <a:cs typeface="+mn-ea"/>
                  <a:sym typeface="+mn-lt"/>
                </a:rPr>
                <a:t>This is an example text . Go ahead and replace it. Add your text here. This is an example text . Go ahead and replace it. Add your text here.</a:t>
              </a:r>
              <a:endParaRPr lang="zh-CN" altLang="en-US" sz="1000" dirty="0">
                <a:solidFill>
                  <a:schemeClr val="tx1">
                    <a:lumMod val="75000"/>
                    <a:lumOff val="25000"/>
                  </a:schemeClr>
                </a:solidFill>
                <a:latin typeface="+mn-lt"/>
                <a:ea typeface="+mn-ea"/>
                <a:cs typeface="+mn-ea"/>
                <a:sym typeface="+mn-lt"/>
              </a:endParaRPr>
            </a:p>
          </p:txBody>
        </p:sp>
        <p:grpSp>
          <p:nvGrpSpPr>
            <p:cNvPr id="73" name="组合 72"/>
            <p:cNvGrpSpPr/>
            <p:nvPr/>
          </p:nvGrpSpPr>
          <p:grpSpPr>
            <a:xfrm>
              <a:off x="3098185" y="2190735"/>
              <a:ext cx="1760423" cy="307777"/>
              <a:chOff x="3339348" y="2987446"/>
              <a:chExt cx="981950" cy="307777"/>
            </a:xfrm>
          </p:grpSpPr>
          <p:sp>
            <p:nvSpPr>
              <p:cNvPr id="74" name="文本框 83"/>
              <p:cNvSpPr txBox="1">
                <a:spLocks noChangeArrowheads="1"/>
              </p:cNvSpPr>
              <p:nvPr/>
            </p:nvSpPr>
            <p:spPr bwMode="auto">
              <a:xfrm>
                <a:off x="3339348" y="2987446"/>
                <a:ext cx="981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anose="020F0502020204030204" pitchFamily="34" charset="0"/>
                    <a:ea typeface="宋体" panose="02010600030101010101" pitchFamily="2" charset="-122"/>
                  </a:defRPr>
                </a:lvl1pPr>
                <a:lvl2pPr defTabSz="512445" eaLnBrk="0" hangingPunct="0">
                  <a:defRPr>
                    <a:solidFill>
                      <a:schemeClr val="tx1"/>
                    </a:solidFill>
                    <a:latin typeface="Calibri" panose="020F0502020204030204" pitchFamily="34" charset="0"/>
                    <a:ea typeface="宋体" panose="02010600030101010101" pitchFamily="2" charset="-122"/>
                  </a:defRPr>
                </a:lvl2pPr>
                <a:lvl3pPr defTabSz="512445" eaLnBrk="0" hangingPunct="0">
                  <a:defRPr>
                    <a:solidFill>
                      <a:schemeClr val="tx1"/>
                    </a:solidFill>
                    <a:latin typeface="Calibri" panose="020F0502020204030204" pitchFamily="34" charset="0"/>
                    <a:ea typeface="宋体" panose="02010600030101010101" pitchFamily="2" charset="-122"/>
                  </a:defRPr>
                </a:lvl3pPr>
                <a:lvl4pPr defTabSz="512445" eaLnBrk="0" hangingPunct="0">
                  <a:defRPr>
                    <a:solidFill>
                      <a:schemeClr val="tx1"/>
                    </a:solidFill>
                    <a:latin typeface="Calibri" panose="020F0502020204030204" pitchFamily="34" charset="0"/>
                    <a:ea typeface="宋体" panose="02010600030101010101" pitchFamily="2" charset="-122"/>
                  </a:defRPr>
                </a:lvl4pPr>
                <a:lvl5pPr defTabSz="512445" eaLnBrk="0" hangingPunct="0">
                  <a:defRPr>
                    <a:solidFill>
                      <a:schemeClr val="tx1"/>
                    </a:solidFill>
                    <a:latin typeface="Calibri" panose="020F0502020204030204" pitchFamily="34" charset="0"/>
                    <a:ea typeface="宋体" panose="02010600030101010101"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b="1" dirty="0">
                    <a:solidFill>
                      <a:schemeClr val="tx1">
                        <a:lumMod val="75000"/>
                        <a:lumOff val="25000"/>
                      </a:schemeClr>
                    </a:solidFill>
                    <a:latin typeface="+mn-lt"/>
                    <a:ea typeface="+mn-ea"/>
                    <a:cs typeface="+mn-ea"/>
                    <a:sym typeface="+mn-lt"/>
                  </a:rPr>
                  <a:t>TEXT HERE</a:t>
                </a:r>
                <a:endParaRPr lang="zh-CN" altLang="en-US" sz="1400" b="1" dirty="0">
                  <a:solidFill>
                    <a:schemeClr val="tx1">
                      <a:lumMod val="75000"/>
                      <a:lumOff val="25000"/>
                    </a:schemeClr>
                  </a:solidFill>
                  <a:latin typeface="+mn-lt"/>
                  <a:ea typeface="+mn-ea"/>
                  <a:cs typeface="+mn-ea"/>
                  <a:sym typeface="+mn-lt"/>
                </a:endParaRPr>
              </a:p>
            </p:txBody>
          </p:sp>
          <p:cxnSp>
            <p:nvCxnSpPr>
              <p:cNvPr id="75" name="直接连接符 120"/>
              <p:cNvCxnSpPr>
                <a:cxnSpLocks noChangeShapeType="1"/>
              </p:cNvCxnSpPr>
              <p:nvPr/>
            </p:nvCxnSpPr>
            <p:spPr bwMode="auto">
              <a:xfrm>
                <a:off x="3339348" y="3033115"/>
                <a:ext cx="0" cy="170144"/>
              </a:xfrm>
              <a:prstGeom prst="line">
                <a:avLst/>
              </a:prstGeom>
              <a:noFill/>
              <a:ln w="9525">
                <a:solidFill>
                  <a:schemeClr val="tx1">
                    <a:lumMod val="65000"/>
                    <a:lumOff val="35000"/>
                  </a:schemeClr>
                </a:solidFill>
                <a:round/>
              </a:ln>
              <a:extLst>
                <a:ext uri="{909E8E84-426E-40DD-AFC4-6F175D3DCCD1}">
                  <a14:hiddenFill xmlns:a14="http://schemas.microsoft.com/office/drawing/2010/main">
                    <a:noFill/>
                  </a14:hiddenFill>
                </a:ext>
              </a:extLst>
            </p:spPr>
          </p:cxnSp>
        </p:grpSp>
      </p:grpSp>
      <p:grpSp>
        <p:nvGrpSpPr>
          <p:cNvPr id="76" name="组合 75"/>
          <p:cNvGrpSpPr/>
          <p:nvPr/>
        </p:nvGrpSpPr>
        <p:grpSpPr>
          <a:xfrm>
            <a:off x="8830277" y="2019766"/>
            <a:ext cx="2062627" cy="1154033"/>
            <a:chOff x="2938788" y="2190735"/>
            <a:chExt cx="2062627" cy="1154033"/>
          </a:xfrm>
        </p:grpSpPr>
        <p:sp>
          <p:nvSpPr>
            <p:cNvPr id="77" name="矩形 13"/>
            <p:cNvSpPr>
              <a:spLocks noChangeArrowheads="1"/>
            </p:cNvSpPr>
            <p:nvPr/>
          </p:nvSpPr>
          <p:spPr bwMode="auto">
            <a:xfrm>
              <a:off x="2938788" y="2452216"/>
              <a:ext cx="206262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3895" eaLnBrk="0" hangingPunct="0">
                <a:defRPr>
                  <a:solidFill>
                    <a:schemeClr val="tx1"/>
                  </a:solidFill>
                  <a:latin typeface="Calibri" panose="020F0502020204030204" pitchFamily="34" charset="0"/>
                  <a:ea typeface="宋体" panose="02010600030101010101" pitchFamily="2" charset="-122"/>
                </a:defRPr>
              </a:lvl1pPr>
              <a:lvl2pPr defTabSz="683895" eaLnBrk="0" hangingPunct="0">
                <a:defRPr>
                  <a:solidFill>
                    <a:schemeClr val="tx1"/>
                  </a:solidFill>
                  <a:latin typeface="Calibri" panose="020F0502020204030204" pitchFamily="34" charset="0"/>
                  <a:ea typeface="宋体" panose="02010600030101010101" pitchFamily="2" charset="-122"/>
                </a:defRPr>
              </a:lvl2pPr>
              <a:lvl3pPr defTabSz="683895" eaLnBrk="0" hangingPunct="0">
                <a:defRPr>
                  <a:solidFill>
                    <a:schemeClr val="tx1"/>
                  </a:solidFill>
                  <a:latin typeface="Calibri" panose="020F0502020204030204" pitchFamily="34" charset="0"/>
                  <a:ea typeface="宋体" panose="02010600030101010101" pitchFamily="2" charset="-122"/>
                </a:defRPr>
              </a:lvl3pPr>
              <a:lvl4pPr defTabSz="683895" eaLnBrk="0" hangingPunct="0">
                <a:defRPr>
                  <a:solidFill>
                    <a:schemeClr val="tx1"/>
                  </a:solidFill>
                  <a:latin typeface="Calibri" panose="020F0502020204030204" pitchFamily="34" charset="0"/>
                  <a:ea typeface="宋体" panose="02010600030101010101" pitchFamily="2" charset="-122"/>
                </a:defRPr>
              </a:lvl4pPr>
              <a:lvl5pPr defTabSz="683895" eaLnBrk="0" hangingPunct="0">
                <a:defRPr>
                  <a:solidFill>
                    <a:schemeClr val="tx1"/>
                  </a:solidFill>
                  <a:latin typeface="Calibri" panose="020F0502020204030204" pitchFamily="34" charset="0"/>
                  <a:ea typeface="宋体" panose="02010600030101010101"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en-US" altLang="zh-CN" sz="1000" dirty="0">
                  <a:solidFill>
                    <a:schemeClr val="tx1">
                      <a:lumMod val="75000"/>
                      <a:lumOff val="25000"/>
                    </a:schemeClr>
                  </a:solidFill>
                  <a:latin typeface="+mn-lt"/>
                  <a:ea typeface="+mn-ea"/>
                  <a:cs typeface="+mn-ea"/>
                  <a:sym typeface="+mn-lt"/>
                </a:rPr>
                <a:t>This is an example text . Go ahead and replace it. Add your text here. This is an example text . Go ahead and replace it. Add your text here.</a:t>
              </a:r>
              <a:endParaRPr lang="zh-CN" altLang="en-US" sz="1000" dirty="0">
                <a:solidFill>
                  <a:schemeClr val="tx1">
                    <a:lumMod val="75000"/>
                    <a:lumOff val="25000"/>
                  </a:schemeClr>
                </a:solidFill>
                <a:latin typeface="+mn-lt"/>
                <a:ea typeface="+mn-ea"/>
                <a:cs typeface="+mn-ea"/>
                <a:sym typeface="+mn-lt"/>
              </a:endParaRPr>
            </a:p>
          </p:txBody>
        </p:sp>
        <p:grpSp>
          <p:nvGrpSpPr>
            <p:cNvPr id="78" name="组合 77"/>
            <p:cNvGrpSpPr/>
            <p:nvPr/>
          </p:nvGrpSpPr>
          <p:grpSpPr>
            <a:xfrm>
              <a:off x="3098185" y="2190735"/>
              <a:ext cx="1760423" cy="307777"/>
              <a:chOff x="3339348" y="2987446"/>
              <a:chExt cx="981950" cy="307777"/>
            </a:xfrm>
          </p:grpSpPr>
          <p:sp>
            <p:nvSpPr>
              <p:cNvPr id="79" name="文本框 83"/>
              <p:cNvSpPr txBox="1">
                <a:spLocks noChangeArrowheads="1"/>
              </p:cNvSpPr>
              <p:nvPr/>
            </p:nvSpPr>
            <p:spPr bwMode="auto">
              <a:xfrm>
                <a:off x="3339348" y="2987446"/>
                <a:ext cx="981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anose="020F0502020204030204" pitchFamily="34" charset="0"/>
                    <a:ea typeface="宋体" panose="02010600030101010101" pitchFamily="2" charset="-122"/>
                  </a:defRPr>
                </a:lvl1pPr>
                <a:lvl2pPr defTabSz="512445" eaLnBrk="0" hangingPunct="0">
                  <a:defRPr>
                    <a:solidFill>
                      <a:schemeClr val="tx1"/>
                    </a:solidFill>
                    <a:latin typeface="Calibri" panose="020F0502020204030204" pitchFamily="34" charset="0"/>
                    <a:ea typeface="宋体" panose="02010600030101010101" pitchFamily="2" charset="-122"/>
                  </a:defRPr>
                </a:lvl2pPr>
                <a:lvl3pPr defTabSz="512445" eaLnBrk="0" hangingPunct="0">
                  <a:defRPr>
                    <a:solidFill>
                      <a:schemeClr val="tx1"/>
                    </a:solidFill>
                    <a:latin typeface="Calibri" panose="020F0502020204030204" pitchFamily="34" charset="0"/>
                    <a:ea typeface="宋体" panose="02010600030101010101" pitchFamily="2" charset="-122"/>
                  </a:defRPr>
                </a:lvl3pPr>
                <a:lvl4pPr defTabSz="512445" eaLnBrk="0" hangingPunct="0">
                  <a:defRPr>
                    <a:solidFill>
                      <a:schemeClr val="tx1"/>
                    </a:solidFill>
                    <a:latin typeface="Calibri" panose="020F0502020204030204" pitchFamily="34" charset="0"/>
                    <a:ea typeface="宋体" panose="02010600030101010101" pitchFamily="2" charset="-122"/>
                  </a:defRPr>
                </a:lvl4pPr>
                <a:lvl5pPr defTabSz="512445" eaLnBrk="0" hangingPunct="0">
                  <a:defRPr>
                    <a:solidFill>
                      <a:schemeClr val="tx1"/>
                    </a:solidFill>
                    <a:latin typeface="Calibri" panose="020F0502020204030204" pitchFamily="34" charset="0"/>
                    <a:ea typeface="宋体" panose="02010600030101010101"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b="1" dirty="0">
                    <a:solidFill>
                      <a:schemeClr val="tx1">
                        <a:lumMod val="75000"/>
                        <a:lumOff val="25000"/>
                      </a:schemeClr>
                    </a:solidFill>
                    <a:latin typeface="+mn-lt"/>
                    <a:ea typeface="+mn-ea"/>
                    <a:cs typeface="+mn-ea"/>
                    <a:sym typeface="+mn-lt"/>
                  </a:rPr>
                  <a:t>TEXT HERE</a:t>
                </a:r>
                <a:endParaRPr lang="zh-CN" altLang="en-US" sz="1400" b="1" dirty="0">
                  <a:solidFill>
                    <a:schemeClr val="tx1">
                      <a:lumMod val="75000"/>
                      <a:lumOff val="25000"/>
                    </a:schemeClr>
                  </a:solidFill>
                  <a:latin typeface="+mn-lt"/>
                  <a:ea typeface="+mn-ea"/>
                  <a:cs typeface="+mn-ea"/>
                  <a:sym typeface="+mn-lt"/>
                </a:endParaRPr>
              </a:p>
            </p:txBody>
          </p:sp>
          <p:cxnSp>
            <p:nvCxnSpPr>
              <p:cNvPr id="80" name="直接连接符 120"/>
              <p:cNvCxnSpPr>
                <a:cxnSpLocks noChangeShapeType="1"/>
              </p:cNvCxnSpPr>
              <p:nvPr/>
            </p:nvCxnSpPr>
            <p:spPr bwMode="auto">
              <a:xfrm>
                <a:off x="3339348" y="3033115"/>
                <a:ext cx="0" cy="170144"/>
              </a:xfrm>
              <a:prstGeom prst="line">
                <a:avLst/>
              </a:prstGeom>
              <a:noFill/>
              <a:ln w="9525">
                <a:solidFill>
                  <a:schemeClr val="tx1">
                    <a:lumMod val="65000"/>
                    <a:lumOff val="35000"/>
                  </a:schemeClr>
                </a:solidFill>
                <a:round/>
              </a:ln>
              <a:extLst>
                <a:ext uri="{909E8E84-426E-40DD-AFC4-6F175D3DCCD1}">
                  <a14:hiddenFill xmlns:a14="http://schemas.microsoft.com/office/drawing/2010/main">
                    <a:noFill/>
                  </a14:hiddenFill>
                </a:ext>
              </a:extLst>
            </p:spPr>
          </p:cxnSp>
        </p:grpSp>
      </p:grpSp>
      <p:grpSp>
        <p:nvGrpSpPr>
          <p:cNvPr id="81" name="组合 80"/>
          <p:cNvGrpSpPr/>
          <p:nvPr/>
        </p:nvGrpSpPr>
        <p:grpSpPr>
          <a:xfrm>
            <a:off x="8830277" y="4020016"/>
            <a:ext cx="2062627" cy="1154033"/>
            <a:chOff x="2938788" y="2190735"/>
            <a:chExt cx="2062627" cy="1154033"/>
          </a:xfrm>
        </p:grpSpPr>
        <p:sp>
          <p:nvSpPr>
            <p:cNvPr id="82" name="矩形 13"/>
            <p:cNvSpPr>
              <a:spLocks noChangeArrowheads="1"/>
            </p:cNvSpPr>
            <p:nvPr/>
          </p:nvSpPr>
          <p:spPr bwMode="auto">
            <a:xfrm>
              <a:off x="2938788" y="2452216"/>
              <a:ext cx="206262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3895" eaLnBrk="0" hangingPunct="0">
                <a:defRPr>
                  <a:solidFill>
                    <a:schemeClr val="tx1"/>
                  </a:solidFill>
                  <a:latin typeface="Calibri" panose="020F0502020204030204" pitchFamily="34" charset="0"/>
                  <a:ea typeface="宋体" panose="02010600030101010101" pitchFamily="2" charset="-122"/>
                </a:defRPr>
              </a:lvl1pPr>
              <a:lvl2pPr defTabSz="683895" eaLnBrk="0" hangingPunct="0">
                <a:defRPr>
                  <a:solidFill>
                    <a:schemeClr val="tx1"/>
                  </a:solidFill>
                  <a:latin typeface="Calibri" panose="020F0502020204030204" pitchFamily="34" charset="0"/>
                  <a:ea typeface="宋体" panose="02010600030101010101" pitchFamily="2" charset="-122"/>
                </a:defRPr>
              </a:lvl2pPr>
              <a:lvl3pPr defTabSz="683895" eaLnBrk="0" hangingPunct="0">
                <a:defRPr>
                  <a:solidFill>
                    <a:schemeClr val="tx1"/>
                  </a:solidFill>
                  <a:latin typeface="Calibri" panose="020F0502020204030204" pitchFamily="34" charset="0"/>
                  <a:ea typeface="宋体" panose="02010600030101010101" pitchFamily="2" charset="-122"/>
                </a:defRPr>
              </a:lvl3pPr>
              <a:lvl4pPr defTabSz="683895" eaLnBrk="0" hangingPunct="0">
                <a:defRPr>
                  <a:solidFill>
                    <a:schemeClr val="tx1"/>
                  </a:solidFill>
                  <a:latin typeface="Calibri" panose="020F0502020204030204" pitchFamily="34" charset="0"/>
                  <a:ea typeface="宋体" panose="02010600030101010101" pitchFamily="2" charset="-122"/>
                </a:defRPr>
              </a:lvl4pPr>
              <a:lvl5pPr defTabSz="683895" eaLnBrk="0" hangingPunct="0">
                <a:defRPr>
                  <a:solidFill>
                    <a:schemeClr val="tx1"/>
                  </a:solidFill>
                  <a:latin typeface="Calibri" panose="020F0502020204030204" pitchFamily="34" charset="0"/>
                  <a:ea typeface="宋体" panose="02010600030101010101"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en-US" altLang="zh-CN" sz="1000" dirty="0">
                  <a:solidFill>
                    <a:schemeClr val="tx1">
                      <a:lumMod val="75000"/>
                      <a:lumOff val="25000"/>
                    </a:schemeClr>
                  </a:solidFill>
                  <a:latin typeface="+mn-lt"/>
                  <a:ea typeface="+mn-ea"/>
                  <a:cs typeface="+mn-ea"/>
                  <a:sym typeface="+mn-lt"/>
                </a:rPr>
                <a:t>This is an example text . Go ahead and replace it. Add your text here. This is an example text . Go ahead and replace it. Add your text here.</a:t>
              </a:r>
              <a:endParaRPr lang="zh-CN" altLang="en-US" sz="1000" dirty="0">
                <a:solidFill>
                  <a:schemeClr val="tx1">
                    <a:lumMod val="75000"/>
                    <a:lumOff val="25000"/>
                  </a:schemeClr>
                </a:solidFill>
                <a:latin typeface="+mn-lt"/>
                <a:ea typeface="+mn-ea"/>
                <a:cs typeface="+mn-ea"/>
                <a:sym typeface="+mn-lt"/>
              </a:endParaRPr>
            </a:p>
          </p:txBody>
        </p:sp>
        <p:grpSp>
          <p:nvGrpSpPr>
            <p:cNvPr id="83" name="组合 82"/>
            <p:cNvGrpSpPr/>
            <p:nvPr/>
          </p:nvGrpSpPr>
          <p:grpSpPr>
            <a:xfrm>
              <a:off x="3098185" y="2190735"/>
              <a:ext cx="1760423" cy="307777"/>
              <a:chOff x="3339348" y="2987446"/>
              <a:chExt cx="981950" cy="307777"/>
            </a:xfrm>
          </p:grpSpPr>
          <p:sp>
            <p:nvSpPr>
              <p:cNvPr id="84" name="文本框 83"/>
              <p:cNvSpPr txBox="1">
                <a:spLocks noChangeArrowheads="1"/>
              </p:cNvSpPr>
              <p:nvPr/>
            </p:nvSpPr>
            <p:spPr bwMode="auto">
              <a:xfrm>
                <a:off x="3339348" y="2987446"/>
                <a:ext cx="981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anose="020F0502020204030204" pitchFamily="34" charset="0"/>
                    <a:ea typeface="宋体" panose="02010600030101010101" pitchFamily="2" charset="-122"/>
                  </a:defRPr>
                </a:lvl1pPr>
                <a:lvl2pPr defTabSz="512445" eaLnBrk="0" hangingPunct="0">
                  <a:defRPr>
                    <a:solidFill>
                      <a:schemeClr val="tx1"/>
                    </a:solidFill>
                    <a:latin typeface="Calibri" panose="020F0502020204030204" pitchFamily="34" charset="0"/>
                    <a:ea typeface="宋体" panose="02010600030101010101" pitchFamily="2" charset="-122"/>
                  </a:defRPr>
                </a:lvl2pPr>
                <a:lvl3pPr defTabSz="512445" eaLnBrk="0" hangingPunct="0">
                  <a:defRPr>
                    <a:solidFill>
                      <a:schemeClr val="tx1"/>
                    </a:solidFill>
                    <a:latin typeface="Calibri" panose="020F0502020204030204" pitchFamily="34" charset="0"/>
                    <a:ea typeface="宋体" panose="02010600030101010101" pitchFamily="2" charset="-122"/>
                  </a:defRPr>
                </a:lvl3pPr>
                <a:lvl4pPr defTabSz="512445" eaLnBrk="0" hangingPunct="0">
                  <a:defRPr>
                    <a:solidFill>
                      <a:schemeClr val="tx1"/>
                    </a:solidFill>
                    <a:latin typeface="Calibri" panose="020F0502020204030204" pitchFamily="34" charset="0"/>
                    <a:ea typeface="宋体" panose="02010600030101010101" pitchFamily="2" charset="-122"/>
                  </a:defRPr>
                </a:lvl4pPr>
                <a:lvl5pPr defTabSz="512445" eaLnBrk="0" hangingPunct="0">
                  <a:defRPr>
                    <a:solidFill>
                      <a:schemeClr val="tx1"/>
                    </a:solidFill>
                    <a:latin typeface="Calibri" panose="020F0502020204030204" pitchFamily="34" charset="0"/>
                    <a:ea typeface="宋体" panose="02010600030101010101"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b="1" dirty="0">
                    <a:solidFill>
                      <a:schemeClr val="tx1">
                        <a:lumMod val="75000"/>
                        <a:lumOff val="25000"/>
                      </a:schemeClr>
                    </a:solidFill>
                    <a:latin typeface="+mn-lt"/>
                    <a:ea typeface="+mn-ea"/>
                    <a:cs typeface="+mn-ea"/>
                    <a:sym typeface="+mn-lt"/>
                  </a:rPr>
                  <a:t>TEXT HERE</a:t>
                </a:r>
                <a:endParaRPr lang="zh-CN" altLang="en-US" sz="1400" b="1" dirty="0">
                  <a:solidFill>
                    <a:schemeClr val="tx1">
                      <a:lumMod val="75000"/>
                      <a:lumOff val="25000"/>
                    </a:schemeClr>
                  </a:solidFill>
                  <a:latin typeface="+mn-lt"/>
                  <a:ea typeface="+mn-ea"/>
                  <a:cs typeface="+mn-ea"/>
                  <a:sym typeface="+mn-lt"/>
                </a:endParaRPr>
              </a:p>
            </p:txBody>
          </p:sp>
          <p:cxnSp>
            <p:nvCxnSpPr>
              <p:cNvPr id="85" name="直接连接符 120"/>
              <p:cNvCxnSpPr>
                <a:cxnSpLocks noChangeShapeType="1"/>
              </p:cNvCxnSpPr>
              <p:nvPr/>
            </p:nvCxnSpPr>
            <p:spPr bwMode="auto">
              <a:xfrm>
                <a:off x="3339348" y="3033115"/>
                <a:ext cx="0" cy="170144"/>
              </a:xfrm>
              <a:prstGeom prst="line">
                <a:avLst/>
              </a:prstGeom>
              <a:noFill/>
              <a:ln w="9525">
                <a:solidFill>
                  <a:schemeClr val="tx1">
                    <a:lumMod val="65000"/>
                    <a:lumOff val="35000"/>
                  </a:schemeClr>
                </a:solidFill>
                <a:round/>
              </a:ln>
              <a:extLst>
                <a:ext uri="{909E8E84-426E-40DD-AFC4-6F175D3DCCD1}">
                  <a14:hiddenFill xmlns:a14="http://schemas.microsoft.com/office/drawing/2010/main">
                    <a:noFill/>
                  </a14:hiddenFill>
                </a:ext>
              </a:extLst>
            </p:spPr>
          </p:cxn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fltVal val="0"/>
                                          </p:val>
                                        </p:tav>
                                        <p:tav tm="100000">
                                          <p:val>
                                            <p:strVal val="#ppt_w"/>
                                          </p:val>
                                        </p:tav>
                                      </p:tavLst>
                                    </p:anim>
                                    <p:anim calcmode="lin" valueType="num">
                                      <p:cBhvr>
                                        <p:cTn id="12" dur="500" fill="hold"/>
                                        <p:tgtEl>
                                          <p:spTgt spid="35"/>
                                        </p:tgtEl>
                                        <p:attrNameLst>
                                          <p:attrName>ppt_h</p:attrName>
                                        </p:attrNameLst>
                                      </p:cBhvr>
                                      <p:tavLst>
                                        <p:tav tm="0">
                                          <p:val>
                                            <p:fltVal val="0"/>
                                          </p:val>
                                        </p:tav>
                                        <p:tav tm="100000">
                                          <p:val>
                                            <p:strVal val="#ppt_h"/>
                                          </p:val>
                                        </p:tav>
                                      </p:tavLst>
                                    </p:anim>
                                    <p:animEffect transition="in" filter="fade">
                                      <p:cBhvr>
                                        <p:cTn id="13" dur="500"/>
                                        <p:tgtEl>
                                          <p:spTgt spid="35"/>
                                        </p:tgtEl>
                                      </p:cBhvr>
                                    </p:animEffect>
                                  </p:childTnLst>
                                </p:cTn>
                              </p:par>
                              <p:par>
                                <p:cTn id="14" presetID="53" presetClass="entr" presetSubtype="16" fill="hold" nodeType="withEffect">
                                  <p:stCondLst>
                                    <p:cond delay="100"/>
                                  </p:stCondLst>
                                  <p:childTnLst>
                                    <p:set>
                                      <p:cBhvr>
                                        <p:cTn id="15" dur="1" fill="hold">
                                          <p:stCondLst>
                                            <p:cond delay="0"/>
                                          </p:stCondLst>
                                        </p:cTn>
                                        <p:tgtEl>
                                          <p:spTgt spid="44"/>
                                        </p:tgtEl>
                                        <p:attrNameLst>
                                          <p:attrName>style.visibility</p:attrName>
                                        </p:attrNameLst>
                                      </p:cBhvr>
                                      <p:to>
                                        <p:strVal val="visible"/>
                                      </p:to>
                                    </p:set>
                                    <p:anim calcmode="lin" valueType="num">
                                      <p:cBhvr>
                                        <p:cTn id="16" dur="500" fill="hold"/>
                                        <p:tgtEl>
                                          <p:spTgt spid="44"/>
                                        </p:tgtEl>
                                        <p:attrNameLst>
                                          <p:attrName>ppt_w</p:attrName>
                                        </p:attrNameLst>
                                      </p:cBhvr>
                                      <p:tavLst>
                                        <p:tav tm="0">
                                          <p:val>
                                            <p:fltVal val="0"/>
                                          </p:val>
                                        </p:tav>
                                        <p:tav tm="100000">
                                          <p:val>
                                            <p:strVal val="#ppt_w"/>
                                          </p:val>
                                        </p:tav>
                                      </p:tavLst>
                                    </p:anim>
                                    <p:anim calcmode="lin" valueType="num">
                                      <p:cBhvr>
                                        <p:cTn id="17" dur="500" fill="hold"/>
                                        <p:tgtEl>
                                          <p:spTgt spid="44"/>
                                        </p:tgtEl>
                                        <p:attrNameLst>
                                          <p:attrName>ppt_h</p:attrName>
                                        </p:attrNameLst>
                                      </p:cBhvr>
                                      <p:tavLst>
                                        <p:tav tm="0">
                                          <p:val>
                                            <p:fltVal val="0"/>
                                          </p:val>
                                        </p:tav>
                                        <p:tav tm="100000">
                                          <p:val>
                                            <p:strVal val="#ppt_h"/>
                                          </p:val>
                                        </p:tav>
                                      </p:tavLst>
                                    </p:anim>
                                    <p:animEffect transition="in" filter="fade">
                                      <p:cBhvr>
                                        <p:cTn id="18" dur="500"/>
                                        <p:tgtEl>
                                          <p:spTgt spid="44"/>
                                        </p:tgtEl>
                                      </p:cBhvr>
                                    </p:animEffect>
                                  </p:childTnLst>
                                </p:cTn>
                              </p:par>
                              <p:par>
                                <p:cTn id="19" presetID="53" presetClass="entr" presetSubtype="16" fill="hold" nodeType="withEffect">
                                  <p:stCondLst>
                                    <p:cond delay="200"/>
                                  </p:stCondLst>
                                  <p:childTnLst>
                                    <p:set>
                                      <p:cBhvr>
                                        <p:cTn id="20" dur="1" fill="hold">
                                          <p:stCondLst>
                                            <p:cond delay="0"/>
                                          </p:stCondLst>
                                        </p:cTn>
                                        <p:tgtEl>
                                          <p:spTgt spid="53"/>
                                        </p:tgtEl>
                                        <p:attrNameLst>
                                          <p:attrName>style.visibility</p:attrName>
                                        </p:attrNameLst>
                                      </p:cBhvr>
                                      <p:to>
                                        <p:strVal val="visible"/>
                                      </p:to>
                                    </p:set>
                                    <p:anim calcmode="lin" valueType="num">
                                      <p:cBhvr>
                                        <p:cTn id="21" dur="500" fill="hold"/>
                                        <p:tgtEl>
                                          <p:spTgt spid="53"/>
                                        </p:tgtEl>
                                        <p:attrNameLst>
                                          <p:attrName>ppt_w</p:attrName>
                                        </p:attrNameLst>
                                      </p:cBhvr>
                                      <p:tavLst>
                                        <p:tav tm="0">
                                          <p:val>
                                            <p:fltVal val="0"/>
                                          </p:val>
                                        </p:tav>
                                        <p:tav tm="100000">
                                          <p:val>
                                            <p:strVal val="#ppt_w"/>
                                          </p:val>
                                        </p:tav>
                                      </p:tavLst>
                                    </p:anim>
                                    <p:anim calcmode="lin" valueType="num">
                                      <p:cBhvr>
                                        <p:cTn id="22" dur="500" fill="hold"/>
                                        <p:tgtEl>
                                          <p:spTgt spid="53"/>
                                        </p:tgtEl>
                                        <p:attrNameLst>
                                          <p:attrName>ppt_h</p:attrName>
                                        </p:attrNameLst>
                                      </p:cBhvr>
                                      <p:tavLst>
                                        <p:tav tm="0">
                                          <p:val>
                                            <p:fltVal val="0"/>
                                          </p:val>
                                        </p:tav>
                                        <p:tav tm="100000">
                                          <p:val>
                                            <p:strVal val="#ppt_h"/>
                                          </p:val>
                                        </p:tav>
                                      </p:tavLst>
                                    </p:anim>
                                    <p:animEffect transition="in" filter="fade">
                                      <p:cBhvr>
                                        <p:cTn id="23" dur="500"/>
                                        <p:tgtEl>
                                          <p:spTgt spid="53"/>
                                        </p:tgtEl>
                                      </p:cBhvr>
                                    </p:animEffect>
                                  </p:childTnLst>
                                </p:cTn>
                              </p:par>
                              <p:par>
                                <p:cTn id="24" presetID="53" presetClass="entr" presetSubtype="16" fill="hold" nodeType="withEffect">
                                  <p:stCondLst>
                                    <p:cond delay="300"/>
                                  </p:stCondLst>
                                  <p:childTnLst>
                                    <p:set>
                                      <p:cBhvr>
                                        <p:cTn id="25" dur="1" fill="hold">
                                          <p:stCondLst>
                                            <p:cond delay="0"/>
                                          </p:stCondLst>
                                        </p:cTn>
                                        <p:tgtEl>
                                          <p:spTgt spid="41"/>
                                        </p:tgtEl>
                                        <p:attrNameLst>
                                          <p:attrName>style.visibility</p:attrName>
                                        </p:attrNameLst>
                                      </p:cBhvr>
                                      <p:to>
                                        <p:strVal val="visible"/>
                                      </p:to>
                                    </p:set>
                                    <p:anim calcmode="lin" valueType="num">
                                      <p:cBhvr>
                                        <p:cTn id="26" dur="500" fill="hold"/>
                                        <p:tgtEl>
                                          <p:spTgt spid="41"/>
                                        </p:tgtEl>
                                        <p:attrNameLst>
                                          <p:attrName>ppt_w</p:attrName>
                                        </p:attrNameLst>
                                      </p:cBhvr>
                                      <p:tavLst>
                                        <p:tav tm="0">
                                          <p:val>
                                            <p:fltVal val="0"/>
                                          </p:val>
                                        </p:tav>
                                        <p:tav tm="100000">
                                          <p:val>
                                            <p:strVal val="#ppt_w"/>
                                          </p:val>
                                        </p:tav>
                                      </p:tavLst>
                                    </p:anim>
                                    <p:anim calcmode="lin" valueType="num">
                                      <p:cBhvr>
                                        <p:cTn id="27" dur="500" fill="hold"/>
                                        <p:tgtEl>
                                          <p:spTgt spid="41"/>
                                        </p:tgtEl>
                                        <p:attrNameLst>
                                          <p:attrName>ppt_h</p:attrName>
                                        </p:attrNameLst>
                                      </p:cBhvr>
                                      <p:tavLst>
                                        <p:tav tm="0">
                                          <p:val>
                                            <p:fltVal val="0"/>
                                          </p:val>
                                        </p:tav>
                                        <p:tav tm="100000">
                                          <p:val>
                                            <p:strVal val="#ppt_h"/>
                                          </p:val>
                                        </p:tav>
                                      </p:tavLst>
                                    </p:anim>
                                    <p:animEffect transition="in" filter="fade">
                                      <p:cBhvr>
                                        <p:cTn id="28" dur="500"/>
                                        <p:tgtEl>
                                          <p:spTgt spid="41"/>
                                        </p:tgtEl>
                                      </p:cBhvr>
                                    </p:animEffect>
                                  </p:childTnLst>
                                </p:cTn>
                              </p:par>
                              <p:par>
                                <p:cTn id="29" presetID="53" presetClass="entr" presetSubtype="16" fill="hold" nodeType="withEffect">
                                  <p:stCondLst>
                                    <p:cond delay="400"/>
                                  </p:stCondLst>
                                  <p:childTnLst>
                                    <p:set>
                                      <p:cBhvr>
                                        <p:cTn id="30" dur="1" fill="hold">
                                          <p:stCondLst>
                                            <p:cond delay="0"/>
                                          </p:stCondLst>
                                        </p:cTn>
                                        <p:tgtEl>
                                          <p:spTgt spid="47"/>
                                        </p:tgtEl>
                                        <p:attrNameLst>
                                          <p:attrName>style.visibility</p:attrName>
                                        </p:attrNameLst>
                                      </p:cBhvr>
                                      <p:to>
                                        <p:strVal val="visible"/>
                                      </p:to>
                                    </p:set>
                                    <p:anim calcmode="lin" valueType="num">
                                      <p:cBhvr>
                                        <p:cTn id="31" dur="500" fill="hold"/>
                                        <p:tgtEl>
                                          <p:spTgt spid="47"/>
                                        </p:tgtEl>
                                        <p:attrNameLst>
                                          <p:attrName>ppt_w</p:attrName>
                                        </p:attrNameLst>
                                      </p:cBhvr>
                                      <p:tavLst>
                                        <p:tav tm="0">
                                          <p:val>
                                            <p:fltVal val="0"/>
                                          </p:val>
                                        </p:tav>
                                        <p:tav tm="100000">
                                          <p:val>
                                            <p:strVal val="#ppt_w"/>
                                          </p:val>
                                        </p:tav>
                                      </p:tavLst>
                                    </p:anim>
                                    <p:anim calcmode="lin" valueType="num">
                                      <p:cBhvr>
                                        <p:cTn id="32" dur="500" fill="hold"/>
                                        <p:tgtEl>
                                          <p:spTgt spid="47"/>
                                        </p:tgtEl>
                                        <p:attrNameLst>
                                          <p:attrName>ppt_h</p:attrName>
                                        </p:attrNameLst>
                                      </p:cBhvr>
                                      <p:tavLst>
                                        <p:tav tm="0">
                                          <p:val>
                                            <p:fltVal val="0"/>
                                          </p:val>
                                        </p:tav>
                                        <p:tav tm="100000">
                                          <p:val>
                                            <p:strVal val="#ppt_h"/>
                                          </p:val>
                                        </p:tav>
                                      </p:tavLst>
                                    </p:anim>
                                    <p:animEffect transition="in" filter="fade">
                                      <p:cBhvr>
                                        <p:cTn id="33" dur="500"/>
                                        <p:tgtEl>
                                          <p:spTgt spid="47"/>
                                        </p:tgtEl>
                                      </p:cBhvr>
                                    </p:animEffect>
                                  </p:childTnLst>
                                </p:cTn>
                              </p:par>
                              <p:par>
                                <p:cTn id="34" presetID="53" presetClass="entr" presetSubtype="16" fill="hold" nodeType="withEffect">
                                  <p:stCondLst>
                                    <p:cond delay="500"/>
                                  </p:stCondLst>
                                  <p:childTnLst>
                                    <p:set>
                                      <p:cBhvr>
                                        <p:cTn id="35" dur="1" fill="hold">
                                          <p:stCondLst>
                                            <p:cond delay="0"/>
                                          </p:stCondLst>
                                        </p:cTn>
                                        <p:tgtEl>
                                          <p:spTgt spid="38"/>
                                        </p:tgtEl>
                                        <p:attrNameLst>
                                          <p:attrName>style.visibility</p:attrName>
                                        </p:attrNameLst>
                                      </p:cBhvr>
                                      <p:to>
                                        <p:strVal val="visible"/>
                                      </p:to>
                                    </p:set>
                                    <p:anim calcmode="lin" valueType="num">
                                      <p:cBhvr>
                                        <p:cTn id="36" dur="500" fill="hold"/>
                                        <p:tgtEl>
                                          <p:spTgt spid="38"/>
                                        </p:tgtEl>
                                        <p:attrNameLst>
                                          <p:attrName>ppt_w</p:attrName>
                                        </p:attrNameLst>
                                      </p:cBhvr>
                                      <p:tavLst>
                                        <p:tav tm="0">
                                          <p:val>
                                            <p:fltVal val="0"/>
                                          </p:val>
                                        </p:tav>
                                        <p:tav tm="100000">
                                          <p:val>
                                            <p:strVal val="#ppt_w"/>
                                          </p:val>
                                        </p:tav>
                                      </p:tavLst>
                                    </p:anim>
                                    <p:anim calcmode="lin" valueType="num">
                                      <p:cBhvr>
                                        <p:cTn id="37" dur="500" fill="hold"/>
                                        <p:tgtEl>
                                          <p:spTgt spid="38"/>
                                        </p:tgtEl>
                                        <p:attrNameLst>
                                          <p:attrName>ppt_h</p:attrName>
                                        </p:attrNameLst>
                                      </p:cBhvr>
                                      <p:tavLst>
                                        <p:tav tm="0">
                                          <p:val>
                                            <p:fltVal val="0"/>
                                          </p:val>
                                        </p:tav>
                                        <p:tav tm="100000">
                                          <p:val>
                                            <p:strVal val="#ppt_h"/>
                                          </p:val>
                                        </p:tav>
                                      </p:tavLst>
                                    </p:anim>
                                    <p:animEffect transition="in" filter="fade">
                                      <p:cBhvr>
                                        <p:cTn id="38" dur="500"/>
                                        <p:tgtEl>
                                          <p:spTgt spid="38"/>
                                        </p:tgtEl>
                                      </p:cBhvr>
                                    </p:animEffect>
                                  </p:childTnLst>
                                </p:cTn>
                              </p:par>
                            </p:childTnLst>
                          </p:cTn>
                        </p:par>
                        <p:par>
                          <p:cTn id="39" fill="hold">
                            <p:stCondLst>
                              <p:cond delay="1000"/>
                            </p:stCondLst>
                            <p:childTnLst>
                              <p:par>
                                <p:cTn id="40" presetID="22" presetClass="entr" presetSubtype="1" fill="hold" nodeType="after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wipe(up)">
                                      <p:cBhvr>
                                        <p:cTn id="42" dur="500"/>
                                        <p:tgtEl>
                                          <p:spTgt spid="56"/>
                                        </p:tgtEl>
                                      </p:cBhvr>
                                    </p:animEffect>
                                  </p:childTnLst>
                                </p:cTn>
                              </p:par>
                              <p:par>
                                <p:cTn id="43" presetID="22" presetClass="entr" presetSubtype="1"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wipe(up)">
                                      <p:cBhvr>
                                        <p:cTn id="45" dur="500"/>
                                        <p:tgtEl>
                                          <p:spTgt spid="61"/>
                                        </p:tgtEl>
                                      </p:cBhvr>
                                    </p:animEffect>
                                  </p:childTnLst>
                                </p:cTn>
                              </p:par>
                              <p:par>
                                <p:cTn id="46" presetID="22" presetClass="entr" presetSubtype="1" fill="hold" nodeType="with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wipe(up)">
                                      <p:cBhvr>
                                        <p:cTn id="48" dur="500"/>
                                        <p:tgtEl>
                                          <p:spTgt spid="66"/>
                                        </p:tgtEl>
                                      </p:cBhvr>
                                    </p:animEffect>
                                  </p:childTnLst>
                                </p:cTn>
                              </p:par>
                              <p:par>
                                <p:cTn id="49" presetID="22" presetClass="entr" presetSubtype="1" fill="hold" nodeType="with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wipe(up)">
                                      <p:cBhvr>
                                        <p:cTn id="51" dur="500"/>
                                        <p:tgtEl>
                                          <p:spTgt spid="71"/>
                                        </p:tgtEl>
                                      </p:cBhvr>
                                    </p:animEffect>
                                  </p:childTnLst>
                                </p:cTn>
                              </p:par>
                              <p:par>
                                <p:cTn id="52" presetID="22" presetClass="entr" presetSubtype="1" fill="hold" nodeType="withEffect">
                                  <p:stCondLst>
                                    <p:cond delay="0"/>
                                  </p:stCondLst>
                                  <p:childTnLst>
                                    <p:set>
                                      <p:cBhvr>
                                        <p:cTn id="53" dur="1" fill="hold">
                                          <p:stCondLst>
                                            <p:cond delay="0"/>
                                          </p:stCondLst>
                                        </p:cTn>
                                        <p:tgtEl>
                                          <p:spTgt spid="76"/>
                                        </p:tgtEl>
                                        <p:attrNameLst>
                                          <p:attrName>style.visibility</p:attrName>
                                        </p:attrNameLst>
                                      </p:cBhvr>
                                      <p:to>
                                        <p:strVal val="visible"/>
                                      </p:to>
                                    </p:set>
                                    <p:animEffect transition="in" filter="wipe(up)">
                                      <p:cBhvr>
                                        <p:cTn id="54" dur="500"/>
                                        <p:tgtEl>
                                          <p:spTgt spid="76"/>
                                        </p:tgtEl>
                                      </p:cBhvr>
                                    </p:animEffect>
                                  </p:childTnLst>
                                </p:cTn>
                              </p:par>
                              <p:par>
                                <p:cTn id="55" presetID="22" presetClass="entr" presetSubtype="1" fill="hold" nodeType="with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wipe(up)">
                                      <p:cBhvr>
                                        <p:cTn id="5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5522973" y="1740772"/>
            <a:ext cx="4146157" cy="885826"/>
            <a:chOff x="6355949" y="-1336675"/>
            <a:chExt cx="4146157" cy="885826"/>
          </a:xfrm>
        </p:grpSpPr>
        <p:grpSp>
          <p:nvGrpSpPr>
            <p:cNvPr id="14" name="组合 13"/>
            <p:cNvGrpSpPr/>
            <p:nvPr/>
          </p:nvGrpSpPr>
          <p:grpSpPr>
            <a:xfrm>
              <a:off x="6355949" y="-1336675"/>
              <a:ext cx="4146157" cy="885826"/>
              <a:chOff x="6355949" y="-1336675"/>
              <a:chExt cx="4146157" cy="885826"/>
            </a:xfrm>
          </p:grpSpPr>
          <p:sp>
            <p:nvSpPr>
              <p:cNvPr id="54" name="任意多边形 53"/>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5" name="矩形 54"/>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6" name="矩形 55"/>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7" name="五边形 56"/>
              <p:cNvSpPr/>
              <p:nvPr/>
            </p:nvSpPr>
            <p:spPr>
              <a:xfrm flipH="1">
                <a:off x="7532844" y="-1244996"/>
                <a:ext cx="1834746" cy="702469"/>
              </a:xfrm>
              <a:prstGeom prst="homePlate">
                <a:avLst>
                  <a:gd name="adj" fmla="val 20945"/>
                </a:avLst>
              </a:prstGeom>
              <a:solidFill>
                <a:srgbClr val="E73A1C"/>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58" name="组合 57"/>
              <p:cNvGrpSpPr/>
              <p:nvPr/>
            </p:nvGrpSpPr>
            <p:grpSpPr>
              <a:xfrm>
                <a:off x="9339251" y="-1300955"/>
                <a:ext cx="1162855" cy="814387"/>
                <a:chOff x="9339251" y="-1300955"/>
                <a:chExt cx="1162855" cy="814387"/>
              </a:xfrm>
            </p:grpSpPr>
            <p:sp>
              <p:nvSpPr>
                <p:cNvPr id="63" name="圆角矩形 62"/>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4" name="矩形 63"/>
                <p:cNvSpPr/>
                <p:nvPr/>
              </p:nvSpPr>
              <p:spPr>
                <a:xfrm>
                  <a:off x="9339251" y="-1244996"/>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5" name="矩形 64"/>
                <p:cNvSpPr/>
                <p:nvPr/>
              </p:nvSpPr>
              <p:spPr>
                <a:xfrm rot="5400000">
                  <a:off x="9886190" y="-1420615"/>
                  <a:ext cx="57944" cy="1053707"/>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59" name="矩形 58"/>
              <p:cNvSpPr/>
              <p:nvPr/>
            </p:nvSpPr>
            <p:spPr>
              <a:xfrm>
                <a:off x="7401875" y="-962819"/>
                <a:ext cx="180026" cy="138113"/>
              </a:xfrm>
              <a:prstGeom prst="rect">
                <a:avLst/>
              </a:prstGeom>
              <a:solidFill>
                <a:srgbClr val="F23C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任意多边形 59"/>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1" name="矩形 60"/>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2" name="圆角矩形 61"/>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7" name="组合 16"/>
            <p:cNvGrpSpPr/>
            <p:nvPr/>
          </p:nvGrpSpPr>
          <p:grpSpPr>
            <a:xfrm>
              <a:off x="7702550" y="-1182091"/>
              <a:ext cx="2152253" cy="140494"/>
              <a:chOff x="7708900" y="1562100"/>
              <a:chExt cx="2152253" cy="140494"/>
            </a:xfrm>
          </p:grpSpPr>
          <p:cxnSp>
            <p:nvCxnSpPr>
              <p:cNvPr id="18" name="直接连接符 17"/>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9" name="直接连接符 18"/>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20" name="直接连接符 19"/>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21" name="直接连接符 20"/>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22" name="直接连接符 21"/>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23" name="直接连接符 22"/>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24" name="直接连接符 23"/>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25" name="直接连接符 24"/>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26" name="直接连接符 25"/>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27" name="直接连接符 26"/>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28" name="直接连接符 27"/>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29" name="直接连接符 28"/>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30" name="直接连接符 29"/>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31" name="直接连接符 30"/>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32" name="直接连接符 31"/>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33" name="直接连接符 32"/>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34" name="直接连接符 33"/>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35" name="直接连接符 34"/>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36" name="直接连接符 35"/>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37" name="直接连接符 36"/>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38" name="直接连接符 37"/>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39" name="直接连接符 38"/>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40" name="直接连接符 39"/>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41" name="直接连接符 40"/>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42" name="直接连接符 41"/>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43" name="直接连接符 42"/>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44" name="直接连接符 43"/>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45" name="直接连接符 44"/>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46" name="直接连接符 45"/>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47" name="直接连接符 46"/>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48" name="直接连接符 47"/>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49" name="直接连接符 48"/>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50" name="直接连接符 49"/>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51" name="直接连接符 50"/>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52" name="直接连接符 51"/>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53" name="直接连接符 52"/>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66" name="矩形 65"/>
          <p:cNvSpPr/>
          <p:nvPr/>
        </p:nvSpPr>
        <p:spPr>
          <a:xfrm>
            <a:off x="4699510" y="1922075"/>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anose="020B0503020204020204" pitchFamily="34" charset="-122"/>
                <a:ea typeface="微软雅黑" panose="020B0503020204020204" pitchFamily="34" charset="-122"/>
              </a:rPr>
              <a:t>30%</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67" name="组合 66"/>
          <p:cNvGrpSpPr/>
          <p:nvPr/>
        </p:nvGrpSpPr>
        <p:grpSpPr>
          <a:xfrm>
            <a:off x="5522973" y="3177961"/>
            <a:ext cx="4146157" cy="885826"/>
            <a:chOff x="6355949" y="-1336675"/>
            <a:chExt cx="4146157" cy="885826"/>
          </a:xfrm>
        </p:grpSpPr>
        <p:grpSp>
          <p:nvGrpSpPr>
            <p:cNvPr id="68" name="组合 67"/>
            <p:cNvGrpSpPr/>
            <p:nvPr/>
          </p:nvGrpSpPr>
          <p:grpSpPr>
            <a:xfrm>
              <a:off x="6355949" y="-1336675"/>
              <a:ext cx="4146157" cy="885826"/>
              <a:chOff x="6355949" y="-1336675"/>
              <a:chExt cx="4146157" cy="885826"/>
            </a:xfrm>
          </p:grpSpPr>
          <p:sp>
            <p:nvSpPr>
              <p:cNvPr id="106" name="任意多边形 105"/>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7" name="矩形 106"/>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8" name="矩形 107"/>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9" name="五边形 108"/>
              <p:cNvSpPr/>
              <p:nvPr/>
            </p:nvSpPr>
            <p:spPr>
              <a:xfrm flipH="1">
                <a:off x="7532844" y="-1244996"/>
                <a:ext cx="1126435" cy="702469"/>
              </a:xfrm>
              <a:prstGeom prst="homePlate">
                <a:avLst>
                  <a:gd name="adj" fmla="val 20945"/>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10" name="组合 109"/>
              <p:cNvGrpSpPr/>
              <p:nvPr/>
            </p:nvGrpSpPr>
            <p:grpSpPr>
              <a:xfrm>
                <a:off x="8643484" y="-1300955"/>
                <a:ext cx="1858622" cy="814387"/>
                <a:chOff x="8643484" y="-1300955"/>
                <a:chExt cx="1858622" cy="814387"/>
              </a:xfrm>
            </p:grpSpPr>
            <p:sp>
              <p:nvSpPr>
                <p:cNvPr id="115" name="圆角矩形 114"/>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6" name="矩形 115"/>
                <p:cNvSpPr/>
                <p:nvPr/>
              </p:nvSpPr>
              <p:spPr>
                <a:xfrm>
                  <a:off x="8643484"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7" name="矩形 116"/>
                <p:cNvSpPr/>
                <p:nvPr/>
              </p:nvSpPr>
              <p:spPr>
                <a:xfrm rot="5400000">
                  <a:off x="9536205" y="-1766396"/>
                  <a:ext cx="57944" cy="174527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11" name="矩形 110"/>
              <p:cNvSpPr/>
              <p:nvPr/>
            </p:nvSpPr>
            <p:spPr>
              <a:xfrm>
                <a:off x="7401875" y="-962819"/>
                <a:ext cx="180026" cy="138113"/>
              </a:xfrm>
              <a:prstGeom prst="rect">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2" name="任意多边形 111"/>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3" name="矩形 112"/>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4" name="圆角矩形 113"/>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69" name="组合 68"/>
            <p:cNvGrpSpPr/>
            <p:nvPr/>
          </p:nvGrpSpPr>
          <p:grpSpPr>
            <a:xfrm>
              <a:off x="7702550" y="-1182091"/>
              <a:ext cx="2152253" cy="140494"/>
              <a:chOff x="7708900" y="1562100"/>
              <a:chExt cx="2152253" cy="140494"/>
            </a:xfrm>
          </p:grpSpPr>
          <p:cxnSp>
            <p:nvCxnSpPr>
              <p:cNvPr id="70" name="直接连接符 69"/>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71" name="直接连接符 70"/>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72" name="直接连接符 71"/>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73" name="直接连接符 72"/>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74" name="直接连接符 73"/>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75" name="直接连接符 74"/>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76" name="直接连接符 75"/>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77" name="直接连接符 76"/>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78" name="直接连接符 77"/>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79" name="直接连接符 78"/>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80" name="直接连接符 79"/>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81" name="直接连接符 80"/>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82" name="直接连接符 81"/>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83" name="直接连接符 82"/>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84" name="直接连接符 83"/>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85" name="直接连接符 84"/>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86" name="直接连接符 85"/>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87" name="直接连接符 86"/>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88" name="直接连接符 87"/>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89" name="直接连接符 88"/>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90" name="直接连接符 89"/>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91" name="直接连接符 90"/>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92" name="直接连接符 91"/>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93" name="直接连接符 92"/>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94" name="直接连接符 93"/>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95" name="直接连接符 94"/>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96" name="直接连接符 95"/>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97" name="直接连接符 96"/>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98" name="直接连接符 97"/>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99" name="直接连接符 98"/>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00" name="直接连接符 99"/>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01" name="直接连接符 100"/>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02" name="直接连接符 101"/>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03" name="直接连接符 102"/>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04" name="直接连接符 103"/>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05" name="直接连接符 104"/>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18" name="矩形 117"/>
          <p:cNvSpPr/>
          <p:nvPr/>
        </p:nvSpPr>
        <p:spPr>
          <a:xfrm>
            <a:off x="4699510" y="3359264"/>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anose="020B0503020204020204" pitchFamily="34" charset="-122"/>
                <a:ea typeface="微软雅黑" panose="020B0503020204020204" pitchFamily="34" charset="-122"/>
              </a:rPr>
              <a:t>20%</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19" name="组合 118"/>
          <p:cNvGrpSpPr/>
          <p:nvPr/>
        </p:nvGrpSpPr>
        <p:grpSpPr>
          <a:xfrm>
            <a:off x="5522973" y="4615151"/>
            <a:ext cx="4146157" cy="885826"/>
            <a:chOff x="6355949" y="-1336675"/>
            <a:chExt cx="4146157" cy="885826"/>
          </a:xfrm>
        </p:grpSpPr>
        <p:grpSp>
          <p:nvGrpSpPr>
            <p:cNvPr id="120" name="组合 119"/>
            <p:cNvGrpSpPr/>
            <p:nvPr/>
          </p:nvGrpSpPr>
          <p:grpSpPr>
            <a:xfrm>
              <a:off x="6355949" y="-1336675"/>
              <a:ext cx="4146157" cy="885826"/>
              <a:chOff x="6355949" y="-1336675"/>
              <a:chExt cx="4146157" cy="885826"/>
            </a:xfrm>
          </p:grpSpPr>
          <p:sp>
            <p:nvSpPr>
              <p:cNvPr id="158" name="任意多边形 157"/>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9" name="矩形 158"/>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0" name="矩形 159"/>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1" name="五边形 160"/>
              <p:cNvSpPr/>
              <p:nvPr/>
            </p:nvSpPr>
            <p:spPr>
              <a:xfrm flipH="1">
                <a:off x="7532844" y="-1244996"/>
                <a:ext cx="784636" cy="702469"/>
              </a:xfrm>
              <a:prstGeom prst="homePlate">
                <a:avLst>
                  <a:gd name="adj" fmla="val 20945"/>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62" name="组合 161"/>
              <p:cNvGrpSpPr/>
              <p:nvPr/>
            </p:nvGrpSpPr>
            <p:grpSpPr>
              <a:xfrm>
                <a:off x="8311021" y="-1300955"/>
                <a:ext cx="2191085" cy="814387"/>
                <a:chOff x="8311021" y="-1300955"/>
                <a:chExt cx="2191085" cy="814387"/>
              </a:xfrm>
            </p:grpSpPr>
            <p:sp>
              <p:nvSpPr>
                <p:cNvPr id="167" name="圆角矩形 166"/>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8" name="矩形 167"/>
                <p:cNvSpPr/>
                <p:nvPr/>
              </p:nvSpPr>
              <p:spPr>
                <a:xfrm>
                  <a:off x="8311021"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9" name="矩形 168"/>
                <p:cNvSpPr/>
                <p:nvPr/>
              </p:nvSpPr>
              <p:spPr>
                <a:xfrm rot="5400000">
                  <a:off x="9379101" y="-1941756"/>
                  <a:ext cx="57944" cy="209599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63" name="矩形 162"/>
              <p:cNvSpPr/>
              <p:nvPr/>
            </p:nvSpPr>
            <p:spPr>
              <a:xfrm>
                <a:off x="7401875" y="-962819"/>
                <a:ext cx="180026" cy="138113"/>
              </a:xfrm>
              <a:prstGeom prst="rect">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4" name="任意多边形 163"/>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5" name="矩形 164"/>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6" name="圆角矩形 165"/>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21" name="组合 120"/>
            <p:cNvGrpSpPr/>
            <p:nvPr/>
          </p:nvGrpSpPr>
          <p:grpSpPr>
            <a:xfrm>
              <a:off x="7702550" y="-1182091"/>
              <a:ext cx="2152253" cy="140494"/>
              <a:chOff x="7708900" y="1562100"/>
              <a:chExt cx="2152253" cy="140494"/>
            </a:xfrm>
          </p:grpSpPr>
          <p:cxnSp>
            <p:nvCxnSpPr>
              <p:cNvPr id="122" name="直接连接符 121"/>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23" name="直接连接符 122"/>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24" name="直接连接符 123"/>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25" name="直接连接符 124"/>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26" name="直接连接符 125"/>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27" name="直接连接符 126"/>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28" name="直接连接符 127"/>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29" name="直接连接符 128"/>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30" name="直接连接符 129"/>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31" name="直接连接符 130"/>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32" name="直接连接符 131"/>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33" name="直接连接符 132"/>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34" name="直接连接符 133"/>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35" name="直接连接符 134"/>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36" name="直接连接符 135"/>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37" name="直接连接符 136"/>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38" name="直接连接符 137"/>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39" name="直接连接符 138"/>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40" name="直接连接符 139"/>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41" name="直接连接符 140"/>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42" name="直接连接符 141"/>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43" name="直接连接符 142"/>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44" name="直接连接符 143"/>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45" name="直接连接符 144"/>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146" name="直接连接符 145"/>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147" name="直接连接符 146"/>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148" name="直接连接符 147"/>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149" name="直接连接符 148"/>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50" name="直接连接符 149"/>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51" name="直接连接符 150"/>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52" name="直接连接符 151"/>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53" name="直接连接符 152"/>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54" name="直接连接符 153"/>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55" name="直接连接符 154"/>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56" name="直接连接符 155"/>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57" name="直接连接符 156"/>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70" name="矩形 169"/>
          <p:cNvSpPr/>
          <p:nvPr/>
        </p:nvSpPr>
        <p:spPr>
          <a:xfrm>
            <a:off x="4699510" y="4796454"/>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anose="020B0503020204020204" pitchFamily="34" charset="-122"/>
                <a:ea typeface="微软雅黑" panose="020B0503020204020204" pitchFamily="34" charset="-122"/>
              </a:rPr>
              <a:t>15%</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1" name="矩形 170"/>
          <p:cNvSpPr/>
          <p:nvPr/>
        </p:nvSpPr>
        <p:spPr>
          <a:xfrm>
            <a:off x="1046325" y="1815674"/>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2" name="矩形 171"/>
          <p:cNvSpPr/>
          <p:nvPr/>
        </p:nvSpPr>
        <p:spPr>
          <a:xfrm>
            <a:off x="1046325" y="3293599"/>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3" name="矩形 172"/>
          <p:cNvSpPr/>
          <p:nvPr/>
        </p:nvSpPr>
        <p:spPr>
          <a:xfrm>
            <a:off x="1046325" y="4622669"/>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4" name="矩形 173"/>
          <p:cNvSpPr/>
          <p:nvPr/>
        </p:nvSpPr>
        <p:spPr>
          <a:xfrm>
            <a:off x="1046325" y="2113978"/>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5" name="矩形 174"/>
          <p:cNvSpPr/>
          <p:nvPr/>
        </p:nvSpPr>
        <p:spPr>
          <a:xfrm>
            <a:off x="1046325" y="3591903"/>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6" name="矩形 175"/>
          <p:cNvSpPr/>
          <p:nvPr/>
        </p:nvSpPr>
        <p:spPr>
          <a:xfrm>
            <a:off x="1046325" y="4920973"/>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barn(inVertical)">
                                      <p:cBhvr>
                                        <p:cTn id="7" dur="500"/>
                                        <p:tgtEl>
                                          <p:spTgt spid="17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6"/>
                                        </p:tgtEl>
                                        <p:attrNameLst>
                                          <p:attrName>style.visibility</p:attrName>
                                        </p:attrNameLst>
                                      </p:cBhvr>
                                      <p:to>
                                        <p:strVal val="visible"/>
                                      </p:to>
                                    </p:set>
                                    <p:anim calcmode="lin" valueType="num">
                                      <p:cBhvr>
                                        <p:cTn id="16" dur="500" fill="hold"/>
                                        <p:tgtEl>
                                          <p:spTgt spid="66"/>
                                        </p:tgtEl>
                                        <p:attrNameLst>
                                          <p:attrName>ppt_w</p:attrName>
                                        </p:attrNameLst>
                                      </p:cBhvr>
                                      <p:tavLst>
                                        <p:tav tm="0">
                                          <p:val>
                                            <p:fltVal val="0"/>
                                          </p:val>
                                        </p:tav>
                                        <p:tav tm="100000">
                                          <p:val>
                                            <p:strVal val="#ppt_w"/>
                                          </p:val>
                                        </p:tav>
                                      </p:tavLst>
                                    </p:anim>
                                    <p:anim calcmode="lin" valueType="num">
                                      <p:cBhvr>
                                        <p:cTn id="17" dur="500" fill="hold"/>
                                        <p:tgtEl>
                                          <p:spTgt spid="66"/>
                                        </p:tgtEl>
                                        <p:attrNameLst>
                                          <p:attrName>ppt_h</p:attrName>
                                        </p:attrNameLst>
                                      </p:cBhvr>
                                      <p:tavLst>
                                        <p:tav tm="0">
                                          <p:val>
                                            <p:fltVal val="0"/>
                                          </p:val>
                                        </p:tav>
                                        <p:tav tm="100000">
                                          <p:val>
                                            <p:strVal val="#ppt_h"/>
                                          </p:val>
                                        </p:tav>
                                      </p:tavLst>
                                    </p:anim>
                                    <p:animEffect transition="in" filter="fade">
                                      <p:cBhvr>
                                        <p:cTn id="18" dur="500"/>
                                        <p:tgtEl>
                                          <p:spTgt spid="66"/>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67"/>
                                        </p:tgtEl>
                                        <p:attrNameLst>
                                          <p:attrName>style.visibility</p:attrName>
                                        </p:attrNameLst>
                                      </p:cBhvr>
                                      <p:to>
                                        <p:strVal val="visible"/>
                                      </p:to>
                                    </p:set>
                                    <p:anim calcmode="lin" valueType="num">
                                      <p:cBhvr additive="base">
                                        <p:cTn id="22" dur="500" fill="hold"/>
                                        <p:tgtEl>
                                          <p:spTgt spid="67"/>
                                        </p:tgtEl>
                                        <p:attrNameLst>
                                          <p:attrName>ppt_x</p:attrName>
                                        </p:attrNameLst>
                                      </p:cBhvr>
                                      <p:tavLst>
                                        <p:tav tm="0">
                                          <p:val>
                                            <p:strVal val="1+#ppt_w/2"/>
                                          </p:val>
                                        </p:tav>
                                        <p:tav tm="100000">
                                          <p:val>
                                            <p:strVal val="#ppt_x"/>
                                          </p:val>
                                        </p:tav>
                                      </p:tavLst>
                                    </p:anim>
                                    <p:anim calcmode="lin" valueType="num">
                                      <p:cBhvr additive="base">
                                        <p:cTn id="23" dur="500" fill="hold"/>
                                        <p:tgtEl>
                                          <p:spTgt spid="6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18"/>
                                        </p:tgtEl>
                                        <p:attrNameLst>
                                          <p:attrName>style.visibility</p:attrName>
                                        </p:attrNameLst>
                                      </p:cBhvr>
                                      <p:to>
                                        <p:strVal val="visible"/>
                                      </p:to>
                                    </p:set>
                                    <p:anim calcmode="lin" valueType="num">
                                      <p:cBhvr>
                                        <p:cTn id="27" dur="500" fill="hold"/>
                                        <p:tgtEl>
                                          <p:spTgt spid="118"/>
                                        </p:tgtEl>
                                        <p:attrNameLst>
                                          <p:attrName>ppt_w</p:attrName>
                                        </p:attrNameLst>
                                      </p:cBhvr>
                                      <p:tavLst>
                                        <p:tav tm="0">
                                          <p:val>
                                            <p:fltVal val="0"/>
                                          </p:val>
                                        </p:tav>
                                        <p:tav tm="100000">
                                          <p:val>
                                            <p:strVal val="#ppt_w"/>
                                          </p:val>
                                        </p:tav>
                                      </p:tavLst>
                                    </p:anim>
                                    <p:anim calcmode="lin" valueType="num">
                                      <p:cBhvr>
                                        <p:cTn id="28" dur="500" fill="hold"/>
                                        <p:tgtEl>
                                          <p:spTgt spid="118"/>
                                        </p:tgtEl>
                                        <p:attrNameLst>
                                          <p:attrName>ppt_h</p:attrName>
                                        </p:attrNameLst>
                                      </p:cBhvr>
                                      <p:tavLst>
                                        <p:tav tm="0">
                                          <p:val>
                                            <p:fltVal val="0"/>
                                          </p:val>
                                        </p:tav>
                                        <p:tav tm="100000">
                                          <p:val>
                                            <p:strVal val="#ppt_h"/>
                                          </p:val>
                                        </p:tav>
                                      </p:tavLst>
                                    </p:anim>
                                    <p:animEffect transition="in" filter="fade">
                                      <p:cBhvr>
                                        <p:cTn id="29" dur="500"/>
                                        <p:tgtEl>
                                          <p:spTgt spid="118"/>
                                        </p:tgtEl>
                                      </p:cBhvr>
                                    </p:animEffect>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119"/>
                                        </p:tgtEl>
                                        <p:attrNameLst>
                                          <p:attrName>style.visibility</p:attrName>
                                        </p:attrNameLst>
                                      </p:cBhvr>
                                      <p:to>
                                        <p:strVal val="visible"/>
                                      </p:to>
                                    </p:set>
                                    <p:anim calcmode="lin" valueType="num">
                                      <p:cBhvr additive="base">
                                        <p:cTn id="33" dur="500" fill="hold"/>
                                        <p:tgtEl>
                                          <p:spTgt spid="119"/>
                                        </p:tgtEl>
                                        <p:attrNameLst>
                                          <p:attrName>ppt_x</p:attrName>
                                        </p:attrNameLst>
                                      </p:cBhvr>
                                      <p:tavLst>
                                        <p:tav tm="0">
                                          <p:val>
                                            <p:strVal val="1+#ppt_w/2"/>
                                          </p:val>
                                        </p:tav>
                                        <p:tav tm="100000">
                                          <p:val>
                                            <p:strVal val="#ppt_x"/>
                                          </p:val>
                                        </p:tav>
                                      </p:tavLst>
                                    </p:anim>
                                    <p:anim calcmode="lin" valueType="num">
                                      <p:cBhvr additive="base">
                                        <p:cTn id="34" dur="500" fill="hold"/>
                                        <p:tgtEl>
                                          <p:spTgt spid="119"/>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170"/>
                                        </p:tgtEl>
                                        <p:attrNameLst>
                                          <p:attrName>style.visibility</p:attrName>
                                        </p:attrNameLst>
                                      </p:cBhvr>
                                      <p:to>
                                        <p:strVal val="visible"/>
                                      </p:to>
                                    </p:set>
                                    <p:anim calcmode="lin" valueType="num">
                                      <p:cBhvr>
                                        <p:cTn id="38" dur="500" fill="hold"/>
                                        <p:tgtEl>
                                          <p:spTgt spid="170"/>
                                        </p:tgtEl>
                                        <p:attrNameLst>
                                          <p:attrName>ppt_w</p:attrName>
                                        </p:attrNameLst>
                                      </p:cBhvr>
                                      <p:tavLst>
                                        <p:tav tm="0">
                                          <p:val>
                                            <p:fltVal val="0"/>
                                          </p:val>
                                        </p:tav>
                                        <p:tav tm="100000">
                                          <p:val>
                                            <p:strVal val="#ppt_w"/>
                                          </p:val>
                                        </p:tav>
                                      </p:tavLst>
                                    </p:anim>
                                    <p:anim calcmode="lin" valueType="num">
                                      <p:cBhvr>
                                        <p:cTn id="39" dur="500" fill="hold"/>
                                        <p:tgtEl>
                                          <p:spTgt spid="170"/>
                                        </p:tgtEl>
                                        <p:attrNameLst>
                                          <p:attrName>ppt_h</p:attrName>
                                        </p:attrNameLst>
                                      </p:cBhvr>
                                      <p:tavLst>
                                        <p:tav tm="0">
                                          <p:val>
                                            <p:fltVal val="0"/>
                                          </p:val>
                                        </p:tav>
                                        <p:tav tm="100000">
                                          <p:val>
                                            <p:strVal val="#ppt_h"/>
                                          </p:val>
                                        </p:tav>
                                      </p:tavLst>
                                    </p:anim>
                                    <p:animEffect transition="in" filter="fade">
                                      <p:cBhvr>
                                        <p:cTn id="40" dur="500"/>
                                        <p:tgtEl>
                                          <p:spTgt spid="170"/>
                                        </p:tgtEl>
                                      </p:cBhvr>
                                    </p:animEffect>
                                  </p:childTnLst>
                                </p:cTn>
                              </p:par>
                              <p:par>
                                <p:cTn id="41" presetID="2" presetClass="entr" presetSubtype="8" fill="hold" grpId="0" nodeType="withEffect">
                                  <p:stCondLst>
                                    <p:cond delay="0"/>
                                  </p:stCondLst>
                                  <p:childTnLst>
                                    <p:set>
                                      <p:cBhvr>
                                        <p:cTn id="42" dur="1" fill="hold">
                                          <p:stCondLst>
                                            <p:cond delay="0"/>
                                          </p:stCondLst>
                                        </p:cTn>
                                        <p:tgtEl>
                                          <p:spTgt spid="171"/>
                                        </p:tgtEl>
                                        <p:attrNameLst>
                                          <p:attrName>style.visibility</p:attrName>
                                        </p:attrNameLst>
                                      </p:cBhvr>
                                      <p:to>
                                        <p:strVal val="visible"/>
                                      </p:to>
                                    </p:set>
                                    <p:anim calcmode="lin" valueType="num">
                                      <p:cBhvr additive="base">
                                        <p:cTn id="43" dur="500" fill="hold"/>
                                        <p:tgtEl>
                                          <p:spTgt spid="171"/>
                                        </p:tgtEl>
                                        <p:attrNameLst>
                                          <p:attrName>ppt_x</p:attrName>
                                        </p:attrNameLst>
                                      </p:cBhvr>
                                      <p:tavLst>
                                        <p:tav tm="0">
                                          <p:val>
                                            <p:strVal val="0-#ppt_w/2"/>
                                          </p:val>
                                        </p:tav>
                                        <p:tav tm="100000">
                                          <p:val>
                                            <p:strVal val="#ppt_x"/>
                                          </p:val>
                                        </p:tav>
                                      </p:tavLst>
                                    </p:anim>
                                    <p:anim calcmode="lin" valueType="num">
                                      <p:cBhvr additive="base">
                                        <p:cTn id="44" dur="500" fill="hold"/>
                                        <p:tgtEl>
                                          <p:spTgt spid="17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72"/>
                                        </p:tgtEl>
                                        <p:attrNameLst>
                                          <p:attrName>style.visibility</p:attrName>
                                        </p:attrNameLst>
                                      </p:cBhvr>
                                      <p:to>
                                        <p:strVal val="visible"/>
                                      </p:to>
                                    </p:set>
                                    <p:anim calcmode="lin" valueType="num">
                                      <p:cBhvr additive="base">
                                        <p:cTn id="47" dur="500" fill="hold"/>
                                        <p:tgtEl>
                                          <p:spTgt spid="172"/>
                                        </p:tgtEl>
                                        <p:attrNameLst>
                                          <p:attrName>ppt_x</p:attrName>
                                        </p:attrNameLst>
                                      </p:cBhvr>
                                      <p:tavLst>
                                        <p:tav tm="0">
                                          <p:val>
                                            <p:strVal val="0-#ppt_w/2"/>
                                          </p:val>
                                        </p:tav>
                                        <p:tav tm="100000">
                                          <p:val>
                                            <p:strVal val="#ppt_x"/>
                                          </p:val>
                                        </p:tav>
                                      </p:tavLst>
                                    </p:anim>
                                    <p:anim calcmode="lin" valueType="num">
                                      <p:cBhvr additive="base">
                                        <p:cTn id="48" dur="500" fill="hold"/>
                                        <p:tgtEl>
                                          <p:spTgt spid="172"/>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73"/>
                                        </p:tgtEl>
                                        <p:attrNameLst>
                                          <p:attrName>style.visibility</p:attrName>
                                        </p:attrNameLst>
                                      </p:cBhvr>
                                      <p:to>
                                        <p:strVal val="visible"/>
                                      </p:to>
                                    </p:set>
                                    <p:anim calcmode="lin" valueType="num">
                                      <p:cBhvr additive="base">
                                        <p:cTn id="51" dur="500" fill="hold"/>
                                        <p:tgtEl>
                                          <p:spTgt spid="173"/>
                                        </p:tgtEl>
                                        <p:attrNameLst>
                                          <p:attrName>ppt_x</p:attrName>
                                        </p:attrNameLst>
                                      </p:cBhvr>
                                      <p:tavLst>
                                        <p:tav tm="0">
                                          <p:val>
                                            <p:strVal val="0-#ppt_w/2"/>
                                          </p:val>
                                        </p:tav>
                                        <p:tav tm="100000">
                                          <p:val>
                                            <p:strVal val="#ppt_x"/>
                                          </p:val>
                                        </p:tav>
                                      </p:tavLst>
                                    </p:anim>
                                    <p:anim calcmode="lin" valueType="num">
                                      <p:cBhvr additive="base">
                                        <p:cTn id="52" dur="500" fill="hold"/>
                                        <p:tgtEl>
                                          <p:spTgt spid="173"/>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74"/>
                                        </p:tgtEl>
                                        <p:attrNameLst>
                                          <p:attrName>style.visibility</p:attrName>
                                        </p:attrNameLst>
                                      </p:cBhvr>
                                      <p:to>
                                        <p:strVal val="visible"/>
                                      </p:to>
                                    </p:set>
                                    <p:anim calcmode="lin" valueType="num">
                                      <p:cBhvr additive="base">
                                        <p:cTn id="55" dur="500" fill="hold"/>
                                        <p:tgtEl>
                                          <p:spTgt spid="174"/>
                                        </p:tgtEl>
                                        <p:attrNameLst>
                                          <p:attrName>ppt_x</p:attrName>
                                        </p:attrNameLst>
                                      </p:cBhvr>
                                      <p:tavLst>
                                        <p:tav tm="0">
                                          <p:val>
                                            <p:strVal val="0-#ppt_w/2"/>
                                          </p:val>
                                        </p:tav>
                                        <p:tav tm="100000">
                                          <p:val>
                                            <p:strVal val="#ppt_x"/>
                                          </p:val>
                                        </p:tav>
                                      </p:tavLst>
                                    </p:anim>
                                    <p:anim calcmode="lin" valueType="num">
                                      <p:cBhvr additive="base">
                                        <p:cTn id="56" dur="500" fill="hold"/>
                                        <p:tgtEl>
                                          <p:spTgt spid="174"/>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75"/>
                                        </p:tgtEl>
                                        <p:attrNameLst>
                                          <p:attrName>style.visibility</p:attrName>
                                        </p:attrNameLst>
                                      </p:cBhvr>
                                      <p:to>
                                        <p:strVal val="visible"/>
                                      </p:to>
                                    </p:set>
                                    <p:anim calcmode="lin" valueType="num">
                                      <p:cBhvr additive="base">
                                        <p:cTn id="59" dur="500" fill="hold"/>
                                        <p:tgtEl>
                                          <p:spTgt spid="175"/>
                                        </p:tgtEl>
                                        <p:attrNameLst>
                                          <p:attrName>ppt_x</p:attrName>
                                        </p:attrNameLst>
                                      </p:cBhvr>
                                      <p:tavLst>
                                        <p:tav tm="0">
                                          <p:val>
                                            <p:strVal val="0-#ppt_w/2"/>
                                          </p:val>
                                        </p:tav>
                                        <p:tav tm="100000">
                                          <p:val>
                                            <p:strVal val="#ppt_x"/>
                                          </p:val>
                                        </p:tav>
                                      </p:tavLst>
                                    </p:anim>
                                    <p:anim calcmode="lin" valueType="num">
                                      <p:cBhvr additive="base">
                                        <p:cTn id="60" dur="500" fill="hold"/>
                                        <p:tgtEl>
                                          <p:spTgt spid="175"/>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76"/>
                                        </p:tgtEl>
                                        <p:attrNameLst>
                                          <p:attrName>style.visibility</p:attrName>
                                        </p:attrNameLst>
                                      </p:cBhvr>
                                      <p:to>
                                        <p:strVal val="visible"/>
                                      </p:to>
                                    </p:set>
                                    <p:anim calcmode="lin" valueType="num">
                                      <p:cBhvr additive="base">
                                        <p:cTn id="63" dur="500" fill="hold"/>
                                        <p:tgtEl>
                                          <p:spTgt spid="176"/>
                                        </p:tgtEl>
                                        <p:attrNameLst>
                                          <p:attrName>ppt_x</p:attrName>
                                        </p:attrNameLst>
                                      </p:cBhvr>
                                      <p:tavLst>
                                        <p:tav tm="0">
                                          <p:val>
                                            <p:strVal val="0-#ppt_w/2"/>
                                          </p:val>
                                        </p:tav>
                                        <p:tav tm="100000">
                                          <p:val>
                                            <p:strVal val="#ppt_x"/>
                                          </p:val>
                                        </p:tav>
                                      </p:tavLst>
                                    </p:anim>
                                    <p:anim calcmode="lin" valueType="num">
                                      <p:cBhvr additive="base">
                                        <p:cTn id="64" dur="500" fill="hold"/>
                                        <p:tgtEl>
                                          <p:spTgt spid="1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118" grpId="0"/>
      <p:bldP spid="170" grpId="0"/>
      <p:bldP spid="171" grpId="0"/>
      <p:bldP spid="172" grpId="0"/>
      <p:bldP spid="173" grpId="0"/>
      <p:bldP spid="174" grpId="0"/>
      <p:bldP spid="175" grpId="0"/>
      <p:bldP spid="176" grpId="0"/>
      <p:bldP spid="17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44" name="文本框 43"/>
          <p:cNvSpPr txBox="1"/>
          <p:nvPr/>
        </p:nvSpPr>
        <p:spPr>
          <a:xfrm>
            <a:off x="4318000" y="1624310"/>
            <a:ext cx="3779253" cy="48186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rgbClr val="C00000"/>
                </a:solidFill>
                <a:latin typeface="小米兰亭_GB外压缩" panose="03000502000000000000" charset="-122"/>
                <a:ea typeface="小米兰亭_GB外压缩" panose="03000502000000000000" charset="-122"/>
              </a:rPr>
              <a:t>Please insert title </a:t>
            </a:r>
            <a:r>
              <a:rPr lang="en-US" altLang="zh-CN" sz="2000" dirty="0" smtClean="0">
                <a:solidFill>
                  <a:srgbClr val="C00000"/>
                </a:solidFill>
                <a:latin typeface="小米兰亭_GB外压缩" panose="03000502000000000000" charset="-122"/>
                <a:ea typeface="小米兰亭_GB外压缩" panose="03000502000000000000" charset="-122"/>
              </a:rPr>
              <a:t>here</a:t>
            </a:r>
            <a:endParaRPr lang="en-US" altLang="zh-CN" sz="1000" b="1" dirty="0">
              <a:solidFill>
                <a:srgbClr val="C00000"/>
              </a:solidFill>
              <a:latin typeface="小米兰亭_GB外压缩" panose="03000502000000000000" charset="-122"/>
              <a:ea typeface="小米兰亭_GB外压缩" panose="03000502000000000000" charset="-122"/>
            </a:endParaRPr>
          </a:p>
        </p:txBody>
      </p:sp>
      <p:sp>
        <p:nvSpPr>
          <p:cNvPr id="45" name="任意多边形 44"/>
          <p:cNvSpPr/>
          <p:nvPr/>
        </p:nvSpPr>
        <p:spPr bwMode="auto">
          <a:xfrm>
            <a:off x="1182428" y="1764417"/>
            <a:ext cx="1913725" cy="4732076"/>
          </a:xfrm>
          <a:custGeom>
            <a:avLst/>
            <a:gdLst>
              <a:gd name="connsiteX0" fmla="*/ 41906 w 1913725"/>
              <a:gd name="connsiteY0" fmla="*/ 1484737 h 4732076"/>
              <a:gd name="connsiteX1" fmla="*/ 41906 w 1913725"/>
              <a:gd name="connsiteY1" fmla="*/ 2194801 h 4732076"/>
              <a:gd name="connsiteX2" fmla="*/ 41906 w 1913725"/>
              <a:gd name="connsiteY2" fmla="*/ 2206294 h 4732076"/>
              <a:gd name="connsiteX3" fmla="*/ 42527 w 1913725"/>
              <a:gd name="connsiteY3" fmla="*/ 2217165 h 4732076"/>
              <a:gd name="connsiteX4" fmla="*/ 43459 w 1913725"/>
              <a:gd name="connsiteY4" fmla="*/ 2228037 h 4732076"/>
              <a:gd name="connsiteX5" fmla="*/ 44079 w 1913725"/>
              <a:gd name="connsiteY5" fmla="*/ 2238908 h 4732076"/>
              <a:gd name="connsiteX6" fmla="*/ 45321 w 1913725"/>
              <a:gd name="connsiteY6" fmla="*/ 2249780 h 4732076"/>
              <a:gd name="connsiteX7" fmla="*/ 46873 w 1913725"/>
              <a:gd name="connsiteY7" fmla="*/ 2260341 h 4732076"/>
              <a:gd name="connsiteX8" fmla="*/ 48735 w 1913725"/>
              <a:gd name="connsiteY8" fmla="*/ 2270902 h 4732076"/>
              <a:gd name="connsiteX9" fmla="*/ 50598 w 1913725"/>
              <a:gd name="connsiteY9" fmla="*/ 2281463 h 4732076"/>
              <a:gd name="connsiteX10" fmla="*/ 52771 w 1913725"/>
              <a:gd name="connsiteY10" fmla="*/ 2292024 h 4732076"/>
              <a:gd name="connsiteX11" fmla="*/ 55564 w 1913725"/>
              <a:gd name="connsiteY11" fmla="*/ 2302273 h 4732076"/>
              <a:gd name="connsiteX12" fmla="*/ 58048 w 1913725"/>
              <a:gd name="connsiteY12" fmla="*/ 2312524 h 4732076"/>
              <a:gd name="connsiteX13" fmla="*/ 61152 w 1913725"/>
              <a:gd name="connsiteY13" fmla="*/ 2322464 h 4732076"/>
              <a:gd name="connsiteX14" fmla="*/ 64567 w 1913725"/>
              <a:gd name="connsiteY14" fmla="*/ 2332714 h 4732076"/>
              <a:gd name="connsiteX15" fmla="*/ 67981 w 1913725"/>
              <a:gd name="connsiteY15" fmla="*/ 2342653 h 4732076"/>
              <a:gd name="connsiteX16" fmla="*/ 71706 w 1913725"/>
              <a:gd name="connsiteY16" fmla="*/ 2352593 h 4732076"/>
              <a:gd name="connsiteX17" fmla="*/ 75742 w 1913725"/>
              <a:gd name="connsiteY17" fmla="*/ 2361911 h 4732076"/>
              <a:gd name="connsiteX18" fmla="*/ 79777 w 1913725"/>
              <a:gd name="connsiteY18" fmla="*/ 2371851 h 4732076"/>
              <a:gd name="connsiteX19" fmla="*/ 84434 w 1913725"/>
              <a:gd name="connsiteY19" fmla="*/ 2381480 h 4732076"/>
              <a:gd name="connsiteX20" fmla="*/ 89089 w 1913725"/>
              <a:gd name="connsiteY20" fmla="*/ 2390488 h 4732076"/>
              <a:gd name="connsiteX21" fmla="*/ 94056 w 1913725"/>
              <a:gd name="connsiteY21" fmla="*/ 2399496 h 4732076"/>
              <a:gd name="connsiteX22" fmla="*/ 99023 w 1913725"/>
              <a:gd name="connsiteY22" fmla="*/ 2408815 h 4732076"/>
              <a:gd name="connsiteX23" fmla="*/ 104300 w 1913725"/>
              <a:gd name="connsiteY23" fmla="*/ 2417512 h 4732076"/>
              <a:gd name="connsiteX24" fmla="*/ 109888 w 1913725"/>
              <a:gd name="connsiteY24" fmla="*/ 2426519 h 4732076"/>
              <a:gd name="connsiteX25" fmla="*/ 115475 w 1913725"/>
              <a:gd name="connsiteY25" fmla="*/ 2435216 h 4732076"/>
              <a:gd name="connsiteX26" fmla="*/ 121063 w 1913725"/>
              <a:gd name="connsiteY26" fmla="*/ 2443603 h 4732076"/>
              <a:gd name="connsiteX27" fmla="*/ 127271 w 1913725"/>
              <a:gd name="connsiteY27" fmla="*/ 2451989 h 4732076"/>
              <a:gd name="connsiteX28" fmla="*/ 133790 w 1913725"/>
              <a:gd name="connsiteY28" fmla="*/ 2460065 h 4732076"/>
              <a:gd name="connsiteX29" fmla="*/ 139998 w 1913725"/>
              <a:gd name="connsiteY29" fmla="*/ 2468141 h 4732076"/>
              <a:gd name="connsiteX30" fmla="*/ 146827 w 1913725"/>
              <a:gd name="connsiteY30" fmla="*/ 2475907 h 4732076"/>
              <a:gd name="connsiteX31" fmla="*/ 153346 w 1913725"/>
              <a:gd name="connsiteY31" fmla="*/ 2483672 h 4732076"/>
              <a:gd name="connsiteX32" fmla="*/ 160485 w 1913725"/>
              <a:gd name="connsiteY32" fmla="*/ 2491438 h 4732076"/>
              <a:gd name="connsiteX33" fmla="*/ 167936 w 1913725"/>
              <a:gd name="connsiteY33" fmla="*/ 2498893 h 4732076"/>
              <a:gd name="connsiteX34" fmla="*/ 175076 w 1913725"/>
              <a:gd name="connsiteY34" fmla="*/ 2505726 h 4732076"/>
              <a:gd name="connsiteX35" fmla="*/ 182526 w 1913725"/>
              <a:gd name="connsiteY35" fmla="*/ 2512870 h 4732076"/>
              <a:gd name="connsiteX36" fmla="*/ 190286 w 1913725"/>
              <a:gd name="connsiteY36" fmla="*/ 2520014 h 4732076"/>
              <a:gd name="connsiteX37" fmla="*/ 198356 w 1913725"/>
              <a:gd name="connsiteY37" fmla="*/ 2526537 h 4732076"/>
              <a:gd name="connsiteX38" fmla="*/ 206117 w 1913725"/>
              <a:gd name="connsiteY38" fmla="*/ 2533060 h 4732076"/>
              <a:gd name="connsiteX39" fmla="*/ 214498 w 1913725"/>
              <a:gd name="connsiteY39" fmla="*/ 2539273 h 4732076"/>
              <a:gd name="connsiteX40" fmla="*/ 222569 w 1913725"/>
              <a:gd name="connsiteY40" fmla="*/ 2545174 h 4732076"/>
              <a:gd name="connsiteX41" fmla="*/ 231572 w 1913725"/>
              <a:gd name="connsiteY41" fmla="*/ 2551386 h 4732076"/>
              <a:gd name="connsiteX42" fmla="*/ 239952 w 1913725"/>
              <a:gd name="connsiteY42" fmla="*/ 2556977 h 4732076"/>
              <a:gd name="connsiteX43" fmla="*/ 248644 w 1913725"/>
              <a:gd name="connsiteY43" fmla="*/ 2562568 h 4732076"/>
              <a:gd name="connsiteX44" fmla="*/ 257957 w 1913725"/>
              <a:gd name="connsiteY44" fmla="*/ 2567849 h 4732076"/>
              <a:gd name="connsiteX45" fmla="*/ 266648 w 1913725"/>
              <a:gd name="connsiteY45" fmla="*/ 2572819 h 4732076"/>
              <a:gd name="connsiteX46" fmla="*/ 275651 w 1913725"/>
              <a:gd name="connsiteY46" fmla="*/ 2577789 h 4732076"/>
              <a:gd name="connsiteX47" fmla="*/ 285273 w 1913725"/>
              <a:gd name="connsiteY47" fmla="*/ 2582137 h 4732076"/>
              <a:gd name="connsiteX48" fmla="*/ 294586 w 1913725"/>
              <a:gd name="connsiteY48" fmla="*/ 2586796 h 4732076"/>
              <a:gd name="connsiteX49" fmla="*/ 304209 w 1913725"/>
              <a:gd name="connsiteY49" fmla="*/ 2591145 h 4732076"/>
              <a:gd name="connsiteX50" fmla="*/ 314143 w 1913725"/>
              <a:gd name="connsiteY50" fmla="*/ 2594872 h 4732076"/>
              <a:gd name="connsiteX51" fmla="*/ 323765 w 1913725"/>
              <a:gd name="connsiteY51" fmla="*/ 2598289 h 4732076"/>
              <a:gd name="connsiteX52" fmla="*/ 333699 w 1913725"/>
              <a:gd name="connsiteY52" fmla="*/ 2602017 h 4732076"/>
              <a:gd name="connsiteX53" fmla="*/ 343632 w 1913725"/>
              <a:gd name="connsiteY53" fmla="*/ 2605433 h 4732076"/>
              <a:gd name="connsiteX54" fmla="*/ 353876 w 1913725"/>
              <a:gd name="connsiteY54" fmla="*/ 2608229 h 4732076"/>
              <a:gd name="connsiteX55" fmla="*/ 364119 w 1913725"/>
              <a:gd name="connsiteY55" fmla="*/ 2611024 h 4732076"/>
              <a:gd name="connsiteX56" fmla="*/ 374674 w 1913725"/>
              <a:gd name="connsiteY56" fmla="*/ 2613509 h 4732076"/>
              <a:gd name="connsiteX57" fmla="*/ 384607 w 1913725"/>
              <a:gd name="connsiteY57" fmla="*/ 2615994 h 4732076"/>
              <a:gd name="connsiteX58" fmla="*/ 395161 w 1913725"/>
              <a:gd name="connsiteY58" fmla="*/ 2617857 h 4732076"/>
              <a:gd name="connsiteX59" fmla="*/ 406026 w 1913725"/>
              <a:gd name="connsiteY59" fmla="*/ 2619411 h 4732076"/>
              <a:gd name="connsiteX60" fmla="*/ 416580 w 1913725"/>
              <a:gd name="connsiteY60" fmla="*/ 2621275 h 4732076"/>
              <a:gd name="connsiteX61" fmla="*/ 427756 w 1913725"/>
              <a:gd name="connsiteY61" fmla="*/ 2622206 h 4732076"/>
              <a:gd name="connsiteX62" fmla="*/ 438620 w 1913725"/>
              <a:gd name="connsiteY62" fmla="*/ 2623449 h 4732076"/>
              <a:gd name="connsiteX63" fmla="*/ 449485 w 1913725"/>
              <a:gd name="connsiteY63" fmla="*/ 2624070 h 4732076"/>
              <a:gd name="connsiteX64" fmla="*/ 460349 w 1913725"/>
              <a:gd name="connsiteY64" fmla="*/ 2624381 h 4732076"/>
              <a:gd name="connsiteX65" fmla="*/ 471524 w 1913725"/>
              <a:gd name="connsiteY65" fmla="*/ 2624691 h 4732076"/>
              <a:gd name="connsiteX66" fmla="*/ 906729 w 1913725"/>
              <a:gd name="connsiteY66" fmla="*/ 2624691 h 4732076"/>
              <a:gd name="connsiteX67" fmla="*/ 917905 w 1913725"/>
              <a:gd name="connsiteY67" fmla="*/ 2624381 h 4732076"/>
              <a:gd name="connsiteX68" fmla="*/ 929080 w 1913725"/>
              <a:gd name="connsiteY68" fmla="*/ 2624070 h 4732076"/>
              <a:gd name="connsiteX69" fmla="*/ 939945 w 1913725"/>
              <a:gd name="connsiteY69" fmla="*/ 2623449 h 4732076"/>
              <a:gd name="connsiteX70" fmla="*/ 950809 w 1913725"/>
              <a:gd name="connsiteY70" fmla="*/ 2622206 h 4732076"/>
              <a:gd name="connsiteX71" fmla="*/ 961674 w 1913725"/>
              <a:gd name="connsiteY71" fmla="*/ 2621275 h 4732076"/>
              <a:gd name="connsiteX72" fmla="*/ 972228 w 1913725"/>
              <a:gd name="connsiteY72" fmla="*/ 2619411 h 4732076"/>
              <a:gd name="connsiteX73" fmla="*/ 982782 w 1913725"/>
              <a:gd name="connsiteY73" fmla="*/ 2617857 h 4732076"/>
              <a:gd name="connsiteX74" fmla="*/ 993336 w 1913725"/>
              <a:gd name="connsiteY74" fmla="*/ 2615994 h 4732076"/>
              <a:gd name="connsiteX75" fmla="*/ 1003891 w 1913725"/>
              <a:gd name="connsiteY75" fmla="*/ 2613509 h 4732076"/>
              <a:gd name="connsiteX76" fmla="*/ 1014134 w 1913725"/>
              <a:gd name="connsiteY76" fmla="*/ 2611024 h 4732076"/>
              <a:gd name="connsiteX77" fmla="*/ 1024688 w 1913725"/>
              <a:gd name="connsiteY77" fmla="*/ 2608229 h 4732076"/>
              <a:gd name="connsiteX78" fmla="*/ 1034312 w 1913725"/>
              <a:gd name="connsiteY78" fmla="*/ 2605433 h 4732076"/>
              <a:gd name="connsiteX79" fmla="*/ 1044555 w 1913725"/>
              <a:gd name="connsiteY79" fmla="*/ 2602017 h 4732076"/>
              <a:gd name="connsiteX80" fmla="*/ 1054488 w 1913725"/>
              <a:gd name="connsiteY80" fmla="*/ 2598289 h 4732076"/>
              <a:gd name="connsiteX81" fmla="*/ 1064422 w 1913725"/>
              <a:gd name="connsiteY81" fmla="*/ 2594872 h 4732076"/>
              <a:gd name="connsiteX82" fmla="*/ 1074045 w 1913725"/>
              <a:gd name="connsiteY82" fmla="*/ 2591145 h 4732076"/>
              <a:gd name="connsiteX83" fmla="*/ 1083668 w 1913725"/>
              <a:gd name="connsiteY83" fmla="*/ 2586796 h 4732076"/>
              <a:gd name="connsiteX84" fmla="*/ 1092980 w 1913725"/>
              <a:gd name="connsiteY84" fmla="*/ 2582137 h 4732076"/>
              <a:gd name="connsiteX85" fmla="*/ 1102293 w 1913725"/>
              <a:gd name="connsiteY85" fmla="*/ 2577789 h 4732076"/>
              <a:gd name="connsiteX86" fmla="*/ 1111295 w 1913725"/>
              <a:gd name="connsiteY86" fmla="*/ 2572819 h 4732076"/>
              <a:gd name="connsiteX87" fmla="*/ 1120608 w 1913725"/>
              <a:gd name="connsiteY87" fmla="*/ 2567849 h 4732076"/>
              <a:gd name="connsiteX88" fmla="*/ 1129609 w 1913725"/>
              <a:gd name="connsiteY88" fmla="*/ 2562568 h 4732076"/>
              <a:gd name="connsiteX89" fmla="*/ 1137991 w 1913725"/>
              <a:gd name="connsiteY89" fmla="*/ 2556977 h 4732076"/>
              <a:gd name="connsiteX90" fmla="*/ 1146993 w 1913725"/>
              <a:gd name="connsiteY90" fmla="*/ 2551386 h 4732076"/>
              <a:gd name="connsiteX91" fmla="*/ 1155374 w 1913725"/>
              <a:gd name="connsiteY91" fmla="*/ 2545174 h 4732076"/>
              <a:gd name="connsiteX92" fmla="*/ 1163755 w 1913725"/>
              <a:gd name="connsiteY92" fmla="*/ 2539273 h 4732076"/>
              <a:gd name="connsiteX93" fmla="*/ 1171826 w 1913725"/>
              <a:gd name="connsiteY93" fmla="*/ 2533060 h 4732076"/>
              <a:gd name="connsiteX94" fmla="*/ 1179897 w 1913725"/>
              <a:gd name="connsiteY94" fmla="*/ 2526537 h 4732076"/>
              <a:gd name="connsiteX95" fmla="*/ 1187968 w 1913725"/>
              <a:gd name="connsiteY95" fmla="*/ 2520014 h 4732076"/>
              <a:gd name="connsiteX96" fmla="*/ 1195418 w 1913725"/>
              <a:gd name="connsiteY96" fmla="*/ 2512870 h 4732076"/>
              <a:gd name="connsiteX97" fmla="*/ 1203179 w 1913725"/>
              <a:gd name="connsiteY97" fmla="*/ 2505726 h 4732076"/>
              <a:gd name="connsiteX98" fmla="*/ 1210629 w 1913725"/>
              <a:gd name="connsiteY98" fmla="*/ 2498893 h 4732076"/>
              <a:gd name="connsiteX99" fmla="*/ 1217458 w 1913725"/>
              <a:gd name="connsiteY99" fmla="*/ 2491438 h 4732076"/>
              <a:gd name="connsiteX100" fmla="*/ 1224597 w 1913725"/>
              <a:gd name="connsiteY100" fmla="*/ 2483672 h 4732076"/>
              <a:gd name="connsiteX101" fmla="*/ 1231737 w 1913725"/>
              <a:gd name="connsiteY101" fmla="*/ 2475907 h 4732076"/>
              <a:gd name="connsiteX102" fmla="*/ 1238256 w 1913725"/>
              <a:gd name="connsiteY102" fmla="*/ 2468141 h 4732076"/>
              <a:gd name="connsiteX103" fmla="*/ 1244775 w 1913725"/>
              <a:gd name="connsiteY103" fmla="*/ 2460065 h 4732076"/>
              <a:gd name="connsiteX104" fmla="*/ 1250983 w 1913725"/>
              <a:gd name="connsiteY104" fmla="*/ 2451989 h 4732076"/>
              <a:gd name="connsiteX105" fmla="*/ 1256881 w 1913725"/>
              <a:gd name="connsiteY105" fmla="*/ 2443603 h 4732076"/>
              <a:gd name="connsiteX106" fmla="*/ 1262779 w 1913725"/>
              <a:gd name="connsiteY106" fmla="*/ 2435216 h 4732076"/>
              <a:gd name="connsiteX107" fmla="*/ 1268676 w 1913725"/>
              <a:gd name="connsiteY107" fmla="*/ 2426519 h 4732076"/>
              <a:gd name="connsiteX108" fmla="*/ 1274264 w 1913725"/>
              <a:gd name="connsiteY108" fmla="*/ 2417512 h 4732076"/>
              <a:gd name="connsiteX109" fmla="*/ 1279542 w 1913725"/>
              <a:gd name="connsiteY109" fmla="*/ 2408815 h 4732076"/>
              <a:gd name="connsiteX110" fmla="*/ 1284508 w 1913725"/>
              <a:gd name="connsiteY110" fmla="*/ 2399496 h 4732076"/>
              <a:gd name="connsiteX111" fmla="*/ 1289164 w 1913725"/>
              <a:gd name="connsiteY111" fmla="*/ 2390488 h 4732076"/>
              <a:gd name="connsiteX112" fmla="*/ 1293821 w 1913725"/>
              <a:gd name="connsiteY112" fmla="*/ 2381480 h 4732076"/>
              <a:gd name="connsiteX113" fmla="*/ 1298477 w 1913725"/>
              <a:gd name="connsiteY113" fmla="*/ 2371851 h 4732076"/>
              <a:gd name="connsiteX114" fmla="*/ 1302512 w 1913725"/>
              <a:gd name="connsiteY114" fmla="*/ 2361911 h 4732076"/>
              <a:gd name="connsiteX115" fmla="*/ 1306547 w 1913725"/>
              <a:gd name="connsiteY115" fmla="*/ 2352593 h 4732076"/>
              <a:gd name="connsiteX116" fmla="*/ 1310272 w 1913725"/>
              <a:gd name="connsiteY116" fmla="*/ 2342653 h 4732076"/>
              <a:gd name="connsiteX117" fmla="*/ 1313687 w 1913725"/>
              <a:gd name="connsiteY117" fmla="*/ 2332714 h 4732076"/>
              <a:gd name="connsiteX118" fmla="*/ 1317102 w 1913725"/>
              <a:gd name="connsiteY118" fmla="*/ 2322464 h 4732076"/>
              <a:gd name="connsiteX119" fmla="*/ 1319896 w 1913725"/>
              <a:gd name="connsiteY119" fmla="*/ 2312524 h 4732076"/>
              <a:gd name="connsiteX120" fmla="*/ 1322689 w 1913725"/>
              <a:gd name="connsiteY120" fmla="*/ 2302273 h 4732076"/>
              <a:gd name="connsiteX121" fmla="*/ 1325172 w 1913725"/>
              <a:gd name="connsiteY121" fmla="*/ 2292024 h 4732076"/>
              <a:gd name="connsiteX122" fmla="*/ 1327656 w 1913725"/>
              <a:gd name="connsiteY122" fmla="*/ 2281463 h 4732076"/>
              <a:gd name="connsiteX123" fmla="*/ 1329829 w 1913725"/>
              <a:gd name="connsiteY123" fmla="*/ 2270902 h 4732076"/>
              <a:gd name="connsiteX124" fmla="*/ 1331381 w 1913725"/>
              <a:gd name="connsiteY124" fmla="*/ 2260341 h 4732076"/>
              <a:gd name="connsiteX125" fmla="*/ 1332933 w 1913725"/>
              <a:gd name="connsiteY125" fmla="*/ 2249780 h 4732076"/>
              <a:gd name="connsiteX126" fmla="*/ 1333864 w 1913725"/>
              <a:gd name="connsiteY126" fmla="*/ 2238908 h 4732076"/>
              <a:gd name="connsiteX127" fmla="*/ 1335106 w 1913725"/>
              <a:gd name="connsiteY127" fmla="*/ 2228037 h 4732076"/>
              <a:gd name="connsiteX128" fmla="*/ 1335727 w 1913725"/>
              <a:gd name="connsiteY128" fmla="*/ 2217165 h 4732076"/>
              <a:gd name="connsiteX129" fmla="*/ 1336038 w 1913725"/>
              <a:gd name="connsiteY129" fmla="*/ 2206294 h 4732076"/>
              <a:gd name="connsiteX130" fmla="*/ 1336347 w 1913725"/>
              <a:gd name="connsiteY130" fmla="*/ 2194801 h 4732076"/>
              <a:gd name="connsiteX131" fmla="*/ 1336347 w 1913725"/>
              <a:gd name="connsiteY131" fmla="*/ 1484737 h 4732076"/>
              <a:gd name="connsiteX132" fmla="*/ 571513 w 1913725"/>
              <a:gd name="connsiteY132" fmla="*/ 293162 h 4732076"/>
              <a:gd name="connsiteX133" fmla="*/ 572219 w 1913725"/>
              <a:gd name="connsiteY133" fmla="*/ 304934 h 4732076"/>
              <a:gd name="connsiteX134" fmla="*/ 574069 w 1913725"/>
              <a:gd name="connsiteY134" fmla="*/ 324245 h 4732076"/>
              <a:gd name="connsiteX135" fmla="*/ 576228 w 1913725"/>
              <a:gd name="connsiteY135" fmla="*/ 342934 h 4732076"/>
              <a:gd name="connsiteX136" fmla="*/ 578696 w 1913725"/>
              <a:gd name="connsiteY136" fmla="*/ 360688 h 4732076"/>
              <a:gd name="connsiteX137" fmla="*/ 580854 w 1913725"/>
              <a:gd name="connsiteY137" fmla="*/ 376263 h 4732076"/>
              <a:gd name="connsiteX138" fmla="*/ 583496 w 1913725"/>
              <a:gd name="connsiteY138" fmla="*/ 388268 h 4732076"/>
              <a:gd name="connsiteX139" fmla="*/ 836753 w 1913725"/>
              <a:gd name="connsiteY139" fmla="*/ 388268 h 4732076"/>
              <a:gd name="connsiteX140" fmla="*/ 837313 w 1913725"/>
              <a:gd name="connsiteY140" fmla="*/ 380050 h 4732076"/>
              <a:gd name="connsiteX141" fmla="*/ 838558 w 1913725"/>
              <a:gd name="connsiteY141" fmla="*/ 364487 h 4732076"/>
              <a:gd name="connsiteX142" fmla="*/ 839181 w 1913725"/>
              <a:gd name="connsiteY142" fmla="*/ 347057 h 4732076"/>
              <a:gd name="connsiteX143" fmla="*/ 839491 w 1913725"/>
              <a:gd name="connsiteY143" fmla="*/ 328381 h 4732076"/>
              <a:gd name="connsiteX144" fmla="*/ 839181 w 1913725"/>
              <a:gd name="connsiteY144" fmla="*/ 308771 h 4732076"/>
              <a:gd name="connsiteX145" fmla="*/ 838249 w 1913725"/>
              <a:gd name="connsiteY145" fmla="*/ 293162 h 4732076"/>
              <a:gd name="connsiteX146" fmla="*/ 683837 w 1913725"/>
              <a:gd name="connsiteY146" fmla="*/ 76418 h 4732076"/>
              <a:gd name="connsiteX147" fmla="*/ 679855 w 1913725"/>
              <a:gd name="connsiteY147" fmla="*/ 76620 h 4732076"/>
              <a:gd name="connsiteX148" fmla="*/ 673995 w 1913725"/>
              <a:gd name="connsiteY148" fmla="*/ 77243 h 4732076"/>
              <a:gd name="connsiteX149" fmla="*/ 667827 w 1913725"/>
              <a:gd name="connsiteY149" fmla="*/ 78488 h 4732076"/>
              <a:gd name="connsiteX150" fmla="*/ 661967 w 1913725"/>
              <a:gd name="connsiteY150" fmla="*/ 79423 h 4732076"/>
              <a:gd name="connsiteX151" fmla="*/ 656416 w 1913725"/>
              <a:gd name="connsiteY151" fmla="*/ 80980 h 4732076"/>
              <a:gd name="connsiteX152" fmla="*/ 651172 w 1913725"/>
              <a:gd name="connsiteY152" fmla="*/ 82537 h 4732076"/>
              <a:gd name="connsiteX153" fmla="*/ 645621 w 1913725"/>
              <a:gd name="connsiteY153" fmla="*/ 84406 h 4732076"/>
              <a:gd name="connsiteX154" fmla="*/ 640686 w 1913725"/>
              <a:gd name="connsiteY154" fmla="*/ 86587 h 4732076"/>
              <a:gd name="connsiteX155" fmla="*/ 635752 w 1913725"/>
              <a:gd name="connsiteY155" fmla="*/ 89078 h 4732076"/>
              <a:gd name="connsiteX156" fmla="*/ 630818 w 1913725"/>
              <a:gd name="connsiteY156" fmla="*/ 91882 h 4732076"/>
              <a:gd name="connsiteX157" fmla="*/ 626499 w 1913725"/>
              <a:gd name="connsiteY157" fmla="*/ 94685 h 4732076"/>
              <a:gd name="connsiteX158" fmla="*/ 622182 w 1913725"/>
              <a:gd name="connsiteY158" fmla="*/ 97800 h 4732076"/>
              <a:gd name="connsiteX159" fmla="*/ 618172 w 1913725"/>
              <a:gd name="connsiteY159" fmla="*/ 101226 h 4732076"/>
              <a:gd name="connsiteX160" fmla="*/ 614163 w 1913725"/>
              <a:gd name="connsiteY160" fmla="*/ 104964 h 4732076"/>
              <a:gd name="connsiteX161" fmla="*/ 610462 w 1913725"/>
              <a:gd name="connsiteY161" fmla="*/ 108701 h 4732076"/>
              <a:gd name="connsiteX162" fmla="*/ 606761 w 1913725"/>
              <a:gd name="connsiteY162" fmla="*/ 113063 h 4732076"/>
              <a:gd name="connsiteX163" fmla="*/ 601826 w 1913725"/>
              <a:gd name="connsiteY163" fmla="*/ 119915 h 4732076"/>
              <a:gd name="connsiteX164" fmla="*/ 597509 w 1913725"/>
              <a:gd name="connsiteY164" fmla="*/ 127390 h 4732076"/>
              <a:gd name="connsiteX165" fmla="*/ 593191 w 1913725"/>
              <a:gd name="connsiteY165" fmla="*/ 135177 h 4732076"/>
              <a:gd name="connsiteX166" fmla="*/ 589489 w 1913725"/>
              <a:gd name="connsiteY166" fmla="*/ 143587 h 4732076"/>
              <a:gd name="connsiteX167" fmla="*/ 585789 w 1913725"/>
              <a:gd name="connsiteY167" fmla="*/ 152621 h 4732076"/>
              <a:gd name="connsiteX168" fmla="*/ 583013 w 1913725"/>
              <a:gd name="connsiteY168" fmla="*/ 161341 h 4732076"/>
              <a:gd name="connsiteX169" fmla="*/ 581577 w 1913725"/>
              <a:gd name="connsiteY169" fmla="*/ 166178 h 4732076"/>
              <a:gd name="connsiteX170" fmla="*/ 813548 w 1913725"/>
              <a:gd name="connsiteY170" fmla="*/ 166178 h 4732076"/>
              <a:gd name="connsiteX171" fmla="*/ 813041 w 1913725"/>
              <a:gd name="connsiteY171" fmla="*/ 164968 h 4732076"/>
              <a:gd name="connsiteX172" fmla="*/ 809306 w 1913725"/>
              <a:gd name="connsiteY172" fmla="*/ 155942 h 4732076"/>
              <a:gd name="connsiteX173" fmla="*/ 804950 w 1913725"/>
              <a:gd name="connsiteY173" fmla="*/ 146915 h 4732076"/>
              <a:gd name="connsiteX174" fmla="*/ 800282 w 1913725"/>
              <a:gd name="connsiteY174" fmla="*/ 138512 h 4732076"/>
              <a:gd name="connsiteX175" fmla="*/ 795303 w 1913725"/>
              <a:gd name="connsiteY175" fmla="*/ 130419 h 4732076"/>
              <a:gd name="connsiteX176" fmla="*/ 789701 w 1913725"/>
              <a:gd name="connsiteY176" fmla="*/ 122949 h 4732076"/>
              <a:gd name="connsiteX177" fmla="*/ 784100 w 1913725"/>
              <a:gd name="connsiteY177" fmla="*/ 116100 h 4732076"/>
              <a:gd name="connsiteX178" fmla="*/ 779433 w 1913725"/>
              <a:gd name="connsiteY178" fmla="*/ 111121 h 4732076"/>
              <a:gd name="connsiteX179" fmla="*/ 775076 w 1913725"/>
              <a:gd name="connsiteY179" fmla="*/ 106451 h 4732076"/>
              <a:gd name="connsiteX180" fmla="*/ 770409 w 1913725"/>
              <a:gd name="connsiteY180" fmla="*/ 102405 h 4732076"/>
              <a:gd name="connsiteX181" fmla="*/ 765429 w 1913725"/>
              <a:gd name="connsiteY181" fmla="*/ 98359 h 4732076"/>
              <a:gd name="connsiteX182" fmla="*/ 760139 w 1913725"/>
              <a:gd name="connsiteY182" fmla="*/ 94935 h 4732076"/>
              <a:gd name="connsiteX183" fmla="*/ 754849 w 1913725"/>
              <a:gd name="connsiteY183" fmla="*/ 91823 h 4732076"/>
              <a:gd name="connsiteX184" fmla="*/ 749558 w 1913725"/>
              <a:gd name="connsiteY184" fmla="*/ 89021 h 4732076"/>
              <a:gd name="connsiteX185" fmla="*/ 743957 w 1913725"/>
              <a:gd name="connsiteY185" fmla="*/ 86531 h 4732076"/>
              <a:gd name="connsiteX186" fmla="*/ 738045 w 1913725"/>
              <a:gd name="connsiteY186" fmla="*/ 84041 h 4732076"/>
              <a:gd name="connsiteX187" fmla="*/ 732132 w 1913725"/>
              <a:gd name="connsiteY187" fmla="*/ 82174 h 4732076"/>
              <a:gd name="connsiteX188" fmla="*/ 725597 w 1913725"/>
              <a:gd name="connsiteY188" fmla="*/ 80306 h 4732076"/>
              <a:gd name="connsiteX189" fmla="*/ 719374 w 1913725"/>
              <a:gd name="connsiteY189" fmla="*/ 79061 h 4732076"/>
              <a:gd name="connsiteX190" fmla="*/ 712527 w 1913725"/>
              <a:gd name="connsiteY190" fmla="*/ 77815 h 4732076"/>
              <a:gd name="connsiteX191" fmla="*/ 705681 w 1913725"/>
              <a:gd name="connsiteY191" fmla="*/ 77193 h 4732076"/>
              <a:gd name="connsiteX192" fmla="*/ 698525 w 1913725"/>
              <a:gd name="connsiteY192" fmla="*/ 76571 h 4732076"/>
              <a:gd name="connsiteX193" fmla="*/ 691367 w 1913725"/>
              <a:gd name="connsiteY193" fmla="*/ 76571 h 4732076"/>
              <a:gd name="connsiteX194" fmla="*/ 687633 w 1913725"/>
              <a:gd name="connsiteY194" fmla="*/ 76882 h 4732076"/>
              <a:gd name="connsiteX195" fmla="*/ 684209 w 1913725"/>
              <a:gd name="connsiteY195" fmla="*/ 77193 h 4732076"/>
              <a:gd name="connsiteX196" fmla="*/ 691367 w 1913725"/>
              <a:gd name="connsiteY196" fmla="*/ 0 h 4732076"/>
              <a:gd name="connsiteX197" fmla="*/ 702881 w 1913725"/>
              <a:gd name="connsiteY197" fmla="*/ 311 h 4732076"/>
              <a:gd name="connsiteX198" fmla="*/ 714084 w 1913725"/>
              <a:gd name="connsiteY198" fmla="*/ 1245 h 4732076"/>
              <a:gd name="connsiteX199" fmla="*/ 724975 w 1913725"/>
              <a:gd name="connsiteY199" fmla="*/ 2490 h 4732076"/>
              <a:gd name="connsiteX200" fmla="*/ 735556 w 1913725"/>
              <a:gd name="connsiteY200" fmla="*/ 4358 h 4732076"/>
              <a:gd name="connsiteX201" fmla="*/ 746135 w 1913725"/>
              <a:gd name="connsiteY201" fmla="*/ 6848 h 4732076"/>
              <a:gd name="connsiteX202" fmla="*/ 756405 w 1913725"/>
              <a:gd name="connsiteY202" fmla="*/ 9649 h 4732076"/>
              <a:gd name="connsiteX203" fmla="*/ 765740 w 1913725"/>
              <a:gd name="connsiteY203" fmla="*/ 12762 h 4732076"/>
              <a:gd name="connsiteX204" fmla="*/ 775698 w 1913725"/>
              <a:gd name="connsiteY204" fmla="*/ 16497 h 4732076"/>
              <a:gd name="connsiteX205" fmla="*/ 784723 w 1913725"/>
              <a:gd name="connsiteY205" fmla="*/ 20855 h 4732076"/>
              <a:gd name="connsiteX206" fmla="*/ 793747 w 1913725"/>
              <a:gd name="connsiteY206" fmla="*/ 25834 h 4732076"/>
              <a:gd name="connsiteX207" fmla="*/ 802460 w 1913725"/>
              <a:gd name="connsiteY207" fmla="*/ 31437 h 4732076"/>
              <a:gd name="connsiteX208" fmla="*/ 810863 w 1913725"/>
              <a:gd name="connsiteY208" fmla="*/ 37040 h 4732076"/>
              <a:gd name="connsiteX209" fmla="*/ 818953 w 1913725"/>
              <a:gd name="connsiteY209" fmla="*/ 43265 h 4732076"/>
              <a:gd name="connsiteX210" fmla="*/ 826733 w 1913725"/>
              <a:gd name="connsiteY210" fmla="*/ 50424 h 4732076"/>
              <a:gd name="connsiteX211" fmla="*/ 834512 w 1913725"/>
              <a:gd name="connsiteY211" fmla="*/ 57895 h 4732076"/>
              <a:gd name="connsiteX212" fmla="*/ 841670 w 1913725"/>
              <a:gd name="connsiteY212" fmla="*/ 65676 h 4732076"/>
              <a:gd name="connsiteX213" fmla="*/ 846337 w 1913725"/>
              <a:gd name="connsiteY213" fmla="*/ 71279 h 4732076"/>
              <a:gd name="connsiteX214" fmla="*/ 850694 w 1913725"/>
              <a:gd name="connsiteY214" fmla="*/ 76882 h 4732076"/>
              <a:gd name="connsiteX215" fmla="*/ 855051 w 1913725"/>
              <a:gd name="connsiteY215" fmla="*/ 82485 h 4732076"/>
              <a:gd name="connsiteX216" fmla="*/ 858785 w 1913725"/>
              <a:gd name="connsiteY216" fmla="*/ 88399 h 4732076"/>
              <a:gd name="connsiteX217" fmla="*/ 862831 w 1913725"/>
              <a:gd name="connsiteY217" fmla="*/ 94624 h 4732076"/>
              <a:gd name="connsiteX218" fmla="*/ 866565 w 1913725"/>
              <a:gd name="connsiteY218" fmla="*/ 100537 h 4732076"/>
              <a:gd name="connsiteX219" fmla="*/ 873411 w 1913725"/>
              <a:gd name="connsiteY219" fmla="*/ 113300 h 4732076"/>
              <a:gd name="connsiteX220" fmla="*/ 879635 w 1913725"/>
              <a:gd name="connsiteY220" fmla="*/ 126372 h 4732076"/>
              <a:gd name="connsiteX221" fmla="*/ 885236 w 1913725"/>
              <a:gd name="connsiteY221" fmla="*/ 139756 h 4732076"/>
              <a:gd name="connsiteX222" fmla="*/ 890215 w 1913725"/>
              <a:gd name="connsiteY222" fmla="*/ 153451 h 4732076"/>
              <a:gd name="connsiteX223" fmla="*/ 894456 w 1913725"/>
              <a:gd name="connsiteY223" fmla="*/ 166178 h 4732076"/>
              <a:gd name="connsiteX224" fmla="*/ 1850101 w 1913725"/>
              <a:gd name="connsiteY224" fmla="*/ 166178 h 4732076"/>
              <a:gd name="connsiteX225" fmla="*/ 1856308 w 1913725"/>
              <a:gd name="connsiteY225" fmla="*/ 166800 h 4732076"/>
              <a:gd name="connsiteX226" fmla="*/ 1862826 w 1913725"/>
              <a:gd name="connsiteY226" fmla="*/ 167731 h 4732076"/>
              <a:gd name="connsiteX227" fmla="*/ 1869033 w 1913725"/>
              <a:gd name="connsiteY227" fmla="*/ 169283 h 4732076"/>
              <a:gd name="connsiteX228" fmla="*/ 1874619 w 1913725"/>
              <a:gd name="connsiteY228" fmla="*/ 171146 h 4732076"/>
              <a:gd name="connsiteX229" fmla="*/ 1880206 w 1913725"/>
              <a:gd name="connsiteY229" fmla="*/ 173940 h 4732076"/>
              <a:gd name="connsiteX230" fmla="*/ 1885483 w 1913725"/>
              <a:gd name="connsiteY230" fmla="*/ 177356 h 4732076"/>
              <a:gd name="connsiteX231" fmla="*/ 1890448 w 1913725"/>
              <a:gd name="connsiteY231" fmla="*/ 180771 h 4732076"/>
              <a:gd name="connsiteX232" fmla="*/ 1895103 w 1913725"/>
              <a:gd name="connsiteY232" fmla="*/ 184806 h 4732076"/>
              <a:gd name="connsiteX233" fmla="*/ 1898828 w 1913725"/>
              <a:gd name="connsiteY233" fmla="*/ 189464 h 4732076"/>
              <a:gd name="connsiteX234" fmla="*/ 1902863 w 1913725"/>
              <a:gd name="connsiteY234" fmla="*/ 194121 h 4732076"/>
              <a:gd name="connsiteX235" fmla="*/ 1905966 w 1913725"/>
              <a:gd name="connsiteY235" fmla="*/ 199399 h 4732076"/>
              <a:gd name="connsiteX236" fmla="*/ 1908450 w 1913725"/>
              <a:gd name="connsiteY236" fmla="*/ 204988 h 4732076"/>
              <a:gd name="connsiteX237" fmla="*/ 1910622 w 1913725"/>
              <a:gd name="connsiteY237" fmla="*/ 210886 h 4732076"/>
              <a:gd name="connsiteX238" fmla="*/ 1912174 w 1913725"/>
              <a:gd name="connsiteY238" fmla="*/ 217095 h 4732076"/>
              <a:gd name="connsiteX239" fmla="*/ 1913415 w 1913725"/>
              <a:gd name="connsiteY239" fmla="*/ 223306 h 4732076"/>
              <a:gd name="connsiteX240" fmla="*/ 1913725 w 1913725"/>
              <a:gd name="connsiteY240" fmla="*/ 229515 h 4732076"/>
              <a:gd name="connsiteX241" fmla="*/ 1913725 w 1913725"/>
              <a:gd name="connsiteY241" fmla="*/ 2163439 h 4732076"/>
              <a:gd name="connsiteX242" fmla="*/ 1913725 w 1913725"/>
              <a:gd name="connsiteY242" fmla="*/ 2835937 h 4732076"/>
              <a:gd name="connsiteX243" fmla="*/ 1913725 w 1913725"/>
              <a:gd name="connsiteY243" fmla="*/ 4732076 h 4732076"/>
              <a:gd name="connsiteX244" fmla="*/ 1784056 w 1913725"/>
              <a:gd name="connsiteY244" fmla="*/ 4732076 h 4732076"/>
              <a:gd name="connsiteX245" fmla="*/ 1784056 w 1913725"/>
              <a:gd name="connsiteY245" fmla="*/ 2163439 h 4732076"/>
              <a:gd name="connsiteX246" fmla="*/ 1786476 w 1913725"/>
              <a:gd name="connsiteY246" fmla="*/ 2163439 h 4732076"/>
              <a:gd name="connsiteX247" fmla="*/ 1786476 w 1913725"/>
              <a:gd name="connsiteY247" fmla="*/ 293162 h 4732076"/>
              <a:gd name="connsiteX248" fmla="*/ 914796 w 1913725"/>
              <a:gd name="connsiteY248" fmla="*/ 293162 h 4732076"/>
              <a:gd name="connsiteX249" fmla="*/ 914798 w 1913725"/>
              <a:gd name="connsiteY249" fmla="*/ 293208 h 4732076"/>
              <a:gd name="connsiteX250" fmla="*/ 915110 w 1913725"/>
              <a:gd name="connsiteY250" fmla="*/ 306281 h 4732076"/>
              <a:gd name="connsiteX251" fmla="*/ 915732 w 1913725"/>
              <a:gd name="connsiteY251" fmla="*/ 319043 h 4732076"/>
              <a:gd name="connsiteX252" fmla="*/ 915732 w 1913725"/>
              <a:gd name="connsiteY252" fmla="*/ 331181 h 4732076"/>
              <a:gd name="connsiteX253" fmla="*/ 915110 w 1913725"/>
              <a:gd name="connsiteY253" fmla="*/ 353593 h 4732076"/>
              <a:gd name="connsiteX254" fmla="*/ 914487 w 1913725"/>
              <a:gd name="connsiteY254" fmla="*/ 373513 h 4732076"/>
              <a:gd name="connsiteX255" fmla="*/ 913374 w 1913725"/>
              <a:gd name="connsiteY255" fmla="*/ 388268 h 4732076"/>
              <a:gd name="connsiteX256" fmla="*/ 920700 w 1913725"/>
              <a:gd name="connsiteY256" fmla="*/ 388268 h 4732076"/>
              <a:gd name="connsiteX257" fmla="*/ 932504 w 1913725"/>
              <a:gd name="connsiteY257" fmla="*/ 388268 h 4732076"/>
              <a:gd name="connsiteX258" fmla="*/ 944308 w 1913725"/>
              <a:gd name="connsiteY258" fmla="*/ 388579 h 4732076"/>
              <a:gd name="connsiteX259" fmla="*/ 956112 w 1913725"/>
              <a:gd name="connsiteY259" fmla="*/ 389821 h 4732076"/>
              <a:gd name="connsiteX260" fmla="*/ 967605 w 1913725"/>
              <a:gd name="connsiteY260" fmla="*/ 390442 h 4732076"/>
              <a:gd name="connsiteX261" fmla="*/ 978787 w 1913725"/>
              <a:gd name="connsiteY261" fmla="*/ 391995 h 4732076"/>
              <a:gd name="connsiteX262" fmla="*/ 990591 w 1913725"/>
              <a:gd name="connsiteY262" fmla="*/ 393548 h 4732076"/>
              <a:gd name="connsiteX263" fmla="*/ 1001774 w 1913725"/>
              <a:gd name="connsiteY263" fmla="*/ 395412 h 4732076"/>
              <a:gd name="connsiteX264" fmla="*/ 1012957 w 1913725"/>
              <a:gd name="connsiteY264" fmla="*/ 397585 h 4732076"/>
              <a:gd name="connsiteX265" fmla="*/ 1023829 w 1913725"/>
              <a:gd name="connsiteY265" fmla="*/ 400069 h 4732076"/>
              <a:gd name="connsiteX266" fmla="*/ 1035322 w 1913725"/>
              <a:gd name="connsiteY266" fmla="*/ 402865 h 4732076"/>
              <a:gd name="connsiteX267" fmla="*/ 1046194 w 1913725"/>
              <a:gd name="connsiteY267" fmla="*/ 405660 h 4732076"/>
              <a:gd name="connsiteX268" fmla="*/ 1056756 w 1913725"/>
              <a:gd name="connsiteY268" fmla="*/ 408766 h 4732076"/>
              <a:gd name="connsiteX269" fmla="*/ 1067628 w 1913725"/>
              <a:gd name="connsiteY269" fmla="*/ 412182 h 4732076"/>
              <a:gd name="connsiteX270" fmla="*/ 1078189 w 1913725"/>
              <a:gd name="connsiteY270" fmla="*/ 416219 h 4732076"/>
              <a:gd name="connsiteX271" fmla="*/ 1088750 w 1913725"/>
              <a:gd name="connsiteY271" fmla="*/ 419947 h 4732076"/>
              <a:gd name="connsiteX272" fmla="*/ 1099001 w 1913725"/>
              <a:gd name="connsiteY272" fmla="*/ 424294 h 4732076"/>
              <a:gd name="connsiteX273" fmla="*/ 1108941 w 1913725"/>
              <a:gd name="connsiteY273" fmla="*/ 428642 h 4732076"/>
              <a:gd name="connsiteX274" fmla="*/ 1118880 w 1913725"/>
              <a:gd name="connsiteY274" fmla="*/ 433301 h 4732076"/>
              <a:gd name="connsiteX275" fmla="*/ 1129131 w 1913725"/>
              <a:gd name="connsiteY275" fmla="*/ 438271 h 4732076"/>
              <a:gd name="connsiteX276" fmla="*/ 1139071 w 1913725"/>
              <a:gd name="connsiteY276" fmla="*/ 443550 h 4732076"/>
              <a:gd name="connsiteX277" fmla="*/ 1148390 w 1913725"/>
              <a:gd name="connsiteY277" fmla="*/ 448829 h 4732076"/>
              <a:gd name="connsiteX278" fmla="*/ 1158019 w 1913725"/>
              <a:gd name="connsiteY278" fmla="*/ 454420 h 4732076"/>
              <a:gd name="connsiteX279" fmla="*/ 1167339 w 1913725"/>
              <a:gd name="connsiteY279" fmla="*/ 460321 h 4732076"/>
              <a:gd name="connsiteX280" fmla="*/ 1176657 w 1913725"/>
              <a:gd name="connsiteY280" fmla="*/ 466532 h 4732076"/>
              <a:gd name="connsiteX281" fmla="*/ 1185354 w 1913725"/>
              <a:gd name="connsiteY281" fmla="*/ 472743 h 4732076"/>
              <a:gd name="connsiteX282" fmla="*/ 1194674 w 1913725"/>
              <a:gd name="connsiteY282" fmla="*/ 478955 h 4732076"/>
              <a:gd name="connsiteX283" fmla="*/ 1203061 w 1913725"/>
              <a:gd name="connsiteY283" fmla="*/ 485788 h 4732076"/>
              <a:gd name="connsiteX284" fmla="*/ 1211758 w 1913725"/>
              <a:gd name="connsiteY284" fmla="*/ 492931 h 4732076"/>
              <a:gd name="connsiteX285" fmla="*/ 1220145 w 1913725"/>
              <a:gd name="connsiteY285" fmla="*/ 499763 h 4732076"/>
              <a:gd name="connsiteX286" fmla="*/ 1228221 w 1913725"/>
              <a:gd name="connsiteY286" fmla="*/ 506907 h 4732076"/>
              <a:gd name="connsiteX287" fmla="*/ 1236298 w 1913725"/>
              <a:gd name="connsiteY287" fmla="*/ 514671 h 4732076"/>
              <a:gd name="connsiteX288" fmla="*/ 1244063 w 1913725"/>
              <a:gd name="connsiteY288" fmla="*/ 522435 h 4732076"/>
              <a:gd name="connsiteX289" fmla="*/ 1251829 w 1913725"/>
              <a:gd name="connsiteY289" fmla="*/ 530200 h 4732076"/>
              <a:gd name="connsiteX290" fmla="*/ 1259284 w 1913725"/>
              <a:gd name="connsiteY290" fmla="*/ 538275 h 4732076"/>
              <a:gd name="connsiteX291" fmla="*/ 1266740 w 1913725"/>
              <a:gd name="connsiteY291" fmla="*/ 546350 h 4732076"/>
              <a:gd name="connsiteX292" fmla="*/ 1273573 w 1913725"/>
              <a:gd name="connsiteY292" fmla="*/ 554735 h 4732076"/>
              <a:gd name="connsiteX293" fmla="*/ 1280718 w 1913725"/>
              <a:gd name="connsiteY293" fmla="*/ 563120 h 4732076"/>
              <a:gd name="connsiteX294" fmla="*/ 1287552 w 1913725"/>
              <a:gd name="connsiteY294" fmla="*/ 571816 h 4732076"/>
              <a:gd name="connsiteX295" fmla="*/ 1293764 w 1913725"/>
              <a:gd name="connsiteY295" fmla="*/ 580822 h 4732076"/>
              <a:gd name="connsiteX296" fmla="*/ 1299976 w 1913725"/>
              <a:gd name="connsiteY296" fmla="*/ 589829 h 4732076"/>
              <a:gd name="connsiteX297" fmla="*/ 1306189 w 1913725"/>
              <a:gd name="connsiteY297" fmla="*/ 599146 h 4732076"/>
              <a:gd name="connsiteX298" fmla="*/ 1312091 w 1913725"/>
              <a:gd name="connsiteY298" fmla="*/ 608464 h 4732076"/>
              <a:gd name="connsiteX299" fmla="*/ 1317682 w 1913725"/>
              <a:gd name="connsiteY299" fmla="*/ 618091 h 4732076"/>
              <a:gd name="connsiteX300" fmla="*/ 1322963 w 1913725"/>
              <a:gd name="connsiteY300" fmla="*/ 627409 h 4732076"/>
              <a:gd name="connsiteX301" fmla="*/ 1328243 w 1913725"/>
              <a:gd name="connsiteY301" fmla="*/ 637346 h 4732076"/>
              <a:gd name="connsiteX302" fmla="*/ 1333214 w 1913725"/>
              <a:gd name="connsiteY302" fmla="*/ 647285 h 4732076"/>
              <a:gd name="connsiteX303" fmla="*/ 1337873 w 1913725"/>
              <a:gd name="connsiteY303" fmla="*/ 657534 h 4732076"/>
              <a:gd name="connsiteX304" fmla="*/ 1342221 w 1913725"/>
              <a:gd name="connsiteY304" fmla="*/ 667473 h 4732076"/>
              <a:gd name="connsiteX305" fmla="*/ 1346570 w 1913725"/>
              <a:gd name="connsiteY305" fmla="*/ 677721 h 4732076"/>
              <a:gd name="connsiteX306" fmla="*/ 1350298 w 1913725"/>
              <a:gd name="connsiteY306" fmla="*/ 688280 h 4732076"/>
              <a:gd name="connsiteX307" fmla="*/ 1354336 w 1913725"/>
              <a:gd name="connsiteY307" fmla="*/ 698840 h 4732076"/>
              <a:gd name="connsiteX308" fmla="*/ 1357442 w 1913725"/>
              <a:gd name="connsiteY308" fmla="*/ 709399 h 4732076"/>
              <a:gd name="connsiteX309" fmla="*/ 1360859 w 1913725"/>
              <a:gd name="connsiteY309" fmla="*/ 720269 h 4732076"/>
              <a:gd name="connsiteX310" fmla="*/ 1363655 w 1913725"/>
              <a:gd name="connsiteY310" fmla="*/ 731139 h 4732076"/>
              <a:gd name="connsiteX311" fmla="*/ 1366451 w 1913725"/>
              <a:gd name="connsiteY311" fmla="*/ 742320 h 4732076"/>
              <a:gd name="connsiteX312" fmla="*/ 1368625 w 1913725"/>
              <a:gd name="connsiteY312" fmla="*/ 753501 h 4732076"/>
              <a:gd name="connsiteX313" fmla="*/ 1371110 w 1913725"/>
              <a:gd name="connsiteY313" fmla="*/ 764682 h 4732076"/>
              <a:gd name="connsiteX314" fmla="*/ 1372974 w 1913725"/>
              <a:gd name="connsiteY314" fmla="*/ 775862 h 4732076"/>
              <a:gd name="connsiteX315" fmla="*/ 1374216 w 1913725"/>
              <a:gd name="connsiteY315" fmla="*/ 787353 h 4732076"/>
              <a:gd name="connsiteX316" fmla="*/ 1375769 w 1913725"/>
              <a:gd name="connsiteY316" fmla="*/ 798844 h 4732076"/>
              <a:gd name="connsiteX317" fmla="*/ 1376702 w 1913725"/>
              <a:gd name="connsiteY317" fmla="*/ 810336 h 4732076"/>
              <a:gd name="connsiteX318" fmla="*/ 1377634 w 1913725"/>
              <a:gd name="connsiteY318" fmla="*/ 822137 h 4732076"/>
              <a:gd name="connsiteX319" fmla="*/ 1377943 w 1913725"/>
              <a:gd name="connsiteY319" fmla="*/ 833628 h 4732076"/>
              <a:gd name="connsiteX320" fmla="*/ 1378254 w 1913725"/>
              <a:gd name="connsiteY320" fmla="*/ 845741 h 4732076"/>
              <a:gd name="connsiteX321" fmla="*/ 1378254 w 1913725"/>
              <a:gd name="connsiteY321" fmla="*/ 2204803 h 4732076"/>
              <a:gd name="connsiteX322" fmla="*/ 1377943 w 1913725"/>
              <a:gd name="connsiteY322" fmla="*/ 2216294 h 4732076"/>
              <a:gd name="connsiteX323" fmla="*/ 1377634 w 1913725"/>
              <a:gd name="connsiteY323" fmla="*/ 2228407 h 4732076"/>
              <a:gd name="connsiteX324" fmla="*/ 1376702 w 1913725"/>
              <a:gd name="connsiteY324" fmla="*/ 2239898 h 4732076"/>
              <a:gd name="connsiteX325" fmla="*/ 1375769 w 1913725"/>
              <a:gd name="connsiteY325" fmla="*/ 2251389 h 4732076"/>
              <a:gd name="connsiteX326" fmla="*/ 1374216 w 1913725"/>
              <a:gd name="connsiteY326" fmla="*/ 2262880 h 4732076"/>
              <a:gd name="connsiteX327" fmla="*/ 1372974 w 1913725"/>
              <a:gd name="connsiteY327" fmla="*/ 2274371 h 4732076"/>
              <a:gd name="connsiteX328" fmla="*/ 1371110 w 1913725"/>
              <a:gd name="connsiteY328" fmla="*/ 2285552 h 4732076"/>
              <a:gd name="connsiteX329" fmla="*/ 1368625 w 1913725"/>
              <a:gd name="connsiteY329" fmla="*/ 2296732 h 4732076"/>
              <a:gd name="connsiteX330" fmla="*/ 1366451 w 1913725"/>
              <a:gd name="connsiteY330" fmla="*/ 2307913 h 4732076"/>
              <a:gd name="connsiteX331" fmla="*/ 1363655 w 1913725"/>
              <a:gd name="connsiteY331" fmla="*/ 2319093 h 4732076"/>
              <a:gd name="connsiteX332" fmla="*/ 1360859 w 1913725"/>
              <a:gd name="connsiteY332" fmla="*/ 2329963 h 4732076"/>
              <a:gd name="connsiteX333" fmla="*/ 1357442 w 1913725"/>
              <a:gd name="connsiteY333" fmla="*/ 2340523 h 4732076"/>
              <a:gd name="connsiteX334" fmla="*/ 1354336 w 1913725"/>
              <a:gd name="connsiteY334" fmla="*/ 2351393 h 4732076"/>
              <a:gd name="connsiteX335" fmla="*/ 1350298 w 1913725"/>
              <a:gd name="connsiteY335" fmla="*/ 2361952 h 4732076"/>
              <a:gd name="connsiteX336" fmla="*/ 1346570 w 1913725"/>
              <a:gd name="connsiteY336" fmla="*/ 2372201 h 4732076"/>
              <a:gd name="connsiteX337" fmla="*/ 1342221 w 1913725"/>
              <a:gd name="connsiteY337" fmla="*/ 2382761 h 4732076"/>
              <a:gd name="connsiteX338" fmla="*/ 1337873 w 1913725"/>
              <a:gd name="connsiteY338" fmla="*/ 2393010 h 4732076"/>
              <a:gd name="connsiteX339" fmla="*/ 1333214 w 1913725"/>
              <a:gd name="connsiteY339" fmla="*/ 2402637 h 4732076"/>
              <a:gd name="connsiteX340" fmla="*/ 1328243 w 1913725"/>
              <a:gd name="connsiteY340" fmla="*/ 2412576 h 4732076"/>
              <a:gd name="connsiteX341" fmla="*/ 1322963 w 1913725"/>
              <a:gd name="connsiteY341" fmla="*/ 2422514 h 4732076"/>
              <a:gd name="connsiteX342" fmla="*/ 1317682 w 1913725"/>
              <a:gd name="connsiteY342" fmla="*/ 2432141 h 4732076"/>
              <a:gd name="connsiteX343" fmla="*/ 1312091 w 1913725"/>
              <a:gd name="connsiteY343" fmla="*/ 2441769 h 4732076"/>
              <a:gd name="connsiteX344" fmla="*/ 1306189 w 1913725"/>
              <a:gd name="connsiteY344" fmla="*/ 2451086 h 4732076"/>
              <a:gd name="connsiteX345" fmla="*/ 1299976 w 1913725"/>
              <a:gd name="connsiteY345" fmla="*/ 2460093 h 4732076"/>
              <a:gd name="connsiteX346" fmla="*/ 1293764 w 1913725"/>
              <a:gd name="connsiteY346" fmla="*/ 2469100 h 4732076"/>
              <a:gd name="connsiteX347" fmla="*/ 1287552 w 1913725"/>
              <a:gd name="connsiteY347" fmla="*/ 2478106 h 4732076"/>
              <a:gd name="connsiteX348" fmla="*/ 1280718 w 1913725"/>
              <a:gd name="connsiteY348" fmla="*/ 2486803 h 4732076"/>
              <a:gd name="connsiteX349" fmla="*/ 1273573 w 1913725"/>
              <a:gd name="connsiteY349" fmla="*/ 2495498 h 4732076"/>
              <a:gd name="connsiteX350" fmla="*/ 1266740 w 1913725"/>
              <a:gd name="connsiteY350" fmla="*/ 2503573 h 4732076"/>
              <a:gd name="connsiteX351" fmla="*/ 1259284 w 1913725"/>
              <a:gd name="connsiteY351" fmla="*/ 2512269 h 4732076"/>
              <a:gd name="connsiteX352" fmla="*/ 1251829 w 1913725"/>
              <a:gd name="connsiteY352" fmla="*/ 2520344 h 4732076"/>
              <a:gd name="connsiteX353" fmla="*/ 1244063 w 1913725"/>
              <a:gd name="connsiteY353" fmla="*/ 2528108 h 4732076"/>
              <a:gd name="connsiteX354" fmla="*/ 1236298 w 1913725"/>
              <a:gd name="connsiteY354" fmla="*/ 2535562 h 4732076"/>
              <a:gd name="connsiteX355" fmla="*/ 1228221 w 1913725"/>
              <a:gd name="connsiteY355" fmla="*/ 2543016 h 4732076"/>
              <a:gd name="connsiteX356" fmla="*/ 1220145 w 1913725"/>
              <a:gd name="connsiteY356" fmla="*/ 2550469 h 4732076"/>
              <a:gd name="connsiteX357" fmla="*/ 1211758 w 1913725"/>
              <a:gd name="connsiteY357" fmla="*/ 2557613 h 4732076"/>
              <a:gd name="connsiteX358" fmla="*/ 1203061 w 1913725"/>
              <a:gd name="connsiteY358" fmla="*/ 2564134 h 4732076"/>
              <a:gd name="connsiteX359" fmla="*/ 1194674 w 1913725"/>
              <a:gd name="connsiteY359" fmla="*/ 2570967 h 4732076"/>
              <a:gd name="connsiteX360" fmla="*/ 1185354 w 1913725"/>
              <a:gd name="connsiteY360" fmla="*/ 2577489 h 4732076"/>
              <a:gd name="connsiteX361" fmla="*/ 1176657 w 1913725"/>
              <a:gd name="connsiteY361" fmla="*/ 2584012 h 4732076"/>
              <a:gd name="connsiteX362" fmla="*/ 1167339 w 1913725"/>
              <a:gd name="connsiteY362" fmla="*/ 2589912 h 4732076"/>
              <a:gd name="connsiteX363" fmla="*/ 1158019 w 1913725"/>
              <a:gd name="connsiteY363" fmla="*/ 2595502 h 4732076"/>
              <a:gd name="connsiteX364" fmla="*/ 1148390 w 1913725"/>
              <a:gd name="connsiteY364" fmla="*/ 2601093 h 4732076"/>
              <a:gd name="connsiteX365" fmla="*/ 1139071 w 1913725"/>
              <a:gd name="connsiteY365" fmla="*/ 2606683 h 4732076"/>
              <a:gd name="connsiteX366" fmla="*/ 1129131 w 1913725"/>
              <a:gd name="connsiteY366" fmla="*/ 2611652 h 4732076"/>
              <a:gd name="connsiteX367" fmla="*/ 1118880 w 1913725"/>
              <a:gd name="connsiteY367" fmla="*/ 2616621 h 4732076"/>
              <a:gd name="connsiteX368" fmla="*/ 1108941 w 1913725"/>
              <a:gd name="connsiteY368" fmla="*/ 2621591 h 4732076"/>
              <a:gd name="connsiteX369" fmla="*/ 1099001 w 1913725"/>
              <a:gd name="connsiteY369" fmla="*/ 2625628 h 4732076"/>
              <a:gd name="connsiteX370" fmla="*/ 1088750 w 1913725"/>
              <a:gd name="connsiteY370" fmla="*/ 2629976 h 4732076"/>
              <a:gd name="connsiteX371" fmla="*/ 1078189 w 1913725"/>
              <a:gd name="connsiteY371" fmla="*/ 2634323 h 4732076"/>
              <a:gd name="connsiteX372" fmla="*/ 1067628 w 1913725"/>
              <a:gd name="connsiteY372" fmla="*/ 2637741 h 4732076"/>
              <a:gd name="connsiteX373" fmla="*/ 1056756 w 1913725"/>
              <a:gd name="connsiteY373" fmla="*/ 2641157 h 4732076"/>
              <a:gd name="connsiteX374" fmla="*/ 1046194 w 1913725"/>
              <a:gd name="connsiteY374" fmla="*/ 2644262 h 4732076"/>
              <a:gd name="connsiteX375" fmla="*/ 1035322 w 1913725"/>
              <a:gd name="connsiteY375" fmla="*/ 2647678 h 4732076"/>
              <a:gd name="connsiteX376" fmla="*/ 1023829 w 1913725"/>
              <a:gd name="connsiteY376" fmla="*/ 2650163 h 4732076"/>
              <a:gd name="connsiteX377" fmla="*/ 1012957 w 1913725"/>
              <a:gd name="connsiteY377" fmla="*/ 2652337 h 4732076"/>
              <a:gd name="connsiteX378" fmla="*/ 1001774 w 1913725"/>
              <a:gd name="connsiteY378" fmla="*/ 2654511 h 4732076"/>
              <a:gd name="connsiteX379" fmla="*/ 990591 w 1913725"/>
              <a:gd name="connsiteY379" fmla="*/ 2656685 h 4732076"/>
              <a:gd name="connsiteX380" fmla="*/ 978787 w 1913725"/>
              <a:gd name="connsiteY380" fmla="*/ 2658238 h 4732076"/>
              <a:gd name="connsiteX381" fmla="*/ 967605 w 1913725"/>
              <a:gd name="connsiteY381" fmla="*/ 2659480 h 4732076"/>
              <a:gd name="connsiteX382" fmla="*/ 956112 w 1913725"/>
              <a:gd name="connsiteY382" fmla="*/ 2660722 h 4732076"/>
              <a:gd name="connsiteX383" fmla="*/ 944308 w 1913725"/>
              <a:gd name="connsiteY383" fmla="*/ 2661343 h 4732076"/>
              <a:gd name="connsiteX384" fmla="*/ 932504 w 1913725"/>
              <a:gd name="connsiteY384" fmla="*/ 2661655 h 4732076"/>
              <a:gd name="connsiteX385" fmla="*/ 920700 w 1913725"/>
              <a:gd name="connsiteY385" fmla="*/ 2661965 h 4732076"/>
              <a:gd name="connsiteX386" fmla="*/ 457244 w 1913725"/>
              <a:gd name="connsiteY386" fmla="*/ 2661965 h 4732076"/>
              <a:gd name="connsiteX387" fmla="*/ 445129 w 1913725"/>
              <a:gd name="connsiteY387" fmla="*/ 2661655 h 4732076"/>
              <a:gd name="connsiteX388" fmla="*/ 433636 w 1913725"/>
              <a:gd name="connsiteY388" fmla="*/ 2661343 h 4732076"/>
              <a:gd name="connsiteX389" fmla="*/ 422143 w 1913725"/>
              <a:gd name="connsiteY389" fmla="*/ 2660722 h 4732076"/>
              <a:gd name="connsiteX390" fmla="*/ 410339 w 1913725"/>
              <a:gd name="connsiteY390" fmla="*/ 2659480 h 4732076"/>
              <a:gd name="connsiteX391" fmla="*/ 398846 w 1913725"/>
              <a:gd name="connsiteY391" fmla="*/ 2658238 h 4732076"/>
              <a:gd name="connsiteX392" fmla="*/ 387663 w 1913725"/>
              <a:gd name="connsiteY392" fmla="*/ 2656685 h 4732076"/>
              <a:gd name="connsiteX393" fmla="*/ 376170 w 1913725"/>
              <a:gd name="connsiteY393" fmla="*/ 2654511 h 4732076"/>
              <a:gd name="connsiteX394" fmla="*/ 364988 w 1913725"/>
              <a:gd name="connsiteY394" fmla="*/ 2652337 h 4732076"/>
              <a:gd name="connsiteX395" fmla="*/ 353805 w 1913725"/>
              <a:gd name="connsiteY395" fmla="*/ 2650163 h 4732076"/>
              <a:gd name="connsiteX396" fmla="*/ 342933 w 1913725"/>
              <a:gd name="connsiteY396" fmla="*/ 2647678 h 4732076"/>
              <a:gd name="connsiteX397" fmla="*/ 332061 w 1913725"/>
              <a:gd name="connsiteY397" fmla="*/ 2644262 h 4732076"/>
              <a:gd name="connsiteX398" fmla="*/ 321189 w 1913725"/>
              <a:gd name="connsiteY398" fmla="*/ 2641157 h 4732076"/>
              <a:gd name="connsiteX399" fmla="*/ 310628 w 1913725"/>
              <a:gd name="connsiteY399" fmla="*/ 2637741 h 4732076"/>
              <a:gd name="connsiteX400" fmla="*/ 300066 w 1913725"/>
              <a:gd name="connsiteY400" fmla="*/ 2634323 h 4732076"/>
              <a:gd name="connsiteX401" fmla="*/ 289505 w 1913725"/>
              <a:gd name="connsiteY401" fmla="*/ 2629976 h 4732076"/>
              <a:gd name="connsiteX402" fmla="*/ 279255 w 1913725"/>
              <a:gd name="connsiteY402" fmla="*/ 2625628 h 4732076"/>
              <a:gd name="connsiteX403" fmla="*/ 269004 w 1913725"/>
              <a:gd name="connsiteY403" fmla="*/ 2621591 h 4732076"/>
              <a:gd name="connsiteX404" fmla="*/ 258752 w 1913725"/>
              <a:gd name="connsiteY404" fmla="*/ 2616621 h 4732076"/>
              <a:gd name="connsiteX405" fmla="*/ 248813 w 1913725"/>
              <a:gd name="connsiteY405" fmla="*/ 2611652 h 4732076"/>
              <a:gd name="connsiteX406" fmla="*/ 239183 w 1913725"/>
              <a:gd name="connsiteY406" fmla="*/ 2606683 h 4732076"/>
              <a:gd name="connsiteX407" fmla="*/ 229554 w 1913725"/>
              <a:gd name="connsiteY407" fmla="*/ 2601093 h 4732076"/>
              <a:gd name="connsiteX408" fmla="*/ 219924 w 1913725"/>
              <a:gd name="connsiteY408" fmla="*/ 2595502 h 4732076"/>
              <a:gd name="connsiteX409" fmla="*/ 210606 w 1913725"/>
              <a:gd name="connsiteY409" fmla="*/ 2589912 h 4732076"/>
              <a:gd name="connsiteX410" fmla="*/ 201287 w 1913725"/>
              <a:gd name="connsiteY410" fmla="*/ 2584012 h 4732076"/>
              <a:gd name="connsiteX411" fmla="*/ 192278 w 1913725"/>
              <a:gd name="connsiteY411" fmla="*/ 2577489 h 4732076"/>
              <a:gd name="connsiteX412" fmla="*/ 183581 w 1913725"/>
              <a:gd name="connsiteY412" fmla="*/ 2570967 h 4732076"/>
              <a:gd name="connsiteX413" fmla="*/ 174573 w 1913725"/>
              <a:gd name="connsiteY413" fmla="*/ 2564134 h 4732076"/>
              <a:gd name="connsiteX414" fmla="*/ 166185 w 1913725"/>
              <a:gd name="connsiteY414" fmla="*/ 2557613 h 4732076"/>
              <a:gd name="connsiteX415" fmla="*/ 157799 w 1913725"/>
              <a:gd name="connsiteY415" fmla="*/ 2550469 h 4732076"/>
              <a:gd name="connsiteX416" fmla="*/ 149723 w 1913725"/>
              <a:gd name="connsiteY416" fmla="*/ 2543016 h 4732076"/>
              <a:gd name="connsiteX417" fmla="*/ 141646 w 1913725"/>
              <a:gd name="connsiteY417" fmla="*/ 2535562 h 4732076"/>
              <a:gd name="connsiteX418" fmla="*/ 133880 w 1913725"/>
              <a:gd name="connsiteY418" fmla="*/ 2528108 h 4732076"/>
              <a:gd name="connsiteX419" fmla="*/ 126115 w 1913725"/>
              <a:gd name="connsiteY419" fmla="*/ 2520344 h 4732076"/>
              <a:gd name="connsiteX420" fmla="*/ 118660 w 1913725"/>
              <a:gd name="connsiteY420" fmla="*/ 2512269 h 4732076"/>
              <a:gd name="connsiteX421" fmla="*/ 111516 w 1913725"/>
              <a:gd name="connsiteY421" fmla="*/ 2503573 h 4732076"/>
              <a:gd name="connsiteX422" fmla="*/ 104371 w 1913725"/>
              <a:gd name="connsiteY422" fmla="*/ 2495498 h 4732076"/>
              <a:gd name="connsiteX423" fmla="*/ 97227 w 1913725"/>
              <a:gd name="connsiteY423" fmla="*/ 2486803 h 4732076"/>
              <a:gd name="connsiteX424" fmla="*/ 90704 w 1913725"/>
              <a:gd name="connsiteY424" fmla="*/ 2478106 h 4732076"/>
              <a:gd name="connsiteX425" fmla="*/ 84180 w 1913725"/>
              <a:gd name="connsiteY425" fmla="*/ 2469100 h 4732076"/>
              <a:gd name="connsiteX426" fmla="*/ 77967 w 1913725"/>
              <a:gd name="connsiteY426" fmla="*/ 2460093 h 4732076"/>
              <a:gd name="connsiteX427" fmla="*/ 72066 w 1913725"/>
              <a:gd name="connsiteY427" fmla="*/ 2451086 h 4732076"/>
              <a:gd name="connsiteX428" fmla="*/ 65854 w 1913725"/>
              <a:gd name="connsiteY428" fmla="*/ 2441769 h 4732076"/>
              <a:gd name="connsiteX429" fmla="*/ 60262 w 1913725"/>
              <a:gd name="connsiteY429" fmla="*/ 2432141 h 4732076"/>
              <a:gd name="connsiteX430" fmla="*/ 54982 w 1913725"/>
              <a:gd name="connsiteY430" fmla="*/ 2422514 h 4732076"/>
              <a:gd name="connsiteX431" fmla="*/ 49700 w 1913725"/>
              <a:gd name="connsiteY431" fmla="*/ 2412576 h 4732076"/>
              <a:gd name="connsiteX432" fmla="*/ 44731 w 1913725"/>
              <a:gd name="connsiteY432" fmla="*/ 2402637 h 4732076"/>
              <a:gd name="connsiteX433" fmla="*/ 40382 w 1913725"/>
              <a:gd name="connsiteY433" fmla="*/ 2393010 h 4732076"/>
              <a:gd name="connsiteX434" fmla="*/ 35722 w 1913725"/>
              <a:gd name="connsiteY434" fmla="*/ 2382761 h 4732076"/>
              <a:gd name="connsiteX435" fmla="*/ 31373 w 1913725"/>
              <a:gd name="connsiteY435" fmla="*/ 2372201 h 4732076"/>
              <a:gd name="connsiteX436" fmla="*/ 27646 w 1913725"/>
              <a:gd name="connsiteY436" fmla="*/ 2361952 h 4732076"/>
              <a:gd name="connsiteX437" fmla="*/ 23918 w 1913725"/>
              <a:gd name="connsiteY437" fmla="*/ 2351393 h 4732076"/>
              <a:gd name="connsiteX438" fmla="*/ 20191 w 1913725"/>
              <a:gd name="connsiteY438" fmla="*/ 2340523 h 4732076"/>
              <a:gd name="connsiteX439" fmla="*/ 17084 w 1913725"/>
              <a:gd name="connsiteY439" fmla="*/ 2329963 h 4732076"/>
              <a:gd name="connsiteX440" fmla="*/ 14289 w 1913725"/>
              <a:gd name="connsiteY440" fmla="*/ 2319093 h 4732076"/>
              <a:gd name="connsiteX441" fmla="*/ 11494 w 1913725"/>
              <a:gd name="connsiteY441" fmla="*/ 2307913 h 4732076"/>
              <a:gd name="connsiteX442" fmla="*/ 9009 w 1913725"/>
              <a:gd name="connsiteY442" fmla="*/ 2296732 h 4732076"/>
              <a:gd name="connsiteX443" fmla="*/ 6834 w 1913725"/>
              <a:gd name="connsiteY443" fmla="*/ 2285552 h 4732076"/>
              <a:gd name="connsiteX444" fmla="*/ 5281 w 1913725"/>
              <a:gd name="connsiteY444" fmla="*/ 2274371 h 4732076"/>
              <a:gd name="connsiteX445" fmla="*/ 3417 w 1913725"/>
              <a:gd name="connsiteY445" fmla="*/ 2262880 h 4732076"/>
              <a:gd name="connsiteX446" fmla="*/ 2174 w 1913725"/>
              <a:gd name="connsiteY446" fmla="*/ 2251389 h 4732076"/>
              <a:gd name="connsiteX447" fmla="*/ 1243 w 1913725"/>
              <a:gd name="connsiteY447" fmla="*/ 2239898 h 4732076"/>
              <a:gd name="connsiteX448" fmla="*/ 621 w 1913725"/>
              <a:gd name="connsiteY448" fmla="*/ 2228407 h 4732076"/>
              <a:gd name="connsiteX449" fmla="*/ 0 w 1913725"/>
              <a:gd name="connsiteY449" fmla="*/ 2216294 h 4732076"/>
              <a:gd name="connsiteX450" fmla="*/ 0 w 1913725"/>
              <a:gd name="connsiteY450" fmla="*/ 2204803 h 4732076"/>
              <a:gd name="connsiteX451" fmla="*/ 0 w 1913725"/>
              <a:gd name="connsiteY451" fmla="*/ 845741 h 4732076"/>
              <a:gd name="connsiteX452" fmla="*/ 0 w 1913725"/>
              <a:gd name="connsiteY452" fmla="*/ 833628 h 4732076"/>
              <a:gd name="connsiteX453" fmla="*/ 621 w 1913725"/>
              <a:gd name="connsiteY453" fmla="*/ 822137 h 4732076"/>
              <a:gd name="connsiteX454" fmla="*/ 1243 w 1913725"/>
              <a:gd name="connsiteY454" fmla="*/ 810336 h 4732076"/>
              <a:gd name="connsiteX455" fmla="*/ 2174 w 1913725"/>
              <a:gd name="connsiteY455" fmla="*/ 798844 h 4732076"/>
              <a:gd name="connsiteX456" fmla="*/ 3417 w 1913725"/>
              <a:gd name="connsiteY456" fmla="*/ 787353 h 4732076"/>
              <a:gd name="connsiteX457" fmla="*/ 5281 w 1913725"/>
              <a:gd name="connsiteY457" fmla="*/ 775862 h 4732076"/>
              <a:gd name="connsiteX458" fmla="*/ 6834 w 1913725"/>
              <a:gd name="connsiteY458" fmla="*/ 764682 h 4732076"/>
              <a:gd name="connsiteX459" fmla="*/ 9009 w 1913725"/>
              <a:gd name="connsiteY459" fmla="*/ 753501 h 4732076"/>
              <a:gd name="connsiteX460" fmla="*/ 11494 w 1913725"/>
              <a:gd name="connsiteY460" fmla="*/ 742320 h 4732076"/>
              <a:gd name="connsiteX461" fmla="*/ 14289 w 1913725"/>
              <a:gd name="connsiteY461" fmla="*/ 731139 h 4732076"/>
              <a:gd name="connsiteX462" fmla="*/ 17084 w 1913725"/>
              <a:gd name="connsiteY462" fmla="*/ 720269 h 4732076"/>
              <a:gd name="connsiteX463" fmla="*/ 20191 w 1913725"/>
              <a:gd name="connsiteY463" fmla="*/ 709399 h 4732076"/>
              <a:gd name="connsiteX464" fmla="*/ 23918 w 1913725"/>
              <a:gd name="connsiteY464" fmla="*/ 698840 h 4732076"/>
              <a:gd name="connsiteX465" fmla="*/ 27646 w 1913725"/>
              <a:gd name="connsiteY465" fmla="*/ 688280 h 4732076"/>
              <a:gd name="connsiteX466" fmla="*/ 31373 w 1913725"/>
              <a:gd name="connsiteY466" fmla="*/ 677721 h 4732076"/>
              <a:gd name="connsiteX467" fmla="*/ 35722 w 1913725"/>
              <a:gd name="connsiteY467" fmla="*/ 667473 h 4732076"/>
              <a:gd name="connsiteX468" fmla="*/ 40382 w 1913725"/>
              <a:gd name="connsiteY468" fmla="*/ 657534 h 4732076"/>
              <a:gd name="connsiteX469" fmla="*/ 44731 w 1913725"/>
              <a:gd name="connsiteY469" fmla="*/ 647285 h 4732076"/>
              <a:gd name="connsiteX470" fmla="*/ 49700 w 1913725"/>
              <a:gd name="connsiteY470" fmla="*/ 637346 h 4732076"/>
              <a:gd name="connsiteX471" fmla="*/ 54982 w 1913725"/>
              <a:gd name="connsiteY471" fmla="*/ 627409 h 4732076"/>
              <a:gd name="connsiteX472" fmla="*/ 60262 w 1913725"/>
              <a:gd name="connsiteY472" fmla="*/ 618091 h 4732076"/>
              <a:gd name="connsiteX473" fmla="*/ 65854 w 1913725"/>
              <a:gd name="connsiteY473" fmla="*/ 608464 h 4732076"/>
              <a:gd name="connsiteX474" fmla="*/ 72066 w 1913725"/>
              <a:gd name="connsiteY474" fmla="*/ 599146 h 4732076"/>
              <a:gd name="connsiteX475" fmla="*/ 77967 w 1913725"/>
              <a:gd name="connsiteY475" fmla="*/ 589829 h 4732076"/>
              <a:gd name="connsiteX476" fmla="*/ 84180 w 1913725"/>
              <a:gd name="connsiteY476" fmla="*/ 580822 h 4732076"/>
              <a:gd name="connsiteX477" fmla="*/ 90704 w 1913725"/>
              <a:gd name="connsiteY477" fmla="*/ 571816 h 4732076"/>
              <a:gd name="connsiteX478" fmla="*/ 97227 w 1913725"/>
              <a:gd name="connsiteY478" fmla="*/ 563120 h 4732076"/>
              <a:gd name="connsiteX479" fmla="*/ 104371 w 1913725"/>
              <a:gd name="connsiteY479" fmla="*/ 554735 h 4732076"/>
              <a:gd name="connsiteX480" fmla="*/ 111516 w 1913725"/>
              <a:gd name="connsiteY480" fmla="*/ 546350 h 4732076"/>
              <a:gd name="connsiteX481" fmla="*/ 118660 w 1913725"/>
              <a:gd name="connsiteY481" fmla="*/ 538275 h 4732076"/>
              <a:gd name="connsiteX482" fmla="*/ 126115 w 1913725"/>
              <a:gd name="connsiteY482" fmla="*/ 530200 h 4732076"/>
              <a:gd name="connsiteX483" fmla="*/ 133880 w 1913725"/>
              <a:gd name="connsiteY483" fmla="*/ 522435 h 4732076"/>
              <a:gd name="connsiteX484" fmla="*/ 141646 w 1913725"/>
              <a:gd name="connsiteY484" fmla="*/ 514671 h 4732076"/>
              <a:gd name="connsiteX485" fmla="*/ 149723 w 1913725"/>
              <a:gd name="connsiteY485" fmla="*/ 506907 h 4732076"/>
              <a:gd name="connsiteX486" fmla="*/ 157799 w 1913725"/>
              <a:gd name="connsiteY486" fmla="*/ 499763 h 4732076"/>
              <a:gd name="connsiteX487" fmla="*/ 166185 w 1913725"/>
              <a:gd name="connsiteY487" fmla="*/ 492931 h 4732076"/>
              <a:gd name="connsiteX488" fmla="*/ 174573 w 1913725"/>
              <a:gd name="connsiteY488" fmla="*/ 485788 h 4732076"/>
              <a:gd name="connsiteX489" fmla="*/ 183581 w 1913725"/>
              <a:gd name="connsiteY489" fmla="*/ 478955 h 4732076"/>
              <a:gd name="connsiteX490" fmla="*/ 192278 w 1913725"/>
              <a:gd name="connsiteY490" fmla="*/ 472743 h 4732076"/>
              <a:gd name="connsiteX491" fmla="*/ 201287 w 1913725"/>
              <a:gd name="connsiteY491" fmla="*/ 466532 h 4732076"/>
              <a:gd name="connsiteX492" fmla="*/ 210606 w 1913725"/>
              <a:gd name="connsiteY492" fmla="*/ 460321 h 4732076"/>
              <a:gd name="connsiteX493" fmla="*/ 219924 w 1913725"/>
              <a:gd name="connsiteY493" fmla="*/ 454420 h 4732076"/>
              <a:gd name="connsiteX494" fmla="*/ 229554 w 1913725"/>
              <a:gd name="connsiteY494" fmla="*/ 448829 h 4732076"/>
              <a:gd name="connsiteX495" fmla="*/ 239183 w 1913725"/>
              <a:gd name="connsiteY495" fmla="*/ 443550 h 4732076"/>
              <a:gd name="connsiteX496" fmla="*/ 248813 w 1913725"/>
              <a:gd name="connsiteY496" fmla="*/ 438271 h 4732076"/>
              <a:gd name="connsiteX497" fmla="*/ 258752 w 1913725"/>
              <a:gd name="connsiteY497" fmla="*/ 433301 h 4732076"/>
              <a:gd name="connsiteX498" fmla="*/ 269004 w 1913725"/>
              <a:gd name="connsiteY498" fmla="*/ 428642 h 4732076"/>
              <a:gd name="connsiteX499" fmla="*/ 279255 w 1913725"/>
              <a:gd name="connsiteY499" fmla="*/ 424294 h 4732076"/>
              <a:gd name="connsiteX500" fmla="*/ 289505 w 1913725"/>
              <a:gd name="connsiteY500" fmla="*/ 419947 h 4732076"/>
              <a:gd name="connsiteX501" fmla="*/ 300066 w 1913725"/>
              <a:gd name="connsiteY501" fmla="*/ 416219 h 4732076"/>
              <a:gd name="connsiteX502" fmla="*/ 310628 w 1913725"/>
              <a:gd name="connsiteY502" fmla="*/ 412182 h 4732076"/>
              <a:gd name="connsiteX503" fmla="*/ 321189 w 1913725"/>
              <a:gd name="connsiteY503" fmla="*/ 408766 h 4732076"/>
              <a:gd name="connsiteX504" fmla="*/ 332061 w 1913725"/>
              <a:gd name="connsiteY504" fmla="*/ 405660 h 4732076"/>
              <a:gd name="connsiteX505" fmla="*/ 342933 w 1913725"/>
              <a:gd name="connsiteY505" fmla="*/ 402865 h 4732076"/>
              <a:gd name="connsiteX506" fmla="*/ 353805 w 1913725"/>
              <a:gd name="connsiteY506" fmla="*/ 400069 h 4732076"/>
              <a:gd name="connsiteX507" fmla="*/ 364988 w 1913725"/>
              <a:gd name="connsiteY507" fmla="*/ 397585 h 4732076"/>
              <a:gd name="connsiteX508" fmla="*/ 376170 w 1913725"/>
              <a:gd name="connsiteY508" fmla="*/ 395412 h 4732076"/>
              <a:gd name="connsiteX509" fmla="*/ 387663 w 1913725"/>
              <a:gd name="connsiteY509" fmla="*/ 393548 h 4732076"/>
              <a:gd name="connsiteX510" fmla="*/ 398846 w 1913725"/>
              <a:gd name="connsiteY510" fmla="*/ 391995 h 4732076"/>
              <a:gd name="connsiteX511" fmla="*/ 410339 w 1913725"/>
              <a:gd name="connsiteY511" fmla="*/ 390442 h 4732076"/>
              <a:gd name="connsiteX512" fmla="*/ 422143 w 1913725"/>
              <a:gd name="connsiteY512" fmla="*/ 389821 h 4732076"/>
              <a:gd name="connsiteX513" fmla="*/ 433636 w 1913725"/>
              <a:gd name="connsiteY513" fmla="*/ 388579 h 4732076"/>
              <a:gd name="connsiteX514" fmla="*/ 445129 w 1913725"/>
              <a:gd name="connsiteY514" fmla="*/ 388268 h 4732076"/>
              <a:gd name="connsiteX515" fmla="*/ 457244 w 1913725"/>
              <a:gd name="connsiteY515" fmla="*/ 388268 h 4732076"/>
              <a:gd name="connsiteX516" fmla="*/ 506553 w 1913725"/>
              <a:gd name="connsiteY516" fmla="*/ 388268 h 4732076"/>
              <a:gd name="connsiteX517" fmla="*/ 504369 w 1913725"/>
              <a:gd name="connsiteY517" fmla="*/ 376574 h 4732076"/>
              <a:gd name="connsiteX518" fmla="*/ 501592 w 1913725"/>
              <a:gd name="connsiteY518" fmla="*/ 356328 h 4732076"/>
              <a:gd name="connsiteX519" fmla="*/ 498816 w 1913725"/>
              <a:gd name="connsiteY519" fmla="*/ 333901 h 4732076"/>
              <a:gd name="connsiteX520" fmla="*/ 497891 w 1913725"/>
              <a:gd name="connsiteY520" fmla="*/ 321442 h 4732076"/>
              <a:gd name="connsiteX521" fmla="*/ 496966 w 1913725"/>
              <a:gd name="connsiteY521" fmla="*/ 308671 h 4732076"/>
              <a:gd name="connsiteX522" fmla="*/ 496041 w 1913725"/>
              <a:gd name="connsiteY522" fmla="*/ 295589 h 4732076"/>
              <a:gd name="connsiteX523" fmla="*/ 495929 w 1913725"/>
              <a:gd name="connsiteY523" fmla="*/ 293162 h 4732076"/>
              <a:gd name="connsiteX524" fmla="*/ 194000 w 1913725"/>
              <a:gd name="connsiteY524" fmla="*/ 293162 h 4732076"/>
              <a:gd name="connsiteX525" fmla="*/ 187172 w 1913725"/>
              <a:gd name="connsiteY525" fmla="*/ 292851 h 4732076"/>
              <a:gd name="connsiteX526" fmla="*/ 180964 w 1913725"/>
              <a:gd name="connsiteY526" fmla="*/ 291920 h 4732076"/>
              <a:gd name="connsiteX527" fmla="*/ 174758 w 1913725"/>
              <a:gd name="connsiteY527" fmla="*/ 290367 h 4732076"/>
              <a:gd name="connsiteX528" fmla="*/ 168860 w 1913725"/>
              <a:gd name="connsiteY528" fmla="*/ 288194 h 4732076"/>
              <a:gd name="connsiteX529" fmla="*/ 163274 w 1913725"/>
              <a:gd name="connsiteY529" fmla="*/ 285400 h 4732076"/>
              <a:gd name="connsiteX530" fmla="*/ 158308 w 1913725"/>
              <a:gd name="connsiteY530" fmla="*/ 282295 h 4732076"/>
              <a:gd name="connsiteX531" fmla="*/ 153342 w 1913725"/>
              <a:gd name="connsiteY531" fmla="*/ 278880 h 4732076"/>
              <a:gd name="connsiteX532" fmla="*/ 148998 w 1913725"/>
              <a:gd name="connsiteY532" fmla="*/ 274533 h 4732076"/>
              <a:gd name="connsiteX533" fmla="*/ 144652 w 1913725"/>
              <a:gd name="connsiteY533" fmla="*/ 270187 h 4732076"/>
              <a:gd name="connsiteX534" fmla="*/ 141239 w 1913725"/>
              <a:gd name="connsiteY534" fmla="*/ 265220 h 4732076"/>
              <a:gd name="connsiteX535" fmla="*/ 137825 w 1913725"/>
              <a:gd name="connsiteY535" fmla="*/ 259942 h 4732076"/>
              <a:gd name="connsiteX536" fmla="*/ 135031 w 1913725"/>
              <a:gd name="connsiteY536" fmla="*/ 254664 h 4732076"/>
              <a:gd name="connsiteX537" fmla="*/ 133169 w 1913725"/>
              <a:gd name="connsiteY537" fmla="*/ 248453 h 4732076"/>
              <a:gd name="connsiteX538" fmla="*/ 131617 w 1913725"/>
              <a:gd name="connsiteY538" fmla="*/ 242555 h 4732076"/>
              <a:gd name="connsiteX539" fmla="*/ 130685 w 1913725"/>
              <a:gd name="connsiteY539" fmla="*/ 236346 h 4732076"/>
              <a:gd name="connsiteX540" fmla="*/ 130375 w 1913725"/>
              <a:gd name="connsiteY540" fmla="*/ 229515 h 4732076"/>
              <a:gd name="connsiteX541" fmla="*/ 130685 w 1913725"/>
              <a:gd name="connsiteY541" fmla="*/ 223306 h 4732076"/>
              <a:gd name="connsiteX542" fmla="*/ 131617 w 1913725"/>
              <a:gd name="connsiteY542" fmla="*/ 217095 h 4732076"/>
              <a:gd name="connsiteX543" fmla="*/ 133169 w 1913725"/>
              <a:gd name="connsiteY543" fmla="*/ 210886 h 4732076"/>
              <a:gd name="connsiteX544" fmla="*/ 135031 w 1913725"/>
              <a:gd name="connsiteY544" fmla="*/ 204988 h 4732076"/>
              <a:gd name="connsiteX545" fmla="*/ 137825 w 1913725"/>
              <a:gd name="connsiteY545" fmla="*/ 199399 h 4732076"/>
              <a:gd name="connsiteX546" fmla="*/ 141239 w 1913725"/>
              <a:gd name="connsiteY546" fmla="*/ 194121 h 4732076"/>
              <a:gd name="connsiteX547" fmla="*/ 144652 w 1913725"/>
              <a:gd name="connsiteY547" fmla="*/ 189464 h 4732076"/>
              <a:gd name="connsiteX548" fmla="*/ 148998 w 1913725"/>
              <a:gd name="connsiteY548" fmla="*/ 184806 h 4732076"/>
              <a:gd name="connsiteX549" fmla="*/ 153342 w 1913725"/>
              <a:gd name="connsiteY549" fmla="*/ 180771 h 4732076"/>
              <a:gd name="connsiteX550" fmla="*/ 158308 w 1913725"/>
              <a:gd name="connsiteY550" fmla="*/ 177356 h 4732076"/>
              <a:gd name="connsiteX551" fmla="*/ 163274 w 1913725"/>
              <a:gd name="connsiteY551" fmla="*/ 173940 h 4732076"/>
              <a:gd name="connsiteX552" fmla="*/ 168860 w 1913725"/>
              <a:gd name="connsiteY552" fmla="*/ 171146 h 4732076"/>
              <a:gd name="connsiteX553" fmla="*/ 174758 w 1913725"/>
              <a:gd name="connsiteY553" fmla="*/ 169283 h 4732076"/>
              <a:gd name="connsiteX554" fmla="*/ 180964 w 1913725"/>
              <a:gd name="connsiteY554" fmla="*/ 167731 h 4732076"/>
              <a:gd name="connsiteX555" fmla="*/ 187172 w 1913725"/>
              <a:gd name="connsiteY555" fmla="*/ 166800 h 4732076"/>
              <a:gd name="connsiteX556" fmla="*/ 194000 w 1913725"/>
              <a:gd name="connsiteY556" fmla="*/ 166178 h 4732076"/>
              <a:gd name="connsiteX557" fmla="*/ 504252 w 1913725"/>
              <a:gd name="connsiteY557" fmla="*/ 166178 h 4732076"/>
              <a:gd name="connsiteX558" fmla="*/ 506835 w 1913725"/>
              <a:gd name="connsiteY558" fmla="*/ 154177 h 4732076"/>
              <a:gd name="connsiteX559" fmla="*/ 510845 w 1913725"/>
              <a:gd name="connsiteY559" fmla="*/ 140161 h 4732076"/>
              <a:gd name="connsiteX560" fmla="*/ 514854 w 1913725"/>
              <a:gd name="connsiteY560" fmla="*/ 126768 h 4732076"/>
              <a:gd name="connsiteX561" fmla="*/ 520097 w 1913725"/>
              <a:gd name="connsiteY561" fmla="*/ 113686 h 4732076"/>
              <a:gd name="connsiteX562" fmla="*/ 522564 w 1913725"/>
              <a:gd name="connsiteY562" fmla="*/ 106833 h 4732076"/>
              <a:gd name="connsiteX563" fmla="*/ 525957 w 1913725"/>
              <a:gd name="connsiteY563" fmla="*/ 100603 h 4732076"/>
              <a:gd name="connsiteX564" fmla="*/ 529041 w 1913725"/>
              <a:gd name="connsiteY564" fmla="*/ 94685 h 4732076"/>
              <a:gd name="connsiteX565" fmla="*/ 532125 w 1913725"/>
              <a:gd name="connsiteY565" fmla="*/ 88767 h 4732076"/>
              <a:gd name="connsiteX566" fmla="*/ 535826 w 1913725"/>
              <a:gd name="connsiteY566" fmla="*/ 82537 h 4732076"/>
              <a:gd name="connsiteX567" fmla="*/ 539527 w 1913725"/>
              <a:gd name="connsiteY567" fmla="*/ 76620 h 4732076"/>
              <a:gd name="connsiteX568" fmla="*/ 543228 w 1913725"/>
              <a:gd name="connsiteY568" fmla="*/ 71013 h 4732076"/>
              <a:gd name="connsiteX569" fmla="*/ 547545 w 1913725"/>
              <a:gd name="connsiteY569" fmla="*/ 65717 h 4732076"/>
              <a:gd name="connsiteX570" fmla="*/ 553097 w 1913725"/>
              <a:gd name="connsiteY570" fmla="*/ 58865 h 4732076"/>
              <a:gd name="connsiteX571" fmla="*/ 558649 w 1913725"/>
              <a:gd name="connsiteY571" fmla="*/ 52635 h 4732076"/>
              <a:gd name="connsiteX572" fmla="*/ 564817 w 1913725"/>
              <a:gd name="connsiteY572" fmla="*/ 46717 h 4732076"/>
              <a:gd name="connsiteX573" fmla="*/ 571294 w 1913725"/>
              <a:gd name="connsiteY573" fmla="*/ 41111 h 4732076"/>
              <a:gd name="connsiteX574" fmla="*/ 577770 w 1913725"/>
              <a:gd name="connsiteY574" fmla="*/ 35815 h 4732076"/>
              <a:gd name="connsiteX575" fmla="*/ 584864 w 1913725"/>
              <a:gd name="connsiteY575" fmla="*/ 30832 h 4732076"/>
              <a:gd name="connsiteX576" fmla="*/ 592266 w 1913725"/>
              <a:gd name="connsiteY576" fmla="*/ 26159 h 4732076"/>
              <a:gd name="connsiteX577" fmla="*/ 599359 w 1913725"/>
              <a:gd name="connsiteY577" fmla="*/ 22110 h 4732076"/>
              <a:gd name="connsiteX578" fmla="*/ 607069 w 1913725"/>
              <a:gd name="connsiteY578" fmla="*/ 18061 h 4732076"/>
              <a:gd name="connsiteX579" fmla="*/ 615088 w 1913725"/>
              <a:gd name="connsiteY579" fmla="*/ 14635 h 4732076"/>
              <a:gd name="connsiteX580" fmla="*/ 623415 w 1913725"/>
              <a:gd name="connsiteY580" fmla="*/ 11832 h 4732076"/>
              <a:gd name="connsiteX581" fmla="*/ 631742 w 1913725"/>
              <a:gd name="connsiteY581" fmla="*/ 9028 h 4732076"/>
              <a:gd name="connsiteX582" fmla="*/ 640069 w 1913725"/>
              <a:gd name="connsiteY582" fmla="*/ 6536 h 4732076"/>
              <a:gd name="connsiteX583" fmla="*/ 648705 w 1913725"/>
              <a:gd name="connsiteY583" fmla="*/ 4357 h 4732076"/>
              <a:gd name="connsiteX584" fmla="*/ 657340 w 1913725"/>
              <a:gd name="connsiteY584" fmla="*/ 2799 h 4732076"/>
              <a:gd name="connsiteX585" fmla="*/ 666593 w 1913725"/>
              <a:gd name="connsiteY585" fmla="*/ 1553 h 4732076"/>
              <a:gd name="connsiteX586" fmla="*/ 666605 w 1913725"/>
              <a:gd name="connsiteY586" fmla="*/ 1652 h 4732076"/>
              <a:gd name="connsiteX587" fmla="*/ 677674 w 1913725"/>
              <a:gd name="connsiteY587" fmla="*/ 622 h 4732076"/>
              <a:gd name="connsiteX588" fmla="*/ 684521 w 1913725"/>
              <a:gd name="connsiteY588" fmla="*/ 311 h 47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Lst>
            <a:rect l="l" t="t" r="r" b="b"/>
            <a:pathLst>
              <a:path w="1913725" h="4732076">
                <a:moveTo>
                  <a:pt x="41906" y="1484737"/>
                </a:moveTo>
                <a:lnTo>
                  <a:pt x="41906" y="2194801"/>
                </a:lnTo>
                <a:lnTo>
                  <a:pt x="41906" y="2206294"/>
                </a:lnTo>
                <a:lnTo>
                  <a:pt x="42527" y="2217165"/>
                </a:lnTo>
                <a:lnTo>
                  <a:pt x="43459" y="2228037"/>
                </a:lnTo>
                <a:lnTo>
                  <a:pt x="44079" y="2238908"/>
                </a:lnTo>
                <a:lnTo>
                  <a:pt x="45321" y="2249780"/>
                </a:lnTo>
                <a:lnTo>
                  <a:pt x="46873" y="2260341"/>
                </a:lnTo>
                <a:lnTo>
                  <a:pt x="48735" y="2270902"/>
                </a:lnTo>
                <a:lnTo>
                  <a:pt x="50598" y="2281463"/>
                </a:lnTo>
                <a:lnTo>
                  <a:pt x="52771" y="2292024"/>
                </a:lnTo>
                <a:lnTo>
                  <a:pt x="55564" y="2302273"/>
                </a:lnTo>
                <a:lnTo>
                  <a:pt x="58048" y="2312524"/>
                </a:lnTo>
                <a:lnTo>
                  <a:pt x="61152" y="2322464"/>
                </a:lnTo>
                <a:lnTo>
                  <a:pt x="64567" y="2332714"/>
                </a:lnTo>
                <a:lnTo>
                  <a:pt x="67981" y="2342653"/>
                </a:lnTo>
                <a:lnTo>
                  <a:pt x="71706" y="2352593"/>
                </a:lnTo>
                <a:lnTo>
                  <a:pt x="75742" y="2361911"/>
                </a:lnTo>
                <a:lnTo>
                  <a:pt x="79777" y="2371851"/>
                </a:lnTo>
                <a:lnTo>
                  <a:pt x="84434" y="2381480"/>
                </a:lnTo>
                <a:lnTo>
                  <a:pt x="89089" y="2390488"/>
                </a:lnTo>
                <a:lnTo>
                  <a:pt x="94056" y="2399496"/>
                </a:lnTo>
                <a:lnTo>
                  <a:pt x="99023" y="2408815"/>
                </a:lnTo>
                <a:lnTo>
                  <a:pt x="104300" y="2417512"/>
                </a:lnTo>
                <a:lnTo>
                  <a:pt x="109888" y="2426519"/>
                </a:lnTo>
                <a:lnTo>
                  <a:pt x="115475" y="2435216"/>
                </a:lnTo>
                <a:lnTo>
                  <a:pt x="121063" y="2443603"/>
                </a:lnTo>
                <a:lnTo>
                  <a:pt x="127271" y="2451989"/>
                </a:lnTo>
                <a:lnTo>
                  <a:pt x="133790" y="2460065"/>
                </a:lnTo>
                <a:lnTo>
                  <a:pt x="139998" y="2468141"/>
                </a:lnTo>
                <a:lnTo>
                  <a:pt x="146827" y="2475907"/>
                </a:lnTo>
                <a:lnTo>
                  <a:pt x="153346" y="2483672"/>
                </a:lnTo>
                <a:lnTo>
                  <a:pt x="160485" y="2491438"/>
                </a:lnTo>
                <a:lnTo>
                  <a:pt x="167936" y="2498893"/>
                </a:lnTo>
                <a:lnTo>
                  <a:pt x="175076" y="2505726"/>
                </a:lnTo>
                <a:lnTo>
                  <a:pt x="182526" y="2512870"/>
                </a:lnTo>
                <a:lnTo>
                  <a:pt x="190286" y="2520014"/>
                </a:lnTo>
                <a:lnTo>
                  <a:pt x="198356" y="2526537"/>
                </a:lnTo>
                <a:lnTo>
                  <a:pt x="206117" y="2533060"/>
                </a:lnTo>
                <a:lnTo>
                  <a:pt x="214498" y="2539273"/>
                </a:lnTo>
                <a:lnTo>
                  <a:pt x="222569" y="2545174"/>
                </a:lnTo>
                <a:lnTo>
                  <a:pt x="231572" y="2551386"/>
                </a:lnTo>
                <a:lnTo>
                  <a:pt x="239952" y="2556977"/>
                </a:lnTo>
                <a:lnTo>
                  <a:pt x="248644" y="2562568"/>
                </a:lnTo>
                <a:lnTo>
                  <a:pt x="257957" y="2567849"/>
                </a:lnTo>
                <a:lnTo>
                  <a:pt x="266648" y="2572819"/>
                </a:lnTo>
                <a:lnTo>
                  <a:pt x="275651" y="2577789"/>
                </a:lnTo>
                <a:lnTo>
                  <a:pt x="285273" y="2582137"/>
                </a:lnTo>
                <a:lnTo>
                  <a:pt x="294586" y="2586796"/>
                </a:lnTo>
                <a:lnTo>
                  <a:pt x="304209" y="2591145"/>
                </a:lnTo>
                <a:lnTo>
                  <a:pt x="314143" y="2594872"/>
                </a:lnTo>
                <a:lnTo>
                  <a:pt x="323765" y="2598289"/>
                </a:lnTo>
                <a:lnTo>
                  <a:pt x="333699" y="2602017"/>
                </a:lnTo>
                <a:lnTo>
                  <a:pt x="343632" y="2605433"/>
                </a:lnTo>
                <a:lnTo>
                  <a:pt x="353876" y="2608229"/>
                </a:lnTo>
                <a:lnTo>
                  <a:pt x="364119" y="2611024"/>
                </a:lnTo>
                <a:lnTo>
                  <a:pt x="374674" y="2613509"/>
                </a:lnTo>
                <a:lnTo>
                  <a:pt x="384607" y="2615994"/>
                </a:lnTo>
                <a:lnTo>
                  <a:pt x="395161" y="2617857"/>
                </a:lnTo>
                <a:lnTo>
                  <a:pt x="406026" y="2619411"/>
                </a:lnTo>
                <a:lnTo>
                  <a:pt x="416580" y="2621275"/>
                </a:lnTo>
                <a:lnTo>
                  <a:pt x="427756" y="2622206"/>
                </a:lnTo>
                <a:lnTo>
                  <a:pt x="438620" y="2623449"/>
                </a:lnTo>
                <a:lnTo>
                  <a:pt x="449485" y="2624070"/>
                </a:lnTo>
                <a:lnTo>
                  <a:pt x="460349" y="2624381"/>
                </a:lnTo>
                <a:lnTo>
                  <a:pt x="471524" y="2624691"/>
                </a:lnTo>
                <a:lnTo>
                  <a:pt x="906729" y="2624691"/>
                </a:lnTo>
                <a:lnTo>
                  <a:pt x="917905" y="2624381"/>
                </a:lnTo>
                <a:lnTo>
                  <a:pt x="929080" y="2624070"/>
                </a:lnTo>
                <a:lnTo>
                  <a:pt x="939945" y="2623449"/>
                </a:lnTo>
                <a:lnTo>
                  <a:pt x="950809" y="2622206"/>
                </a:lnTo>
                <a:lnTo>
                  <a:pt x="961674" y="2621275"/>
                </a:lnTo>
                <a:lnTo>
                  <a:pt x="972228" y="2619411"/>
                </a:lnTo>
                <a:lnTo>
                  <a:pt x="982782" y="2617857"/>
                </a:lnTo>
                <a:lnTo>
                  <a:pt x="993336" y="2615994"/>
                </a:lnTo>
                <a:lnTo>
                  <a:pt x="1003891" y="2613509"/>
                </a:lnTo>
                <a:lnTo>
                  <a:pt x="1014134" y="2611024"/>
                </a:lnTo>
                <a:lnTo>
                  <a:pt x="1024688" y="2608229"/>
                </a:lnTo>
                <a:lnTo>
                  <a:pt x="1034312" y="2605433"/>
                </a:lnTo>
                <a:lnTo>
                  <a:pt x="1044555" y="2602017"/>
                </a:lnTo>
                <a:lnTo>
                  <a:pt x="1054488" y="2598289"/>
                </a:lnTo>
                <a:lnTo>
                  <a:pt x="1064422" y="2594872"/>
                </a:lnTo>
                <a:lnTo>
                  <a:pt x="1074045" y="2591145"/>
                </a:lnTo>
                <a:lnTo>
                  <a:pt x="1083668" y="2586796"/>
                </a:lnTo>
                <a:lnTo>
                  <a:pt x="1092980" y="2582137"/>
                </a:lnTo>
                <a:lnTo>
                  <a:pt x="1102293" y="2577789"/>
                </a:lnTo>
                <a:lnTo>
                  <a:pt x="1111295" y="2572819"/>
                </a:lnTo>
                <a:lnTo>
                  <a:pt x="1120608" y="2567849"/>
                </a:lnTo>
                <a:lnTo>
                  <a:pt x="1129609" y="2562568"/>
                </a:lnTo>
                <a:lnTo>
                  <a:pt x="1137991" y="2556977"/>
                </a:lnTo>
                <a:lnTo>
                  <a:pt x="1146993" y="2551386"/>
                </a:lnTo>
                <a:lnTo>
                  <a:pt x="1155374" y="2545174"/>
                </a:lnTo>
                <a:lnTo>
                  <a:pt x="1163755" y="2539273"/>
                </a:lnTo>
                <a:lnTo>
                  <a:pt x="1171826" y="2533060"/>
                </a:lnTo>
                <a:lnTo>
                  <a:pt x="1179897" y="2526537"/>
                </a:lnTo>
                <a:lnTo>
                  <a:pt x="1187968" y="2520014"/>
                </a:lnTo>
                <a:lnTo>
                  <a:pt x="1195418" y="2512870"/>
                </a:lnTo>
                <a:lnTo>
                  <a:pt x="1203179" y="2505726"/>
                </a:lnTo>
                <a:lnTo>
                  <a:pt x="1210629" y="2498893"/>
                </a:lnTo>
                <a:lnTo>
                  <a:pt x="1217458" y="2491438"/>
                </a:lnTo>
                <a:lnTo>
                  <a:pt x="1224597" y="2483672"/>
                </a:lnTo>
                <a:lnTo>
                  <a:pt x="1231737" y="2475907"/>
                </a:lnTo>
                <a:lnTo>
                  <a:pt x="1238256" y="2468141"/>
                </a:lnTo>
                <a:lnTo>
                  <a:pt x="1244775" y="2460065"/>
                </a:lnTo>
                <a:lnTo>
                  <a:pt x="1250983" y="2451989"/>
                </a:lnTo>
                <a:lnTo>
                  <a:pt x="1256881" y="2443603"/>
                </a:lnTo>
                <a:lnTo>
                  <a:pt x="1262779" y="2435216"/>
                </a:lnTo>
                <a:lnTo>
                  <a:pt x="1268676" y="2426519"/>
                </a:lnTo>
                <a:lnTo>
                  <a:pt x="1274264" y="2417512"/>
                </a:lnTo>
                <a:lnTo>
                  <a:pt x="1279542" y="2408815"/>
                </a:lnTo>
                <a:lnTo>
                  <a:pt x="1284508" y="2399496"/>
                </a:lnTo>
                <a:lnTo>
                  <a:pt x="1289164" y="2390488"/>
                </a:lnTo>
                <a:lnTo>
                  <a:pt x="1293821" y="2381480"/>
                </a:lnTo>
                <a:lnTo>
                  <a:pt x="1298477" y="2371851"/>
                </a:lnTo>
                <a:lnTo>
                  <a:pt x="1302512" y="2361911"/>
                </a:lnTo>
                <a:lnTo>
                  <a:pt x="1306547" y="2352593"/>
                </a:lnTo>
                <a:lnTo>
                  <a:pt x="1310272" y="2342653"/>
                </a:lnTo>
                <a:lnTo>
                  <a:pt x="1313687" y="2332714"/>
                </a:lnTo>
                <a:lnTo>
                  <a:pt x="1317102" y="2322464"/>
                </a:lnTo>
                <a:lnTo>
                  <a:pt x="1319896" y="2312524"/>
                </a:lnTo>
                <a:lnTo>
                  <a:pt x="1322689" y="2302273"/>
                </a:lnTo>
                <a:lnTo>
                  <a:pt x="1325172" y="2292024"/>
                </a:lnTo>
                <a:lnTo>
                  <a:pt x="1327656" y="2281463"/>
                </a:lnTo>
                <a:lnTo>
                  <a:pt x="1329829" y="2270902"/>
                </a:lnTo>
                <a:lnTo>
                  <a:pt x="1331381" y="2260341"/>
                </a:lnTo>
                <a:lnTo>
                  <a:pt x="1332933" y="2249780"/>
                </a:lnTo>
                <a:lnTo>
                  <a:pt x="1333864" y="2238908"/>
                </a:lnTo>
                <a:lnTo>
                  <a:pt x="1335106" y="2228037"/>
                </a:lnTo>
                <a:lnTo>
                  <a:pt x="1335727" y="2217165"/>
                </a:lnTo>
                <a:lnTo>
                  <a:pt x="1336038" y="2206294"/>
                </a:lnTo>
                <a:lnTo>
                  <a:pt x="1336347" y="2194801"/>
                </a:lnTo>
                <a:lnTo>
                  <a:pt x="1336347" y="1484737"/>
                </a:lnTo>
                <a:close/>
                <a:moveTo>
                  <a:pt x="571513" y="293162"/>
                </a:moveTo>
                <a:lnTo>
                  <a:pt x="572219" y="304934"/>
                </a:lnTo>
                <a:lnTo>
                  <a:pt x="574069" y="324245"/>
                </a:lnTo>
                <a:lnTo>
                  <a:pt x="576228" y="342934"/>
                </a:lnTo>
                <a:lnTo>
                  <a:pt x="578696" y="360688"/>
                </a:lnTo>
                <a:lnTo>
                  <a:pt x="580854" y="376263"/>
                </a:lnTo>
                <a:lnTo>
                  <a:pt x="583496" y="388268"/>
                </a:lnTo>
                <a:lnTo>
                  <a:pt x="836753" y="388268"/>
                </a:lnTo>
                <a:lnTo>
                  <a:pt x="837313" y="380050"/>
                </a:lnTo>
                <a:lnTo>
                  <a:pt x="838558" y="364487"/>
                </a:lnTo>
                <a:lnTo>
                  <a:pt x="839181" y="347057"/>
                </a:lnTo>
                <a:lnTo>
                  <a:pt x="839491" y="328381"/>
                </a:lnTo>
                <a:lnTo>
                  <a:pt x="839181" y="308771"/>
                </a:lnTo>
                <a:lnTo>
                  <a:pt x="838249" y="293162"/>
                </a:lnTo>
                <a:close/>
                <a:moveTo>
                  <a:pt x="683837" y="76418"/>
                </a:moveTo>
                <a:lnTo>
                  <a:pt x="679855" y="76620"/>
                </a:lnTo>
                <a:lnTo>
                  <a:pt x="673995" y="77243"/>
                </a:lnTo>
                <a:lnTo>
                  <a:pt x="667827" y="78488"/>
                </a:lnTo>
                <a:lnTo>
                  <a:pt x="661967" y="79423"/>
                </a:lnTo>
                <a:lnTo>
                  <a:pt x="656416" y="80980"/>
                </a:lnTo>
                <a:lnTo>
                  <a:pt x="651172" y="82537"/>
                </a:lnTo>
                <a:lnTo>
                  <a:pt x="645621" y="84406"/>
                </a:lnTo>
                <a:lnTo>
                  <a:pt x="640686" y="86587"/>
                </a:lnTo>
                <a:lnTo>
                  <a:pt x="635752" y="89078"/>
                </a:lnTo>
                <a:lnTo>
                  <a:pt x="630818" y="91882"/>
                </a:lnTo>
                <a:lnTo>
                  <a:pt x="626499" y="94685"/>
                </a:lnTo>
                <a:lnTo>
                  <a:pt x="622182" y="97800"/>
                </a:lnTo>
                <a:lnTo>
                  <a:pt x="618172" y="101226"/>
                </a:lnTo>
                <a:lnTo>
                  <a:pt x="614163" y="104964"/>
                </a:lnTo>
                <a:lnTo>
                  <a:pt x="610462" y="108701"/>
                </a:lnTo>
                <a:lnTo>
                  <a:pt x="606761" y="113063"/>
                </a:lnTo>
                <a:lnTo>
                  <a:pt x="601826" y="119915"/>
                </a:lnTo>
                <a:lnTo>
                  <a:pt x="597509" y="127390"/>
                </a:lnTo>
                <a:lnTo>
                  <a:pt x="593191" y="135177"/>
                </a:lnTo>
                <a:lnTo>
                  <a:pt x="589489" y="143587"/>
                </a:lnTo>
                <a:lnTo>
                  <a:pt x="585789" y="152621"/>
                </a:lnTo>
                <a:lnTo>
                  <a:pt x="583013" y="161341"/>
                </a:lnTo>
                <a:lnTo>
                  <a:pt x="581577" y="166178"/>
                </a:lnTo>
                <a:lnTo>
                  <a:pt x="813548" y="166178"/>
                </a:lnTo>
                <a:lnTo>
                  <a:pt x="813041" y="164968"/>
                </a:lnTo>
                <a:lnTo>
                  <a:pt x="809306" y="155942"/>
                </a:lnTo>
                <a:lnTo>
                  <a:pt x="804950" y="146915"/>
                </a:lnTo>
                <a:lnTo>
                  <a:pt x="800282" y="138512"/>
                </a:lnTo>
                <a:lnTo>
                  <a:pt x="795303" y="130419"/>
                </a:lnTo>
                <a:lnTo>
                  <a:pt x="789701" y="122949"/>
                </a:lnTo>
                <a:lnTo>
                  <a:pt x="784100" y="116100"/>
                </a:lnTo>
                <a:lnTo>
                  <a:pt x="779433" y="111121"/>
                </a:lnTo>
                <a:lnTo>
                  <a:pt x="775076" y="106451"/>
                </a:lnTo>
                <a:lnTo>
                  <a:pt x="770409" y="102405"/>
                </a:lnTo>
                <a:lnTo>
                  <a:pt x="765429" y="98359"/>
                </a:lnTo>
                <a:lnTo>
                  <a:pt x="760139" y="94935"/>
                </a:lnTo>
                <a:lnTo>
                  <a:pt x="754849" y="91823"/>
                </a:lnTo>
                <a:lnTo>
                  <a:pt x="749558" y="89021"/>
                </a:lnTo>
                <a:lnTo>
                  <a:pt x="743957" y="86531"/>
                </a:lnTo>
                <a:lnTo>
                  <a:pt x="738045" y="84041"/>
                </a:lnTo>
                <a:lnTo>
                  <a:pt x="732132" y="82174"/>
                </a:lnTo>
                <a:lnTo>
                  <a:pt x="725597" y="80306"/>
                </a:lnTo>
                <a:lnTo>
                  <a:pt x="719374" y="79061"/>
                </a:lnTo>
                <a:lnTo>
                  <a:pt x="712527" y="77815"/>
                </a:lnTo>
                <a:lnTo>
                  <a:pt x="705681" y="77193"/>
                </a:lnTo>
                <a:lnTo>
                  <a:pt x="698525" y="76571"/>
                </a:lnTo>
                <a:lnTo>
                  <a:pt x="691367" y="76571"/>
                </a:lnTo>
                <a:lnTo>
                  <a:pt x="687633" y="76882"/>
                </a:lnTo>
                <a:lnTo>
                  <a:pt x="684209" y="77193"/>
                </a:lnTo>
                <a:close/>
                <a:moveTo>
                  <a:pt x="691367" y="0"/>
                </a:moveTo>
                <a:lnTo>
                  <a:pt x="702881" y="311"/>
                </a:lnTo>
                <a:lnTo>
                  <a:pt x="714084" y="1245"/>
                </a:lnTo>
                <a:lnTo>
                  <a:pt x="724975" y="2490"/>
                </a:lnTo>
                <a:lnTo>
                  <a:pt x="735556" y="4358"/>
                </a:lnTo>
                <a:lnTo>
                  <a:pt x="746135" y="6848"/>
                </a:lnTo>
                <a:lnTo>
                  <a:pt x="756405" y="9649"/>
                </a:lnTo>
                <a:lnTo>
                  <a:pt x="765740" y="12762"/>
                </a:lnTo>
                <a:lnTo>
                  <a:pt x="775698" y="16497"/>
                </a:lnTo>
                <a:lnTo>
                  <a:pt x="784723" y="20855"/>
                </a:lnTo>
                <a:lnTo>
                  <a:pt x="793747" y="25834"/>
                </a:lnTo>
                <a:lnTo>
                  <a:pt x="802460" y="31437"/>
                </a:lnTo>
                <a:lnTo>
                  <a:pt x="810863" y="37040"/>
                </a:lnTo>
                <a:lnTo>
                  <a:pt x="818953" y="43265"/>
                </a:lnTo>
                <a:lnTo>
                  <a:pt x="826733" y="50424"/>
                </a:lnTo>
                <a:lnTo>
                  <a:pt x="834512" y="57895"/>
                </a:lnTo>
                <a:lnTo>
                  <a:pt x="841670" y="65676"/>
                </a:lnTo>
                <a:lnTo>
                  <a:pt x="846337" y="71279"/>
                </a:lnTo>
                <a:lnTo>
                  <a:pt x="850694" y="76882"/>
                </a:lnTo>
                <a:lnTo>
                  <a:pt x="855051" y="82485"/>
                </a:lnTo>
                <a:lnTo>
                  <a:pt x="858785" y="88399"/>
                </a:lnTo>
                <a:lnTo>
                  <a:pt x="862831" y="94624"/>
                </a:lnTo>
                <a:lnTo>
                  <a:pt x="866565" y="100537"/>
                </a:lnTo>
                <a:lnTo>
                  <a:pt x="873411" y="113300"/>
                </a:lnTo>
                <a:lnTo>
                  <a:pt x="879635" y="126372"/>
                </a:lnTo>
                <a:lnTo>
                  <a:pt x="885236" y="139756"/>
                </a:lnTo>
                <a:lnTo>
                  <a:pt x="890215" y="153451"/>
                </a:lnTo>
                <a:lnTo>
                  <a:pt x="894456" y="166178"/>
                </a:lnTo>
                <a:lnTo>
                  <a:pt x="1850101" y="166178"/>
                </a:lnTo>
                <a:lnTo>
                  <a:pt x="1856308" y="166800"/>
                </a:lnTo>
                <a:lnTo>
                  <a:pt x="1862826" y="167731"/>
                </a:lnTo>
                <a:lnTo>
                  <a:pt x="1869033" y="169283"/>
                </a:lnTo>
                <a:lnTo>
                  <a:pt x="1874619" y="171146"/>
                </a:lnTo>
                <a:lnTo>
                  <a:pt x="1880206" y="173940"/>
                </a:lnTo>
                <a:lnTo>
                  <a:pt x="1885483" y="177356"/>
                </a:lnTo>
                <a:lnTo>
                  <a:pt x="1890448" y="180771"/>
                </a:lnTo>
                <a:lnTo>
                  <a:pt x="1895103" y="184806"/>
                </a:lnTo>
                <a:lnTo>
                  <a:pt x="1898828" y="189464"/>
                </a:lnTo>
                <a:lnTo>
                  <a:pt x="1902863" y="194121"/>
                </a:lnTo>
                <a:lnTo>
                  <a:pt x="1905966" y="199399"/>
                </a:lnTo>
                <a:lnTo>
                  <a:pt x="1908450" y="204988"/>
                </a:lnTo>
                <a:lnTo>
                  <a:pt x="1910622" y="210886"/>
                </a:lnTo>
                <a:lnTo>
                  <a:pt x="1912174" y="217095"/>
                </a:lnTo>
                <a:lnTo>
                  <a:pt x="1913415" y="223306"/>
                </a:lnTo>
                <a:lnTo>
                  <a:pt x="1913725" y="229515"/>
                </a:lnTo>
                <a:lnTo>
                  <a:pt x="1913725" y="2163439"/>
                </a:lnTo>
                <a:lnTo>
                  <a:pt x="1913725" y="2835937"/>
                </a:lnTo>
                <a:lnTo>
                  <a:pt x="1913725" y="4732076"/>
                </a:lnTo>
                <a:lnTo>
                  <a:pt x="1784056" y="4732076"/>
                </a:lnTo>
                <a:lnTo>
                  <a:pt x="1784056" y="2163439"/>
                </a:lnTo>
                <a:lnTo>
                  <a:pt x="1786476" y="2163439"/>
                </a:lnTo>
                <a:lnTo>
                  <a:pt x="1786476" y="293162"/>
                </a:lnTo>
                <a:lnTo>
                  <a:pt x="914796" y="293162"/>
                </a:lnTo>
                <a:lnTo>
                  <a:pt x="914798" y="293208"/>
                </a:lnTo>
                <a:lnTo>
                  <a:pt x="915110" y="306281"/>
                </a:lnTo>
                <a:lnTo>
                  <a:pt x="915732" y="319043"/>
                </a:lnTo>
                <a:lnTo>
                  <a:pt x="915732" y="331181"/>
                </a:lnTo>
                <a:lnTo>
                  <a:pt x="915110" y="353593"/>
                </a:lnTo>
                <a:lnTo>
                  <a:pt x="914487" y="373513"/>
                </a:lnTo>
                <a:lnTo>
                  <a:pt x="913374" y="388268"/>
                </a:lnTo>
                <a:lnTo>
                  <a:pt x="920700" y="388268"/>
                </a:lnTo>
                <a:lnTo>
                  <a:pt x="932504" y="388268"/>
                </a:lnTo>
                <a:lnTo>
                  <a:pt x="944308" y="388579"/>
                </a:lnTo>
                <a:lnTo>
                  <a:pt x="956112" y="389821"/>
                </a:lnTo>
                <a:lnTo>
                  <a:pt x="967605" y="390442"/>
                </a:lnTo>
                <a:lnTo>
                  <a:pt x="978787" y="391995"/>
                </a:lnTo>
                <a:lnTo>
                  <a:pt x="990591" y="393548"/>
                </a:lnTo>
                <a:lnTo>
                  <a:pt x="1001774" y="395412"/>
                </a:lnTo>
                <a:lnTo>
                  <a:pt x="1012957" y="397585"/>
                </a:lnTo>
                <a:lnTo>
                  <a:pt x="1023829" y="400069"/>
                </a:lnTo>
                <a:lnTo>
                  <a:pt x="1035322" y="402865"/>
                </a:lnTo>
                <a:lnTo>
                  <a:pt x="1046194" y="405660"/>
                </a:lnTo>
                <a:lnTo>
                  <a:pt x="1056756" y="408766"/>
                </a:lnTo>
                <a:lnTo>
                  <a:pt x="1067628" y="412182"/>
                </a:lnTo>
                <a:lnTo>
                  <a:pt x="1078189" y="416219"/>
                </a:lnTo>
                <a:lnTo>
                  <a:pt x="1088750" y="419947"/>
                </a:lnTo>
                <a:lnTo>
                  <a:pt x="1099001" y="424294"/>
                </a:lnTo>
                <a:lnTo>
                  <a:pt x="1108941" y="428642"/>
                </a:lnTo>
                <a:lnTo>
                  <a:pt x="1118880" y="433301"/>
                </a:lnTo>
                <a:lnTo>
                  <a:pt x="1129131" y="438271"/>
                </a:lnTo>
                <a:lnTo>
                  <a:pt x="1139071" y="443550"/>
                </a:lnTo>
                <a:lnTo>
                  <a:pt x="1148390" y="448829"/>
                </a:lnTo>
                <a:lnTo>
                  <a:pt x="1158019" y="454420"/>
                </a:lnTo>
                <a:lnTo>
                  <a:pt x="1167339" y="460321"/>
                </a:lnTo>
                <a:lnTo>
                  <a:pt x="1176657" y="466532"/>
                </a:lnTo>
                <a:lnTo>
                  <a:pt x="1185354" y="472743"/>
                </a:lnTo>
                <a:lnTo>
                  <a:pt x="1194674" y="478955"/>
                </a:lnTo>
                <a:lnTo>
                  <a:pt x="1203061" y="485788"/>
                </a:lnTo>
                <a:lnTo>
                  <a:pt x="1211758" y="492931"/>
                </a:lnTo>
                <a:lnTo>
                  <a:pt x="1220145" y="499763"/>
                </a:lnTo>
                <a:lnTo>
                  <a:pt x="1228221" y="506907"/>
                </a:lnTo>
                <a:lnTo>
                  <a:pt x="1236298" y="514671"/>
                </a:lnTo>
                <a:lnTo>
                  <a:pt x="1244063" y="522435"/>
                </a:lnTo>
                <a:lnTo>
                  <a:pt x="1251829" y="530200"/>
                </a:lnTo>
                <a:lnTo>
                  <a:pt x="1259284" y="538275"/>
                </a:lnTo>
                <a:lnTo>
                  <a:pt x="1266740" y="546350"/>
                </a:lnTo>
                <a:lnTo>
                  <a:pt x="1273573" y="554735"/>
                </a:lnTo>
                <a:lnTo>
                  <a:pt x="1280718" y="563120"/>
                </a:lnTo>
                <a:lnTo>
                  <a:pt x="1287552" y="571816"/>
                </a:lnTo>
                <a:lnTo>
                  <a:pt x="1293764" y="580822"/>
                </a:lnTo>
                <a:lnTo>
                  <a:pt x="1299976" y="589829"/>
                </a:lnTo>
                <a:lnTo>
                  <a:pt x="1306189" y="599146"/>
                </a:lnTo>
                <a:lnTo>
                  <a:pt x="1312091" y="608464"/>
                </a:lnTo>
                <a:lnTo>
                  <a:pt x="1317682" y="618091"/>
                </a:lnTo>
                <a:lnTo>
                  <a:pt x="1322963" y="627409"/>
                </a:lnTo>
                <a:lnTo>
                  <a:pt x="1328243" y="637346"/>
                </a:lnTo>
                <a:lnTo>
                  <a:pt x="1333214" y="647285"/>
                </a:lnTo>
                <a:lnTo>
                  <a:pt x="1337873" y="657534"/>
                </a:lnTo>
                <a:lnTo>
                  <a:pt x="1342221" y="667473"/>
                </a:lnTo>
                <a:lnTo>
                  <a:pt x="1346570" y="677721"/>
                </a:lnTo>
                <a:lnTo>
                  <a:pt x="1350298" y="688280"/>
                </a:lnTo>
                <a:lnTo>
                  <a:pt x="1354336" y="698840"/>
                </a:lnTo>
                <a:lnTo>
                  <a:pt x="1357442" y="709399"/>
                </a:lnTo>
                <a:lnTo>
                  <a:pt x="1360859" y="720269"/>
                </a:lnTo>
                <a:lnTo>
                  <a:pt x="1363655" y="731139"/>
                </a:lnTo>
                <a:lnTo>
                  <a:pt x="1366451" y="742320"/>
                </a:lnTo>
                <a:lnTo>
                  <a:pt x="1368625" y="753501"/>
                </a:lnTo>
                <a:lnTo>
                  <a:pt x="1371110" y="764682"/>
                </a:lnTo>
                <a:lnTo>
                  <a:pt x="1372974" y="775862"/>
                </a:lnTo>
                <a:lnTo>
                  <a:pt x="1374216" y="787353"/>
                </a:lnTo>
                <a:lnTo>
                  <a:pt x="1375769" y="798844"/>
                </a:lnTo>
                <a:lnTo>
                  <a:pt x="1376702" y="810336"/>
                </a:lnTo>
                <a:lnTo>
                  <a:pt x="1377634" y="822137"/>
                </a:lnTo>
                <a:lnTo>
                  <a:pt x="1377943" y="833628"/>
                </a:lnTo>
                <a:lnTo>
                  <a:pt x="1378254" y="845741"/>
                </a:lnTo>
                <a:lnTo>
                  <a:pt x="1378254" y="2204803"/>
                </a:lnTo>
                <a:lnTo>
                  <a:pt x="1377943" y="2216294"/>
                </a:lnTo>
                <a:lnTo>
                  <a:pt x="1377634" y="2228407"/>
                </a:lnTo>
                <a:lnTo>
                  <a:pt x="1376702" y="2239898"/>
                </a:lnTo>
                <a:lnTo>
                  <a:pt x="1375769" y="2251389"/>
                </a:lnTo>
                <a:lnTo>
                  <a:pt x="1374216" y="2262880"/>
                </a:lnTo>
                <a:lnTo>
                  <a:pt x="1372974" y="2274371"/>
                </a:lnTo>
                <a:lnTo>
                  <a:pt x="1371110" y="2285552"/>
                </a:lnTo>
                <a:lnTo>
                  <a:pt x="1368625" y="2296732"/>
                </a:lnTo>
                <a:lnTo>
                  <a:pt x="1366451" y="2307913"/>
                </a:lnTo>
                <a:lnTo>
                  <a:pt x="1363655" y="2319093"/>
                </a:lnTo>
                <a:lnTo>
                  <a:pt x="1360859" y="2329963"/>
                </a:lnTo>
                <a:lnTo>
                  <a:pt x="1357442" y="2340523"/>
                </a:lnTo>
                <a:lnTo>
                  <a:pt x="1354336" y="2351393"/>
                </a:lnTo>
                <a:lnTo>
                  <a:pt x="1350298" y="2361952"/>
                </a:lnTo>
                <a:lnTo>
                  <a:pt x="1346570" y="2372201"/>
                </a:lnTo>
                <a:lnTo>
                  <a:pt x="1342221" y="2382761"/>
                </a:lnTo>
                <a:lnTo>
                  <a:pt x="1337873" y="2393010"/>
                </a:lnTo>
                <a:lnTo>
                  <a:pt x="1333214" y="2402637"/>
                </a:lnTo>
                <a:lnTo>
                  <a:pt x="1328243" y="2412576"/>
                </a:lnTo>
                <a:lnTo>
                  <a:pt x="1322963" y="2422514"/>
                </a:lnTo>
                <a:lnTo>
                  <a:pt x="1317682" y="2432141"/>
                </a:lnTo>
                <a:lnTo>
                  <a:pt x="1312091" y="2441769"/>
                </a:lnTo>
                <a:lnTo>
                  <a:pt x="1306189" y="2451086"/>
                </a:lnTo>
                <a:lnTo>
                  <a:pt x="1299976" y="2460093"/>
                </a:lnTo>
                <a:lnTo>
                  <a:pt x="1293764" y="2469100"/>
                </a:lnTo>
                <a:lnTo>
                  <a:pt x="1287552" y="2478106"/>
                </a:lnTo>
                <a:lnTo>
                  <a:pt x="1280718" y="2486803"/>
                </a:lnTo>
                <a:lnTo>
                  <a:pt x="1273573" y="2495498"/>
                </a:lnTo>
                <a:lnTo>
                  <a:pt x="1266740" y="2503573"/>
                </a:lnTo>
                <a:lnTo>
                  <a:pt x="1259284" y="2512269"/>
                </a:lnTo>
                <a:lnTo>
                  <a:pt x="1251829" y="2520344"/>
                </a:lnTo>
                <a:lnTo>
                  <a:pt x="1244063" y="2528108"/>
                </a:lnTo>
                <a:lnTo>
                  <a:pt x="1236298" y="2535562"/>
                </a:lnTo>
                <a:lnTo>
                  <a:pt x="1228221" y="2543016"/>
                </a:lnTo>
                <a:lnTo>
                  <a:pt x="1220145" y="2550469"/>
                </a:lnTo>
                <a:lnTo>
                  <a:pt x="1211758" y="2557613"/>
                </a:lnTo>
                <a:lnTo>
                  <a:pt x="1203061" y="2564134"/>
                </a:lnTo>
                <a:lnTo>
                  <a:pt x="1194674" y="2570967"/>
                </a:lnTo>
                <a:lnTo>
                  <a:pt x="1185354" y="2577489"/>
                </a:lnTo>
                <a:lnTo>
                  <a:pt x="1176657" y="2584012"/>
                </a:lnTo>
                <a:lnTo>
                  <a:pt x="1167339" y="2589912"/>
                </a:lnTo>
                <a:lnTo>
                  <a:pt x="1158019" y="2595502"/>
                </a:lnTo>
                <a:lnTo>
                  <a:pt x="1148390" y="2601093"/>
                </a:lnTo>
                <a:lnTo>
                  <a:pt x="1139071" y="2606683"/>
                </a:lnTo>
                <a:lnTo>
                  <a:pt x="1129131" y="2611652"/>
                </a:lnTo>
                <a:lnTo>
                  <a:pt x="1118880" y="2616621"/>
                </a:lnTo>
                <a:lnTo>
                  <a:pt x="1108941" y="2621591"/>
                </a:lnTo>
                <a:lnTo>
                  <a:pt x="1099001" y="2625628"/>
                </a:lnTo>
                <a:lnTo>
                  <a:pt x="1088750" y="2629976"/>
                </a:lnTo>
                <a:lnTo>
                  <a:pt x="1078189" y="2634323"/>
                </a:lnTo>
                <a:lnTo>
                  <a:pt x="1067628" y="2637741"/>
                </a:lnTo>
                <a:lnTo>
                  <a:pt x="1056756" y="2641157"/>
                </a:lnTo>
                <a:lnTo>
                  <a:pt x="1046194" y="2644262"/>
                </a:lnTo>
                <a:lnTo>
                  <a:pt x="1035322" y="2647678"/>
                </a:lnTo>
                <a:lnTo>
                  <a:pt x="1023829" y="2650163"/>
                </a:lnTo>
                <a:lnTo>
                  <a:pt x="1012957" y="2652337"/>
                </a:lnTo>
                <a:lnTo>
                  <a:pt x="1001774" y="2654511"/>
                </a:lnTo>
                <a:lnTo>
                  <a:pt x="990591" y="2656685"/>
                </a:lnTo>
                <a:lnTo>
                  <a:pt x="978787" y="2658238"/>
                </a:lnTo>
                <a:lnTo>
                  <a:pt x="967605" y="2659480"/>
                </a:lnTo>
                <a:lnTo>
                  <a:pt x="956112" y="2660722"/>
                </a:lnTo>
                <a:lnTo>
                  <a:pt x="944308" y="2661343"/>
                </a:lnTo>
                <a:lnTo>
                  <a:pt x="932504" y="2661655"/>
                </a:lnTo>
                <a:lnTo>
                  <a:pt x="920700" y="2661965"/>
                </a:lnTo>
                <a:lnTo>
                  <a:pt x="457244" y="2661965"/>
                </a:lnTo>
                <a:lnTo>
                  <a:pt x="445129" y="2661655"/>
                </a:lnTo>
                <a:lnTo>
                  <a:pt x="433636" y="2661343"/>
                </a:lnTo>
                <a:lnTo>
                  <a:pt x="422143" y="2660722"/>
                </a:lnTo>
                <a:lnTo>
                  <a:pt x="410339" y="2659480"/>
                </a:lnTo>
                <a:lnTo>
                  <a:pt x="398846" y="2658238"/>
                </a:lnTo>
                <a:lnTo>
                  <a:pt x="387663" y="2656685"/>
                </a:lnTo>
                <a:lnTo>
                  <a:pt x="376170" y="2654511"/>
                </a:lnTo>
                <a:lnTo>
                  <a:pt x="364988" y="2652337"/>
                </a:lnTo>
                <a:lnTo>
                  <a:pt x="353805" y="2650163"/>
                </a:lnTo>
                <a:lnTo>
                  <a:pt x="342933" y="2647678"/>
                </a:lnTo>
                <a:lnTo>
                  <a:pt x="332061" y="2644262"/>
                </a:lnTo>
                <a:lnTo>
                  <a:pt x="321189" y="2641157"/>
                </a:lnTo>
                <a:lnTo>
                  <a:pt x="310628" y="2637741"/>
                </a:lnTo>
                <a:lnTo>
                  <a:pt x="300066" y="2634323"/>
                </a:lnTo>
                <a:lnTo>
                  <a:pt x="289505" y="2629976"/>
                </a:lnTo>
                <a:lnTo>
                  <a:pt x="279255" y="2625628"/>
                </a:lnTo>
                <a:lnTo>
                  <a:pt x="269004" y="2621591"/>
                </a:lnTo>
                <a:lnTo>
                  <a:pt x="258752" y="2616621"/>
                </a:lnTo>
                <a:lnTo>
                  <a:pt x="248813" y="2611652"/>
                </a:lnTo>
                <a:lnTo>
                  <a:pt x="239183" y="2606683"/>
                </a:lnTo>
                <a:lnTo>
                  <a:pt x="229554" y="2601093"/>
                </a:lnTo>
                <a:lnTo>
                  <a:pt x="219924" y="2595502"/>
                </a:lnTo>
                <a:lnTo>
                  <a:pt x="210606" y="2589912"/>
                </a:lnTo>
                <a:lnTo>
                  <a:pt x="201287" y="2584012"/>
                </a:lnTo>
                <a:lnTo>
                  <a:pt x="192278" y="2577489"/>
                </a:lnTo>
                <a:lnTo>
                  <a:pt x="183581" y="2570967"/>
                </a:lnTo>
                <a:lnTo>
                  <a:pt x="174573" y="2564134"/>
                </a:lnTo>
                <a:lnTo>
                  <a:pt x="166185" y="2557613"/>
                </a:lnTo>
                <a:lnTo>
                  <a:pt x="157799" y="2550469"/>
                </a:lnTo>
                <a:lnTo>
                  <a:pt x="149723" y="2543016"/>
                </a:lnTo>
                <a:lnTo>
                  <a:pt x="141646" y="2535562"/>
                </a:lnTo>
                <a:lnTo>
                  <a:pt x="133880" y="2528108"/>
                </a:lnTo>
                <a:lnTo>
                  <a:pt x="126115" y="2520344"/>
                </a:lnTo>
                <a:lnTo>
                  <a:pt x="118660" y="2512269"/>
                </a:lnTo>
                <a:lnTo>
                  <a:pt x="111516" y="2503573"/>
                </a:lnTo>
                <a:lnTo>
                  <a:pt x="104371" y="2495498"/>
                </a:lnTo>
                <a:lnTo>
                  <a:pt x="97227" y="2486803"/>
                </a:lnTo>
                <a:lnTo>
                  <a:pt x="90704" y="2478106"/>
                </a:lnTo>
                <a:lnTo>
                  <a:pt x="84180" y="2469100"/>
                </a:lnTo>
                <a:lnTo>
                  <a:pt x="77967" y="2460093"/>
                </a:lnTo>
                <a:lnTo>
                  <a:pt x="72066" y="2451086"/>
                </a:lnTo>
                <a:lnTo>
                  <a:pt x="65854" y="2441769"/>
                </a:lnTo>
                <a:lnTo>
                  <a:pt x="60262" y="2432141"/>
                </a:lnTo>
                <a:lnTo>
                  <a:pt x="54982" y="2422514"/>
                </a:lnTo>
                <a:lnTo>
                  <a:pt x="49700" y="2412576"/>
                </a:lnTo>
                <a:lnTo>
                  <a:pt x="44731" y="2402637"/>
                </a:lnTo>
                <a:lnTo>
                  <a:pt x="40382" y="2393010"/>
                </a:lnTo>
                <a:lnTo>
                  <a:pt x="35722" y="2382761"/>
                </a:lnTo>
                <a:lnTo>
                  <a:pt x="31373" y="2372201"/>
                </a:lnTo>
                <a:lnTo>
                  <a:pt x="27646" y="2361952"/>
                </a:lnTo>
                <a:lnTo>
                  <a:pt x="23918" y="2351393"/>
                </a:lnTo>
                <a:lnTo>
                  <a:pt x="20191" y="2340523"/>
                </a:lnTo>
                <a:lnTo>
                  <a:pt x="17084" y="2329963"/>
                </a:lnTo>
                <a:lnTo>
                  <a:pt x="14289" y="2319093"/>
                </a:lnTo>
                <a:lnTo>
                  <a:pt x="11494" y="2307913"/>
                </a:lnTo>
                <a:lnTo>
                  <a:pt x="9009" y="2296732"/>
                </a:lnTo>
                <a:lnTo>
                  <a:pt x="6834" y="2285552"/>
                </a:lnTo>
                <a:lnTo>
                  <a:pt x="5281" y="2274371"/>
                </a:lnTo>
                <a:lnTo>
                  <a:pt x="3417" y="2262880"/>
                </a:lnTo>
                <a:lnTo>
                  <a:pt x="2174" y="2251389"/>
                </a:lnTo>
                <a:lnTo>
                  <a:pt x="1243" y="2239898"/>
                </a:lnTo>
                <a:lnTo>
                  <a:pt x="621" y="2228407"/>
                </a:lnTo>
                <a:lnTo>
                  <a:pt x="0" y="2216294"/>
                </a:lnTo>
                <a:lnTo>
                  <a:pt x="0" y="2204803"/>
                </a:lnTo>
                <a:lnTo>
                  <a:pt x="0" y="845741"/>
                </a:lnTo>
                <a:lnTo>
                  <a:pt x="0" y="833628"/>
                </a:lnTo>
                <a:lnTo>
                  <a:pt x="621" y="822137"/>
                </a:lnTo>
                <a:lnTo>
                  <a:pt x="1243" y="810336"/>
                </a:lnTo>
                <a:lnTo>
                  <a:pt x="2174" y="798844"/>
                </a:lnTo>
                <a:lnTo>
                  <a:pt x="3417" y="787353"/>
                </a:lnTo>
                <a:lnTo>
                  <a:pt x="5281" y="775862"/>
                </a:lnTo>
                <a:lnTo>
                  <a:pt x="6834" y="764682"/>
                </a:lnTo>
                <a:lnTo>
                  <a:pt x="9009" y="753501"/>
                </a:lnTo>
                <a:lnTo>
                  <a:pt x="11494" y="742320"/>
                </a:lnTo>
                <a:lnTo>
                  <a:pt x="14289" y="731139"/>
                </a:lnTo>
                <a:lnTo>
                  <a:pt x="17084" y="720269"/>
                </a:lnTo>
                <a:lnTo>
                  <a:pt x="20191" y="709399"/>
                </a:lnTo>
                <a:lnTo>
                  <a:pt x="23918" y="698840"/>
                </a:lnTo>
                <a:lnTo>
                  <a:pt x="27646" y="688280"/>
                </a:lnTo>
                <a:lnTo>
                  <a:pt x="31373" y="677721"/>
                </a:lnTo>
                <a:lnTo>
                  <a:pt x="35722" y="667473"/>
                </a:lnTo>
                <a:lnTo>
                  <a:pt x="40382" y="657534"/>
                </a:lnTo>
                <a:lnTo>
                  <a:pt x="44731" y="647285"/>
                </a:lnTo>
                <a:lnTo>
                  <a:pt x="49700" y="637346"/>
                </a:lnTo>
                <a:lnTo>
                  <a:pt x="54982" y="627409"/>
                </a:lnTo>
                <a:lnTo>
                  <a:pt x="60262" y="618091"/>
                </a:lnTo>
                <a:lnTo>
                  <a:pt x="65854" y="608464"/>
                </a:lnTo>
                <a:lnTo>
                  <a:pt x="72066" y="599146"/>
                </a:lnTo>
                <a:lnTo>
                  <a:pt x="77967" y="589829"/>
                </a:lnTo>
                <a:lnTo>
                  <a:pt x="84180" y="580822"/>
                </a:lnTo>
                <a:lnTo>
                  <a:pt x="90704" y="571816"/>
                </a:lnTo>
                <a:lnTo>
                  <a:pt x="97227" y="563120"/>
                </a:lnTo>
                <a:lnTo>
                  <a:pt x="104371" y="554735"/>
                </a:lnTo>
                <a:lnTo>
                  <a:pt x="111516" y="546350"/>
                </a:lnTo>
                <a:lnTo>
                  <a:pt x="118660" y="538275"/>
                </a:lnTo>
                <a:lnTo>
                  <a:pt x="126115" y="530200"/>
                </a:lnTo>
                <a:lnTo>
                  <a:pt x="133880" y="522435"/>
                </a:lnTo>
                <a:lnTo>
                  <a:pt x="141646" y="514671"/>
                </a:lnTo>
                <a:lnTo>
                  <a:pt x="149723" y="506907"/>
                </a:lnTo>
                <a:lnTo>
                  <a:pt x="157799" y="499763"/>
                </a:lnTo>
                <a:lnTo>
                  <a:pt x="166185" y="492931"/>
                </a:lnTo>
                <a:lnTo>
                  <a:pt x="174573" y="485788"/>
                </a:lnTo>
                <a:lnTo>
                  <a:pt x="183581" y="478955"/>
                </a:lnTo>
                <a:lnTo>
                  <a:pt x="192278" y="472743"/>
                </a:lnTo>
                <a:lnTo>
                  <a:pt x="201287" y="466532"/>
                </a:lnTo>
                <a:lnTo>
                  <a:pt x="210606" y="460321"/>
                </a:lnTo>
                <a:lnTo>
                  <a:pt x="219924" y="454420"/>
                </a:lnTo>
                <a:lnTo>
                  <a:pt x="229554" y="448829"/>
                </a:lnTo>
                <a:lnTo>
                  <a:pt x="239183" y="443550"/>
                </a:lnTo>
                <a:lnTo>
                  <a:pt x="248813" y="438271"/>
                </a:lnTo>
                <a:lnTo>
                  <a:pt x="258752" y="433301"/>
                </a:lnTo>
                <a:lnTo>
                  <a:pt x="269004" y="428642"/>
                </a:lnTo>
                <a:lnTo>
                  <a:pt x="279255" y="424294"/>
                </a:lnTo>
                <a:lnTo>
                  <a:pt x="289505" y="419947"/>
                </a:lnTo>
                <a:lnTo>
                  <a:pt x="300066" y="416219"/>
                </a:lnTo>
                <a:lnTo>
                  <a:pt x="310628" y="412182"/>
                </a:lnTo>
                <a:lnTo>
                  <a:pt x="321189" y="408766"/>
                </a:lnTo>
                <a:lnTo>
                  <a:pt x="332061" y="405660"/>
                </a:lnTo>
                <a:lnTo>
                  <a:pt x="342933" y="402865"/>
                </a:lnTo>
                <a:lnTo>
                  <a:pt x="353805" y="400069"/>
                </a:lnTo>
                <a:lnTo>
                  <a:pt x="364988" y="397585"/>
                </a:lnTo>
                <a:lnTo>
                  <a:pt x="376170" y="395412"/>
                </a:lnTo>
                <a:lnTo>
                  <a:pt x="387663" y="393548"/>
                </a:lnTo>
                <a:lnTo>
                  <a:pt x="398846" y="391995"/>
                </a:lnTo>
                <a:lnTo>
                  <a:pt x="410339" y="390442"/>
                </a:lnTo>
                <a:lnTo>
                  <a:pt x="422143" y="389821"/>
                </a:lnTo>
                <a:lnTo>
                  <a:pt x="433636" y="388579"/>
                </a:lnTo>
                <a:lnTo>
                  <a:pt x="445129" y="388268"/>
                </a:lnTo>
                <a:lnTo>
                  <a:pt x="457244" y="388268"/>
                </a:lnTo>
                <a:lnTo>
                  <a:pt x="506553" y="388268"/>
                </a:lnTo>
                <a:lnTo>
                  <a:pt x="504369" y="376574"/>
                </a:lnTo>
                <a:lnTo>
                  <a:pt x="501592" y="356328"/>
                </a:lnTo>
                <a:lnTo>
                  <a:pt x="498816" y="333901"/>
                </a:lnTo>
                <a:lnTo>
                  <a:pt x="497891" y="321442"/>
                </a:lnTo>
                <a:lnTo>
                  <a:pt x="496966" y="308671"/>
                </a:lnTo>
                <a:lnTo>
                  <a:pt x="496041" y="295589"/>
                </a:lnTo>
                <a:lnTo>
                  <a:pt x="495929" y="293162"/>
                </a:lnTo>
                <a:lnTo>
                  <a:pt x="194000" y="293162"/>
                </a:lnTo>
                <a:lnTo>
                  <a:pt x="187172" y="292851"/>
                </a:lnTo>
                <a:lnTo>
                  <a:pt x="180964" y="291920"/>
                </a:lnTo>
                <a:lnTo>
                  <a:pt x="174758" y="290367"/>
                </a:lnTo>
                <a:lnTo>
                  <a:pt x="168860" y="288194"/>
                </a:lnTo>
                <a:lnTo>
                  <a:pt x="163274" y="285400"/>
                </a:lnTo>
                <a:lnTo>
                  <a:pt x="158308" y="282295"/>
                </a:lnTo>
                <a:lnTo>
                  <a:pt x="153342" y="278880"/>
                </a:lnTo>
                <a:lnTo>
                  <a:pt x="148998" y="274533"/>
                </a:lnTo>
                <a:lnTo>
                  <a:pt x="144652" y="270187"/>
                </a:lnTo>
                <a:lnTo>
                  <a:pt x="141239" y="265220"/>
                </a:lnTo>
                <a:lnTo>
                  <a:pt x="137825" y="259942"/>
                </a:lnTo>
                <a:lnTo>
                  <a:pt x="135031" y="254664"/>
                </a:lnTo>
                <a:lnTo>
                  <a:pt x="133169" y="248453"/>
                </a:lnTo>
                <a:lnTo>
                  <a:pt x="131617" y="242555"/>
                </a:lnTo>
                <a:lnTo>
                  <a:pt x="130685" y="236346"/>
                </a:lnTo>
                <a:lnTo>
                  <a:pt x="130375" y="229515"/>
                </a:lnTo>
                <a:lnTo>
                  <a:pt x="130685" y="223306"/>
                </a:lnTo>
                <a:lnTo>
                  <a:pt x="131617" y="217095"/>
                </a:lnTo>
                <a:lnTo>
                  <a:pt x="133169" y="210886"/>
                </a:lnTo>
                <a:lnTo>
                  <a:pt x="135031" y="204988"/>
                </a:lnTo>
                <a:lnTo>
                  <a:pt x="137825" y="199399"/>
                </a:lnTo>
                <a:lnTo>
                  <a:pt x="141239" y="194121"/>
                </a:lnTo>
                <a:lnTo>
                  <a:pt x="144652" y="189464"/>
                </a:lnTo>
                <a:lnTo>
                  <a:pt x="148998" y="184806"/>
                </a:lnTo>
                <a:lnTo>
                  <a:pt x="153342" y="180771"/>
                </a:lnTo>
                <a:lnTo>
                  <a:pt x="158308" y="177356"/>
                </a:lnTo>
                <a:lnTo>
                  <a:pt x="163274" y="173940"/>
                </a:lnTo>
                <a:lnTo>
                  <a:pt x="168860" y="171146"/>
                </a:lnTo>
                <a:lnTo>
                  <a:pt x="174758" y="169283"/>
                </a:lnTo>
                <a:lnTo>
                  <a:pt x="180964" y="167731"/>
                </a:lnTo>
                <a:lnTo>
                  <a:pt x="187172" y="166800"/>
                </a:lnTo>
                <a:lnTo>
                  <a:pt x="194000" y="166178"/>
                </a:lnTo>
                <a:lnTo>
                  <a:pt x="504252" y="166178"/>
                </a:lnTo>
                <a:lnTo>
                  <a:pt x="506835" y="154177"/>
                </a:lnTo>
                <a:lnTo>
                  <a:pt x="510845" y="140161"/>
                </a:lnTo>
                <a:lnTo>
                  <a:pt x="514854" y="126768"/>
                </a:lnTo>
                <a:lnTo>
                  <a:pt x="520097" y="113686"/>
                </a:lnTo>
                <a:lnTo>
                  <a:pt x="522564" y="106833"/>
                </a:lnTo>
                <a:lnTo>
                  <a:pt x="525957" y="100603"/>
                </a:lnTo>
                <a:lnTo>
                  <a:pt x="529041" y="94685"/>
                </a:lnTo>
                <a:lnTo>
                  <a:pt x="532125" y="88767"/>
                </a:lnTo>
                <a:lnTo>
                  <a:pt x="535826" y="82537"/>
                </a:lnTo>
                <a:lnTo>
                  <a:pt x="539527" y="76620"/>
                </a:lnTo>
                <a:lnTo>
                  <a:pt x="543228" y="71013"/>
                </a:lnTo>
                <a:lnTo>
                  <a:pt x="547545" y="65717"/>
                </a:lnTo>
                <a:lnTo>
                  <a:pt x="553097" y="58865"/>
                </a:lnTo>
                <a:lnTo>
                  <a:pt x="558649" y="52635"/>
                </a:lnTo>
                <a:lnTo>
                  <a:pt x="564817" y="46717"/>
                </a:lnTo>
                <a:lnTo>
                  <a:pt x="571294" y="41111"/>
                </a:lnTo>
                <a:lnTo>
                  <a:pt x="577770" y="35815"/>
                </a:lnTo>
                <a:lnTo>
                  <a:pt x="584864" y="30832"/>
                </a:lnTo>
                <a:lnTo>
                  <a:pt x="592266" y="26159"/>
                </a:lnTo>
                <a:lnTo>
                  <a:pt x="599359" y="22110"/>
                </a:lnTo>
                <a:lnTo>
                  <a:pt x="607069" y="18061"/>
                </a:lnTo>
                <a:lnTo>
                  <a:pt x="615088" y="14635"/>
                </a:lnTo>
                <a:lnTo>
                  <a:pt x="623415" y="11832"/>
                </a:lnTo>
                <a:lnTo>
                  <a:pt x="631742" y="9028"/>
                </a:lnTo>
                <a:lnTo>
                  <a:pt x="640069" y="6536"/>
                </a:lnTo>
                <a:lnTo>
                  <a:pt x="648705" y="4357"/>
                </a:lnTo>
                <a:lnTo>
                  <a:pt x="657340" y="2799"/>
                </a:lnTo>
                <a:lnTo>
                  <a:pt x="666593" y="1553"/>
                </a:lnTo>
                <a:lnTo>
                  <a:pt x="666605" y="1652"/>
                </a:lnTo>
                <a:lnTo>
                  <a:pt x="677674" y="622"/>
                </a:lnTo>
                <a:lnTo>
                  <a:pt x="684521" y="311"/>
                </a:lnTo>
                <a:close/>
              </a:path>
            </a:pathLst>
          </a:custGeom>
          <a:solidFill>
            <a:srgbClr val="FF0000"/>
          </a:solidFill>
          <a:ln>
            <a:noFill/>
          </a:ln>
        </p:spPr>
        <p:txBody>
          <a:bodyPr wrap="square"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46" name="文本框 45"/>
          <p:cNvSpPr txBox="1"/>
          <p:nvPr/>
        </p:nvSpPr>
        <p:spPr>
          <a:xfrm>
            <a:off x="4318000" y="2058730"/>
            <a:ext cx="6767450" cy="784830"/>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5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5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7" name="文本框 46"/>
          <p:cNvSpPr txBox="1"/>
          <p:nvPr/>
        </p:nvSpPr>
        <p:spPr>
          <a:xfrm>
            <a:off x="4318000" y="3112642"/>
            <a:ext cx="3779253" cy="48186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rgbClr val="C00000"/>
                </a:solidFill>
                <a:latin typeface="小米兰亭_GB外压缩" panose="03000502000000000000" charset="-122"/>
                <a:ea typeface="小米兰亭_GB外压缩" panose="03000502000000000000" charset="-122"/>
              </a:rPr>
              <a:t>Please insert title </a:t>
            </a:r>
            <a:r>
              <a:rPr lang="en-US" altLang="zh-CN" sz="2000" dirty="0" smtClean="0">
                <a:solidFill>
                  <a:srgbClr val="C00000"/>
                </a:solidFill>
                <a:latin typeface="小米兰亭_GB外压缩" panose="03000502000000000000" charset="-122"/>
                <a:ea typeface="小米兰亭_GB外压缩" panose="03000502000000000000" charset="-122"/>
              </a:rPr>
              <a:t>here</a:t>
            </a:r>
            <a:endParaRPr lang="en-US" altLang="zh-CN" sz="1000" b="1" dirty="0">
              <a:solidFill>
                <a:srgbClr val="C00000"/>
              </a:solidFill>
              <a:latin typeface="小米兰亭_GB外压缩" panose="03000502000000000000" charset="-122"/>
              <a:ea typeface="小米兰亭_GB外压缩" panose="03000502000000000000" charset="-122"/>
            </a:endParaRPr>
          </a:p>
        </p:txBody>
      </p:sp>
      <p:sp>
        <p:nvSpPr>
          <p:cNvPr id="48" name="文本框 47"/>
          <p:cNvSpPr txBox="1"/>
          <p:nvPr/>
        </p:nvSpPr>
        <p:spPr>
          <a:xfrm>
            <a:off x="4318000" y="3547062"/>
            <a:ext cx="6767450" cy="819455"/>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5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5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9" name="文本框 48"/>
          <p:cNvSpPr txBox="1"/>
          <p:nvPr/>
        </p:nvSpPr>
        <p:spPr>
          <a:xfrm>
            <a:off x="4318000" y="4639885"/>
            <a:ext cx="3779253" cy="48186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rgbClr val="C00000"/>
                </a:solidFill>
                <a:latin typeface="小米兰亭_GB外压缩" panose="03000502000000000000" charset="-122"/>
                <a:ea typeface="小米兰亭_GB外压缩" panose="03000502000000000000" charset="-122"/>
              </a:rPr>
              <a:t>Please insert title </a:t>
            </a:r>
            <a:r>
              <a:rPr lang="en-US" altLang="zh-CN" sz="2000" dirty="0" smtClean="0">
                <a:solidFill>
                  <a:srgbClr val="C00000"/>
                </a:solidFill>
                <a:latin typeface="小米兰亭_GB外压缩" panose="03000502000000000000" charset="-122"/>
                <a:ea typeface="小米兰亭_GB外压缩" panose="03000502000000000000" charset="-122"/>
              </a:rPr>
              <a:t>here</a:t>
            </a:r>
            <a:endParaRPr lang="en-US" altLang="zh-CN" sz="1000" b="1" dirty="0">
              <a:solidFill>
                <a:srgbClr val="C00000"/>
              </a:solidFill>
              <a:latin typeface="小米兰亭_GB外压缩" panose="03000502000000000000" charset="-122"/>
              <a:ea typeface="小米兰亭_GB外压缩" panose="03000502000000000000" charset="-122"/>
            </a:endParaRPr>
          </a:p>
        </p:txBody>
      </p:sp>
      <p:sp>
        <p:nvSpPr>
          <p:cNvPr id="50" name="文本框 49"/>
          <p:cNvSpPr txBox="1"/>
          <p:nvPr/>
        </p:nvSpPr>
        <p:spPr>
          <a:xfrm>
            <a:off x="4318000" y="5074305"/>
            <a:ext cx="6767450" cy="784830"/>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5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5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down)">
                                      <p:cBhvr>
                                        <p:cTn id="11" dur="500"/>
                                        <p:tgtEl>
                                          <p:spTgt spid="45"/>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1+#ppt_w/2"/>
                                          </p:val>
                                        </p:tav>
                                        <p:tav tm="100000">
                                          <p:val>
                                            <p:strVal val="#ppt_x"/>
                                          </p:val>
                                        </p:tav>
                                      </p:tavLst>
                                    </p:anim>
                                    <p:anim calcmode="lin" valueType="num">
                                      <p:cBhvr additive="base">
                                        <p:cTn id="16" dur="500" fill="hold"/>
                                        <p:tgtEl>
                                          <p:spTgt spid="44"/>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500" fill="hold"/>
                                        <p:tgtEl>
                                          <p:spTgt spid="46"/>
                                        </p:tgtEl>
                                        <p:attrNameLst>
                                          <p:attrName>ppt_x</p:attrName>
                                        </p:attrNameLst>
                                      </p:cBhvr>
                                      <p:tavLst>
                                        <p:tav tm="0">
                                          <p:val>
                                            <p:strVal val="1+#ppt_w/2"/>
                                          </p:val>
                                        </p:tav>
                                        <p:tav tm="100000">
                                          <p:val>
                                            <p:strVal val="#ppt_x"/>
                                          </p:val>
                                        </p:tav>
                                      </p:tavLst>
                                    </p:anim>
                                    <p:anim calcmode="lin" valueType="num">
                                      <p:cBhvr additive="base">
                                        <p:cTn id="21" dur="500" fill="hold"/>
                                        <p:tgtEl>
                                          <p:spTgt spid="46"/>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1+#ppt_w/2"/>
                                          </p:val>
                                        </p:tav>
                                        <p:tav tm="100000">
                                          <p:val>
                                            <p:strVal val="#ppt_x"/>
                                          </p:val>
                                        </p:tav>
                                      </p:tavLst>
                                    </p:anim>
                                    <p:anim calcmode="lin" valueType="num">
                                      <p:cBhvr additive="base">
                                        <p:cTn id="26" dur="500" fill="hold"/>
                                        <p:tgtEl>
                                          <p:spTgt spid="47"/>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500" fill="hold"/>
                                        <p:tgtEl>
                                          <p:spTgt spid="48"/>
                                        </p:tgtEl>
                                        <p:attrNameLst>
                                          <p:attrName>ppt_x</p:attrName>
                                        </p:attrNameLst>
                                      </p:cBhvr>
                                      <p:tavLst>
                                        <p:tav tm="0">
                                          <p:val>
                                            <p:strVal val="1+#ppt_w/2"/>
                                          </p:val>
                                        </p:tav>
                                        <p:tav tm="100000">
                                          <p:val>
                                            <p:strVal val="#ppt_x"/>
                                          </p:val>
                                        </p:tav>
                                      </p:tavLst>
                                    </p:anim>
                                    <p:anim calcmode="lin" valueType="num">
                                      <p:cBhvr additive="base">
                                        <p:cTn id="31" dur="500" fill="hold"/>
                                        <p:tgtEl>
                                          <p:spTgt spid="48"/>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grpId="0" nodeType="after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1+#ppt_w/2"/>
                                          </p:val>
                                        </p:tav>
                                        <p:tav tm="100000">
                                          <p:val>
                                            <p:strVal val="#ppt_x"/>
                                          </p:val>
                                        </p:tav>
                                      </p:tavLst>
                                    </p:anim>
                                    <p:anim calcmode="lin" valueType="num">
                                      <p:cBhvr additive="base">
                                        <p:cTn id="36" dur="500" fill="hold"/>
                                        <p:tgtEl>
                                          <p:spTgt spid="49"/>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2"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additive="base">
                                        <p:cTn id="40" dur="500" fill="hold"/>
                                        <p:tgtEl>
                                          <p:spTgt spid="50"/>
                                        </p:tgtEl>
                                        <p:attrNameLst>
                                          <p:attrName>ppt_x</p:attrName>
                                        </p:attrNameLst>
                                      </p:cBhvr>
                                      <p:tavLst>
                                        <p:tav tm="0">
                                          <p:val>
                                            <p:strVal val="1+#ppt_w/2"/>
                                          </p:val>
                                        </p:tav>
                                        <p:tav tm="100000">
                                          <p:val>
                                            <p:strVal val="#ppt_x"/>
                                          </p:val>
                                        </p:tav>
                                      </p:tavLst>
                                    </p:anim>
                                    <p:anim calcmode="lin" valueType="num">
                                      <p:cBhvr additive="base">
                                        <p:cTn id="41"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animBg="1"/>
      <p:bldP spid="46" grpId="0"/>
      <p:bldP spid="47" grpId="0"/>
      <p:bldP spid="48" grpId="0"/>
      <p:bldP spid="49" grpId="0"/>
      <p:bldP spid="5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grpSp>
        <p:nvGrpSpPr>
          <p:cNvPr id="69" name="组合 68"/>
          <p:cNvGrpSpPr/>
          <p:nvPr/>
        </p:nvGrpSpPr>
        <p:grpSpPr>
          <a:xfrm>
            <a:off x="5903369" y="1758771"/>
            <a:ext cx="4146157" cy="885826"/>
            <a:chOff x="6355949" y="-1336675"/>
            <a:chExt cx="4146157" cy="885826"/>
          </a:xfrm>
        </p:grpSpPr>
        <p:grpSp>
          <p:nvGrpSpPr>
            <p:cNvPr id="70" name="组合 69"/>
            <p:cNvGrpSpPr/>
            <p:nvPr/>
          </p:nvGrpSpPr>
          <p:grpSpPr>
            <a:xfrm>
              <a:off x="6355949" y="-1336675"/>
              <a:ext cx="4146157" cy="885826"/>
              <a:chOff x="6355949" y="-1336675"/>
              <a:chExt cx="4146157" cy="885826"/>
            </a:xfrm>
          </p:grpSpPr>
          <p:sp>
            <p:nvSpPr>
              <p:cNvPr id="108" name="任意多边形 107"/>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9" name="矩形 108"/>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0" name="矩形 109"/>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1" name="五边形 110"/>
              <p:cNvSpPr/>
              <p:nvPr/>
            </p:nvSpPr>
            <p:spPr>
              <a:xfrm flipH="1">
                <a:off x="7532844" y="-1244996"/>
                <a:ext cx="1834746" cy="702469"/>
              </a:xfrm>
              <a:prstGeom prst="homePlate">
                <a:avLst>
                  <a:gd name="adj" fmla="val 20945"/>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12" name="组合 111"/>
              <p:cNvGrpSpPr/>
              <p:nvPr/>
            </p:nvGrpSpPr>
            <p:grpSpPr>
              <a:xfrm>
                <a:off x="9339251" y="-1300955"/>
                <a:ext cx="1162855" cy="814387"/>
                <a:chOff x="9339251" y="-1300955"/>
                <a:chExt cx="1162855" cy="814387"/>
              </a:xfrm>
            </p:grpSpPr>
            <p:sp>
              <p:nvSpPr>
                <p:cNvPr id="117" name="圆角矩形 116"/>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8" name="矩形 117"/>
                <p:cNvSpPr/>
                <p:nvPr/>
              </p:nvSpPr>
              <p:spPr>
                <a:xfrm>
                  <a:off x="9339251" y="-1244996"/>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9" name="矩形 118"/>
                <p:cNvSpPr/>
                <p:nvPr/>
              </p:nvSpPr>
              <p:spPr>
                <a:xfrm rot="5400000">
                  <a:off x="9886190" y="-1420615"/>
                  <a:ext cx="57944" cy="1053707"/>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13" name="矩形 112"/>
              <p:cNvSpPr/>
              <p:nvPr/>
            </p:nvSpPr>
            <p:spPr>
              <a:xfrm>
                <a:off x="7401875" y="-962819"/>
                <a:ext cx="180026" cy="138113"/>
              </a:xfrm>
              <a:prstGeom prst="rect">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4" name="任意多边形 113"/>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5" name="矩形 114"/>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6" name="圆角矩形 115"/>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71" name="组合 70"/>
            <p:cNvGrpSpPr/>
            <p:nvPr/>
          </p:nvGrpSpPr>
          <p:grpSpPr>
            <a:xfrm>
              <a:off x="7702550" y="-1182091"/>
              <a:ext cx="2152253" cy="140494"/>
              <a:chOff x="7708900" y="1562100"/>
              <a:chExt cx="2152253" cy="140494"/>
            </a:xfrm>
          </p:grpSpPr>
          <p:cxnSp>
            <p:nvCxnSpPr>
              <p:cNvPr id="72" name="直接连接符 71"/>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73" name="直接连接符 72"/>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74" name="直接连接符 73"/>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75" name="直接连接符 74"/>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76" name="直接连接符 75"/>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77" name="直接连接符 76"/>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78" name="直接连接符 77"/>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79" name="直接连接符 78"/>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80" name="直接连接符 79"/>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81" name="直接连接符 80"/>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82" name="直接连接符 81"/>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83" name="直接连接符 82"/>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84" name="直接连接符 83"/>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85" name="直接连接符 84"/>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86" name="直接连接符 85"/>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87" name="直接连接符 86"/>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88" name="直接连接符 87"/>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89" name="直接连接符 88"/>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90" name="直接连接符 89"/>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91" name="直接连接符 90"/>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92" name="直接连接符 91"/>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93" name="直接连接符 92"/>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94" name="直接连接符 93"/>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95" name="直接连接符 94"/>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96" name="直接连接符 95"/>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97" name="直接连接符 96"/>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98" name="直接连接符 97"/>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99" name="直接连接符 98"/>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00" name="直接连接符 99"/>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01" name="直接连接符 100"/>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02" name="直接连接符 101"/>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03" name="直接连接符 102"/>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04" name="直接连接符 103"/>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05" name="直接连接符 104"/>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06" name="直接连接符 105"/>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07" name="直接连接符 106"/>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20" name="矩形 119"/>
          <p:cNvSpPr/>
          <p:nvPr/>
        </p:nvSpPr>
        <p:spPr>
          <a:xfrm>
            <a:off x="5180094" y="1940074"/>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rgbClr val="C00000"/>
                </a:solidFill>
                <a:latin typeface="小米兰亭_GB外压缩" panose="03000502000000000000" charset="-122"/>
                <a:ea typeface="小米兰亭_GB外压缩" panose="03000502000000000000" charset="-122"/>
              </a:rPr>
              <a:t>30%</a:t>
            </a:r>
            <a:endParaRPr lang="en-US" altLang="zh-CN" sz="2800" dirty="0">
              <a:solidFill>
                <a:srgbClr val="C00000"/>
              </a:solidFill>
              <a:latin typeface="小米兰亭_GB外压缩" panose="03000502000000000000" charset="-122"/>
              <a:ea typeface="小米兰亭_GB外压缩" panose="03000502000000000000" charset="-122"/>
            </a:endParaRPr>
          </a:p>
        </p:txBody>
      </p:sp>
      <p:grpSp>
        <p:nvGrpSpPr>
          <p:cNvPr id="121" name="组合 120"/>
          <p:cNvGrpSpPr/>
          <p:nvPr/>
        </p:nvGrpSpPr>
        <p:grpSpPr>
          <a:xfrm>
            <a:off x="5903369" y="3195960"/>
            <a:ext cx="4146157" cy="885826"/>
            <a:chOff x="6355949" y="-1336675"/>
            <a:chExt cx="4146157" cy="885826"/>
          </a:xfrm>
        </p:grpSpPr>
        <p:grpSp>
          <p:nvGrpSpPr>
            <p:cNvPr id="122" name="组合 121"/>
            <p:cNvGrpSpPr/>
            <p:nvPr/>
          </p:nvGrpSpPr>
          <p:grpSpPr>
            <a:xfrm>
              <a:off x="6355949" y="-1336675"/>
              <a:ext cx="4146157" cy="885826"/>
              <a:chOff x="6355949" y="-1336675"/>
              <a:chExt cx="4146157" cy="885826"/>
            </a:xfrm>
          </p:grpSpPr>
          <p:sp>
            <p:nvSpPr>
              <p:cNvPr id="160" name="任意多边形 159"/>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1" name="矩形 160"/>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2" name="矩形 161"/>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3" name="五边形 162"/>
              <p:cNvSpPr/>
              <p:nvPr/>
            </p:nvSpPr>
            <p:spPr>
              <a:xfrm flipH="1">
                <a:off x="7532844" y="-1244996"/>
                <a:ext cx="1126435" cy="702469"/>
              </a:xfrm>
              <a:prstGeom prst="homePlate">
                <a:avLst>
                  <a:gd name="adj" fmla="val 20945"/>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64" name="组合 163"/>
              <p:cNvGrpSpPr/>
              <p:nvPr/>
            </p:nvGrpSpPr>
            <p:grpSpPr>
              <a:xfrm>
                <a:off x="8643484" y="-1300955"/>
                <a:ext cx="1858622" cy="814387"/>
                <a:chOff x="8643484" y="-1300955"/>
                <a:chExt cx="1858622" cy="814387"/>
              </a:xfrm>
            </p:grpSpPr>
            <p:sp>
              <p:nvSpPr>
                <p:cNvPr id="169" name="圆角矩形 168"/>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0" name="矩形 169"/>
                <p:cNvSpPr/>
                <p:nvPr/>
              </p:nvSpPr>
              <p:spPr>
                <a:xfrm>
                  <a:off x="8643484"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1" name="矩形 170"/>
                <p:cNvSpPr/>
                <p:nvPr/>
              </p:nvSpPr>
              <p:spPr>
                <a:xfrm rot="5400000">
                  <a:off x="9536205" y="-1766396"/>
                  <a:ext cx="57944" cy="174527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65" name="矩形 164"/>
              <p:cNvSpPr/>
              <p:nvPr/>
            </p:nvSpPr>
            <p:spPr>
              <a:xfrm>
                <a:off x="7401875" y="-962819"/>
                <a:ext cx="180026" cy="138113"/>
              </a:xfrm>
              <a:prstGeom prst="rect">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6" name="任意多边形 165"/>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7" name="矩形 166"/>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8" name="圆角矩形 167"/>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23" name="组合 122"/>
            <p:cNvGrpSpPr/>
            <p:nvPr/>
          </p:nvGrpSpPr>
          <p:grpSpPr>
            <a:xfrm>
              <a:off x="7702550" y="-1182091"/>
              <a:ext cx="2152253" cy="140494"/>
              <a:chOff x="7708900" y="1562100"/>
              <a:chExt cx="2152253" cy="140494"/>
            </a:xfrm>
          </p:grpSpPr>
          <p:cxnSp>
            <p:nvCxnSpPr>
              <p:cNvPr id="124" name="直接连接符 123"/>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25" name="直接连接符 124"/>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26" name="直接连接符 125"/>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27" name="直接连接符 126"/>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28" name="直接连接符 127"/>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29" name="直接连接符 128"/>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30" name="直接连接符 129"/>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31" name="直接连接符 130"/>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32" name="直接连接符 131"/>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33" name="直接连接符 132"/>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34" name="直接连接符 133"/>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35" name="直接连接符 134"/>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36" name="直接连接符 135"/>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37" name="直接连接符 136"/>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38" name="直接连接符 137"/>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39" name="直接连接符 138"/>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40" name="直接连接符 139"/>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41" name="直接连接符 140"/>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42" name="直接连接符 141"/>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43" name="直接连接符 142"/>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44" name="直接连接符 143"/>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45" name="直接连接符 144"/>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46" name="直接连接符 145"/>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47" name="直接连接符 146"/>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148" name="直接连接符 147"/>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149" name="直接连接符 148"/>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150" name="直接连接符 149"/>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151" name="直接连接符 150"/>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52" name="直接连接符 151"/>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53" name="直接连接符 152"/>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54" name="直接连接符 153"/>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55" name="直接连接符 154"/>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56" name="直接连接符 155"/>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57" name="直接连接符 156"/>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58" name="直接连接符 157"/>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59" name="直接连接符 158"/>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72" name="矩形 171"/>
          <p:cNvSpPr/>
          <p:nvPr/>
        </p:nvSpPr>
        <p:spPr>
          <a:xfrm>
            <a:off x="5180094" y="3377263"/>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rgbClr val="C00000"/>
                </a:solidFill>
                <a:latin typeface="小米兰亭_GB外压缩" panose="03000502000000000000" charset="-122"/>
                <a:ea typeface="小米兰亭_GB外压缩" panose="03000502000000000000" charset="-122"/>
              </a:rPr>
              <a:t>20%</a:t>
            </a:r>
            <a:endParaRPr lang="en-US" altLang="zh-CN" sz="2800" dirty="0">
              <a:solidFill>
                <a:srgbClr val="C00000"/>
              </a:solidFill>
              <a:latin typeface="小米兰亭_GB外压缩" panose="03000502000000000000" charset="-122"/>
              <a:ea typeface="小米兰亭_GB外压缩" panose="03000502000000000000" charset="-122"/>
            </a:endParaRPr>
          </a:p>
        </p:txBody>
      </p:sp>
      <p:grpSp>
        <p:nvGrpSpPr>
          <p:cNvPr id="173" name="组合 172"/>
          <p:cNvGrpSpPr/>
          <p:nvPr/>
        </p:nvGrpSpPr>
        <p:grpSpPr>
          <a:xfrm>
            <a:off x="5903369" y="4633150"/>
            <a:ext cx="4146157" cy="885826"/>
            <a:chOff x="6355949" y="-1336675"/>
            <a:chExt cx="4146157" cy="885826"/>
          </a:xfrm>
        </p:grpSpPr>
        <p:grpSp>
          <p:nvGrpSpPr>
            <p:cNvPr id="174" name="组合 173"/>
            <p:cNvGrpSpPr/>
            <p:nvPr/>
          </p:nvGrpSpPr>
          <p:grpSpPr>
            <a:xfrm>
              <a:off x="6355949" y="-1336675"/>
              <a:ext cx="4146157" cy="885826"/>
              <a:chOff x="6355949" y="-1336675"/>
              <a:chExt cx="4146157" cy="885826"/>
            </a:xfrm>
          </p:grpSpPr>
          <p:sp>
            <p:nvSpPr>
              <p:cNvPr id="212" name="任意多边形 211"/>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3" name="矩形 212"/>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4" name="矩形 213"/>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5" name="五边形 214"/>
              <p:cNvSpPr/>
              <p:nvPr/>
            </p:nvSpPr>
            <p:spPr>
              <a:xfrm flipH="1">
                <a:off x="7532844" y="-1244996"/>
                <a:ext cx="784636" cy="702469"/>
              </a:xfrm>
              <a:prstGeom prst="homePlate">
                <a:avLst>
                  <a:gd name="adj" fmla="val 20945"/>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216" name="组合 215"/>
              <p:cNvGrpSpPr/>
              <p:nvPr/>
            </p:nvGrpSpPr>
            <p:grpSpPr>
              <a:xfrm>
                <a:off x="8311021" y="-1300955"/>
                <a:ext cx="2191085" cy="814387"/>
                <a:chOff x="8311021" y="-1300955"/>
                <a:chExt cx="2191085" cy="814387"/>
              </a:xfrm>
            </p:grpSpPr>
            <p:sp>
              <p:nvSpPr>
                <p:cNvPr id="221" name="圆角矩形 220"/>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2" name="矩形 221"/>
                <p:cNvSpPr/>
                <p:nvPr/>
              </p:nvSpPr>
              <p:spPr>
                <a:xfrm>
                  <a:off x="8311021"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3" name="矩形 222"/>
                <p:cNvSpPr/>
                <p:nvPr/>
              </p:nvSpPr>
              <p:spPr>
                <a:xfrm rot="5400000">
                  <a:off x="9379101" y="-1941756"/>
                  <a:ext cx="57944" cy="209599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217" name="矩形 216"/>
              <p:cNvSpPr/>
              <p:nvPr/>
            </p:nvSpPr>
            <p:spPr>
              <a:xfrm>
                <a:off x="7401875" y="-962819"/>
                <a:ext cx="180026" cy="138113"/>
              </a:xfrm>
              <a:prstGeom prst="rect">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8" name="任意多边形 217"/>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9" name="矩形 218"/>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0" name="圆角矩形 219"/>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75" name="组合 174"/>
            <p:cNvGrpSpPr/>
            <p:nvPr/>
          </p:nvGrpSpPr>
          <p:grpSpPr>
            <a:xfrm>
              <a:off x="7702550" y="-1182091"/>
              <a:ext cx="2152253" cy="140494"/>
              <a:chOff x="7708900" y="1562100"/>
              <a:chExt cx="2152253" cy="140494"/>
            </a:xfrm>
          </p:grpSpPr>
          <p:cxnSp>
            <p:nvCxnSpPr>
              <p:cNvPr id="176" name="直接连接符 175"/>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77" name="直接连接符 176"/>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78" name="直接连接符 177"/>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79" name="直接连接符 178"/>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80" name="直接连接符 179"/>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81" name="直接连接符 180"/>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82" name="直接连接符 181"/>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83" name="直接连接符 182"/>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84" name="直接连接符 183"/>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85" name="直接连接符 184"/>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86" name="直接连接符 185"/>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87" name="直接连接符 186"/>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88" name="直接连接符 187"/>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89" name="直接连接符 188"/>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90" name="直接连接符 189"/>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91" name="直接连接符 190"/>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92" name="直接连接符 191"/>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93" name="直接连接符 192"/>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94" name="直接连接符 193"/>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95" name="直接连接符 194"/>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96" name="直接连接符 195"/>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97" name="直接连接符 196"/>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98" name="直接连接符 197"/>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99" name="直接连接符 198"/>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200" name="直接连接符 199"/>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201" name="直接连接符 200"/>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202" name="直接连接符 201"/>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203" name="直接连接符 202"/>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204" name="直接连接符 203"/>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205" name="直接连接符 204"/>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206" name="直接连接符 205"/>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207" name="直接连接符 206"/>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208" name="直接连接符 207"/>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209" name="直接连接符 208"/>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210" name="直接连接符 209"/>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211" name="直接连接符 210"/>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224" name="矩形 223"/>
          <p:cNvSpPr/>
          <p:nvPr/>
        </p:nvSpPr>
        <p:spPr>
          <a:xfrm>
            <a:off x="5180094" y="4814453"/>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rgbClr val="C00000"/>
                </a:solidFill>
                <a:latin typeface="小米兰亭_GB外压缩" panose="03000502000000000000" charset="-122"/>
                <a:ea typeface="小米兰亭_GB外压缩" panose="03000502000000000000" charset="-122"/>
              </a:rPr>
              <a:t>15%</a:t>
            </a:r>
            <a:endParaRPr lang="en-US" altLang="zh-CN" sz="2800" dirty="0">
              <a:solidFill>
                <a:srgbClr val="C00000"/>
              </a:solidFill>
              <a:latin typeface="小米兰亭_GB外压缩" panose="03000502000000000000" charset="-122"/>
              <a:ea typeface="小米兰亭_GB外压缩" panose="03000502000000000000" charset="-122"/>
            </a:endParaRPr>
          </a:p>
        </p:txBody>
      </p:sp>
      <p:sp>
        <p:nvSpPr>
          <p:cNvPr id="225" name="矩形 224"/>
          <p:cNvSpPr/>
          <p:nvPr/>
        </p:nvSpPr>
        <p:spPr>
          <a:xfrm>
            <a:off x="1426721" y="1683176"/>
            <a:ext cx="3380486" cy="403957"/>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600" dirty="0">
                <a:solidFill>
                  <a:srgbClr val="C00000"/>
                </a:solidFill>
                <a:latin typeface="小米兰亭_GB外压缩" panose="03000502000000000000" charset="-122"/>
                <a:ea typeface="小米兰亭_GB外压缩" panose="03000502000000000000" charset="-122"/>
              </a:rPr>
              <a:t>ENTER YOUR </a:t>
            </a:r>
            <a:r>
              <a:rPr lang="en-US" altLang="zh-CN" sz="1600" dirty="0" smtClean="0">
                <a:solidFill>
                  <a:srgbClr val="C00000"/>
                </a:solidFill>
                <a:latin typeface="小米兰亭_GB外压缩" panose="03000502000000000000" charset="-122"/>
                <a:ea typeface="小米兰亭_GB外压缩" panose="03000502000000000000" charset="-122"/>
              </a:rPr>
              <a:t>TITLE</a:t>
            </a:r>
            <a:endParaRPr lang="en-US" altLang="zh-CN" sz="1100" dirty="0">
              <a:solidFill>
                <a:srgbClr val="C00000"/>
              </a:solidFill>
              <a:latin typeface="小米兰亭_GB外压缩" panose="03000502000000000000" charset="-122"/>
              <a:ea typeface="小米兰亭_GB外压缩" panose="03000502000000000000" charset="-122"/>
            </a:endParaRPr>
          </a:p>
        </p:txBody>
      </p:sp>
      <p:sp>
        <p:nvSpPr>
          <p:cNvPr id="226" name="矩形 225"/>
          <p:cNvSpPr/>
          <p:nvPr/>
        </p:nvSpPr>
        <p:spPr>
          <a:xfrm>
            <a:off x="1426721" y="3161101"/>
            <a:ext cx="3380486" cy="403957"/>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600" dirty="0">
                <a:solidFill>
                  <a:srgbClr val="C00000"/>
                </a:solidFill>
                <a:latin typeface="小米兰亭_GB外压缩" panose="03000502000000000000" charset="-122"/>
                <a:ea typeface="小米兰亭_GB外压缩" panose="03000502000000000000" charset="-122"/>
              </a:rPr>
              <a:t>ENTER YOUR </a:t>
            </a:r>
            <a:r>
              <a:rPr lang="en-US" altLang="zh-CN" sz="1600" dirty="0" smtClean="0">
                <a:solidFill>
                  <a:srgbClr val="C00000"/>
                </a:solidFill>
                <a:latin typeface="小米兰亭_GB外压缩" panose="03000502000000000000" charset="-122"/>
                <a:ea typeface="小米兰亭_GB外压缩" panose="03000502000000000000" charset="-122"/>
              </a:rPr>
              <a:t>TITLE</a:t>
            </a:r>
            <a:endParaRPr lang="en-US" altLang="zh-CN" sz="1100" dirty="0">
              <a:solidFill>
                <a:srgbClr val="C00000"/>
              </a:solidFill>
              <a:latin typeface="小米兰亭_GB外压缩" panose="03000502000000000000" charset="-122"/>
              <a:ea typeface="小米兰亭_GB外压缩" panose="03000502000000000000" charset="-122"/>
            </a:endParaRPr>
          </a:p>
        </p:txBody>
      </p:sp>
      <p:sp>
        <p:nvSpPr>
          <p:cNvPr id="227" name="矩形 226"/>
          <p:cNvSpPr/>
          <p:nvPr/>
        </p:nvSpPr>
        <p:spPr>
          <a:xfrm>
            <a:off x="1426721" y="4490171"/>
            <a:ext cx="3380486" cy="403957"/>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600" dirty="0">
                <a:solidFill>
                  <a:srgbClr val="C00000"/>
                </a:solidFill>
                <a:latin typeface="小米兰亭_GB外压缩" panose="03000502000000000000" charset="-122"/>
                <a:ea typeface="小米兰亭_GB外压缩" panose="03000502000000000000" charset="-122"/>
              </a:rPr>
              <a:t>ENTER YOUR </a:t>
            </a:r>
            <a:r>
              <a:rPr lang="en-US" altLang="zh-CN" sz="1600" dirty="0" smtClean="0">
                <a:solidFill>
                  <a:srgbClr val="C00000"/>
                </a:solidFill>
                <a:latin typeface="小米兰亭_GB外压缩" panose="03000502000000000000" charset="-122"/>
                <a:ea typeface="小米兰亭_GB外压缩" panose="03000502000000000000" charset="-122"/>
              </a:rPr>
              <a:t>TITLE</a:t>
            </a:r>
            <a:endParaRPr lang="en-US" altLang="zh-CN" sz="1100" dirty="0">
              <a:solidFill>
                <a:srgbClr val="C00000"/>
              </a:solidFill>
              <a:latin typeface="小米兰亭_GB外压缩" panose="03000502000000000000" charset="-122"/>
              <a:ea typeface="小米兰亭_GB外压缩" panose="03000502000000000000" charset="-122"/>
            </a:endParaRPr>
          </a:p>
        </p:txBody>
      </p:sp>
      <p:sp>
        <p:nvSpPr>
          <p:cNvPr id="228" name="矩形 227"/>
          <p:cNvSpPr/>
          <p:nvPr/>
        </p:nvSpPr>
        <p:spPr>
          <a:xfrm>
            <a:off x="1426721" y="2058445"/>
            <a:ext cx="3380486" cy="814390"/>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1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100" dirty="0">
              <a:solidFill>
                <a:schemeClr val="tx1">
                  <a:lumMod val="85000"/>
                  <a:lumOff val="15000"/>
                </a:schemeClr>
              </a:solidFill>
              <a:latin typeface="小米兰亭_GB外压缩" panose="03000502000000000000" charset="-122"/>
              <a:ea typeface="小米兰亭_GB外压缩" panose="03000502000000000000" charset="-122"/>
            </a:endParaRPr>
          </a:p>
        </p:txBody>
      </p:sp>
      <p:sp>
        <p:nvSpPr>
          <p:cNvPr id="229" name="矩形 228"/>
          <p:cNvSpPr/>
          <p:nvPr/>
        </p:nvSpPr>
        <p:spPr>
          <a:xfrm>
            <a:off x="1426721" y="3536370"/>
            <a:ext cx="3380486" cy="854080"/>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1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100" dirty="0">
              <a:solidFill>
                <a:schemeClr val="tx1">
                  <a:lumMod val="85000"/>
                  <a:lumOff val="15000"/>
                </a:schemeClr>
              </a:solidFill>
              <a:latin typeface="小米兰亭_GB外压缩" panose="03000502000000000000" charset="-122"/>
              <a:ea typeface="小米兰亭_GB外压缩" panose="03000502000000000000" charset="-122"/>
            </a:endParaRPr>
          </a:p>
        </p:txBody>
      </p:sp>
      <p:sp>
        <p:nvSpPr>
          <p:cNvPr id="230" name="矩形 229"/>
          <p:cNvSpPr/>
          <p:nvPr/>
        </p:nvSpPr>
        <p:spPr>
          <a:xfrm>
            <a:off x="1426721" y="4865440"/>
            <a:ext cx="3380486" cy="854080"/>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1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100" dirty="0">
              <a:solidFill>
                <a:schemeClr val="tx1">
                  <a:lumMod val="85000"/>
                  <a:lumOff val="15000"/>
                </a:schemeClr>
              </a:solidFill>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1+#ppt_w/2"/>
                                          </p:val>
                                        </p:tav>
                                        <p:tav tm="100000">
                                          <p:val>
                                            <p:strVal val="#ppt_x"/>
                                          </p:val>
                                        </p:tav>
                                      </p:tavLst>
                                    </p:anim>
                                    <p:anim calcmode="lin" valueType="num">
                                      <p:cBhvr additive="base">
                                        <p:cTn id="12" dur="500" fill="hold"/>
                                        <p:tgtEl>
                                          <p:spTgt spid="6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120"/>
                                        </p:tgtEl>
                                        <p:attrNameLst>
                                          <p:attrName>style.visibility</p:attrName>
                                        </p:attrNameLst>
                                      </p:cBhvr>
                                      <p:to>
                                        <p:strVal val="visible"/>
                                      </p:to>
                                    </p:set>
                                    <p:anim calcmode="lin" valueType="num">
                                      <p:cBhvr>
                                        <p:cTn id="16" dur="500" fill="hold"/>
                                        <p:tgtEl>
                                          <p:spTgt spid="120"/>
                                        </p:tgtEl>
                                        <p:attrNameLst>
                                          <p:attrName>ppt_w</p:attrName>
                                        </p:attrNameLst>
                                      </p:cBhvr>
                                      <p:tavLst>
                                        <p:tav tm="0">
                                          <p:val>
                                            <p:fltVal val="0"/>
                                          </p:val>
                                        </p:tav>
                                        <p:tav tm="100000">
                                          <p:val>
                                            <p:strVal val="#ppt_w"/>
                                          </p:val>
                                        </p:tav>
                                      </p:tavLst>
                                    </p:anim>
                                    <p:anim calcmode="lin" valueType="num">
                                      <p:cBhvr>
                                        <p:cTn id="17" dur="500" fill="hold"/>
                                        <p:tgtEl>
                                          <p:spTgt spid="120"/>
                                        </p:tgtEl>
                                        <p:attrNameLst>
                                          <p:attrName>ppt_h</p:attrName>
                                        </p:attrNameLst>
                                      </p:cBhvr>
                                      <p:tavLst>
                                        <p:tav tm="0">
                                          <p:val>
                                            <p:fltVal val="0"/>
                                          </p:val>
                                        </p:tav>
                                        <p:tav tm="100000">
                                          <p:val>
                                            <p:strVal val="#ppt_h"/>
                                          </p:val>
                                        </p:tav>
                                      </p:tavLst>
                                    </p:anim>
                                    <p:animEffect transition="in" filter="fade">
                                      <p:cBhvr>
                                        <p:cTn id="18" dur="500"/>
                                        <p:tgtEl>
                                          <p:spTgt spid="120"/>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21"/>
                                        </p:tgtEl>
                                        <p:attrNameLst>
                                          <p:attrName>style.visibility</p:attrName>
                                        </p:attrNameLst>
                                      </p:cBhvr>
                                      <p:to>
                                        <p:strVal val="visible"/>
                                      </p:to>
                                    </p:set>
                                    <p:anim calcmode="lin" valueType="num">
                                      <p:cBhvr additive="base">
                                        <p:cTn id="22" dur="500" fill="hold"/>
                                        <p:tgtEl>
                                          <p:spTgt spid="121"/>
                                        </p:tgtEl>
                                        <p:attrNameLst>
                                          <p:attrName>ppt_x</p:attrName>
                                        </p:attrNameLst>
                                      </p:cBhvr>
                                      <p:tavLst>
                                        <p:tav tm="0">
                                          <p:val>
                                            <p:strVal val="1+#ppt_w/2"/>
                                          </p:val>
                                        </p:tav>
                                        <p:tav tm="100000">
                                          <p:val>
                                            <p:strVal val="#ppt_x"/>
                                          </p:val>
                                        </p:tav>
                                      </p:tavLst>
                                    </p:anim>
                                    <p:anim calcmode="lin" valueType="num">
                                      <p:cBhvr additive="base">
                                        <p:cTn id="23" dur="500" fill="hold"/>
                                        <p:tgtEl>
                                          <p:spTgt spid="12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72"/>
                                        </p:tgtEl>
                                        <p:attrNameLst>
                                          <p:attrName>style.visibility</p:attrName>
                                        </p:attrNameLst>
                                      </p:cBhvr>
                                      <p:to>
                                        <p:strVal val="visible"/>
                                      </p:to>
                                    </p:set>
                                    <p:anim calcmode="lin" valueType="num">
                                      <p:cBhvr>
                                        <p:cTn id="27" dur="500" fill="hold"/>
                                        <p:tgtEl>
                                          <p:spTgt spid="172"/>
                                        </p:tgtEl>
                                        <p:attrNameLst>
                                          <p:attrName>ppt_w</p:attrName>
                                        </p:attrNameLst>
                                      </p:cBhvr>
                                      <p:tavLst>
                                        <p:tav tm="0">
                                          <p:val>
                                            <p:fltVal val="0"/>
                                          </p:val>
                                        </p:tav>
                                        <p:tav tm="100000">
                                          <p:val>
                                            <p:strVal val="#ppt_w"/>
                                          </p:val>
                                        </p:tav>
                                      </p:tavLst>
                                    </p:anim>
                                    <p:anim calcmode="lin" valueType="num">
                                      <p:cBhvr>
                                        <p:cTn id="28" dur="500" fill="hold"/>
                                        <p:tgtEl>
                                          <p:spTgt spid="172"/>
                                        </p:tgtEl>
                                        <p:attrNameLst>
                                          <p:attrName>ppt_h</p:attrName>
                                        </p:attrNameLst>
                                      </p:cBhvr>
                                      <p:tavLst>
                                        <p:tav tm="0">
                                          <p:val>
                                            <p:fltVal val="0"/>
                                          </p:val>
                                        </p:tav>
                                        <p:tav tm="100000">
                                          <p:val>
                                            <p:strVal val="#ppt_h"/>
                                          </p:val>
                                        </p:tav>
                                      </p:tavLst>
                                    </p:anim>
                                    <p:animEffect transition="in" filter="fade">
                                      <p:cBhvr>
                                        <p:cTn id="29" dur="500"/>
                                        <p:tgtEl>
                                          <p:spTgt spid="172"/>
                                        </p:tgtEl>
                                      </p:cBhvr>
                                    </p:animEffect>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173"/>
                                        </p:tgtEl>
                                        <p:attrNameLst>
                                          <p:attrName>style.visibility</p:attrName>
                                        </p:attrNameLst>
                                      </p:cBhvr>
                                      <p:to>
                                        <p:strVal val="visible"/>
                                      </p:to>
                                    </p:set>
                                    <p:anim calcmode="lin" valueType="num">
                                      <p:cBhvr additive="base">
                                        <p:cTn id="33" dur="500" fill="hold"/>
                                        <p:tgtEl>
                                          <p:spTgt spid="173"/>
                                        </p:tgtEl>
                                        <p:attrNameLst>
                                          <p:attrName>ppt_x</p:attrName>
                                        </p:attrNameLst>
                                      </p:cBhvr>
                                      <p:tavLst>
                                        <p:tav tm="0">
                                          <p:val>
                                            <p:strVal val="1+#ppt_w/2"/>
                                          </p:val>
                                        </p:tav>
                                        <p:tav tm="100000">
                                          <p:val>
                                            <p:strVal val="#ppt_x"/>
                                          </p:val>
                                        </p:tav>
                                      </p:tavLst>
                                    </p:anim>
                                    <p:anim calcmode="lin" valueType="num">
                                      <p:cBhvr additive="base">
                                        <p:cTn id="34" dur="500" fill="hold"/>
                                        <p:tgtEl>
                                          <p:spTgt spid="173"/>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224"/>
                                        </p:tgtEl>
                                        <p:attrNameLst>
                                          <p:attrName>style.visibility</p:attrName>
                                        </p:attrNameLst>
                                      </p:cBhvr>
                                      <p:to>
                                        <p:strVal val="visible"/>
                                      </p:to>
                                    </p:set>
                                    <p:anim calcmode="lin" valueType="num">
                                      <p:cBhvr>
                                        <p:cTn id="38" dur="500" fill="hold"/>
                                        <p:tgtEl>
                                          <p:spTgt spid="224"/>
                                        </p:tgtEl>
                                        <p:attrNameLst>
                                          <p:attrName>ppt_w</p:attrName>
                                        </p:attrNameLst>
                                      </p:cBhvr>
                                      <p:tavLst>
                                        <p:tav tm="0">
                                          <p:val>
                                            <p:fltVal val="0"/>
                                          </p:val>
                                        </p:tav>
                                        <p:tav tm="100000">
                                          <p:val>
                                            <p:strVal val="#ppt_w"/>
                                          </p:val>
                                        </p:tav>
                                      </p:tavLst>
                                    </p:anim>
                                    <p:anim calcmode="lin" valueType="num">
                                      <p:cBhvr>
                                        <p:cTn id="39" dur="500" fill="hold"/>
                                        <p:tgtEl>
                                          <p:spTgt spid="224"/>
                                        </p:tgtEl>
                                        <p:attrNameLst>
                                          <p:attrName>ppt_h</p:attrName>
                                        </p:attrNameLst>
                                      </p:cBhvr>
                                      <p:tavLst>
                                        <p:tav tm="0">
                                          <p:val>
                                            <p:fltVal val="0"/>
                                          </p:val>
                                        </p:tav>
                                        <p:tav tm="100000">
                                          <p:val>
                                            <p:strVal val="#ppt_h"/>
                                          </p:val>
                                        </p:tav>
                                      </p:tavLst>
                                    </p:anim>
                                    <p:animEffect transition="in" filter="fade">
                                      <p:cBhvr>
                                        <p:cTn id="40" dur="500"/>
                                        <p:tgtEl>
                                          <p:spTgt spid="224"/>
                                        </p:tgtEl>
                                      </p:cBhvr>
                                    </p:animEffect>
                                  </p:childTnLst>
                                </p:cTn>
                              </p:par>
                              <p:par>
                                <p:cTn id="41" presetID="2" presetClass="entr" presetSubtype="8" fill="hold" grpId="0" nodeType="withEffect">
                                  <p:stCondLst>
                                    <p:cond delay="0"/>
                                  </p:stCondLst>
                                  <p:childTnLst>
                                    <p:set>
                                      <p:cBhvr>
                                        <p:cTn id="42" dur="1" fill="hold">
                                          <p:stCondLst>
                                            <p:cond delay="0"/>
                                          </p:stCondLst>
                                        </p:cTn>
                                        <p:tgtEl>
                                          <p:spTgt spid="225"/>
                                        </p:tgtEl>
                                        <p:attrNameLst>
                                          <p:attrName>style.visibility</p:attrName>
                                        </p:attrNameLst>
                                      </p:cBhvr>
                                      <p:to>
                                        <p:strVal val="visible"/>
                                      </p:to>
                                    </p:set>
                                    <p:anim calcmode="lin" valueType="num">
                                      <p:cBhvr additive="base">
                                        <p:cTn id="43" dur="500" fill="hold"/>
                                        <p:tgtEl>
                                          <p:spTgt spid="225"/>
                                        </p:tgtEl>
                                        <p:attrNameLst>
                                          <p:attrName>ppt_x</p:attrName>
                                        </p:attrNameLst>
                                      </p:cBhvr>
                                      <p:tavLst>
                                        <p:tav tm="0">
                                          <p:val>
                                            <p:strVal val="0-#ppt_w/2"/>
                                          </p:val>
                                        </p:tav>
                                        <p:tav tm="100000">
                                          <p:val>
                                            <p:strVal val="#ppt_x"/>
                                          </p:val>
                                        </p:tav>
                                      </p:tavLst>
                                    </p:anim>
                                    <p:anim calcmode="lin" valueType="num">
                                      <p:cBhvr additive="base">
                                        <p:cTn id="44" dur="500" fill="hold"/>
                                        <p:tgtEl>
                                          <p:spTgt spid="225"/>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26"/>
                                        </p:tgtEl>
                                        <p:attrNameLst>
                                          <p:attrName>style.visibility</p:attrName>
                                        </p:attrNameLst>
                                      </p:cBhvr>
                                      <p:to>
                                        <p:strVal val="visible"/>
                                      </p:to>
                                    </p:set>
                                    <p:anim calcmode="lin" valueType="num">
                                      <p:cBhvr additive="base">
                                        <p:cTn id="47" dur="500" fill="hold"/>
                                        <p:tgtEl>
                                          <p:spTgt spid="226"/>
                                        </p:tgtEl>
                                        <p:attrNameLst>
                                          <p:attrName>ppt_x</p:attrName>
                                        </p:attrNameLst>
                                      </p:cBhvr>
                                      <p:tavLst>
                                        <p:tav tm="0">
                                          <p:val>
                                            <p:strVal val="0-#ppt_w/2"/>
                                          </p:val>
                                        </p:tav>
                                        <p:tav tm="100000">
                                          <p:val>
                                            <p:strVal val="#ppt_x"/>
                                          </p:val>
                                        </p:tav>
                                      </p:tavLst>
                                    </p:anim>
                                    <p:anim calcmode="lin" valueType="num">
                                      <p:cBhvr additive="base">
                                        <p:cTn id="48" dur="500" fill="hold"/>
                                        <p:tgtEl>
                                          <p:spTgt spid="226"/>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27"/>
                                        </p:tgtEl>
                                        <p:attrNameLst>
                                          <p:attrName>style.visibility</p:attrName>
                                        </p:attrNameLst>
                                      </p:cBhvr>
                                      <p:to>
                                        <p:strVal val="visible"/>
                                      </p:to>
                                    </p:set>
                                    <p:anim calcmode="lin" valueType="num">
                                      <p:cBhvr additive="base">
                                        <p:cTn id="51" dur="500" fill="hold"/>
                                        <p:tgtEl>
                                          <p:spTgt spid="227"/>
                                        </p:tgtEl>
                                        <p:attrNameLst>
                                          <p:attrName>ppt_x</p:attrName>
                                        </p:attrNameLst>
                                      </p:cBhvr>
                                      <p:tavLst>
                                        <p:tav tm="0">
                                          <p:val>
                                            <p:strVal val="0-#ppt_w/2"/>
                                          </p:val>
                                        </p:tav>
                                        <p:tav tm="100000">
                                          <p:val>
                                            <p:strVal val="#ppt_x"/>
                                          </p:val>
                                        </p:tav>
                                      </p:tavLst>
                                    </p:anim>
                                    <p:anim calcmode="lin" valueType="num">
                                      <p:cBhvr additive="base">
                                        <p:cTn id="52" dur="500" fill="hold"/>
                                        <p:tgtEl>
                                          <p:spTgt spid="227"/>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28"/>
                                        </p:tgtEl>
                                        <p:attrNameLst>
                                          <p:attrName>style.visibility</p:attrName>
                                        </p:attrNameLst>
                                      </p:cBhvr>
                                      <p:to>
                                        <p:strVal val="visible"/>
                                      </p:to>
                                    </p:set>
                                    <p:anim calcmode="lin" valueType="num">
                                      <p:cBhvr additive="base">
                                        <p:cTn id="55" dur="500" fill="hold"/>
                                        <p:tgtEl>
                                          <p:spTgt spid="228"/>
                                        </p:tgtEl>
                                        <p:attrNameLst>
                                          <p:attrName>ppt_x</p:attrName>
                                        </p:attrNameLst>
                                      </p:cBhvr>
                                      <p:tavLst>
                                        <p:tav tm="0">
                                          <p:val>
                                            <p:strVal val="0-#ppt_w/2"/>
                                          </p:val>
                                        </p:tav>
                                        <p:tav tm="100000">
                                          <p:val>
                                            <p:strVal val="#ppt_x"/>
                                          </p:val>
                                        </p:tav>
                                      </p:tavLst>
                                    </p:anim>
                                    <p:anim calcmode="lin" valueType="num">
                                      <p:cBhvr additive="base">
                                        <p:cTn id="56" dur="500" fill="hold"/>
                                        <p:tgtEl>
                                          <p:spTgt spid="228"/>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29"/>
                                        </p:tgtEl>
                                        <p:attrNameLst>
                                          <p:attrName>style.visibility</p:attrName>
                                        </p:attrNameLst>
                                      </p:cBhvr>
                                      <p:to>
                                        <p:strVal val="visible"/>
                                      </p:to>
                                    </p:set>
                                    <p:anim calcmode="lin" valueType="num">
                                      <p:cBhvr additive="base">
                                        <p:cTn id="59" dur="500" fill="hold"/>
                                        <p:tgtEl>
                                          <p:spTgt spid="229"/>
                                        </p:tgtEl>
                                        <p:attrNameLst>
                                          <p:attrName>ppt_x</p:attrName>
                                        </p:attrNameLst>
                                      </p:cBhvr>
                                      <p:tavLst>
                                        <p:tav tm="0">
                                          <p:val>
                                            <p:strVal val="0-#ppt_w/2"/>
                                          </p:val>
                                        </p:tav>
                                        <p:tav tm="100000">
                                          <p:val>
                                            <p:strVal val="#ppt_x"/>
                                          </p:val>
                                        </p:tav>
                                      </p:tavLst>
                                    </p:anim>
                                    <p:anim calcmode="lin" valueType="num">
                                      <p:cBhvr additive="base">
                                        <p:cTn id="60" dur="500" fill="hold"/>
                                        <p:tgtEl>
                                          <p:spTgt spid="229"/>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30"/>
                                        </p:tgtEl>
                                        <p:attrNameLst>
                                          <p:attrName>style.visibility</p:attrName>
                                        </p:attrNameLst>
                                      </p:cBhvr>
                                      <p:to>
                                        <p:strVal val="visible"/>
                                      </p:to>
                                    </p:set>
                                    <p:anim calcmode="lin" valueType="num">
                                      <p:cBhvr additive="base">
                                        <p:cTn id="63" dur="500" fill="hold"/>
                                        <p:tgtEl>
                                          <p:spTgt spid="230"/>
                                        </p:tgtEl>
                                        <p:attrNameLst>
                                          <p:attrName>ppt_x</p:attrName>
                                        </p:attrNameLst>
                                      </p:cBhvr>
                                      <p:tavLst>
                                        <p:tav tm="0">
                                          <p:val>
                                            <p:strVal val="0-#ppt_w/2"/>
                                          </p:val>
                                        </p:tav>
                                        <p:tav tm="100000">
                                          <p:val>
                                            <p:strVal val="#ppt_x"/>
                                          </p:val>
                                        </p:tav>
                                      </p:tavLst>
                                    </p:anim>
                                    <p:anim calcmode="lin" valueType="num">
                                      <p:cBhvr additive="base">
                                        <p:cTn id="64" dur="500" fill="hold"/>
                                        <p:tgtEl>
                                          <p:spTgt spid="2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120" grpId="0"/>
      <p:bldP spid="172" grpId="0"/>
      <p:bldP spid="224" grpId="0"/>
      <p:bldP spid="225" grpId="0"/>
      <p:bldP spid="226" grpId="0"/>
      <p:bldP spid="227" grpId="0"/>
      <p:bldP spid="228" grpId="0"/>
      <p:bldP spid="229" grpId="0"/>
      <p:bldP spid="2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09870" y="2210937"/>
            <a:ext cx="1924813" cy="1912280"/>
          </a:xfrm>
          <a:prstGeom prst="rect">
            <a:avLst/>
          </a:prstGeom>
        </p:spPr>
      </p:pic>
      <p:sp>
        <p:nvSpPr>
          <p:cNvPr id="4" name="文本占位符 16"/>
          <p:cNvSpPr txBox="1"/>
          <p:nvPr/>
        </p:nvSpPr>
        <p:spPr>
          <a:xfrm>
            <a:off x="2363690" y="2607801"/>
            <a:ext cx="1362148" cy="1056123"/>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5400" b="0" dirty="0" smtClean="0">
                <a:solidFill>
                  <a:srgbClr val="FFC7D2"/>
                </a:solidFill>
              </a:rPr>
              <a:t>01</a:t>
            </a:r>
            <a:endParaRPr lang="en-US" altLang="zh-CN" sz="5400" b="0" dirty="0">
              <a:solidFill>
                <a:srgbClr val="FFC7D2"/>
              </a:solidFill>
            </a:endParaRPr>
          </a:p>
        </p:txBody>
      </p:sp>
      <p:sp>
        <p:nvSpPr>
          <p:cNvPr id="5" name="文本占位符 16"/>
          <p:cNvSpPr txBox="1"/>
          <p:nvPr/>
        </p:nvSpPr>
        <p:spPr>
          <a:xfrm>
            <a:off x="4353897" y="2781920"/>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sz="4000" dirty="0" smtClean="0">
                <a:solidFill>
                  <a:srgbClr val="EA4957"/>
                </a:solidFill>
              </a:rPr>
              <a:t>基本工作概述</a:t>
            </a:r>
            <a:endParaRPr lang="zh-CN" altLang="en-US" sz="4000" dirty="0">
              <a:solidFill>
                <a:srgbClr val="EA4957"/>
              </a:solidFill>
            </a:endParaRPr>
          </a:p>
        </p:txBody>
      </p:sp>
      <p:sp>
        <p:nvSpPr>
          <p:cNvPr id="6" name="文本占位符 16"/>
          <p:cNvSpPr txBox="1"/>
          <p:nvPr/>
        </p:nvSpPr>
        <p:spPr>
          <a:xfrm>
            <a:off x="4353897" y="3489806"/>
            <a:ext cx="3276359" cy="1292662"/>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000" dirty="0">
                <a:solidFill>
                  <a:schemeClr val="tx1">
                    <a:lumMod val="65000"/>
                    <a:lumOff val="35000"/>
                  </a:schemeClr>
                </a:solidFill>
              </a:rPr>
              <a:t>The spring and autumn period and the visual studio is one of the enterprises and individuals to provide professional creativity, brand integration design consultants, more than 10 years working experience. To customers as the benchmark, with wisdom grafting business and the arts.</a:t>
            </a:r>
            <a:endParaRPr lang="zh-CN" altLang="zh-CN" sz="1000" dirty="0">
              <a:solidFill>
                <a:schemeClr val="tx1">
                  <a:lumMod val="65000"/>
                  <a:lumOff val="35000"/>
                </a:schemeClr>
              </a:solidFill>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6663" y="579945"/>
            <a:ext cx="3936256" cy="63531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18" presetClass="entr" presetSubtype="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strips(downRight)">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596896" y="2247296"/>
          <a:ext cx="10998201" cy="3461171"/>
        </p:xfrm>
        <a:graphic>
          <a:graphicData uri="http://schemas.openxmlformats.org/drawingml/2006/table">
            <a:tbl>
              <a:tblPr firstRow="1" bandRow="1">
                <a:tableStyleId>{7DF18680-E054-41AD-8BC1-D1AEF772440D}</a:tableStyleId>
              </a:tblPr>
              <a:tblGrid>
                <a:gridCol w="2336805"/>
                <a:gridCol w="721783"/>
                <a:gridCol w="721783"/>
                <a:gridCol w="721783"/>
                <a:gridCol w="721783"/>
                <a:gridCol w="721783"/>
                <a:gridCol w="721783"/>
                <a:gridCol w="721783"/>
                <a:gridCol w="721783"/>
                <a:gridCol w="721783"/>
                <a:gridCol w="721783"/>
                <a:gridCol w="721783"/>
                <a:gridCol w="721783"/>
              </a:tblGrid>
              <a:tr h="494453">
                <a:tc>
                  <a:txBody>
                    <a:bodyPr/>
                    <a:lstStyle/>
                    <a:p>
                      <a:pPr algn="ctr"/>
                      <a:r>
                        <a:rPr lang="zh-CN" altLang="en-US" sz="1300" dirty="0" smtClean="0"/>
                        <a:t>计划项目</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c>
                  <a:txBody>
                    <a:bodyPr/>
                    <a:lstStyle/>
                    <a:p>
                      <a:pPr algn="ctr"/>
                      <a:r>
                        <a:rPr lang="en-US" altLang="zh-CN" sz="1300" dirty="0" smtClean="0"/>
                        <a:t>JAN</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c>
                  <a:txBody>
                    <a:bodyPr/>
                    <a:lstStyle/>
                    <a:p>
                      <a:pPr algn="ctr"/>
                      <a:r>
                        <a:rPr lang="en-US" altLang="zh-CN" sz="1300" dirty="0" smtClean="0"/>
                        <a:t>FEB</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c>
                  <a:txBody>
                    <a:bodyPr/>
                    <a:lstStyle/>
                    <a:p>
                      <a:pPr algn="ctr"/>
                      <a:r>
                        <a:rPr lang="en-US" altLang="zh-CN" sz="1300" dirty="0" smtClean="0"/>
                        <a:t>MAR</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c>
                  <a:txBody>
                    <a:bodyPr/>
                    <a:lstStyle/>
                    <a:p>
                      <a:pPr algn="ctr"/>
                      <a:r>
                        <a:rPr lang="en-US" altLang="zh-CN" sz="1300" dirty="0" smtClean="0"/>
                        <a:t>APR</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c>
                  <a:txBody>
                    <a:bodyPr/>
                    <a:lstStyle/>
                    <a:p>
                      <a:pPr algn="ctr"/>
                      <a:r>
                        <a:rPr lang="en-US" altLang="zh-CN" sz="1300" dirty="0" smtClean="0"/>
                        <a:t>MAY</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c>
                  <a:txBody>
                    <a:bodyPr/>
                    <a:lstStyle/>
                    <a:p>
                      <a:pPr algn="ctr"/>
                      <a:r>
                        <a:rPr lang="en-US" altLang="zh-CN" sz="1300" dirty="0" smtClean="0"/>
                        <a:t>JUN</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c>
                  <a:txBody>
                    <a:bodyPr/>
                    <a:lstStyle/>
                    <a:p>
                      <a:pPr algn="ctr"/>
                      <a:r>
                        <a:rPr lang="en-US" altLang="zh-CN" sz="1300" dirty="0" smtClean="0"/>
                        <a:t>JUL</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c>
                  <a:txBody>
                    <a:bodyPr/>
                    <a:lstStyle/>
                    <a:p>
                      <a:pPr algn="ctr"/>
                      <a:r>
                        <a:rPr lang="en-US" altLang="zh-CN" sz="1300" dirty="0" smtClean="0"/>
                        <a:t>AUG</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c>
                  <a:txBody>
                    <a:bodyPr/>
                    <a:lstStyle/>
                    <a:p>
                      <a:pPr algn="ctr"/>
                      <a:r>
                        <a:rPr lang="en-US" altLang="zh-CN" sz="1300" dirty="0" smtClean="0"/>
                        <a:t>SEP</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c>
                  <a:txBody>
                    <a:bodyPr/>
                    <a:lstStyle/>
                    <a:p>
                      <a:pPr algn="ctr"/>
                      <a:r>
                        <a:rPr lang="en-US" altLang="zh-CN" sz="1300" dirty="0" smtClean="0"/>
                        <a:t>OCT</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c>
                  <a:txBody>
                    <a:bodyPr/>
                    <a:lstStyle/>
                    <a:p>
                      <a:pPr algn="ctr"/>
                      <a:r>
                        <a:rPr lang="en-US" altLang="zh-CN" sz="1300" dirty="0" smtClean="0"/>
                        <a:t>NOV</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c>
                  <a:txBody>
                    <a:bodyPr/>
                    <a:lstStyle/>
                    <a:p>
                      <a:pPr algn="ctr"/>
                      <a:r>
                        <a:rPr lang="en-US" altLang="zh-CN" sz="1300" dirty="0" smtClean="0"/>
                        <a:t>DEC</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r>
              <a:tr h="494453">
                <a:tc>
                  <a:txBody>
                    <a:bodyPr/>
                    <a:lstStyle/>
                    <a:p>
                      <a:pPr algn="l"/>
                      <a:r>
                        <a:rPr lang="en-US" altLang="zh-CN" sz="1300" dirty="0" smtClean="0"/>
                        <a:t>Development Meeting</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Concept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Sketching</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Design &amp;</a:t>
                      </a:r>
                      <a:r>
                        <a:rPr lang="en-US" altLang="zh-CN" sz="1300" baseline="0" dirty="0" smtClean="0"/>
                        <a:t> Development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Review &amp; Refinement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File and Launch</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bl>
          </a:graphicData>
        </a:graphic>
      </p:graphicFrame>
      <p:sp>
        <p:nvSpPr>
          <p:cNvPr id="5" name="圆角矩形 4"/>
          <p:cNvSpPr/>
          <p:nvPr/>
        </p:nvSpPr>
        <p:spPr>
          <a:xfrm>
            <a:off x="2967567" y="2856895"/>
            <a:ext cx="139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圆角矩形 5"/>
          <p:cNvSpPr/>
          <p:nvPr/>
        </p:nvSpPr>
        <p:spPr>
          <a:xfrm>
            <a:off x="3676267" y="3351424"/>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圆角矩形 6"/>
          <p:cNvSpPr/>
          <p:nvPr/>
        </p:nvSpPr>
        <p:spPr>
          <a:xfrm>
            <a:off x="5126167" y="3845953"/>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圆角矩形 7"/>
          <p:cNvSpPr/>
          <p:nvPr/>
        </p:nvSpPr>
        <p:spPr>
          <a:xfrm>
            <a:off x="6576900" y="4340483"/>
            <a:ext cx="355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圆角矩形 8"/>
          <p:cNvSpPr/>
          <p:nvPr/>
        </p:nvSpPr>
        <p:spPr>
          <a:xfrm>
            <a:off x="8743845" y="4835012"/>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圆角矩形 9"/>
          <p:cNvSpPr/>
          <p:nvPr/>
        </p:nvSpPr>
        <p:spPr>
          <a:xfrm>
            <a:off x="10182000" y="5329541"/>
            <a:ext cx="1344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圆角矩形 10"/>
          <p:cNvSpPr/>
          <p:nvPr/>
        </p:nvSpPr>
        <p:spPr>
          <a:xfrm>
            <a:off x="2967567" y="2856895"/>
            <a:ext cx="672000" cy="240000"/>
          </a:xfrm>
          <a:prstGeom prst="roundRect">
            <a:avLst>
              <a:gd name="adj" fmla="val 50000"/>
            </a:avLst>
          </a:prstGeom>
          <a:solidFill>
            <a:srgbClr val="F61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圆角矩形 11"/>
          <p:cNvSpPr/>
          <p:nvPr/>
        </p:nvSpPr>
        <p:spPr>
          <a:xfrm>
            <a:off x="3676267" y="3351424"/>
            <a:ext cx="864000" cy="240000"/>
          </a:xfrm>
          <a:prstGeom prst="roundRect">
            <a:avLst>
              <a:gd name="adj" fmla="val 50000"/>
            </a:avLst>
          </a:prstGeom>
          <a:solidFill>
            <a:srgbClr val="F61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圆角矩形 12"/>
          <p:cNvSpPr/>
          <p:nvPr/>
        </p:nvSpPr>
        <p:spPr>
          <a:xfrm>
            <a:off x="5126167" y="3845953"/>
            <a:ext cx="1344000" cy="240000"/>
          </a:xfrm>
          <a:prstGeom prst="roundRect">
            <a:avLst>
              <a:gd name="adj" fmla="val 50000"/>
            </a:avLst>
          </a:prstGeom>
          <a:solidFill>
            <a:srgbClr val="F61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圆角矩形 13"/>
          <p:cNvSpPr/>
          <p:nvPr/>
        </p:nvSpPr>
        <p:spPr>
          <a:xfrm>
            <a:off x="6576900" y="4340483"/>
            <a:ext cx="672000" cy="240000"/>
          </a:xfrm>
          <a:prstGeom prst="roundRect">
            <a:avLst>
              <a:gd name="adj" fmla="val 50000"/>
            </a:avLst>
          </a:prstGeom>
          <a:solidFill>
            <a:srgbClr val="F61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圆角矩形 14"/>
          <p:cNvSpPr/>
          <p:nvPr/>
        </p:nvSpPr>
        <p:spPr>
          <a:xfrm>
            <a:off x="8743845" y="4835012"/>
            <a:ext cx="384000" cy="240000"/>
          </a:xfrm>
          <a:prstGeom prst="roundRect">
            <a:avLst>
              <a:gd name="adj" fmla="val 50000"/>
            </a:avLst>
          </a:prstGeom>
          <a:solidFill>
            <a:srgbClr val="F61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p:nvSpPr>
        <p:spPr>
          <a:xfrm>
            <a:off x="824867" y="1337536"/>
            <a:ext cx="10542266" cy="613694"/>
          </a:xfrm>
          <a:prstGeom prst="rect">
            <a:avLst/>
          </a:prstGeom>
        </p:spPr>
        <p:txBody>
          <a:bodyPr wrap="square">
            <a:spAutoFit/>
          </a:bodyPr>
          <a:lstStyle/>
          <a:p>
            <a:pPr marL="171450" indent="-171450">
              <a:lnSpc>
                <a:spcPct val="150000"/>
              </a:lnSpc>
              <a:spcAft>
                <a:spcPts val="600"/>
              </a:spcAft>
              <a:buClr>
                <a:schemeClr val="accent1"/>
              </a:buClr>
              <a:buFont typeface="Arial" panose="020B0604020202020204" pitchFamily="34" charset="0"/>
              <a:buChar char="•"/>
            </a:pPr>
            <a:r>
              <a:rPr lang="zh-CN" altLang="en-US" sz="1200" dirty="0">
                <a:solidFill>
                  <a:schemeClr val="tx1">
                    <a:lumMod val="65000"/>
                    <a:lumOff val="3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标尺。</a:t>
            </a:r>
            <a:endParaRPr lang="zh-CN" altLang="en-US" sz="1200" dirty="0">
              <a:solidFill>
                <a:schemeClr val="tx1">
                  <a:lumMod val="65000"/>
                  <a:lumOff val="35000"/>
                </a:schemeClr>
              </a:solidFill>
              <a:latin typeface="+mn-ea"/>
            </a:endParaRPr>
          </a:p>
        </p:txBody>
      </p:sp>
      <p:sp>
        <p:nvSpPr>
          <p:cNvPr id="1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6199"/>
                            </p:stCondLst>
                            <p:childTnLst>
                              <p:par>
                                <p:cTn id="13" presetID="37"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9" fill="hold">
                            <p:stCondLst>
                              <p:cond delay="7199"/>
                            </p:stCondLst>
                            <p:childTnLst>
                              <p:par>
                                <p:cTn id="20" presetID="1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250"/>
                                        <p:tgtEl>
                                          <p:spTgt spid="5"/>
                                        </p:tgtEl>
                                        <p:attrNameLst>
                                          <p:attrName>ppt_x</p:attrName>
                                        </p:attrNameLst>
                                      </p:cBhvr>
                                      <p:tavLst>
                                        <p:tav tm="0">
                                          <p:val>
                                            <p:strVal val="#ppt_x-#ppt_w*1.125000"/>
                                          </p:val>
                                        </p:tav>
                                        <p:tav tm="100000">
                                          <p:val>
                                            <p:strVal val="#ppt_x"/>
                                          </p:val>
                                        </p:tav>
                                      </p:tavLst>
                                    </p:anim>
                                    <p:animEffect transition="in" filter="wipe(right)">
                                      <p:cBhvr>
                                        <p:cTn id="23" dur="250"/>
                                        <p:tgtEl>
                                          <p:spTgt spid="5"/>
                                        </p:tgtEl>
                                      </p:cBhvr>
                                    </p:animEffect>
                                  </p:childTnLst>
                                </p:cTn>
                              </p:par>
                            </p:childTnLst>
                          </p:cTn>
                        </p:par>
                        <p:par>
                          <p:cTn id="24" fill="hold">
                            <p:stCondLst>
                              <p:cond delay="7699"/>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250"/>
                                        <p:tgtEl>
                                          <p:spTgt spid="11"/>
                                        </p:tgtEl>
                                      </p:cBhvr>
                                    </p:animEffect>
                                  </p:childTnLst>
                                </p:cTn>
                              </p:par>
                            </p:childTnLst>
                          </p:cTn>
                        </p:par>
                        <p:par>
                          <p:cTn id="28" fill="hold">
                            <p:stCondLst>
                              <p:cond delay="8199"/>
                            </p:stCondLst>
                            <p:childTnLst>
                              <p:par>
                                <p:cTn id="29" presetID="1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250"/>
                                        <p:tgtEl>
                                          <p:spTgt spid="6"/>
                                        </p:tgtEl>
                                        <p:attrNameLst>
                                          <p:attrName>ppt_x</p:attrName>
                                        </p:attrNameLst>
                                      </p:cBhvr>
                                      <p:tavLst>
                                        <p:tav tm="0">
                                          <p:val>
                                            <p:strVal val="#ppt_x-#ppt_w*1.125000"/>
                                          </p:val>
                                        </p:tav>
                                        <p:tav tm="100000">
                                          <p:val>
                                            <p:strVal val="#ppt_x"/>
                                          </p:val>
                                        </p:tav>
                                      </p:tavLst>
                                    </p:anim>
                                    <p:animEffect transition="in" filter="wipe(right)">
                                      <p:cBhvr>
                                        <p:cTn id="32" dur="250"/>
                                        <p:tgtEl>
                                          <p:spTgt spid="6"/>
                                        </p:tgtEl>
                                      </p:cBhvr>
                                    </p:animEffect>
                                  </p:childTnLst>
                                </p:cTn>
                              </p:par>
                            </p:childTnLst>
                          </p:cTn>
                        </p:par>
                        <p:par>
                          <p:cTn id="33" fill="hold">
                            <p:stCondLst>
                              <p:cond delay="8699"/>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250"/>
                                        <p:tgtEl>
                                          <p:spTgt spid="12"/>
                                        </p:tgtEl>
                                      </p:cBhvr>
                                    </p:animEffect>
                                  </p:childTnLst>
                                </p:cTn>
                              </p:par>
                            </p:childTnLst>
                          </p:cTn>
                        </p:par>
                        <p:par>
                          <p:cTn id="37" fill="hold">
                            <p:stCondLst>
                              <p:cond delay="9199"/>
                            </p:stCondLst>
                            <p:childTnLst>
                              <p:par>
                                <p:cTn id="38" presetID="12" presetClass="entr" presetSubtype="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250"/>
                                        <p:tgtEl>
                                          <p:spTgt spid="7"/>
                                        </p:tgtEl>
                                        <p:attrNameLst>
                                          <p:attrName>ppt_x</p:attrName>
                                        </p:attrNameLst>
                                      </p:cBhvr>
                                      <p:tavLst>
                                        <p:tav tm="0">
                                          <p:val>
                                            <p:strVal val="#ppt_x-#ppt_w*1.125000"/>
                                          </p:val>
                                        </p:tav>
                                        <p:tav tm="100000">
                                          <p:val>
                                            <p:strVal val="#ppt_x"/>
                                          </p:val>
                                        </p:tav>
                                      </p:tavLst>
                                    </p:anim>
                                    <p:animEffect transition="in" filter="wipe(right)">
                                      <p:cBhvr>
                                        <p:cTn id="41" dur="250"/>
                                        <p:tgtEl>
                                          <p:spTgt spid="7"/>
                                        </p:tgtEl>
                                      </p:cBhvr>
                                    </p:animEffect>
                                  </p:childTnLst>
                                </p:cTn>
                              </p:par>
                            </p:childTnLst>
                          </p:cTn>
                        </p:par>
                        <p:par>
                          <p:cTn id="42" fill="hold">
                            <p:stCondLst>
                              <p:cond delay="9699"/>
                            </p:stCondLst>
                            <p:childTnLst>
                              <p:par>
                                <p:cTn id="43" presetID="22" presetClass="entr" presetSubtype="8"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250"/>
                                        <p:tgtEl>
                                          <p:spTgt spid="13"/>
                                        </p:tgtEl>
                                      </p:cBhvr>
                                    </p:animEffect>
                                  </p:childTnLst>
                                </p:cTn>
                              </p:par>
                            </p:childTnLst>
                          </p:cTn>
                        </p:par>
                        <p:par>
                          <p:cTn id="46" fill="hold">
                            <p:stCondLst>
                              <p:cond delay="10199"/>
                            </p:stCondLst>
                            <p:childTnLst>
                              <p:par>
                                <p:cTn id="47" presetID="12" presetClass="entr" presetSubtype="8"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250"/>
                                        <p:tgtEl>
                                          <p:spTgt spid="8"/>
                                        </p:tgtEl>
                                        <p:attrNameLst>
                                          <p:attrName>ppt_x</p:attrName>
                                        </p:attrNameLst>
                                      </p:cBhvr>
                                      <p:tavLst>
                                        <p:tav tm="0">
                                          <p:val>
                                            <p:strVal val="#ppt_x-#ppt_w*1.125000"/>
                                          </p:val>
                                        </p:tav>
                                        <p:tav tm="100000">
                                          <p:val>
                                            <p:strVal val="#ppt_x"/>
                                          </p:val>
                                        </p:tav>
                                      </p:tavLst>
                                    </p:anim>
                                    <p:animEffect transition="in" filter="wipe(right)">
                                      <p:cBhvr>
                                        <p:cTn id="50" dur="250"/>
                                        <p:tgtEl>
                                          <p:spTgt spid="8"/>
                                        </p:tgtEl>
                                      </p:cBhvr>
                                    </p:animEffect>
                                  </p:childTnLst>
                                </p:cTn>
                              </p:par>
                            </p:childTnLst>
                          </p:cTn>
                        </p:par>
                        <p:par>
                          <p:cTn id="51" fill="hold">
                            <p:stCondLst>
                              <p:cond delay="10699"/>
                            </p:stCondLst>
                            <p:childTnLst>
                              <p:par>
                                <p:cTn id="52" presetID="22" presetClass="entr" presetSubtype="8"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250"/>
                                        <p:tgtEl>
                                          <p:spTgt spid="14"/>
                                        </p:tgtEl>
                                      </p:cBhvr>
                                    </p:animEffect>
                                  </p:childTnLst>
                                </p:cTn>
                              </p:par>
                            </p:childTnLst>
                          </p:cTn>
                        </p:par>
                        <p:par>
                          <p:cTn id="55" fill="hold">
                            <p:stCondLst>
                              <p:cond delay="11199"/>
                            </p:stCondLst>
                            <p:childTnLst>
                              <p:par>
                                <p:cTn id="56" presetID="12" presetClass="entr" presetSubtype="8"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250"/>
                                        <p:tgtEl>
                                          <p:spTgt spid="9"/>
                                        </p:tgtEl>
                                        <p:attrNameLst>
                                          <p:attrName>ppt_x</p:attrName>
                                        </p:attrNameLst>
                                      </p:cBhvr>
                                      <p:tavLst>
                                        <p:tav tm="0">
                                          <p:val>
                                            <p:strVal val="#ppt_x-#ppt_w*1.125000"/>
                                          </p:val>
                                        </p:tav>
                                        <p:tav tm="100000">
                                          <p:val>
                                            <p:strVal val="#ppt_x"/>
                                          </p:val>
                                        </p:tav>
                                      </p:tavLst>
                                    </p:anim>
                                    <p:animEffect transition="in" filter="wipe(right)">
                                      <p:cBhvr>
                                        <p:cTn id="59" dur="250"/>
                                        <p:tgtEl>
                                          <p:spTgt spid="9"/>
                                        </p:tgtEl>
                                      </p:cBhvr>
                                    </p:animEffect>
                                  </p:childTnLst>
                                </p:cTn>
                              </p:par>
                            </p:childTnLst>
                          </p:cTn>
                        </p:par>
                        <p:par>
                          <p:cTn id="60" fill="hold">
                            <p:stCondLst>
                              <p:cond delay="11699"/>
                            </p:stCondLst>
                            <p:childTnLst>
                              <p:par>
                                <p:cTn id="61" presetID="22" presetClass="entr" presetSubtype="8"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250"/>
                                        <p:tgtEl>
                                          <p:spTgt spid="15"/>
                                        </p:tgtEl>
                                      </p:cBhvr>
                                    </p:animEffect>
                                  </p:childTnLst>
                                </p:cTn>
                              </p:par>
                            </p:childTnLst>
                          </p:cTn>
                        </p:par>
                        <p:par>
                          <p:cTn id="64" fill="hold">
                            <p:stCondLst>
                              <p:cond delay="12199"/>
                            </p:stCondLst>
                            <p:childTnLst>
                              <p:par>
                                <p:cTn id="65" presetID="12" presetClass="entr" presetSubtype="8"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250"/>
                                        <p:tgtEl>
                                          <p:spTgt spid="10"/>
                                        </p:tgtEl>
                                        <p:attrNameLst>
                                          <p:attrName>ppt_x</p:attrName>
                                        </p:attrNameLst>
                                      </p:cBhvr>
                                      <p:tavLst>
                                        <p:tav tm="0">
                                          <p:val>
                                            <p:strVal val="#ppt_x-#ppt_w*1.125000"/>
                                          </p:val>
                                        </p:tav>
                                        <p:tav tm="100000">
                                          <p:val>
                                            <p:strVal val="#ppt_x"/>
                                          </p:val>
                                        </p:tav>
                                      </p:tavLst>
                                    </p:anim>
                                    <p:animEffect transition="in" filter="wipe(right)">
                                      <p:cBhvr>
                                        <p:cTn id="68"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389915" y="1441021"/>
            <a:ext cx="3745908" cy="4821381"/>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mn-ea"/>
              <a:sym typeface="+mn-lt"/>
            </a:endParaRPr>
          </a:p>
        </p:txBody>
      </p:sp>
      <p:grpSp>
        <p:nvGrpSpPr>
          <p:cNvPr id="5" name="组合 4"/>
          <p:cNvGrpSpPr/>
          <p:nvPr/>
        </p:nvGrpSpPr>
        <p:grpSpPr>
          <a:xfrm>
            <a:off x="1295331" y="1496202"/>
            <a:ext cx="4286283" cy="2200603"/>
            <a:chOff x="2128741" y="1722189"/>
            <a:chExt cx="3000114" cy="2200603"/>
          </a:xfrm>
        </p:grpSpPr>
        <p:sp>
          <p:nvSpPr>
            <p:cNvPr id="6" name="矩形 5"/>
            <p:cNvSpPr/>
            <p:nvPr/>
          </p:nvSpPr>
          <p:spPr>
            <a:xfrm>
              <a:off x="2128741" y="1722189"/>
              <a:ext cx="2125716" cy="369332"/>
            </a:xfrm>
            <a:prstGeom prst="rect">
              <a:avLst/>
            </a:prstGeom>
          </p:spPr>
          <p:txBody>
            <a:bodyPr wrap="square">
              <a:spAutoFit/>
            </a:bodyPr>
            <a:lstStyle/>
            <a:p>
              <a:pPr fontAlgn="base">
                <a:spcBef>
                  <a:spcPct val="0"/>
                </a:spcBef>
                <a:spcAft>
                  <a:spcPts val="600"/>
                </a:spcAft>
                <a:buClr>
                  <a:srgbClr val="99CB38"/>
                </a:buClr>
              </a:pPr>
              <a:r>
                <a:rPr lang="en-US" altLang="zh-CN" dirty="0" smtClean="0">
                  <a:solidFill>
                    <a:schemeClr val="tx1">
                      <a:lumMod val="85000"/>
                      <a:lumOff val="15000"/>
                    </a:schemeClr>
                  </a:solidFill>
                  <a:cs typeface="+mn-ea"/>
                  <a:sym typeface="+mn-lt"/>
                </a:rPr>
                <a:t>ENTER YOUR TITLE</a:t>
              </a:r>
              <a:endParaRPr lang="zh-CN" altLang="en-US" sz="1200" dirty="0">
                <a:solidFill>
                  <a:schemeClr val="tx1">
                    <a:lumMod val="85000"/>
                    <a:lumOff val="15000"/>
                  </a:schemeClr>
                </a:solidFill>
                <a:cs typeface="+mn-ea"/>
                <a:sym typeface="+mn-lt"/>
              </a:endParaRPr>
            </a:p>
          </p:txBody>
        </p:sp>
        <p:sp>
          <p:nvSpPr>
            <p:cNvPr id="7" name="矩形 6"/>
            <p:cNvSpPr/>
            <p:nvPr/>
          </p:nvSpPr>
          <p:spPr>
            <a:xfrm>
              <a:off x="2128741" y="2091521"/>
              <a:ext cx="3000114" cy="1831271"/>
            </a:xfrm>
            <a:prstGeom prst="rect">
              <a:avLst/>
            </a:prstGeom>
          </p:spPr>
          <p:txBody>
            <a:bodyPr wrap="square">
              <a:spAutoFit/>
            </a:bodyPr>
            <a:lstStyle/>
            <a:p>
              <a:pPr fontAlgn="base">
                <a:lnSpc>
                  <a:spcPct val="150000"/>
                </a:lnSpc>
                <a:spcBef>
                  <a:spcPct val="0"/>
                </a:spcBef>
                <a:spcAft>
                  <a:spcPts val="600"/>
                </a:spcAft>
                <a:buClr>
                  <a:srgbClr val="99CB38"/>
                </a:buClr>
              </a:pPr>
              <a:r>
                <a:rPr lang="zh-CN" altLang="en-US" sz="1200" dirty="0" smtClean="0">
                  <a:solidFill>
                    <a:schemeClr val="tx1">
                      <a:lumMod val="85000"/>
                      <a:lumOff val="15000"/>
                    </a:schemeClr>
                  </a:solidFill>
                  <a:cs typeface="+mn-ea"/>
                  <a:sym typeface="+mn-lt"/>
                </a:rPr>
                <a:t>为</a:t>
              </a:r>
              <a:r>
                <a:rPr lang="zh-CN" altLang="en-US" sz="1200" dirty="0">
                  <a:solidFill>
                    <a:schemeClr val="tx1">
                      <a:lumMod val="85000"/>
                      <a:lumOff val="15000"/>
                    </a:schemeClr>
                  </a:solidFill>
                  <a:cs typeface="+mn-ea"/>
                  <a:sym typeface="+mn-lt"/>
                </a:rPr>
                <a:t>客户提供有效服务，是我们工作的方向和价值评价的标尺，成就客户就是成就我们</a:t>
              </a:r>
              <a:r>
                <a:rPr lang="zh-CN" altLang="en-US" sz="1200" dirty="0" smtClean="0">
                  <a:solidFill>
                    <a:schemeClr val="tx1">
                      <a:lumMod val="85000"/>
                      <a:lumOff val="15000"/>
                    </a:schemeClr>
                  </a:solidFill>
                  <a:cs typeface="+mn-ea"/>
                  <a:sym typeface="+mn-lt"/>
                </a:rPr>
                <a:t>自己。</a:t>
              </a: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endParaRPr lang="zh-CN" altLang="en-US" sz="1200" dirty="0">
                <a:solidFill>
                  <a:schemeClr val="tx1">
                    <a:lumMod val="85000"/>
                    <a:lumOff val="15000"/>
                  </a:schemeClr>
                </a:solidFill>
                <a:cs typeface="+mn-ea"/>
                <a:sym typeface="+mn-lt"/>
              </a:endParaRPr>
            </a:p>
            <a:p>
              <a:pPr fontAlgn="base">
                <a:lnSpc>
                  <a:spcPct val="150000"/>
                </a:lnSpc>
                <a:spcBef>
                  <a:spcPct val="0"/>
                </a:spcBef>
                <a:spcAft>
                  <a:spcPts val="600"/>
                </a:spcAft>
                <a:buClr>
                  <a:srgbClr val="99CB38"/>
                </a:buClr>
              </a:pP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r>
                <a:rPr lang="zh-CN" altLang="en-US" sz="1200" dirty="0" smtClean="0">
                  <a:solidFill>
                    <a:schemeClr val="tx1">
                      <a:lumMod val="85000"/>
                      <a:lumOff val="15000"/>
                    </a:schemeClr>
                  </a:solidFill>
                  <a:cs typeface="+mn-ea"/>
                  <a:sym typeface="+mn-lt"/>
                </a:rPr>
                <a:t>。</a:t>
              </a:r>
              <a:endParaRPr lang="zh-CN" altLang="en-US" sz="1200" dirty="0">
                <a:solidFill>
                  <a:schemeClr val="tx1">
                    <a:lumMod val="85000"/>
                    <a:lumOff val="15000"/>
                  </a:schemeClr>
                </a:solidFill>
                <a:cs typeface="+mn-ea"/>
                <a:sym typeface="+mn-lt"/>
              </a:endParaRPr>
            </a:p>
          </p:txBody>
        </p:sp>
      </p:grpSp>
      <p:grpSp>
        <p:nvGrpSpPr>
          <p:cNvPr id="8" name="组合 7"/>
          <p:cNvGrpSpPr/>
          <p:nvPr/>
        </p:nvGrpSpPr>
        <p:grpSpPr>
          <a:xfrm>
            <a:off x="1295331" y="3907859"/>
            <a:ext cx="4286283" cy="2200603"/>
            <a:chOff x="2128741" y="1722189"/>
            <a:chExt cx="3000114" cy="2200603"/>
          </a:xfrm>
        </p:grpSpPr>
        <p:sp>
          <p:nvSpPr>
            <p:cNvPr id="9" name="矩形 8"/>
            <p:cNvSpPr/>
            <p:nvPr/>
          </p:nvSpPr>
          <p:spPr>
            <a:xfrm>
              <a:off x="2128741" y="1722189"/>
              <a:ext cx="2125716" cy="369332"/>
            </a:xfrm>
            <a:prstGeom prst="rect">
              <a:avLst/>
            </a:prstGeom>
          </p:spPr>
          <p:txBody>
            <a:bodyPr wrap="square">
              <a:spAutoFit/>
            </a:bodyPr>
            <a:lstStyle/>
            <a:p>
              <a:pPr fontAlgn="base">
                <a:spcBef>
                  <a:spcPct val="0"/>
                </a:spcBef>
                <a:spcAft>
                  <a:spcPts val="600"/>
                </a:spcAft>
                <a:buClr>
                  <a:srgbClr val="99CB38"/>
                </a:buClr>
                <a:buFont typeface="Arial" panose="020B0604020202020204" pitchFamily="34" charset="0"/>
                <a:buNone/>
              </a:pPr>
              <a:r>
                <a:rPr lang="en-US" altLang="zh-CN" dirty="0" smtClean="0">
                  <a:solidFill>
                    <a:schemeClr val="tx1">
                      <a:lumMod val="85000"/>
                      <a:lumOff val="15000"/>
                    </a:schemeClr>
                  </a:solidFill>
                  <a:cs typeface="+mn-ea"/>
                  <a:sym typeface="+mn-lt"/>
                </a:rPr>
                <a:t>ENTER YOUR TITLE</a:t>
              </a:r>
              <a:endParaRPr lang="zh-CN" altLang="en-US" sz="1200" dirty="0">
                <a:solidFill>
                  <a:schemeClr val="tx1">
                    <a:lumMod val="85000"/>
                    <a:lumOff val="15000"/>
                  </a:schemeClr>
                </a:solidFill>
                <a:cs typeface="+mn-ea"/>
                <a:sym typeface="+mn-lt"/>
              </a:endParaRPr>
            </a:p>
          </p:txBody>
        </p:sp>
        <p:sp>
          <p:nvSpPr>
            <p:cNvPr id="10" name="矩形 9"/>
            <p:cNvSpPr/>
            <p:nvPr/>
          </p:nvSpPr>
          <p:spPr>
            <a:xfrm>
              <a:off x="2128741" y="2091521"/>
              <a:ext cx="3000114" cy="1831271"/>
            </a:xfrm>
            <a:prstGeom prst="rect">
              <a:avLst/>
            </a:prstGeom>
          </p:spPr>
          <p:txBody>
            <a:bodyPr wrap="square">
              <a:spAutoFit/>
            </a:bodyPr>
            <a:lstStyle/>
            <a:p>
              <a:pPr fontAlgn="base">
                <a:lnSpc>
                  <a:spcPct val="150000"/>
                </a:lnSpc>
                <a:spcBef>
                  <a:spcPct val="0"/>
                </a:spcBef>
                <a:spcAft>
                  <a:spcPts val="600"/>
                </a:spcAft>
                <a:buClr>
                  <a:srgbClr val="99CB38"/>
                </a:buClr>
              </a:pPr>
              <a:r>
                <a:rPr lang="zh-CN" altLang="en-US" sz="1200" dirty="0" smtClean="0">
                  <a:solidFill>
                    <a:schemeClr val="tx1">
                      <a:lumMod val="85000"/>
                      <a:lumOff val="15000"/>
                    </a:schemeClr>
                  </a:solidFill>
                  <a:cs typeface="+mn-ea"/>
                  <a:sym typeface="+mn-lt"/>
                </a:rPr>
                <a:t>为</a:t>
              </a:r>
              <a:r>
                <a:rPr lang="zh-CN" altLang="en-US" sz="1200" dirty="0">
                  <a:solidFill>
                    <a:schemeClr val="tx1">
                      <a:lumMod val="85000"/>
                      <a:lumOff val="15000"/>
                    </a:schemeClr>
                  </a:solidFill>
                  <a:cs typeface="+mn-ea"/>
                  <a:sym typeface="+mn-lt"/>
                </a:rPr>
                <a:t>客户提供有效服务，是我们工作的方向和价值评价的标尺，成就客户就是成就我们</a:t>
              </a:r>
              <a:r>
                <a:rPr lang="zh-CN" altLang="en-US" sz="1200" dirty="0" smtClean="0">
                  <a:solidFill>
                    <a:schemeClr val="tx1">
                      <a:lumMod val="85000"/>
                      <a:lumOff val="15000"/>
                    </a:schemeClr>
                  </a:solidFill>
                  <a:cs typeface="+mn-ea"/>
                  <a:sym typeface="+mn-lt"/>
                </a:rPr>
                <a:t>自己。</a:t>
              </a: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endParaRPr lang="zh-CN" altLang="en-US" sz="1200" dirty="0">
                <a:solidFill>
                  <a:schemeClr val="tx1">
                    <a:lumMod val="85000"/>
                    <a:lumOff val="15000"/>
                  </a:schemeClr>
                </a:solidFill>
                <a:cs typeface="+mn-ea"/>
                <a:sym typeface="+mn-lt"/>
              </a:endParaRPr>
            </a:p>
            <a:p>
              <a:pPr fontAlgn="base">
                <a:lnSpc>
                  <a:spcPct val="150000"/>
                </a:lnSpc>
                <a:spcBef>
                  <a:spcPct val="0"/>
                </a:spcBef>
                <a:spcAft>
                  <a:spcPts val="600"/>
                </a:spcAft>
                <a:buClr>
                  <a:srgbClr val="99CB38"/>
                </a:buClr>
              </a:pP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r>
                <a:rPr lang="zh-CN" altLang="en-US" sz="1200" dirty="0" smtClean="0">
                  <a:solidFill>
                    <a:schemeClr val="tx1">
                      <a:lumMod val="85000"/>
                      <a:lumOff val="15000"/>
                    </a:schemeClr>
                  </a:solidFill>
                  <a:cs typeface="+mn-ea"/>
                  <a:sym typeface="+mn-lt"/>
                </a:rPr>
                <a:t>。</a:t>
              </a:r>
              <a:endParaRPr lang="zh-CN" altLang="en-US" sz="1200" dirty="0">
                <a:solidFill>
                  <a:schemeClr val="tx1">
                    <a:lumMod val="85000"/>
                    <a:lumOff val="15000"/>
                  </a:schemeClr>
                </a:solidFill>
                <a:cs typeface="+mn-ea"/>
                <a:sym typeface="+mn-lt"/>
              </a:endParaRPr>
            </a:p>
          </p:txBody>
        </p:sp>
      </p:grpSp>
      <p:sp>
        <p:nvSpPr>
          <p:cNvPr id="11"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750"/>
                                        <p:tgtEl>
                                          <p:spTgt spid="4"/>
                                        </p:tgtEl>
                                      </p:cBhvr>
                                    </p:animEffect>
                                    <p:anim calcmode="lin" valueType="num">
                                      <p:cBhvr>
                                        <p:cTn id="12" dur="1750" fill="hold"/>
                                        <p:tgtEl>
                                          <p:spTgt spid="4"/>
                                        </p:tgtEl>
                                        <p:attrNameLst>
                                          <p:attrName>ppt_x</p:attrName>
                                        </p:attrNameLst>
                                      </p:cBhvr>
                                      <p:tavLst>
                                        <p:tav tm="0">
                                          <p:val>
                                            <p:strVal val="#ppt_x"/>
                                          </p:val>
                                        </p:tav>
                                        <p:tav tm="100000">
                                          <p:val>
                                            <p:strVal val="#ppt_x"/>
                                          </p:val>
                                        </p:tav>
                                      </p:tavLst>
                                    </p:anim>
                                    <p:anim calcmode="lin" valueType="num">
                                      <p:cBhvr>
                                        <p:cTn id="13" dur="1750" fill="hold"/>
                                        <p:tgtEl>
                                          <p:spTgt spid="4"/>
                                        </p:tgtEl>
                                        <p:attrNameLst>
                                          <p:attrName>ppt_y</p:attrName>
                                        </p:attrNameLst>
                                      </p:cBhvr>
                                      <p:tavLst>
                                        <p:tav tm="0">
                                          <p:val>
                                            <p:strVal val="#ppt_y+.1"/>
                                          </p:val>
                                        </p:tav>
                                        <p:tav tm="100000">
                                          <p:val>
                                            <p:strVal val="#ppt_y"/>
                                          </p:val>
                                        </p:tav>
                                      </p:tavLst>
                                    </p:anim>
                                  </p:childTnLst>
                                </p:cTn>
                              </p:par>
                              <p:par>
                                <p:cTn id="14" presetID="22"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000"/>
                                        <p:tgtEl>
                                          <p:spTgt spid="5"/>
                                        </p:tgtEl>
                                      </p:cBhvr>
                                    </p:animEffect>
                                  </p:childTnLst>
                                </p:cTn>
                              </p:par>
                              <p:par>
                                <p:cTn id="17" presetID="22" presetClass="entr" presetSubtype="1" fill="hold" nodeType="withEffect">
                                  <p:stCondLst>
                                    <p:cond delay="75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b="18456"/>
          <a:stretch>
            <a:fillRect/>
          </a:stretch>
        </p:blipFill>
        <p:spPr>
          <a:xfrm>
            <a:off x="504" y="4422851"/>
            <a:ext cx="12191496" cy="2510212"/>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693" y="4273780"/>
            <a:ext cx="2375230" cy="2695598"/>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588" y="1032684"/>
            <a:ext cx="2542166" cy="1857542"/>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770" y="959590"/>
            <a:ext cx="2547200" cy="1862576"/>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881" y="579945"/>
            <a:ext cx="3936256" cy="6353118"/>
          </a:xfrm>
          <a:prstGeom prst="rect">
            <a:avLst/>
          </a:prstGeom>
        </p:spPr>
      </p:pic>
      <p:sp>
        <p:nvSpPr>
          <p:cNvPr id="9" name="文本框 24"/>
          <p:cNvSpPr txBox="1">
            <a:spLocks noChangeArrowheads="1"/>
          </p:cNvSpPr>
          <p:nvPr/>
        </p:nvSpPr>
        <p:spPr bwMode="auto">
          <a:xfrm>
            <a:off x="2481442" y="3419395"/>
            <a:ext cx="6416898" cy="61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100" dirty="0"/>
              <a:t>The spring and autumn period and the visual studio is one of the enterprises and individuals to provide professional creativity, brand integration design consultants, more than 10 years working experience. To customers as the benchmark, with wisdom grafting business and the arts.</a:t>
            </a:r>
            <a:endParaRPr lang="zh-CN" altLang="zh-CN" sz="1100" dirty="0"/>
          </a:p>
        </p:txBody>
      </p:sp>
      <p:sp>
        <p:nvSpPr>
          <p:cNvPr id="11" name="文本框 24"/>
          <p:cNvSpPr txBox="1">
            <a:spLocks noChangeArrowheads="1"/>
          </p:cNvSpPr>
          <p:nvPr/>
        </p:nvSpPr>
        <p:spPr bwMode="auto">
          <a:xfrm>
            <a:off x="2616062" y="6248182"/>
            <a:ext cx="3328228" cy="416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dirty="0" smtClean="0">
                <a:solidFill>
                  <a:srgbClr val="DA2784"/>
                </a:solidFill>
                <a:latin typeface="微软雅黑" panose="020B0503020204020204" pitchFamily="34" charset="-122"/>
                <a:ea typeface="微软雅黑" panose="020B0503020204020204" pitchFamily="34" charset="-122"/>
              </a:rPr>
              <a:t>512 </a:t>
            </a:r>
            <a:r>
              <a:rPr lang="zh-CN" altLang="en-US" sz="2000" dirty="0" smtClean="0">
                <a:solidFill>
                  <a:srgbClr val="DA2784"/>
                </a:solidFill>
                <a:latin typeface="微软雅黑" panose="020B0503020204020204" pitchFamily="34" charset="-122"/>
                <a:ea typeface="微软雅黑" panose="020B0503020204020204" pitchFamily="34" charset="-122"/>
              </a:rPr>
              <a:t>国际护士节</a:t>
            </a:r>
            <a:endParaRPr lang="zh-CN" altLang="en-US" sz="2000" dirty="0">
              <a:solidFill>
                <a:srgbClr val="DA2784"/>
              </a:solidFill>
              <a:latin typeface="微软雅黑" panose="020B0503020204020204" pitchFamily="34" charset="-122"/>
              <a:ea typeface="微软雅黑" panose="020B0503020204020204" pitchFamily="34" charset="-122"/>
            </a:endParaRPr>
          </a:p>
        </p:txBody>
      </p:sp>
      <p:sp>
        <p:nvSpPr>
          <p:cNvPr id="13" name="文本框 24"/>
          <p:cNvSpPr txBox="1">
            <a:spLocks noChangeArrowheads="1"/>
          </p:cNvSpPr>
          <p:nvPr/>
        </p:nvSpPr>
        <p:spPr bwMode="auto">
          <a:xfrm>
            <a:off x="4390731" y="4048767"/>
            <a:ext cx="2489200" cy="32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汇报：情缘素材</a:t>
            </a:r>
            <a:endPar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 name="文本占位符 16"/>
          <p:cNvSpPr txBox="1"/>
          <p:nvPr/>
        </p:nvSpPr>
        <p:spPr>
          <a:xfrm>
            <a:off x="2616062" y="1283351"/>
            <a:ext cx="6171936" cy="1446550"/>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8800" dirty="0" smtClean="0">
                <a:ln>
                  <a:solidFill>
                    <a:schemeClr val="bg1"/>
                  </a:solidFill>
                </a:ln>
                <a:gradFill flip="none" rotWithShape="1">
                  <a:gsLst>
                    <a:gs pos="0">
                      <a:srgbClr val="EF264E"/>
                    </a:gs>
                    <a:gs pos="35000">
                      <a:srgbClr val="E43B76"/>
                    </a:gs>
                    <a:gs pos="82395">
                      <a:srgbClr val="F52B56"/>
                    </a:gs>
                    <a:gs pos="65000">
                      <a:srgbClr val="80246D"/>
                    </a:gs>
                    <a:gs pos="100000">
                      <a:srgbClr val="F73062"/>
                    </a:gs>
                  </a:gsLst>
                  <a:lin ang="2700000" scaled="1"/>
                  <a:tileRect/>
                </a:gradFill>
                <a:latin typeface="方正粗倩简体" panose="03000509000000000000" pitchFamily="65" charset="-122"/>
                <a:ea typeface="方正粗倩简体" panose="03000509000000000000" pitchFamily="65" charset="-122"/>
              </a:rPr>
              <a:t>白衣天使</a:t>
            </a:r>
            <a:endParaRPr lang="zh-CN" altLang="en-US" sz="8800" dirty="0">
              <a:ln>
                <a:solidFill>
                  <a:schemeClr val="bg1"/>
                </a:solidFill>
              </a:ln>
              <a:gradFill flip="none" rotWithShape="1">
                <a:gsLst>
                  <a:gs pos="0">
                    <a:srgbClr val="EF264E"/>
                  </a:gs>
                  <a:gs pos="35000">
                    <a:srgbClr val="E43B76"/>
                  </a:gs>
                  <a:gs pos="82395">
                    <a:srgbClr val="F52B56"/>
                  </a:gs>
                  <a:gs pos="65000">
                    <a:srgbClr val="80246D"/>
                  </a:gs>
                  <a:gs pos="100000">
                    <a:srgbClr val="F73062"/>
                  </a:gs>
                </a:gsLst>
                <a:lin ang="2700000" scaled="1"/>
                <a:tileRect/>
              </a:gradFill>
              <a:latin typeface="方正粗倩简体" panose="03000509000000000000" pitchFamily="65" charset="-122"/>
              <a:ea typeface="方正粗倩简体" panose="03000509000000000000" pitchFamily="65" charset="-122"/>
            </a:endParaRPr>
          </a:p>
        </p:txBody>
      </p:sp>
      <p:sp>
        <p:nvSpPr>
          <p:cNvPr id="10" name="文本框 24"/>
          <p:cNvSpPr txBox="1">
            <a:spLocks noChangeArrowheads="1"/>
          </p:cNvSpPr>
          <p:nvPr/>
        </p:nvSpPr>
        <p:spPr bwMode="auto">
          <a:xfrm>
            <a:off x="2276725" y="2793076"/>
            <a:ext cx="6826332" cy="60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b="1" dirty="0" smtClean="0">
                <a:solidFill>
                  <a:srgbClr val="E43B76"/>
                </a:solidFill>
                <a:latin typeface="+mj-ea"/>
                <a:ea typeface="+mj-ea"/>
              </a:rPr>
              <a:t>感谢观看 照亮</a:t>
            </a:r>
            <a:r>
              <a:rPr lang="zh-CN" altLang="en-US" sz="3200" b="1" dirty="0">
                <a:solidFill>
                  <a:srgbClr val="E43B76"/>
                </a:solidFill>
                <a:latin typeface="+mj-ea"/>
                <a:ea typeface="+mj-ea"/>
              </a:rPr>
              <a:t>别人也温暖自己</a:t>
            </a:r>
            <a:endParaRPr lang="zh-CN" altLang="en-US" sz="3200" b="1" dirty="0">
              <a:solidFill>
                <a:srgbClr val="E43B76"/>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gtEl>
                                        <p:attrNameLst>
                                          <p:attrName>ppt_x</p:attrName>
                                          <p:attrName>ppt_y</p:attrName>
                                        </p:attrNameLst>
                                      </p:cBhvr>
                                    </p:animMotion>
                                    <p:animEffect transition="in" filter="fade">
                                      <p:cBhvr>
                                        <p:cTn id="15" dur="1000"/>
                                        <p:tgtEl>
                                          <p:spTgt spid="3"/>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Effect transition="in" filter="fade">
                                      <p:cBhvr>
                                        <p:cTn id="21" dur="1000"/>
                                        <p:tgtEl>
                                          <p:spTgt spid="5"/>
                                        </p:tgtEl>
                                      </p:cBhvr>
                                    </p:animEffect>
                                  </p:childTnLst>
                                </p:cTn>
                              </p:par>
                              <p:par>
                                <p:cTn id="22" presetID="17" presetClass="entr" presetSubtype="1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childTnLst>
                                </p:cTn>
                              </p:par>
                              <p:par>
                                <p:cTn id="26" presetID="17" presetClass="entr" presetSubtype="1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childTnLst>
                                </p:cTn>
                              </p:par>
                              <p:par>
                                <p:cTn id="30" presetID="47"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56" presetClass="entr" presetSubtype="0" fill="hold" grpId="0" nodeType="afterEffect">
                                  <p:stCondLst>
                                    <p:cond delay="0"/>
                                  </p:stCondLst>
                                  <p:iterate type="lt">
                                    <p:tmPct val="10000"/>
                                  </p:iterate>
                                  <p:childTnLst>
                                    <p:set>
                                      <p:cBhvr>
                                        <p:cTn id="37" dur="1" fill="hold">
                                          <p:stCondLst>
                                            <p:cond delay="0"/>
                                          </p:stCondLst>
                                        </p:cTn>
                                        <p:tgtEl>
                                          <p:spTgt spid="10"/>
                                        </p:tgtEl>
                                        <p:attrNameLst>
                                          <p:attrName>style.visibility</p:attrName>
                                        </p:attrNameLst>
                                      </p:cBhvr>
                                      <p:to>
                                        <p:strVal val="visible"/>
                                      </p:to>
                                    </p:set>
                                    <p:anim by="(-#ppt_w*2)" calcmode="lin" valueType="num">
                                      <p:cBhvr rctx="PPT">
                                        <p:cTn id="38" dur="500" autoRev="1" fill="hold">
                                          <p:stCondLst>
                                            <p:cond delay="0"/>
                                          </p:stCondLst>
                                        </p:cTn>
                                        <p:tgtEl>
                                          <p:spTgt spid="10"/>
                                        </p:tgtEl>
                                        <p:attrNameLst>
                                          <p:attrName>ppt_w</p:attrName>
                                        </p:attrNameLst>
                                      </p:cBhvr>
                                    </p:anim>
                                    <p:anim by="(#ppt_w*0.50)" calcmode="lin" valueType="num">
                                      <p:cBhvr>
                                        <p:cTn id="39" dur="500" decel="50000" autoRev="1" fill="hold">
                                          <p:stCondLst>
                                            <p:cond delay="0"/>
                                          </p:stCondLst>
                                        </p:cTn>
                                        <p:tgtEl>
                                          <p:spTgt spid="10"/>
                                        </p:tgtEl>
                                        <p:attrNameLst>
                                          <p:attrName>ppt_x</p:attrName>
                                        </p:attrNameLst>
                                      </p:cBhvr>
                                    </p:anim>
                                    <p:anim from="(-#ppt_h/2)" to="(#ppt_y)" calcmode="lin" valueType="num">
                                      <p:cBhvr>
                                        <p:cTn id="40" dur="1000" fill="hold">
                                          <p:stCondLst>
                                            <p:cond delay="0"/>
                                          </p:stCondLst>
                                        </p:cTn>
                                        <p:tgtEl>
                                          <p:spTgt spid="10"/>
                                        </p:tgtEl>
                                        <p:attrNameLst>
                                          <p:attrName>ppt_y</p:attrName>
                                        </p:attrNameLst>
                                      </p:cBhvr>
                                    </p:anim>
                                    <p:animRot by="21600000">
                                      <p:cBhvr>
                                        <p:cTn id="41" dur="1000" fill="hold">
                                          <p:stCondLst>
                                            <p:cond delay="0"/>
                                          </p:stCondLst>
                                        </p:cTn>
                                        <p:tgtEl>
                                          <p:spTgt spid="10"/>
                                        </p:tgtEl>
                                        <p:attrNameLst>
                                          <p:attrName>r</p:attrName>
                                        </p:attrNameLst>
                                      </p:cBhvr>
                                    </p:animRot>
                                  </p:childTnLst>
                                </p:cTn>
                              </p:par>
                            </p:childTnLst>
                          </p:cTn>
                        </p:par>
                        <p:par>
                          <p:cTn id="42" fill="hold">
                            <p:stCondLst>
                              <p:cond delay="4300"/>
                            </p:stCondLst>
                            <p:childTnLst>
                              <p:par>
                                <p:cTn id="43" presetID="18" presetClass="entr" presetSubtype="12"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strips(downLeft)">
                                      <p:cBhvr>
                                        <p:cTn id="45" dur="1000"/>
                                        <p:tgtEl>
                                          <p:spTgt spid="9"/>
                                        </p:tgtEl>
                                      </p:cBhvr>
                                    </p:animEffect>
                                  </p:childTnLst>
                                </p:cTn>
                              </p:par>
                            </p:childTnLst>
                          </p:cTn>
                        </p:par>
                        <p:par>
                          <p:cTn id="46" fill="hold">
                            <p:stCondLst>
                              <p:cond delay="5300"/>
                            </p:stCondLst>
                            <p:childTnLst>
                              <p:par>
                                <p:cTn id="47" presetID="22" presetClass="entr" presetSubtype="8"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randombar(horizontal)">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5"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1" y="0"/>
            <a:ext cx="5296659" cy="6858000"/>
            <a:chOff x="0" y="0"/>
            <a:chExt cx="5003800" cy="6858000"/>
          </a:xfrm>
        </p:grpSpPr>
        <p:sp>
          <p:nvSpPr>
            <p:cNvPr id="30" name="矩形 29"/>
            <p:cNvSpPr/>
            <p:nvPr/>
          </p:nvSpPr>
          <p:spPr>
            <a:xfrm>
              <a:off x="0" y="0"/>
              <a:ext cx="5003800" cy="6858000"/>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矩形 30"/>
            <p:cNvSpPr/>
            <p:nvPr/>
          </p:nvSpPr>
          <p:spPr>
            <a:xfrm>
              <a:off x="0" y="0"/>
              <a:ext cx="50038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2" name="矩形 31"/>
          <p:cNvSpPr/>
          <p:nvPr/>
        </p:nvSpPr>
        <p:spPr>
          <a:xfrm>
            <a:off x="9608457" y="4200584"/>
            <a:ext cx="1725666" cy="1790447"/>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文本框 4"/>
          <p:cNvSpPr txBox="1"/>
          <p:nvPr/>
        </p:nvSpPr>
        <p:spPr>
          <a:xfrm>
            <a:off x="5328119" y="796960"/>
            <a:ext cx="5368777" cy="110799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6600" b="1" i="1" spc="-150" dirty="0" smtClean="0">
                <a:solidFill>
                  <a:prstClr val="black">
                    <a:lumMod val="85000"/>
                    <a:lumOff val="15000"/>
                  </a:prstClr>
                </a:solidFill>
                <a:effectLst>
                  <a:outerShdw blurRad="12700" dist="25400" dir="10800000" algn="r" rotWithShape="0">
                    <a:prstClr val="black">
                      <a:alpha val="40000"/>
                    </a:prstClr>
                  </a:outerShdw>
                </a:effectLst>
                <a:latin typeface="Arial" panose="020B0604020202020204" pitchFamily="34" charset="0"/>
                <a:cs typeface="Arial" panose="020B0604020202020204" pitchFamily="34" charset="0"/>
              </a:rPr>
              <a:t>WORK HARD</a:t>
            </a:r>
            <a:endParaRPr lang="zh-CN" altLang="en-US" sz="6600" b="1" i="1" spc="-150" dirty="0">
              <a:solidFill>
                <a:prstClr val="black">
                  <a:lumMod val="85000"/>
                  <a:lumOff val="15000"/>
                </a:prstClr>
              </a:solidFill>
              <a:effectLst>
                <a:outerShdw blurRad="12700" dist="25400" dir="10800000" algn="r" rotWithShape="0">
                  <a:prstClr val="black">
                    <a:alpha val="40000"/>
                  </a:prstClr>
                </a:outerShdw>
              </a:effectLst>
              <a:latin typeface="Arial" panose="020B0604020202020204" pitchFamily="34" charset="0"/>
              <a:cs typeface="Arial" panose="020B0604020202020204" pitchFamily="34" charset="0"/>
            </a:endParaRPr>
          </a:p>
        </p:txBody>
      </p:sp>
      <p:sp>
        <p:nvSpPr>
          <p:cNvPr id="34" name="文本框 33"/>
          <p:cNvSpPr txBox="1"/>
          <p:nvPr/>
        </p:nvSpPr>
        <p:spPr>
          <a:xfrm>
            <a:off x="5395574" y="1737249"/>
            <a:ext cx="6099740" cy="1523046"/>
          </a:xfrm>
          <a:prstGeom prst="rect">
            <a:avLst/>
          </a:prstGeom>
          <a:noFill/>
        </p:spPr>
        <p:txBody>
          <a:bodyPr wrap="square" rtlCol="0">
            <a:spAutoFit/>
          </a:bodyPr>
          <a:lstStyle/>
          <a:p>
            <a:pPr algn="just">
              <a:lnSpc>
                <a:spcPct val="150000"/>
              </a:lnSpc>
            </a:pPr>
            <a:r>
              <a:rPr lang="en-US" altLang="zh-CN" sz="1600" dirty="0">
                <a:solidFill>
                  <a:schemeClr val="tx1">
                    <a:lumMod val="75000"/>
                    <a:lumOff val="25000"/>
                  </a:schemeClr>
                </a:solidFill>
                <a:latin typeface="Arial Narrow" panose="020B0606020202030204" pitchFamily="34" charset="0"/>
              </a:rPr>
              <a:t>The spring and autumn period and the visual studio is one of the enterprises and individuals to provide professional creativity, brand integration design consultants, more than 10 years working experience. To customers as the benchmark, with wisdom grafting business and the arts.</a:t>
            </a:r>
            <a:endParaRPr lang="zh-CN" altLang="zh-CN" sz="1600" dirty="0">
              <a:solidFill>
                <a:schemeClr val="tx1">
                  <a:lumMod val="75000"/>
                  <a:lumOff val="25000"/>
                </a:schemeClr>
              </a:solidFill>
              <a:latin typeface="Arial Narrow" panose="020B0606020202030204" pitchFamily="34" charset="0"/>
            </a:endParaRPr>
          </a:p>
        </p:txBody>
      </p:sp>
      <p:sp>
        <p:nvSpPr>
          <p:cNvPr id="35" name="文本框 34"/>
          <p:cNvSpPr txBox="1">
            <a:spLocks noChangeArrowheads="1"/>
          </p:cNvSpPr>
          <p:nvPr/>
        </p:nvSpPr>
        <p:spPr bwMode="auto">
          <a:xfrm>
            <a:off x="5530171" y="4200584"/>
            <a:ext cx="2109872" cy="400110"/>
          </a:xfrm>
          <a:prstGeom prst="rect">
            <a:avLst/>
          </a:prstGeom>
        </p:spPr>
        <p:txBody>
          <a:bodyPr wrap="none">
            <a:spAutoFit/>
          </a:bodyPr>
          <a:lstStyle>
            <a:defPPr>
              <a:defRPr lang="zh-CN"/>
            </a:defPPr>
            <a:lvl1pPr algn="ctr" fontAlgn="auto">
              <a:spcBef>
                <a:spcPts val="0"/>
              </a:spcBef>
              <a:spcAft>
                <a:spcPts val="0"/>
              </a:spcAft>
              <a:defRPr sz="2000" b="1" spc="300">
                <a:solidFill>
                  <a:schemeClr val="tx1">
                    <a:lumMod val="75000"/>
                    <a:lumOff val="25000"/>
                  </a:schemeClr>
                </a:solidFill>
                <a:ea typeface="Open Sans" panose="020B0606030504020204" pitchFamily="34" charset="0"/>
                <a:cs typeface="Open Sans" panose="020B0606030504020204" pitchFamily="34" charset="0"/>
              </a:defRPr>
            </a:lvl1pPr>
          </a:lstStyle>
          <a:p>
            <a:r>
              <a:rPr lang="en-US" altLang="zh-CN" dirty="0"/>
              <a:t>ADD YOUR </a:t>
            </a:r>
            <a:r>
              <a:rPr lang="en-US" altLang="zh-CN" b="0" dirty="0"/>
              <a:t>TITLE</a:t>
            </a:r>
            <a:endParaRPr lang="zh-CN" altLang="en-US" b="0" dirty="0"/>
          </a:p>
        </p:txBody>
      </p:sp>
      <p:sp>
        <p:nvSpPr>
          <p:cNvPr id="36" name="矩形 35"/>
          <p:cNvSpPr/>
          <p:nvPr/>
        </p:nvSpPr>
        <p:spPr>
          <a:xfrm>
            <a:off x="5530171" y="4678602"/>
            <a:ext cx="3248025" cy="1361911"/>
          </a:xfrm>
          <a:prstGeom prst="rect">
            <a:avLst/>
          </a:prstGeom>
        </p:spPr>
        <p:txBody>
          <a:bodyPr>
            <a:spAutoFit/>
          </a:bodyPr>
          <a:lstStyle/>
          <a:p>
            <a:pPr algn="just" eaLnBrk="1" fontAlgn="auto" hangingPunct="1">
              <a:lnSpc>
                <a:spcPct val="150000"/>
              </a:lnSpc>
              <a:spcBef>
                <a:spcPts val="0"/>
              </a:spcBef>
              <a:spcAft>
                <a:spcPts val="0"/>
              </a:spcAft>
              <a:defRPr/>
            </a:pPr>
            <a:r>
              <a:rPr lang="en-US" altLang="zh-CN" sz="1100" dirty="0">
                <a:solidFill>
                  <a:schemeClr val="bg2">
                    <a:lumMod val="25000"/>
                  </a:schemeClr>
                </a:solidFill>
                <a:latin typeface="Arial" panose="020B0604020202020204" pitchFamily="34" charset="0"/>
                <a:ea typeface="+mn-ea"/>
                <a:cs typeface="Arial" panose="020B0604020202020204" pitchFamily="34" charset="0"/>
              </a:rPr>
              <a:t>By training your thoughts to concentrate on the bright side of things, you are more likely to have the incentive to follow through on your goals. You are less likely to be held back by negative ideas that might limit your performance.</a:t>
            </a:r>
            <a:endParaRPr lang="zh-CN" altLang="en-US" sz="1100" dirty="0">
              <a:solidFill>
                <a:schemeClr val="bg2">
                  <a:lumMod val="25000"/>
                </a:schemeClr>
              </a:solidFill>
              <a:latin typeface="Arial" panose="020B0604020202020204" pitchFamily="34" charset="0"/>
              <a:ea typeface="+mn-ea"/>
              <a:cs typeface="Arial" panose="020B0604020202020204" pitchFamily="34" charset="0"/>
            </a:endParaRPr>
          </a:p>
        </p:txBody>
      </p:sp>
      <p:sp>
        <p:nvSpPr>
          <p:cNvPr id="37" name="KSO_Shape"/>
          <p:cNvSpPr/>
          <p:nvPr/>
        </p:nvSpPr>
        <p:spPr bwMode="auto">
          <a:xfrm>
            <a:off x="9794110" y="4470400"/>
            <a:ext cx="1384867" cy="1313316"/>
          </a:xfrm>
          <a:custGeom>
            <a:avLst/>
            <a:gdLst/>
            <a:ahLst/>
            <a:cxnLst/>
            <a:rect l="0" t="0" r="r" b="b"/>
            <a:pathLst>
              <a:path w="1917701" h="1819275">
                <a:moveTo>
                  <a:pt x="711992" y="795933"/>
                </a:moveTo>
                <a:lnTo>
                  <a:pt x="722042" y="796197"/>
                </a:lnTo>
                <a:lnTo>
                  <a:pt x="731828" y="796462"/>
                </a:lnTo>
                <a:lnTo>
                  <a:pt x="742143" y="796991"/>
                </a:lnTo>
                <a:lnTo>
                  <a:pt x="751929" y="797784"/>
                </a:lnTo>
                <a:lnTo>
                  <a:pt x="761979" y="798577"/>
                </a:lnTo>
                <a:lnTo>
                  <a:pt x="771765" y="799635"/>
                </a:lnTo>
                <a:lnTo>
                  <a:pt x="781551" y="800957"/>
                </a:lnTo>
                <a:lnTo>
                  <a:pt x="791337" y="802544"/>
                </a:lnTo>
                <a:lnTo>
                  <a:pt x="800858" y="804130"/>
                </a:lnTo>
                <a:lnTo>
                  <a:pt x="810644" y="805981"/>
                </a:lnTo>
                <a:lnTo>
                  <a:pt x="820166" y="807832"/>
                </a:lnTo>
                <a:lnTo>
                  <a:pt x="829687" y="810212"/>
                </a:lnTo>
                <a:lnTo>
                  <a:pt x="839473" y="812592"/>
                </a:lnTo>
                <a:lnTo>
                  <a:pt x="848994" y="814972"/>
                </a:lnTo>
                <a:lnTo>
                  <a:pt x="858252" y="817616"/>
                </a:lnTo>
                <a:lnTo>
                  <a:pt x="867773" y="820525"/>
                </a:lnTo>
                <a:lnTo>
                  <a:pt x="886551" y="826871"/>
                </a:lnTo>
                <a:lnTo>
                  <a:pt x="905065" y="833746"/>
                </a:lnTo>
                <a:lnTo>
                  <a:pt x="923315" y="841415"/>
                </a:lnTo>
                <a:lnTo>
                  <a:pt x="941300" y="849612"/>
                </a:lnTo>
                <a:lnTo>
                  <a:pt x="959284" y="858603"/>
                </a:lnTo>
                <a:lnTo>
                  <a:pt x="976740" y="868122"/>
                </a:lnTo>
                <a:lnTo>
                  <a:pt x="993932" y="878170"/>
                </a:lnTo>
                <a:lnTo>
                  <a:pt x="1011123" y="889012"/>
                </a:lnTo>
                <a:lnTo>
                  <a:pt x="1003189" y="891392"/>
                </a:lnTo>
                <a:lnTo>
                  <a:pt x="995254" y="893772"/>
                </a:lnTo>
                <a:lnTo>
                  <a:pt x="987055" y="896416"/>
                </a:lnTo>
                <a:lnTo>
                  <a:pt x="979121" y="899325"/>
                </a:lnTo>
                <a:lnTo>
                  <a:pt x="971186" y="902762"/>
                </a:lnTo>
                <a:lnTo>
                  <a:pt x="962987" y="905936"/>
                </a:lnTo>
                <a:lnTo>
                  <a:pt x="955053" y="909638"/>
                </a:lnTo>
                <a:lnTo>
                  <a:pt x="947383" y="913604"/>
                </a:lnTo>
                <a:lnTo>
                  <a:pt x="939448" y="917835"/>
                </a:lnTo>
                <a:lnTo>
                  <a:pt x="932043" y="922066"/>
                </a:lnTo>
                <a:lnTo>
                  <a:pt x="924637" y="926826"/>
                </a:lnTo>
                <a:lnTo>
                  <a:pt x="917231" y="931850"/>
                </a:lnTo>
                <a:lnTo>
                  <a:pt x="910090" y="936874"/>
                </a:lnTo>
                <a:lnTo>
                  <a:pt x="902949" y="942427"/>
                </a:lnTo>
                <a:lnTo>
                  <a:pt x="896073" y="948509"/>
                </a:lnTo>
                <a:lnTo>
                  <a:pt x="889461" y="954326"/>
                </a:lnTo>
                <a:lnTo>
                  <a:pt x="883113" y="960937"/>
                </a:lnTo>
                <a:lnTo>
                  <a:pt x="877030" y="967812"/>
                </a:lnTo>
                <a:lnTo>
                  <a:pt x="871211" y="974952"/>
                </a:lnTo>
                <a:lnTo>
                  <a:pt x="865393" y="982356"/>
                </a:lnTo>
                <a:lnTo>
                  <a:pt x="859838" y="990024"/>
                </a:lnTo>
                <a:lnTo>
                  <a:pt x="854813" y="998486"/>
                </a:lnTo>
                <a:lnTo>
                  <a:pt x="850052" y="1006683"/>
                </a:lnTo>
                <a:lnTo>
                  <a:pt x="845556" y="1015674"/>
                </a:lnTo>
                <a:lnTo>
                  <a:pt x="841324" y="1025193"/>
                </a:lnTo>
                <a:lnTo>
                  <a:pt x="837886" y="1034713"/>
                </a:lnTo>
                <a:lnTo>
                  <a:pt x="834183" y="1044761"/>
                </a:lnTo>
                <a:lnTo>
                  <a:pt x="831274" y="1055074"/>
                </a:lnTo>
                <a:lnTo>
                  <a:pt x="828629" y="1066180"/>
                </a:lnTo>
                <a:lnTo>
                  <a:pt x="826249" y="1077550"/>
                </a:lnTo>
                <a:lnTo>
                  <a:pt x="824398" y="1089185"/>
                </a:lnTo>
                <a:lnTo>
                  <a:pt x="823340" y="1101349"/>
                </a:lnTo>
                <a:lnTo>
                  <a:pt x="822017" y="1115893"/>
                </a:lnTo>
                <a:lnTo>
                  <a:pt x="821488" y="1129907"/>
                </a:lnTo>
                <a:lnTo>
                  <a:pt x="821488" y="1143129"/>
                </a:lnTo>
                <a:lnTo>
                  <a:pt x="821753" y="1156086"/>
                </a:lnTo>
                <a:lnTo>
                  <a:pt x="822546" y="1168514"/>
                </a:lnTo>
                <a:lnTo>
                  <a:pt x="824133" y="1180413"/>
                </a:lnTo>
                <a:lnTo>
                  <a:pt x="825984" y="1192048"/>
                </a:lnTo>
                <a:lnTo>
                  <a:pt x="828100" y="1203154"/>
                </a:lnTo>
                <a:lnTo>
                  <a:pt x="830745" y="1213731"/>
                </a:lnTo>
                <a:lnTo>
                  <a:pt x="833654" y="1224044"/>
                </a:lnTo>
                <a:lnTo>
                  <a:pt x="836828" y="1233828"/>
                </a:lnTo>
                <a:lnTo>
                  <a:pt x="840531" y="1243348"/>
                </a:lnTo>
                <a:lnTo>
                  <a:pt x="844763" y="1252338"/>
                </a:lnTo>
                <a:lnTo>
                  <a:pt x="848994" y="1260800"/>
                </a:lnTo>
                <a:lnTo>
                  <a:pt x="853491" y="1269262"/>
                </a:lnTo>
                <a:lnTo>
                  <a:pt x="858516" y="1276930"/>
                </a:lnTo>
                <a:lnTo>
                  <a:pt x="863806" y="1284334"/>
                </a:lnTo>
                <a:lnTo>
                  <a:pt x="869360" y="1291474"/>
                </a:lnTo>
                <a:lnTo>
                  <a:pt x="874914" y="1298349"/>
                </a:lnTo>
                <a:lnTo>
                  <a:pt x="880997" y="1304960"/>
                </a:lnTo>
                <a:lnTo>
                  <a:pt x="887080" y="1311042"/>
                </a:lnTo>
                <a:lnTo>
                  <a:pt x="893428" y="1316859"/>
                </a:lnTo>
                <a:lnTo>
                  <a:pt x="900040" y="1322412"/>
                </a:lnTo>
                <a:lnTo>
                  <a:pt x="906652" y="1327436"/>
                </a:lnTo>
                <a:lnTo>
                  <a:pt x="913264" y="1332196"/>
                </a:lnTo>
                <a:lnTo>
                  <a:pt x="920405" y="1336956"/>
                </a:lnTo>
                <a:lnTo>
                  <a:pt x="927546" y="1341187"/>
                </a:lnTo>
                <a:lnTo>
                  <a:pt x="934687" y="1345417"/>
                </a:lnTo>
                <a:lnTo>
                  <a:pt x="941828" y="1349119"/>
                </a:lnTo>
                <a:lnTo>
                  <a:pt x="949234" y="1352821"/>
                </a:lnTo>
                <a:lnTo>
                  <a:pt x="956904" y="1355995"/>
                </a:lnTo>
                <a:lnTo>
                  <a:pt x="964310" y="1358903"/>
                </a:lnTo>
                <a:lnTo>
                  <a:pt x="971715" y="1361812"/>
                </a:lnTo>
                <a:lnTo>
                  <a:pt x="979121" y="1364456"/>
                </a:lnTo>
                <a:lnTo>
                  <a:pt x="986526" y="1366836"/>
                </a:lnTo>
                <a:lnTo>
                  <a:pt x="993932" y="1368952"/>
                </a:lnTo>
                <a:lnTo>
                  <a:pt x="1008479" y="1372654"/>
                </a:lnTo>
                <a:lnTo>
                  <a:pt x="1023025" y="1375562"/>
                </a:lnTo>
                <a:lnTo>
                  <a:pt x="1037043" y="1378471"/>
                </a:lnTo>
                <a:lnTo>
                  <a:pt x="1050532" y="1380058"/>
                </a:lnTo>
                <a:lnTo>
                  <a:pt x="1063227" y="1381380"/>
                </a:lnTo>
                <a:lnTo>
                  <a:pt x="1075129" y="1382438"/>
                </a:lnTo>
                <a:lnTo>
                  <a:pt x="1086237" y="1382702"/>
                </a:lnTo>
                <a:lnTo>
                  <a:pt x="1096287" y="1383231"/>
                </a:lnTo>
                <a:lnTo>
                  <a:pt x="1105015" y="1383495"/>
                </a:lnTo>
                <a:lnTo>
                  <a:pt x="1112421" y="1383231"/>
                </a:lnTo>
                <a:lnTo>
                  <a:pt x="1122736" y="1382702"/>
                </a:lnTo>
                <a:lnTo>
                  <a:pt x="1126703" y="1382438"/>
                </a:lnTo>
                <a:lnTo>
                  <a:pt x="1126703" y="1394337"/>
                </a:lnTo>
                <a:lnTo>
                  <a:pt x="1126968" y="1406236"/>
                </a:lnTo>
                <a:lnTo>
                  <a:pt x="1127232" y="1417607"/>
                </a:lnTo>
                <a:lnTo>
                  <a:pt x="1128025" y="1428977"/>
                </a:lnTo>
                <a:lnTo>
                  <a:pt x="1129083" y="1439554"/>
                </a:lnTo>
                <a:lnTo>
                  <a:pt x="1130141" y="1450131"/>
                </a:lnTo>
                <a:lnTo>
                  <a:pt x="1131728" y="1460444"/>
                </a:lnTo>
                <a:lnTo>
                  <a:pt x="1133580" y="1470228"/>
                </a:lnTo>
                <a:lnTo>
                  <a:pt x="1135431" y="1480012"/>
                </a:lnTo>
                <a:lnTo>
                  <a:pt x="1137547" y="1489267"/>
                </a:lnTo>
                <a:lnTo>
                  <a:pt x="1139927" y="1498522"/>
                </a:lnTo>
                <a:lnTo>
                  <a:pt x="1142572" y="1507513"/>
                </a:lnTo>
                <a:lnTo>
                  <a:pt x="1145481" y="1515710"/>
                </a:lnTo>
                <a:lnTo>
                  <a:pt x="1148391" y="1524172"/>
                </a:lnTo>
                <a:lnTo>
                  <a:pt x="1151564" y="1532105"/>
                </a:lnTo>
                <a:lnTo>
                  <a:pt x="1155003" y="1539773"/>
                </a:lnTo>
                <a:lnTo>
                  <a:pt x="1158441" y="1547442"/>
                </a:lnTo>
                <a:lnTo>
                  <a:pt x="1162408" y="1554581"/>
                </a:lnTo>
                <a:lnTo>
                  <a:pt x="1166111" y="1561721"/>
                </a:lnTo>
                <a:lnTo>
                  <a:pt x="1170078" y="1568596"/>
                </a:lnTo>
                <a:lnTo>
                  <a:pt x="1174575" y="1575207"/>
                </a:lnTo>
                <a:lnTo>
                  <a:pt x="1178806" y="1581553"/>
                </a:lnTo>
                <a:lnTo>
                  <a:pt x="1183038" y="1587370"/>
                </a:lnTo>
                <a:lnTo>
                  <a:pt x="1187799" y="1593452"/>
                </a:lnTo>
                <a:lnTo>
                  <a:pt x="1192560" y="1599005"/>
                </a:lnTo>
                <a:lnTo>
                  <a:pt x="1197320" y="1604558"/>
                </a:lnTo>
                <a:lnTo>
                  <a:pt x="1202346" y="1609582"/>
                </a:lnTo>
                <a:lnTo>
                  <a:pt x="1207635" y="1614607"/>
                </a:lnTo>
                <a:lnTo>
                  <a:pt x="1212660" y="1619366"/>
                </a:lnTo>
                <a:lnTo>
                  <a:pt x="1217950" y="1624126"/>
                </a:lnTo>
                <a:lnTo>
                  <a:pt x="1223240" y="1628357"/>
                </a:lnTo>
                <a:lnTo>
                  <a:pt x="1229058" y="1632852"/>
                </a:lnTo>
                <a:lnTo>
                  <a:pt x="1234348" y="1636819"/>
                </a:lnTo>
                <a:lnTo>
                  <a:pt x="1239902" y="1640521"/>
                </a:lnTo>
                <a:lnTo>
                  <a:pt x="1245721" y="1644487"/>
                </a:lnTo>
                <a:lnTo>
                  <a:pt x="1251540" y="1647660"/>
                </a:lnTo>
                <a:lnTo>
                  <a:pt x="1263177" y="1654271"/>
                </a:lnTo>
                <a:lnTo>
                  <a:pt x="1274814" y="1660353"/>
                </a:lnTo>
                <a:lnTo>
                  <a:pt x="1286716" y="1665377"/>
                </a:lnTo>
                <a:lnTo>
                  <a:pt x="1298882" y="1670137"/>
                </a:lnTo>
                <a:lnTo>
                  <a:pt x="1310784" y="1673839"/>
                </a:lnTo>
                <a:lnTo>
                  <a:pt x="1322686" y="1677541"/>
                </a:lnTo>
                <a:lnTo>
                  <a:pt x="1334588" y="1680714"/>
                </a:lnTo>
                <a:lnTo>
                  <a:pt x="1346225" y="1683094"/>
                </a:lnTo>
                <a:lnTo>
                  <a:pt x="1357862" y="1685474"/>
                </a:lnTo>
                <a:lnTo>
                  <a:pt x="1368971" y="1687325"/>
                </a:lnTo>
                <a:lnTo>
                  <a:pt x="1380079" y="1688382"/>
                </a:lnTo>
                <a:lnTo>
                  <a:pt x="1390658" y="1689705"/>
                </a:lnTo>
                <a:lnTo>
                  <a:pt x="1401238" y="1690498"/>
                </a:lnTo>
                <a:lnTo>
                  <a:pt x="1411024" y="1690762"/>
                </a:lnTo>
                <a:lnTo>
                  <a:pt x="1411817" y="1709537"/>
                </a:lnTo>
                <a:lnTo>
                  <a:pt x="1412346" y="1728311"/>
                </a:lnTo>
                <a:lnTo>
                  <a:pt x="1412875" y="1747086"/>
                </a:lnTo>
                <a:lnTo>
                  <a:pt x="1412875" y="1766125"/>
                </a:lnTo>
                <a:lnTo>
                  <a:pt x="1412346" y="1792832"/>
                </a:lnTo>
                <a:lnTo>
                  <a:pt x="1411553" y="1819275"/>
                </a:lnTo>
                <a:lnTo>
                  <a:pt x="793" y="1811078"/>
                </a:lnTo>
                <a:lnTo>
                  <a:pt x="264" y="1784635"/>
                </a:lnTo>
                <a:lnTo>
                  <a:pt x="0" y="1757928"/>
                </a:lnTo>
                <a:lnTo>
                  <a:pt x="529" y="1733071"/>
                </a:lnTo>
                <a:lnTo>
                  <a:pt x="1058" y="1708215"/>
                </a:lnTo>
                <a:lnTo>
                  <a:pt x="2645" y="1683623"/>
                </a:lnTo>
                <a:lnTo>
                  <a:pt x="4232" y="1659031"/>
                </a:lnTo>
                <a:lnTo>
                  <a:pt x="6612" y="1634968"/>
                </a:lnTo>
                <a:lnTo>
                  <a:pt x="8992" y="1610905"/>
                </a:lnTo>
                <a:lnTo>
                  <a:pt x="12166" y="1587106"/>
                </a:lnTo>
                <a:lnTo>
                  <a:pt x="15340" y="1563307"/>
                </a:lnTo>
                <a:lnTo>
                  <a:pt x="19307" y="1539773"/>
                </a:lnTo>
                <a:lnTo>
                  <a:pt x="23804" y="1516503"/>
                </a:lnTo>
                <a:lnTo>
                  <a:pt x="28300" y="1493762"/>
                </a:lnTo>
                <a:lnTo>
                  <a:pt x="33590" y="1470757"/>
                </a:lnTo>
                <a:lnTo>
                  <a:pt x="38879" y="1448280"/>
                </a:lnTo>
                <a:lnTo>
                  <a:pt x="44962" y="1425804"/>
                </a:lnTo>
                <a:lnTo>
                  <a:pt x="51045" y="1403856"/>
                </a:lnTo>
                <a:lnTo>
                  <a:pt x="57658" y="1382173"/>
                </a:lnTo>
                <a:lnTo>
                  <a:pt x="64799" y="1360754"/>
                </a:lnTo>
                <a:lnTo>
                  <a:pt x="72204" y="1339336"/>
                </a:lnTo>
                <a:lnTo>
                  <a:pt x="79874" y="1318710"/>
                </a:lnTo>
                <a:lnTo>
                  <a:pt x="88073" y="1298085"/>
                </a:lnTo>
                <a:lnTo>
                  <a:pt x="96272" y="1277459"/>
                </a:lnTo>
                <a:lnTo>
                  <a:pt x="105265" y="1257627"/>
                </a:lnTo>
                <a:lnTo>
                  <a:pt x="114522" y="1238059"/>
                </a:lnTo>
                <a:lnTo>
                  <a:pt x="123779" y="1218491"/>
                </a:lnTo>
                <a:lnTo>
                  <a:pt x="133565" y="1199452"/>
                </a:lnTo>
                <a:lnTo>
                  <a:pt x="143615" y="1180678"/>
                </a:lnTo>
                <a:lnTo>
                  <a:pt x="153930" y="1162432"/>
                </a:lnTo>
                <a:lnTo>
                  <a:pt x="165038" y="1144451"/>
                </a:lnTo>
                <a:lnTo>
                  <a:pt x="176147" y="1126734"/>
                </a:lnTo>
                <a:lnTo>
                  <a:pt x="187255" y="1109546"/>
                </a:lnTo>
                <a:lnTo>
                  <a:pt x="198892" y="1092623"/>
                </a:lnTo>
                <a:lnTo>
                  <a:pt x="210794" y="1075964"/>
                </a:lnTo>
                <a:lnTo>
                  <a:pt x="222960" y="1059834"/>
                </a:lnTo>
                <a:lnTo>
                  <a:pt x="235391" y="1044232"/>
                </a:lnTo>
                <a:lnTo>
                  <a:pt x="248351" y="1028895"/>
                </a:lnTo>
                <a:lnTo>
                  <a:pt x="261310" y="1013823"/>
                </a:lnTo>
                <a:lnTo>
                  <a:pt x="274799" y="999544"/>
                </a:lnTo>
                <a:lnTo>
                  <a:pt x="288288" y="985529"/>
                </a:lnTo>
                <a:lnTo>
                  <a:pt x="302041" y="971779"/>
                </a:lnTo>
                <a:lnTo>
                  <a:pt x="316059" y="958557"/>
                </a:lnTo>
                <a:lnTo>
                  <a:pt x="330341" y="946129"/>
                </a:lnTo>
                <a:lnTo>
                  <a:pt x="344888" y="933965"/>
                </a:lnTo>
                <a:lnTo>
                  <a:pt x="359963" y="922066"/>
                </a:lnTo>
                <a:lnTo>
                  <a:pt x="374774" y="910695"/>
                </a:lnTo>
                <a:lnTo>
                  <a:pt x="389850" y="899589"/>
                </a:lnTo>
                <a:lnTo>
                  <a:pt x="405454" y="889541"/>
                </a:lnTo>
                <a:lnTo>
                  <a:pt x="420794" y="879757"/>
                </a:lnTo>
                <a:lnTo>
                  <a:pt x="436664" y="870238"/>
                </a:lnTo>
                <a:lnTo>
                  <a:pt x="452533" y="861511"/>
                </a:lnTo>
                <a:lnTo>
                  <a:pt x="468666" y="853314"/>
                </a:lnTo>
                <a:lnTo>
                  <a:pt x="485064" y="845646"/>
                </a:lnTo>
                <a:lnTo>
                  <a:pt x="501727" y="838242"/>
                </a:lnTo>
                <a:lnTo>
                  <a:pt x="518389" y="831631"/>
                </a:lnTo>
                <a:lnTo>
                  <a:pt x="535316" y="825285"/>
                </a:lnTo>
                <a:lnTo>
                  <a:pt x="552243" y="819732"/>
                </a:lnTo>
                <a:lnTo>
                  <a:pt x="569435" y="814972"/>
                </a:lnTo>
                <a:lnTo>
                  <a:pt x="586891" y="810477"/>
                </a:lnTo>
                <a:lnTo>
                  <a:pt x="604347" y="806510"/>
                </a:lnTo>
                <a:lnTo>
                  <a:pt x="622067" y="803337"/>
                </a:lnTo>
                <a:lnTo>
                  <a:pt x="639787" y="800693"/>
                </a:lnTo>
                <a:lnTo>
                  <a:pt x="657508" y="798577"/>
                </a:lnTo>
                <a:lnTo>
                  <a:pt x="675757" y="796991"/>
                </a:lnTo>
                <a:lnTo>
                  <a:pt x="693742" y="796197"/>
                </a:lnTo>
                <a:lnTo>
                  <a:pt x="711992" y="795933"/>
                </a:lnTo>
                <a:close/>
                <a:moveTo>
                  <a:pt x="1463280" y="660400"/>
                </a:moveTo>
                <a:lnTo>
                  <a:pt x="1469893" y="660400"/>
                </a:lnTo>
                <a:lnTo>
                  <a:pt x="1477034" y="660665"/>
                </a:lnTo>
                <a:lnTo>
                  <a:pt x="1483912" y="660929"/>
                </a:lnTo>
                <a:lnTo>
                  <a:pt x="1490789" y="661988"/>
                </a:lnTo>
                <a:lnTo>
                  <a:pt x="1497666" y="663046"/>
                </a:lnTo>
                <a:lnTo>
                  <a:pt x="1504279" y="664898"/>
                </a:lnTo>
                <a:lnTo>
                  <a:pt x="1510891" y="666750"/>
                </a:lnTo>
                <a:lnTo>
                  <a:pt x="1516975" y="668867"/>
                </a:lnTo>
                <a:lnTo>
                  <a:pt x="1523323" y="671248"/>
                </a:lnTo>
                <a:lnTo>
                  <a:pt x="1529142" y="673894"/>
                </a:lnTo>
                <a:lnTo>
                  <a:pt x="1535226" y="676804"/>
                </a:lnTo>
                <a:lnTo>
                  <a:pt x="1540780" y="679979"/>
                </a:lnTo>
                <a:lnTo>
                  <a:pt x="1546599" y="683683"/>
                </a:lnTo>
                <a:lnTo>
                  <a:pt x="1551625" y="687123"/>
                </a:lnTo>
                <a:lnTo>
                  <a:pt x="1556915" y="691356"/>
                </a:lnTo>
                <a:lnTo>
                  <a:pt x="1561676" y="695590"/>
                </a:lnTo>
                <a:lnTo>
                  <a:pt x="1566437" y="700088"/>
                </a:lnTo>
                <a:lnTo>
                  <a:pt x="1570934" y="704850"/>
                </a:lnTo>
                <a:lnTo>
                  <a:pt x="1575431" y="709613"/>
                </a:lnTo>
                <a:lnTo>
                  <a:pt x="1579134" y="714640"/>
                </a:lnTo>
                <a:lnTo>
                  <a:pt x="1583101" y="719931"/>
                </a:lnTo>
                <a:lnTo>
                  <a:pt x="1586540" y="725223"/>
                </a:lnTo>
                <a:lnTo>
                  <a:pt x="1589978" y="731044"/>
                </a:lnTo>
                <a:lnTo>
                  <a:pt x="1592888" y="736600"/>
                </a:lnTo>
                <a:lnTo>
                  <a:pt x="1595533" y="742685"/>
                </a:lnTo>
                <a:lnTo>
                  <a:pt x="1597914" y="748771"/>
                </a:lnTo>
                <a:lnTo>
                  <a:pt x="1600030" y="754856"/>
                </a:lnTo>
                <a:lnTo>
                  <a:pt x="1601881" y="761206"/>
                </a:lnTo>
                <a:lnTo>
                  <a:pt x="1603204" y="767556"/>
                </a:lnTo>
                <a:lnTo>
                  <a:pt x="1604526" y="774435"/>
                </a:lnTo>
                <a:lnTo>
                  <a:pt x="1605320" y="781050"/>
                </a:lnTo>
                <a:lnTo>
                  <a:pt x="1605584" y="787665"/>
                </a:lnTo>
                <a:lnTo>
                  <a:pt x="1605849" y="794544"/>
                </a:lnTo>
                <a:lnTo>
                  <a:pt x="1604791" y="967581"/>
                </a:lnTo>
                <a:lnTo>
                  <a:pt x="1781745" y="968375"/>
                </a:lnTo>
                <a:lnTo>
                  <a:pt x="1788887" y="968640"/>
                </a:lnTo>
                <a:lnTo>
                  <a:pt x="1795764" y="969169"/>
                </a:lnTo>
                <a:lnTo>
                  <a:pt x="1802641" y="970227"/>
                </a:lnTo>
                <a:lnTo>
                  <a:pt x="1809518" y="971285"/>
                </a:lnTo>
                <a:lnTo>
                  <a:pt x="1815866" y="972873"/>
                </a:lnTo>
                <a:lnTo>
                  <a:pt x="1822479" y="974725"/>
                </a:lnTo>
                <a:lnTo>
                  <a:pt x="1828827" y="977106"/>
                </a:lnTo>
                <a:lnTo>
                  <a:pt x="1834911" y="979488"/>
                </a:lnTo>
                <a:lnTo>
                  <a:pt x="1840994" y="982133"/>
                </a:lnTo>
                <a:lnTo>
                  <a:pt x="1846813" y="985044"/>
                </a:lnTo>
                <a:lnTo>
                  <a:pt x="1852633" y="988219"/>
                </a:lnTo>
                <a:lnTo>
                  <a:pt x="1857923" y="991923"/>
                </a:lnTo>
                <a:lnTo>
                  <a:pt x="1863213" y="995363"/>
                </a:lnTo>
                <a:lnTo>
                  <a:pt x="1868503" y="999596"/>
                </a:lnTo>
                <a:lnTo>
                  <a:pt x="1873264" y="1003829"/>
                </a:lnTo>
                <a:lnTo>
                  <a:pt x="1878025" y="1008327"/>
                </a:lnTo>
                <a:lnTo>
                  <a:pt x="1882522" y="1012825"/>
                </a:lnTo>
                <a:lnTo>
                  <a:pt x="1886754" y="1017852"/>
                </a:lnTo>
                <a:lnTo>
                  <a:pt x="1890986" y="1022879"/>
                </a:lnTo>
                <a:lnTo>
                  <a:pt x="1894689" y="1027906"/>
                </a:lnTo>
                <a:lnTo>
                  <a:pt x="1898128" y="1033463"/>
                </a:lnTo>
                <a:lnTo>
                  <a:pt x="1901302" y="1039283"/>
                </a:lnTo>
                <a:lnTo>
                  <a:pt x="1904211" y="1044840"/>
                </a:lnTo>
                <a:lnTo>
                  <a:pt x="1907385" y="1050660"/>
                </a:lnTo>
                <a:lnTo>
                  <a:pt x="1909766" y="1056746"/>
                </a:lnTo>
                <a:lnTo>
                  <a:pt x="1911882" y="1063096"/>
                </a:lnTo>
                <a:lnTo>
                  <a:pt x="1913469" y="1069181"/>
                </a:lnTo>
                <a:lnTo>
                  <a:pt x="1915056" y="1075796"/>
                </a:lnTo>
                <a:lnTo>
                  <a:pt x="1916114" y="1082410"/>
                </a:lnTo>
                <a:lnTo>
                  <a:pt x="1916908" y="1089290"/>
                </a:lnTo>
                <a:lnTo>
                  <a:pt x="1917436" y="1095640"/>
                </a:lnTo>
                <a:lnTo>
                  <a:pt x="1917701" y="1102783"/>
                </a:lnTo>
                <a:lnTo>
                  <a:pt x="1917436" y="1109663"/>
                </a:lnTo>
                <a:lnTo>
                  <a:pt x="1916908" y="1116277"/>
                </a:lnTo>
                <a:lnTo>
                  <a:pt x="1915849" y="1123156"/>
                </a:lnTo>
                <a:lnTo>
                  <a:pt x="1914791" y="1129506"/>
                </a:lnTo>
                <a:lnTo>
                  <a:pt x="1913204" y="1136121"/>
                </a:lnTo>
                <a:lnTo>
                  <a:pt x="1911088" y="1142471"/>
                </a:lnTo>
                <a:lnTo>
                  <a:pt x="1908972" y="1148556"/>
                </a:lnTo>
                <a:lnTo>
                  <a:pt x="1906592" y="1154642"/>
                </a:lnTo>
                <a:lnTo>
                  <a:pt x="1903682" y="1160463"/>
                </a:lnTo>
                <a:lnTo>
                  <a:pt x="1900773" y="1166283"/>
                </a:lnTo>
                <a:lnTo>
                  <a:pt x="1897599" y="1171840"/>
                </a:lnTo>
                <a:lnTo>
                  <a:pt x="1893896" y="1177131"/>
                </a:lnTo>
                <a:lnTo>
                  <a:pt x="1889928" y="1182158"/>
                </a:lnTo>
                <a:lnTo>
                  <a:pt x="1885960" y="1187450"/>
                </a:lnTo>
                <a:lnTo>
                  <a:pt x="1881728" y="1192213"/>
                </a:lnTo>
                <a:lnTo>
                  <a:pt x="1876967" y="1196975"/>
                </a:lnTo>
                <a:lnTo>
                  <a:pt x="1872206" y="1201208"/>
                </a:lnTo>
                <a:lnTo>
                  <a:pt x="1867445" y="1205442"/>
                </a:lnTo>
                <a:lnTo>
                  <a:pt x="1862155" y="1209411"/>
                </a:lnTo>
                <a:lnTo>
                  <a:pt x="1856600" y="1212850"/>
                </a:lnTo>
                <a:lnTo>
                  <a:pt x="1851046" y="1216554"/>
                </a:lnTo>
                <a:lnTo>
                  <a:pt x="1845491" y="1219465"/>
                </a:lnTo>
                <a:lnTo>
                  <a:pt x="1839407" y="1222375"/>
                </a:lnTo>
                <a:lnTo>
                  <a:pt x="1833588" y="1225021"/>
                </a:lnTo>
                <a:lnTo>
                  <a:pt x="1827240" y="1227402"/>
                </a:lnTo>
                <a:lnTo>
                  <a:pt x="1821156" y="1229519"/>
                </a:lnTo>
                <a:lnTo>
                  <a:pt x="1814544" y="1231371"/>
                </a:lnTo>
                <a:lnTo>
                  <a:pt x="1807931" y="1232958"/>
                </a:lnTo>
                <a:lnTo>
                  <a:pt x="1801054" y="1234017"/>
                </a:lnTo>
                <a:lnTo>
                  <a:pt x="1794177" y="1234546"/>
                </a:lnTo>
                <a:lnTo>
                  <a:pt x="1787300" y="1235340"/>
                </a:lnTo>
                <a:lnTo>
                  <a:pt x="1780158" y="1235340"/>
                </a:lnTo>
                <a:lnTo>
                  <a:pt x="1603204" y="1234281"/>
                </a:lnTo>
                <a:lnTo>
                  <a:pt x="1602410" y="1407319"/>
                </a:lnTo>
                <a:lnTo>
                  <a:pt x="1602146" y="1413933"/>
                </a:lnTo>
                <a:lnTo>
                  <a:pt x="1601617" y="1420813"/>
                </a:lnTo>
                <a:lnTo>
                  <a:pt x="1600559" y="1427692"/>
                </a:lnTo>
                <a:lnTo>
                  <a:pt x="1599501" y="1434306"/>
                </a:lnTo>
                <a:lnTo>
                  <a:pt x="1597914" y="1440392"/>
                </a:lnTo>
                <a:lnTo>
                  <a:pt x="1595798" y="1446742"/>
                </a:lnTo>
                <a:lnTo>
                  <a:pt x="1593682" y="1453092"/>
                </a:lnTo>
                <a:lnTo>
                  <a:pt x="1591301" y="1459177"/>
                </a:lnTo>
                <a:lnTo>
                  <a:pt x="1588656" y="1464998"/>
                </a:lnTo>
                <a:lnTo>
                  <a:pt x="1585482" y="1470819"/>
                </a:lnTo>
                <a:lnTo>
                  <a:pt x="1582043" y="1476111"/>
                </a:lnTo>
                <a:lnTo>
                  <a:pt x="1578605" y="1481931"/>
                </a:lnTo>
                <a:lnTo>
                  <a:pt x="1574637" y="1486958"/>
                </a:lnTo>
                <a:lnTo>
                  <a:pt x="1570670" y="1491986"/>
                </a:lnTo>
                <a:lnTo>
                  <a:pt x="1566437" y="1496748"/>
                </a:lnTo>
                <a:lnTo>
                  <a:pt x="1561941" y="1501511"/>
                </a:lnTo>
                <a:lnTo>
                  <a:pt x="1557180" y="1505744"/>
                </a:lnTo>
                <a:lnTo>
                  <a:pt x="1552154" y="1509713"/>
                </a:lnTo>
                <a:lnTo>
                  <a:pt x="1546864" y="1513946"/>
                </a:lnTo>
                <a:lnTo>
                  <a:pt x="1541309" y="1517650"/>
                </a:lnTo>
                <a:lnTo>
                  <a:pt x="1536019" y="1521090"/>
                </a:lnTo>
                <a:lnTo>
                  <a:pt x="1530200" y="1524000"/>
                </a:lnTo>
                <a:lnTo>
                  <a:pt x="1524381" y="1527175"/>
                </a:lnTo>
                <a:lnTo>
                  <a:pt x="1518297" y="1529821"/>
                </a:lnTo>
                <a:lnTo>
                  <a:pt x="1511949" y="1532202"/>
                </a:lnTo>
                <a:lnTo>
                  <a:pt x="1505601" y="1534319"/>
                </a:lnTo>
                <a:lnTo>
                  <a:pt x="1499253" y="1535906"/>
                </a:lnTo>
                <a:lnTo>
                  <a:pt x="1492640" y="1537494"/>
                </a:lnTo>
                <a:lnTo>
                  <a:pt x="1485763" y="1538288"/>
                </a:lnTo>
                <a:lnTo>
                  <a:pt x="1478886" y="1539346"/>
                </a:lnTo>
                <a:lnTo>
                  <a:pt x="1472009" y="1539875"/>
                </a:lnTo>
                <a:lnTo>
                  <a:pt x="1464867" y="1539875"/>
                </a:lnTo>
                <a:lnTo>
                  <a:pt x="1458255" y="1539611"/>
                </a:lnTo>
                <a:lnTo>
                  <a:pt x="1451113" y="1539346"/>
                </a:lnTo>
                <a:lnTo>
                  <a:pt x="1444236" y="1538288"/>
                </a:lnTo>
                <a:lnTo>
                  <a:pt x="1437623" y="1536965"/>
                </a:lnTo>
                <a:lnTo>
                  <a:pt x="1431010" y="1535377"/>
                </a:lnTo>
                <a:lnTo>
                  <a:pt x="1424398" y="1533525"/>
                </a:lnTo>
                <a:lnTo>
                  <a:pt x="1418314" y="1531673"/>
                </a:lnTo>
                <a:lnTo>
                  <a:pt x="1411966" y="1529292"/>
                </a:lnTo>
                <a:lnTo>
                  <a:pt x="1406147" y="1526381"/>
                </a:lnTo>
                <a:lnTo>
                  <a:pt x="1400063" y="1523471"/>
                </a:lnTo>
                <a:lnTo>
                  <a:pt x="1394509" y="1520296"/>
                </a:lnTo>
                <a:lnTo>
                  <a:pt x="1388690" y="1516592"/>
                </a:lnTo>
                <a:lnTo>
                  <a:pt x="1383399" y="1512888"/>
                </a:lnTo>
                <a:lnTo>
                  <a:pt x="1378374" y="1508919"/>
                </a:lnTo>
                <a:lnTo>
                  <a:pt x="1373348" y="1504686"/>
                </a:lnTo>
                <a:lnTo>
                  <a:pt x="1368852" y="1500188"/>
                </a:lnTo>
                <a:lnTo>
                  <a:pt x="1364355" y="1495425"/>
                </a:lnTo>
                <a:lnTo>
                  <a:pt x="1359858" y="1490663"/>
                </a:lnTo>
                <a:lnTo>
                  <a:pt x="1356155" y="1485636"/>
                </a:lnTo>
                <a:lnTo>
                  <a:pt x="1352188" y="1480344"/>
                </a:lnTo>
                <a:lnTo>
                  <a:pt x="1348749" y="1475052"/>
                </a:lnTo>
                <a:lnTo>
                  <a:pt x="1345311" y="1469496"/>
                </a:lnTo>
                <a:lnTo>
                  <a:pt x="1342401" y="1463675"/>
                </a:lnTo>
                <a:lnTo>
                  <a:pt x="1339756" y="1457854"/>
                </a:lnTo>
                <a:lnTo>
                  <a:pt x="1337375" y="1451504"/>
                </a:lnTo>
                <a:lnTo>
                  <a:pt x="1335259" y="1445154"/>
                </a:lnTo>
                <a:lnTo>
                  <a:pt x="1333408" y="1439069"/>
                </a:lnTo>
                <a:lnTo>
                  <a:pt x="1332085" y="1432454"/>
                </a:lnTo>
                <a:lnTo>
                  <a:pt x="1330763" y="1425840"/>
                </a:lnTo>
                <a:lnTo>
                  <a:pt x="1329969" y="1419490"/>
                </a:lnTo>
                <a:lnTo>
                  <a:pt x="1329440" y="1412611"/>
                </a:lnTo>
                <a:lnTo>
                  <a:pt x="1329440" y="1405731"/>
                </a:lnTo>
                <a:lnTo>
                  <a:pt x="1330234" y="1232958"/>
                </a:lnTo>
                <a:lnTo>
                  <a:pt x="1153279" y="1231636"/>
                </a:lnTo>
                <a:lnTo>
                  <a:pt x="1146402" y="1231371"/>
                </a:lnTo>
                <a:lnTo>
                  <a:pt x="1139525" y="1231106"/>
                </a:lnTo>
                <a:lnTo>
                  <a:pt x="1132648" y="1230048"/>
                </a:lnTo>
                <a:lnTo>
                  <a:pt x="1125771" y="1228990"/>
                </a:lnTo>
                <a:lnTo>
                  <a:pt x="1119423" y="1227138"/>
                </a:lnTo>
                <a:lnTo>
                  <a:pt x="1112810" y="1225286"/>
                </a:lnTo>
                <a:lnTo>
                  <a:pt x="1106462" y="1223433"/>
                </a:lnTo>
                <a:lnTo>
                  <a:pt x="1100378" y="1221052"/>
                </a:lnTo>
                <a:lnTo>
                  <a:pt x="1094295" y="1218406"/>
                </a:lnTo>
                <a:lnTo>
                  <a:pt x="1088476" y="1215231"/>
                </a:lnTo>
                <a:lnTo>
                  <a:pt x="1082656" y="1212056"/>
                </a:lnTo>
                <a:lnTo>
                  <a:pt x="1077102" y="1208352"/>
                </a:lnTo>
                <a:lnTo>
                  <a:pt x="1071812" y="1204648"/>
                </a:lnTo>
                <a:lnTo>
                  <a:pt x="1066786" y="1200679"/>
                </a:lnTo>
                <a:lnTo>
                  <a:pt x="1062025" y="1196446"/>
                </a:lnTo>
                <a:lnTo>
                  <a:pt x="1057264" y="1192213"/>
                </a:lnTo>
                <a:lnTo>
                  <a:pt x="1052767" y="1187450"/>
                </a:lnTo>
                <a:lnTo>
                  <a:pt x="1048271" y="1182688"/>
                </a:lnTo>
                <a:lnTo>
                  <a:pt x="1044303" y="1177396"/>
                </a:lnTo>
                <a:lnTo>
                  <a:pt x="1040600" y="1172104"/>
                </a:lnTo>
                <a:lnTo>
                  <a:pt x="1036897" y="1166813"/>
                </a:lnTo>
                <a:lnTo>
                  <a:pt x="1033723" y="1161256"/>
                </a:lnTo>
                <a:lnTo>
                  <a:pt x="1030549" y="1155435"/>
                </a:lnTo>
                <a:lnTo>
                  <a:pt x="1027904" y="1149615"/>
                </a:lnTo>
                <a:lnTo>
                  <a:pt x="1025523" y="1143265"/>
                </a:lnTo>
                <a:lnTo>
                  <a:pt x="1023407" y="1137444"/>
                </a:lnTo>
                <a:lnTo>
                  <a:pt x="1021820" y="1130829"/>
                </a:lnTo>
                <a:lnTo>
                  <a:pt x="1020233" y="1124215"/>
                </a:lnTo>
                <a:lnTo>
                  <a:pt x="1019175" y="1117600"/>
                </a:lnTo>
                <a:lnTo>
                  <a:pt x="1018117" y="1111250"/>
                </a:lnTo>
                <a:lnTo>
                  <a:pt x="1017853" y="1104371"/>
                </a:lnTo>
                <a:lnTo>
                  <a:pt x="1017588" y="1097492"/>
                </a:lnTo>
                <a:lnTo>
                  <a:pt x="1017853" y="1090613"/>
                </a:lnTo>
                <a:lnTo>
                  <a:pt x="1018382" y="1083733"/>
                </a:lnTo>
                <a:lnTo>
                  <a:pt x="1019440" y="1077383"/>
                </a:lnTo>
                <a:lnTo>
                  <a:pt x="1020498" y="1070769"/>
                </a:lnTo>
                <a:lnTo>
                  <a:pt x="1022085" y="1064154"/>
                </a:lnTo>
                <a:lnTo>
                  <a:pt x="1024201" y="1057804"/>
                </a:lnTo>
                <a:lnTo>
                  <a:pt x="1026317" y="1051719"/>
                </a:lnTo>
                <a:lnTo>
                  <a:pt x="1028697" y="1045633"/>
                </a:lnTo>
                <a:lnTo>
                  <a:pt x="1031607" y="1039813"/>
                </a:lnTo>
                <a:lnTo>
                  <a:pt x="1034516" y="1033992"/>
                </a:lnTo>
                <a:lnTo>
                  <a:pt x="1037690" y="1028435"/>
                </a:lnTo>
                <a:lnTo>
                  <a:pt x="1041394" y="1023144"/>
                </a:lnTo>
                <a:lnTo>
                  <a:pt x="1045361" y="1017852"/>
                </a:lnTo>
                <a:lnTo>
                  <a:pt x="1049329" y="1012825"/>
                </a:lnTo>
                <a:lnTo>
                  <a:pt x="1053561" y="1008063"/>
                </a:lnTo>
                <a:lnTo>
                  <a:pt x="1058057" y="1003565"/>
                </a:lnTo>
                <a:lnTo>
                  <a:pt x="1062818" y="999067"/>
                </a:lnTo>
                <a:lnTo>
                  <a:pt x="1067844" y="994833"/>
                </a:lnTo>
                <a:lnTo>
                  <a:pt x="1073134" y="990865"/>
                </a:lnTo>
                <a:lnTo>
                  <a:pt x="1078689" y="987160"/>
                </a:lnTo>
                <a:lnTo>
                  <a:pt x="1083979" y="983721"/>
                </a:lnTo>
                <a:lnTo>
                  <a:pt x="1089798" y="980546"/>
                </a:lnTo>
                <a:lnTo>
                  <a:pt x="1095617" y="977635"/>
                </a:lnTo>
                <a:lnTo>
                  <a:pt x="1101701" y="975254"/>
                </a:lnTo>
                <a:lnTo>
                  <a:pt x="1108049" y="972873"/>
                </a:lnTo>
                <a:lnTo>
                  <a:pt x="1114133" y="970756"/>
                </a:lnTo>
                <a:lnTo>
                  <a:pt x="1120745" y="968904"/>
                </a:lnTo>
                <a:lnTo>
                  <a:pt x="1127358" y="967581"/>
                </a:lnTo>
                <a:lnTo>
                  <a:pt x="1134235" y="966258"/>
                </a:lnTo>
                <a:lnTo>
                  <a:pt x="1141112" y="965465"/>
                </a:lnTo>
                <a:lnTo>
                  <a:pt x="1147989" y="965200"/>
                </a:lnTo>
                <a:lnTo>
                  <a:pt x="1155131" y="964935"/>
                </a:lnTo>
                <a:lnTo>
                  <a:pt x="1332085" y="965994"/>
                </a:lnTo>
                <a:lnTo>
                  <a:pt x="1332879" y="793221"/>
                </a:lnTo>
                <a:lnTo>
                  <a:pt x="1333143" y="786342"/>
                </a:lnTo>
                <a:lnTo>
                  <a:pt x="1333672" y="779463"/>
                </a:lnTo>
                <a:lnTo>
                  <a:pt x="1334730" y="772583"/>
                </a:lnTo>
                <a:lnTo>
                  <a:pt x="1335788" y="765969"/>
                </a:lnTo>
                <a:lnTo>
                  <a:pt x="1337375" y="759883"/>
                </a:lnTo>
                <a:lnTo>
                  <a:pt x="1339227" y="753269"/>
                </a:lnTo>
                <a:lnTo>
                  <a:pt x="1341608" y="747448"/>
                </a:lnTo>
                <a:lnTo>
                  <a:pt x="1343988" y="741098"/>
                </a:lnTo>
                <a:lnTo>
                  <a:pt x="1346633" y="735013"/>
                </a:lnTo>
                <a:lnTo>
                  <a:pt x="1349807" y="729456"/>
                </a:lnTo>
                <a:lnTo>
                  <a:pt x="1353246" y="723900"/>
                </a:lnTo>
                <a:lnTo>
                  <a:pt x="1356684" y="718344"/>
                </a:lnTo>
                <a:lnTo>
                  <a:pt x="1360652" y="713317"/>
                </a:lnTo>
                <a:lnTo>
                  <a:pt x="1364355" y="708290"/>
                </a:lnTo>
                <a:lnTo>
                  <a:pt x="1368852" y="703527"/>
                </a:lnTo>
                <a:lnTo>
                  <a:pt x="1373348" y="698765"/>
                </a:lnTo>
                <a:lnTo>
                  <a:pt x="1378109" y="694267"/>
                </a:lnTo>
                <a:lnTo>
                  <a:pt x="1383135" y="690298"/>
                </a:lnTo>
                <a:lnTo>
                  <a:pt x="1388161" y="686329"/>
                </a:lnTo>
                <a:lnTo>
                  <a:pt x="1393451" y="682890"/>
                </a:lnTo>
                <a:lnTo>
                  <a:pt x="1399270" y="679186"/>
                </a:lnTo>
                <a:lnTo>
                  <a:pt x="1404824" y="676275"/>
                </a:lnTo>
                <a:lnTo>
                  <a:pt x="1410908" y="673365"/>
                </a:lnTo>
                <a:lnTo>
                  <a:pt x="1416992" y="670454"/>
                </a:lnTo>
                <a:lnTo>
                  <a:pt x="1423075" y="668073"/>
                </a:lnTo>
                <a:lnTo>
                  <a:pt x="1429688" y="666221"/>
                </a:lnTo>
                <a:lnTo>
                  <a:pt x="1436036" y="664369"/>
                </a:lnTo>
                <a:lnTo>
                  <a:pt x="1442649" y="662781"/>
                </a:lnTo>
                <a:lnTo>
                  <a:pt x="1449261" y="661988"/>
                </a:lnTo>
                <a:lnTo>
                  <a:pt x="1456138" y="660929"/>
                </a:lnTo>
                <a:lnTo>
                  <a:pt x="1463280" y="660400"/>
                </a:lnTo>
                <a:close/>
                <a:moveTo>
                  <a:pt x="714108" y="0"/>
                </a:moveTo>
                <a:lnTo>
                  <a:pt x="723364" y="0"/>
                </a:lnTo>
                <a:lnTo>
                  <a:pt x="732621" y="264"/>
                </a:lnTo>
                <a:lnTo>
                  <a:pt x="741349" y="529"/>
                </a:lnTo>
                <a:lnTo>
                  <a:pt x="750606" y="1058"/>
                </a:lnTo>
                <a:lnTo>
                  <a:pt x="759599" y="2115"/>
                </a:lnTo>
                <a:lnTo>
                  <a:pt x="768591" y="3173"/>
                </a:lnTo>
                <a:lnTo>
                  <a:pt x="777319" y="4495"/>
                </a:lnTo>
                <a:lnTo>
                  <a:pt x="786312" y="5817"/>
                </a:lnTo>
                <a:lnTo>
                  <a:pt x="795040" y="7404"/>
                </a:lnTo>
                <a:lnTo>
                  <a:pt x="803503" y="9520"/>
                </a:lnTo>
                <a:lnTo>
                  <a:pt x="812231" y="11635"/>
                </a:lnTo>
                <a:lnTo>
                  <a:pt x="820959" y="14015"/>
                </a:lnTo>
                <a:lnTo>
                  <a:pt x="829158" y="16395"/>
                </a:lnTo>
                <a:lnTo>
                  <a:pt x="837622" y="19039"/>
                </a:lnTo>
                <a:lnTo>
                  <a:pt x="845821" y="21948"/>
                </a:lnTo>
                <a:lnTo>
                  <a:pt x="853755" y="24856"/>
                </a:lnTo>
                <a:lnTo>
                  <a:pt x="861954" y="28294"/>
                </a:lnTo>
                <a:lnTo>
                  <a:pt x="869889" y="31732"/>
                </a:lnTo>
                <a:lnTo>
                  <a:pt x="877559" y="35434"/>
                </a:lnTo>
                <a:lnTo>
                  <a:pt x="885493" y="39136"/>
                </a:lnTo>
                <a:lnTo>
                  <a:pt x="892899" y="43102"/>
                </a:lnTo>
                <a:lnTo>
                  <a:pt x="900569" y="47333"/>
                </a:lnTo>
                <a:lnTo>
                  <a:pt x="907710" y="51299"/>
                </a:lnTo>
                <a:lnTo>
                  <a:pt x="915116" y="56059"/>
                </a:lnTo>
                <a:lnTo>
                  <a:pt x="922257" y="60554"/>
                </a:lnTo>
                <a:lnTo>
                  <a:pt x="929398" y="65314"/>
                </a:lnTo>
                <a:lnTo>
                  <a:pt x="936274" y="70338"/>
                </a:lnTo>
                <a:lnTo>
                  <a:pt x="943151" y="75362"/>
                </a:lnTo>
                <a:lnTo>
                  <a:pt x="949763" y="80915"/>
                </a:lnTo>
                <a:lnTo>
                  <a:pt x="956111" y="86204"/>
                </a:lnTo>
                <a:lnTo>
                  <a:pt x="962458" y="91757"/>
                </a:lnTo>
                <a:lnTo>
                  <a:pt x="968806" y="97575"/>
                </a:lnTo>
                <a:lnTo>
                  <a:pt x="974889" y="103392"/>
                </a:lnTo>
                <a:lnTo>
                  <a:pt x="980972" y="109474"/>
                </a:lnTo>
                <a:lnTo>
                  <a:pt x="986526" y="115556"/>
                </a:lnTo>
                <a:lnTo>
                  <a:pt x="992080" y="121902"/>
                </a:lnTo>
                <a:lnTo>
                  <a:pt x="997635" y="128513"/>
                </a:lnTo>
                <a:lnTo>
                  <a:pt x="1002924" y="134859"/>
                </a:lnTo>
                <a:lnTo>
                  <a:pt x="1008214" y="141470"/>
                </a:lnTo>
                <a:lnTo>
                  <a:pt x="1013239" y="148345"/>
                </a:lnTo>
                <a:lnTo>
                  <a:pt x="1018000" y="155220"/>
                </a:lnTo>
                <a:lnTo>
                  <a:pt x="1022761" y="162360"/>
                </a:lnTo>
                <a:lnTo>
                  <a:pt x="1027257" y="169499"/>
                </a:lnTo>
                <a:lnTo>
                  <a:pt x="1031489" y="176903"/>
                </a:lnTo>
                <a:lnTo>
                  <a:pt x="1035720" y="184043"/>
                </a:lnTo>
                <a:lnTo>
                  <a:pt x="1039688" y="191711"/>
                </a:lnTo>
                <a:lnTo>
                  <a:pt x="1043655" y="199115"/>
                </a:lnTo>
                <a:lnTo>
                  <a:pt x="1047093" y="206784"/>
                </a:lnTo>
                <a:lnTo>
                  <a:pt x="1050532" y="214717"/>
                </a:lnTo>
                <a:lnTo>
                  <a:pt x="1053705" y="222650"/>
                </a:lnTo>
                <a:lnTo>
                  <a:pt x="1057144" y="230318"/>
                </a:lnTo>
                <a:lnTo>
                  <a:pt x="1059788" y="238780"/>
                </a:lnTo>
                <a:lnTo>
                  <a:pt x="1062433" y="246713"/>
                </a:lnTo>
                <a:lnTo>
                  <a:pt x="1064814" y="255175"/>
                </a:lnTo>
                <a:lnTo>
                  <a:pt x="1067194" y="263372"/>
                </a:lnTo>
                <a:lnTo>
                  <a:pt x="1069310" y="271834"/>
                </a:lnTo>
                <a:lnTo>
                  <a:pt x="1070897" y="280031"/>
                </a:lnTo>
                <a:lnTo>
                  <a:pt x="1072484" y="288757"/>
                </a:lnTo>
                <a:lnTo>
                  <a:pt x="1074071" y="297219"/>
                </a:lnTo>
                <a:lnTo>
                  <a:pt x="1075129" y="305945"/>
                </a:lnTo>
                <a:lnTo>
                  <a:pt x="1076186" y="314936"/>
                </a:lnTo>
                <a:lnTo>
                  <a:pt x="1076980" y="323397"/>
                </a:lnTo>
                <a:lnTo>
                  <a:pt x="1077509" y="332388"/>
                </a:lnTo>
                <a:lnTo>
                  <a:pt x="1077773" y="341379"/>
                </a:lnTo>
                <a:lnTo>
                  <a:pt x="1077773" y="350369"/>
                </a:lnTo>
                <a:lnTo>
                  <a:pt x="1077509" y="359360"/>
                </a:lnTo>
                <a:lnTo>
                  <a:pt x="1077244" y="368350"/>
                </a:lnTo>
                <a:lnTo>
                  <a:pt x="1076716" y="377341"/>
                </a:lnTo>
                <a:lnTo>
                  <a:pt x="1075658" y="385803"/>
                </a:lnTo>
                <a:lnTo>
                  <a:pt x="1074600" y="394793"/>
                </a:lnTo>
                <a:lnTo>
                  <a:pt x="1073277" y="403519"/>
                </a:lnTo>
                <a:lnTo>
                  <a:pt x="1071955" y="411981"/>
                </a:lnTo>
                <a:lnTo>
                  <a:pt x="1070103" y="420707"/>
                </a:lnTo>
                <a:lnTo>
                  <a:pt x="1068252" y="428905"/>
                </a:lnTo>
                <a:lnTo>
                  <a:pt x="1065872" y="437366"/>
                </a:lnTo>
                <a:lnTo>
                  <a:pt x="1063756" y="445564"/>
                </a:lnTo>
                <a:lnTo>
                  <a:pt x="1061111" y="454026"/>
                </a:lnTo>
                <a:lnTo>
                  <a:pt x="1058466" y="461958"/>
                </a:lnTo>
                <a:lnTo>
                  <a:pt x="1055557" y="469891"/>
                </a:lnTo>
                <a:lnTo>
                  <a:pt x="1052383" y="478089"/>
                </a:lnTo>
                <a:lnTo>
                  <a:pt x="1048945" y="485757"/>
                </a:lnTo>
                <a:lnTo>
                  <a:pt x="1045506" y="493426"/>
                </a:lnTo>
                <a:lnTo>
                  <a:pt x="1041804" y="501358"/>
                </a:lnTo>
                <a:lnTo>
                  <a:pt x="1038101" y="508762"/>
                </a:lnTo>
                <a:lnTo>
                  <a:pt x="1033869" y="516166"/>
                </a:lnTo>
                <a:lnTo>
                  <a:pt x="1029637" y="523570"/>
                </a:lnTo>
                <a:lnTo>
                  <a:pt x="1025141" y="530710"/>
                </a:lnTo>
                <a:lnTo>
                  <a:pt x="1020380" y="537850"/>
                </a:lnTo>
                <a:lnTo>
                  <a:pt x="1015620" y="544725"/>
                </a:lnTo>
                <a:lnTo>
                  <a:pt x="1010859" y="551864"/>
                </a:lnTo>
                <a:lnTo>
                  <a:pt x="1005834" y="558211"/>
                </a:lnTo>
                <a:lnTo>
                  <a:pt x="1000544" y="564821"/>
                </a:lnTo>
                <a:lnTo>
                  <a:pt x="995254" y="571432"/>
                </a:lnTo>
                <a:lnTo>
                  <a:pt x="989436" y="578043"/>
                </a:lnTo>
                <a:lnTo>
                  <a:pt x="983882" y="584125"/>
                </a:lnTo>
                <a:lnTo>
                  <a:pt x="977798" y="590207"/>
                </a:lnTo>
                <a:lnTo>
                  <a:pt x="971980" y="596024"/>
                </a:lnTo>
                <a:lnTo>
                  <a:pt x="965632" y="601842"/>
                </a:lnTo>
                <a:lnTo>
                  <a:pt x="959549" y="607659"/>
                </a:lnTo>
                <a:lnTo>
                  <a:pt x="953201" y="612948"/>
                </a:lnTo>
                <a:lnTo>
                  <a:pt x="946325" y="618501"/>
                </a:lnTo>
                <a:lnTo>
                  <a:pt x="939713" y="623789"/>
                </a:lnTo>
                <a:lnTo>
                  <a:pt x="933100" y="628813"/>
                </a:lnTo>
                <a:lnTo>
                  <a:pt x="926224" y="633573"/>
                </a:lnTo>
                <a:lnTo>
                  <a:pt x="919083" y="638333"/>
                </a:lnTo>
                <a:lnTo>
                  <a:pt x="911942" y="642828"/>
                </a:lnTo>
                <a:lnTo>
                  <a:pt x="904536" y="647323"/>
                </a:lnTo>
                <a:lnTo>
                  <a:pt x="897131" y="651290"/>
                </a:lnTo>
                <a:lnTo>
                  <a:pt x="889461" y="655521"/>
                </a:lnTo>
                <a:lnTo>
                  <a:pt x="881791" y="659487"/>
                </a:lnTo>
                <a:lnTo>
                  <a:pt x="874120" y="663189"/>
                </a:lnTo>
                <a:lnTo>
                  <a:pt x="866186" y="666627"/>
                </a:lnTo>
                <a:lnTo>
                  <a:pt x="857987" y="670064"/>
                </a:lnTo>
                <a:lnTo>
                  <a:pt x="850052" y="672973"/>
                </a:lnTo>
                <a:lnTo>
                  <a:pt x="841853" y="676146"/>
                </a:lnTo>
                <a:lnTo>
                  <a:pt x="833654" y="679055"/>
                </a:lnTo>
                <a:lnTo>
                  <a:pt x="825455" y="681699"/>
                </a:lnTo>
                <a:lnTo>
                  <a:pt x="816992" y="684079"/>
                </a:lnTo>
                <a:lnTo>
                  <a:pt x="808264" y="686195"/>
                </a:lnTo>
                <a:lnTo>
                  <a:pt x="799800" y="688310"/>
                </a:lnTo>
                <a:lnTo>
                  <a:pt x="791072" y="690161"/>
                </a:lnTo>
                <a:lnTo>
                  <a:pt x="782609" y="691483"/>
                </a:lnTo>
                <a:lnTo>
                  <a:pt x="773616" y="693070"/>
                </a:lnTo>
                <a:lnTo>
                  <a:pt x="764624" y="694128"/>
                </a:lnTo>
                <a:lnTo>
                  <a:pt x="755632" y="695185"/>
                </a:lnTo>
                <a:lnTo>
                  <a:pt x="746639" y="695714"/>
                </a:lnTo>
                <a:lnTo>
                  <a:pt x="737647" y="696243"/>
                </a:lnTo>
                <a:lnTo>
                  <a:pt x="728390" y="696507"/>
                </a:lnTo>
                <a:lnTo>
                  <a:pt x="719133" y="696507"/>
                </a:lnTo>
                <a:lnTo>
                  <a:pt x="709876" y="696507"/>
                </a:lnTo>
                <a:lnTo>
                  <a:pt x="700883" y="695979"/>
                </a:lnTo>
                <a:lnTo>
                  <a:pt x="691891" y="695450"/>
                </a:lnTo>
                <a:lnTo>
                  <a:pt x="682898" y="694392"/>
                </a:lnTo>
                <a:lnTo>
                  <a:pt x="673906" y="693599"/>
                </a:lnTo>
                <a:lnTo>
                  <a:pt x="664913" y="692541"/>
                </a:lnTo>
                <a:lnTo>
                  <a:pt x="656186" y="690954"/>
                </a:lnTo>
                <a:lnTo>
                  <a:pt x="647458" y="689103"/>
                </a:lnTo>
                <a:lnTo>
                  <a:pt x="638730" y="687252"/>
                </a:lnTo>
                <a:lnTo>
                  <a:pt x="630266" y="684872"/>
                </a:lnTo>
                <a:lnTo>
                  <a:pt x="621538" y="683021"/>
                </a:lnTo>
                <a:lnTo>
                  <a:pt x="613339" y="680113"/>
                </a:lnTo>
                <a:lnTo>
                  <a:pt x="604876" y="677468"/>
                </a:lnTo>
                <a:lnTo>
                  <a:pt x="596676" y="674824"/>
                </a:lnTo>
                <a:lnTo>
                  <a:pt x="588478" y="671651"/>
                </a:lnTo>
                <a:lnTo>
                  <a:pt x="580543" y="668213"/>
                </a:lnTo>
                <a:lnTo>
                  <a:pt x="572873" y="665040"/>
                </a:lnTo>
                <a:lnTo>
                  <a:pt x="564674" y="661603"/>
                </a:lnTo>
                <a:lnTo>
                  <a:pt x="557004" y="657636"/>
                </a:lnTo>
                <a:lnTo>
                  <a:pt x="549598" y="653405"/>
                </a:lnTo>
                <a:lnTo>
                  <a:pt x="541928" y="649439"/>
                </a:lnTo>
                <a:lnTo>
                  <a:pt x="534787" y="645208"/>
                </a:lnTo>
                <a:lnTo>
                  <a:pt x="527382" y="640713"/>
                </a:lnTo>
                <a:lnTo>
                  <a:pt x="520241" y="635953"/>
                </a:lnTo>
                <a:lnTo>
                  <a:pt x="513364" y="631193"/>
                </a:lnTo>
                <a:lnTo>
                  <a:pt x="506223" y="626169"/>
                </a:lnTo>
                <a:lnTo>
                  <a:pt x="499611" y="621145"/>
                </a:lnTo>
                <a:lnTo>
                  <a:pt x="492734" y="615592"/>
                </a:lnTo>
                <a:lnTo>
                  <a:pt x="486122" y="610303"/>
                </a:lnTo>
                <a:lnTo>
                  <a:pt x="480039" y="604750"/>
                </a:lnTo>
                <a:lnTo>
                  <a:pt x="473691" y="598933"/>
                </a:lnTo>
                <a:lnTo>
                  <a:pt x="467873" y="593115"/>
                </a:lnTo>
                <a:lnTo>
                  <a:pt x="461790" y="587298"/>
                </a:lnTo>
                <a:lnTo>
                  <a:pt x="455971" y="580952"/>
                </a:lnTo>
                <a:lnTo>
                  <a:pt x="450152" y="574605"/>
                </a:lnTo>
                <a:lnTo>
                  <a:pt x="444863" y="568523"/>
                </a:lnTo>
                <a:lnTo>
                  <a:pt x="439573" y="561913"/>
                </a:lnTo>
                <a:lnTo>
                  <a:pt x="434283" y="555038"/>
                </a:lnTo>
                <a:lnTo>
                  <a:pt x="429258" y="548162"/>
                </a:lnTo>
                <a:lnTo>
                  <a:pt x="424497" y="541287"/>
                </a:lnTo>
                <a:lnTo>
                  <a:pt x="419737" y="534148"/>
                </a:lnTo>
                <a:lnTo>
                  <a:pt x="415240" y="527008"/>
                </a:lnTo>
                <a:lnTo>
                  <a:pt x="411009" y="519868"/>
                </a:lnTo>
                <a:lnTo>
                  <a:pt x="406777" y="512464"/>
                </a:lnTo>
                <a:lnTo>
                  <a:pt x="402545" y="505060"/>
                </a:lnTo>
                <a:lnTo>
                  <a:pt x="398842" y="497392"/>
                </a:lnTo>
                <a:lnTo>
                  <a:pt x="395140" y="489988"/>
                </a:lnTo>
                <a:lnTo>
                  <a:pt x="391966" y="481791"/>
                </a:lnTo>
                <a:lnTo>
                  <a:pt x="388792" y="474122"/>
                </a:lnTo>
                <a:lnTo>
                  <a:pt x="385618" y="466189"/>
                </a:lnTo>
                <a:lnTo>
                  <a:pt x="382709" y="458256"/>
                </a:lnTo>
                <a:lnTo>
                  <a:pt x="380064" y="449795"/>
                </a:lnTo>
                <a:lnTo>
                  <a:pt x="377684" y="441862"/>
                </a:lnTo>
                <a:lnTo>
                  <a:pt x="375303" y="433400"/>
                </a:lnTo>
                <a:lnTo>
                  <a:pt x="373187" y="425203"/>
                </a:lnTo>
                <a:lnTo>
                  <a:pt x="371336" y="416477"/>
                </a:lnTo>
                <a:lnTo>
                  <a:pt x="370014" y="407750"/>
                </a:lnTo>
                <a:lnTo>
                  <a:pt x="368427" y="399289"/>
                </a:lnTo>
                <a:lnTo>
                  <a:pt x="367369" y="390562"/>
                </a:lnTo>
                <a:lnTo>
                  <a:pt x="366311" y="382101"/>
                </a:lnTo>
                <a:lnTo>
                  <a:pt x="365517" y="373110"/>
                </a:lnTo>
                <a:lnTo>
                  <a:pt x="364988" y="364120"/>
                </a:lnTo>
                <a:lnTo>
                  <a:pt x="364724" y="355129"/>
                </a:lnTo>
                <a:lnTo>
                  <a:pt x="364724" y="346403"/>
                </a:lnTo>
                <a:lnTo>
                  <a:pt x="364988" y="337412"/>
                </a:lnTo>
                <a:lnTo>
                  <a:pt x="365253" y="328422"/>
                </a:lnTo>
                <a:lnTo>
                  <a:pt x="365782" y="319695"/>
                </a:lnTo>
                <a:lnTo>
                  <a:pt x="366575" y="310705"/>
                </a:lnTo>
                <a:lnTo>
                  <a:pt x="367898" y="301979"/>
                </a:lnTo>
                <a:lnTo>
                  <a:pt x="368956" y="292988"/>
                </a:lnTo>
                <a:lnTo>
                  <a:pt x="370542" y="284791"/>
                </a:lnTo>
                <a:lnTo>
                  <a:pt x="372394" y="276064"/>
                </a:lnTo>
                <a:lnTo>
                  <a:pt x="374245" y="267603"/>
                </a:lnTo>
                <a:lnTo>
                  <a:pt x="376626" y="259141"/>
                </a:lnTo>
                <a:lnTo>
                  <a:pt x="378477" y="250944"/>
                </a:lnTo>
                <a:lnTo>
                  <a:pt x="381386" y="242746"/>
                </a:lnTo>
                <a:lnTo>
                  <a:pt x="384031" y="234549"/>
                </a:lnTo>
                <a:lnTo>
                  <a:pt x="386940" y="226616"/>
                </a:lnTo>
                <a:lnTo>
                  <a:pt x="390114" y="218683"/>
                </a:lnTo>
                <a:lnTo>
                  <a:pt x="393553" y="210750"/>
                </a:lnTo>
                <a:lnTo>
                  <a:pt x="396991" y="203082"/>
                </a:lnTo>
                <a:lnTo>
                  <a:pt x="400694" y="195678"/>
                </a:lnTo>
                <a:lnTo>
                  <a:pt x="404396" y="187745"/>
                </a:lnTo>
                <a:lnTo>
                  <a:pt x="408628" y="180341"/>
                </a:lnTo>
                <a:lnTo>
                  <a:pt x="412860" y="173201"/>
                </a:lnTo>
                <a:lnTo>
                  <a:pt x="417356" y="165797"/>
                </a:lnTo>
                <a:lnTo>
                  <a:pt x="422117" y="158658"/>
                </a:lnTo>
                <a:lnTo>
                  <a:pt x="426878" y="151783"/>
                </a:lnTo>
                <a:lnTo>
                  <a:pt x="431638" y="144907"/>
                </a:lnTo>
                <a:lnTo>
                  <a:pt x="436664" y="138297"/>
                </a:lnTo>
                <a:lnTo>
                  <a:pt x="441953" y="131686"/>
                </a:lnTo>
                <a:lnTo>
                  <a:pt x="447243" y="125075"/>
                </a:lnTo>
                <a:lnTo>
                  <a:pt x="453062" y="118993"/>
                </a:lnTo>
                <a:lnTo>
                  <a:pt x="458616" y="112647"/>
                </a:lnTo>
                <a:lnTo>
                  <a:pt x="464434" y="106301"/>
                </a:lnTo>
                <a:lnTo>
                  <a:pt x="470518" y="100483"/>
                </a:lnTo>
                <a:lnTo>
                  <a:pt x="476865" y="94666"/>
                </a:lnTo>
                <a:lnTo>
                  <a:pt x="482948" y="89113"/>
                </a:lnTo>
                <a:lnTo>
                  <a:pt x="489560" y="83560"/>
                </a:lnTo>
                <a:lnTo>
                  <a:pt x="496172" y="78271"/>
                </a:lnTo>
                <a:lnTo>
                  <a:pt x="502520" y="72983"/>
                </a:lnTo>
                <a:lnTo>
                  <a:pt x="509397" y="67958"/>
                </a:lnTo>
                <a:lnTo>
                  <a:pt x="516538" y="62934"/>
                </a:lnTo>
                <a:lnTo>
                  <a:pt x="523414" y="58175"/>
                </a:lnTo>
                <a:lnTo>
                  <a:pt x="530820" y="53679"/>
                </a:lnTo>
                <a:lnTo>
                  <a:pt x="537961" y="49184"/>
                </a:lnTo>
                <a:lnTo>
                  <a:pt x="545367" y="45217"/>
                </a:lnTo>
                <a:lnTo>
                  <a:pt x="553301" y="40987"/>
                </a:lnTo>
                <a:lnTo>
                  <a:pt x="560707" y="37020"/>
                </a:lnTo>
                <a:lnTo>
                  <a:pt x="568377" y="33583"/>
                </a:lnTo>
                <a:lnTo>
                  <a:pt x="576311" y="29881"/>
                </a:lnTo>
                <a:lnTo>
                  <a:pt x="584510" y="26707"/>
                </a:lnTo>
                <a:lnTo>
                  <a:pt x="592445" y="23534"/>
                </a:lnTo>
                <a:lnTo>
                  <a:pt x="600379" y="20361"/>
                </a:lnTo>
                <a:lnTo>
                  <a:pt x="608843" y="17717"/>
                </a:lnTo>
                <a:lnTo>
                  <a:pt x="617042" y="15073"/>
                </a:lnTo>
                <a:lnTo>
                  <a:pt x="625505" y="12693"/>
                </a:lnTo>
                <a:lnTo>
                  <a:pt x="633969" y="10313"/>
                </a:lnTo>
                <a:lnTo>
                  <a:pt x="642697" y="8462"/>
                </a:lnTo>
                <a:lnTo>
                  <a:pt x="651425" y="6875"/>
                </a:lnTo>
                <a:lnTo>
                  <a:pt x="659888" y="5024"/>
                </a:lnTo>
                <a:lnTo>
                  <a:pt x="668881" y="3702"/>
                </a:lnTo>
                <a:lnTo>
                  <a:pt x="677873" y="2644"/>
                </a:lnTo>
                <a:lnTo>
                  <a:pt x="686601" y="1851"/>
                </a:lnTo>
                <a:lnTo>
                  <a:pt x="695858" y="793"/>
                </a:lnTo>
                <a:lnTo>
                  <a:pt x="704851" y="264"/>
                </a:lnTo>
                <a:lnTo>
                  <a:pt x="714108"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par>
                                    <p:cTn id="8" presetID="2" presetClass="entr" presetSubtype="2" fill="hold" grpId="0" nodeType="withEffect" p14:presetBounceEnd="20000">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14:bounceEnd="20000">
                                          <p:cBhvr additive="base">
                                            <p:cTn id="10" dur="500" fill="hold"/>
                                            <p:tgtEl>
                                              <p:spTgt spid="33"/>
                                            </p:tgtEl>
                                            <p:attrNameLst>
                                              <p:attrName>ppt_x</p:attrName>
                                            </p:attrNameLst>
                                          </p:cBhvr>
                                          <p:tavLst>
                                            <p:tav tm="0">
                                              <p:val>
                                                <p:strVal val="1+#ppt_w/2"/>
                                              </p:val>
                                            </p:tav>
                                            <p:tav tm="100000">
                                              <p:val>
                                                <p:strVal val="#ppt_x"/>
                                              </p:val>
                                            </p:tav>
                                          </p:tavLst>
                                        </p:anim>
                                        <p:anim calcmode="lin" valueType="num" p14:bounceEnd="20000">
                                          <p:cBhvr additive="base">
                                            <p:cTn id="11" dur="500" fill="hold"/>
                                            <p:tgtEl>
                                              <p:spTgt spid="3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up)">
                                          <p:cBhvr>
                                            <p:cTn id="15" dur="500"/>
                                            <p:tgtEl>
                                              <p:spTgt spid="34"/>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1+#ppt_w/2"/>
                                              </p:val>
                                            </p:tav>
                                            <p:tav tm="100000">
                                              <p:val>
                                                <p:strVal val="#ppt_x"/>
                                              </p:val>
                                            </p:tav>
                                          </p:tavLst>
                                        </p:anim>
                                        <p:anim calcmode="lin" valueType="num">
                                          <p:cBhvr additive="base">
                                            <p:cTn id="20" dur="500" fill="hold"/>
                                            <p:tgtEl>
                                              <p:spTgt spid="35"/>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18" presetClass="entr" presetSubtype="6"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strips(downRight)">
                                          <p:cBhvr>
                                            <p:cTn id="24" dur="750"/>
                                            <p:tgtEl>
                                              <p:spTgt spid="36"/>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14" presetClass="entr" presetSubtype="1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randombar(horizontal)">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5" grpId="0"/>
          <p:bldP spid="36" grpId="0"/>
          <p:bldP spid="3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par>
                                    <p:cTn id="8" presetID="2" presetClass="entr" presetSubtype="2"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additive="base">
                                            <p:cTn id="10" dur="500" fill="hold"/>
                                            <p:tgtEl>
                                              <p:spTgt spid="33"/>
                                            </p:tgtEl>
                                            <p:attrNameLst>
                                              <p:attrName>ppt_x</p:attrName>
                                            </p:attrNameLst>
                                          </p:cBhvr>
                                          <p:tavLst>
                                            <p:tav tm="0">
                                              <p:val>
                                                <p:strVal val="1+#ppt_w/2"/>
                                              </p:val>
                                            </p:tav>
                                            <p:tav tm="100000">
                                              <p:val>
                                                <p:strVal val="#ppt_x"/>
                                              </p:val>
                                            </p:tav>
                                          </p:tavLst>
                                        </p:anim>
                                        <p:anim calcmode="lin" valueType="num">
                                          <p:cBhvr additive="base">
                                            <p:cTn id="11" dur="500" fill="hold"/>
                                            <p:tgtEl>
                                              <p:spTgt spid="3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up)">
                                          <p:cBhvr>
                                            <p:cTn id="15" dur="500"/>
                                            <p:tgtEl>
                                              <p:spTgt spid="34"/>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1+#ppt_w/2"/>
                                              </p:val>
                                            </p:tav>
                                            <p:tav tm="100000">
                                              <p:val>
                                                <p:strVal val="#ppt_x"/>
                                              </p:val>
                                            </p:tav>
                                          </p:tavLst>
                                        </p:anim>
                                        <p:anim calcmode="lin" valueType="num">
                                          <p:cBhvr additive="base">
                                            <p:cTn id="20" dur="500" fill="hold"/>
                                            <p:tgtEl>
                                              <p:spTgt spid="35"/>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18" presetClass="entr" presetSubtype="6"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strips(downRight)">
                                          <p:cBhvr>
                                            <p:cTn id="24" dur="750"/>
                                            <p:tgtEl>
                                              <p:spTgt spid="36"/>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14" presetClass="entr" presetSubtype="1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randombar(horizontal)">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5" grpId="0"/>
          <p:bldP spid="36" grpId="0"/>
          <p:bldP spid="37"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101" name="矩形 100"/>
          <p:cNvSpPr/>
          <p:nvPr/>
        </p:nvSpPr>
        <p:spPr>
          <a:xfrm>
            <a:off x="696035" y="1682887"/>
            <a:ext cx="5404855" cy="3708060"/>
          </a:xfrm>
          <a:prstGeom prst="rect">
            <a:avLst/>
          </a:prstGeom>
          <a:blipFill dpi="0" rotWithShape="0">
            <a:blip r:embed="rId1"/>
            <a:srcRect/>
            <a:stretch>
              <a:fillRect/>
            </a:stretch>
          </a:blipFill>
          <a:ln w="152400">
            <a:solidFill>
              <a:srgbClr val="F61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29"/>
          <p:cNvSpPr>
            <a:spLocks noChangeArrowheads="1"/>
          </p:cNvSpPr>
          <p:nvPr/>
        </p:nvSpPr>
        <p:spPr bwMode="auto">
          <a:xfrm>
            <a:off x="5559171" y="2333439"/>
            <a:ext cx="1675260" cy="1403639"/>
          </a:xfrm>
          <a:prstGeom prst="rect">
            <a:avLst/>
          </a:prstGeom>
          <a:noFill/>
          <a:ln w="22225">
            <a:solidFill>
              <a:srgbClr val="F6124E"/>
            </a:solidFill>
            <a:bevel/>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chemeClr val="tx1">
                  <a:lumMod val="75000"/>
                  <a:lumOff val="25000"/>
                </a:schemeClr>
              </a:solidFill>
              <a:latin typeface="+mn-lt"/>
              <a:ea typeface="+mn-ea"/>
              <a:cs typeface="+mn-ea"/>
              <a:sym typeface="+mn-lt"/>
            </a:endParaRPr>
          </a:p>
        </p:txBody>
      </p:sp>
      <p:sp>
        <p:nvSpPr>
          <p:cNvPr id="103" name="文本框 102"/>
          <p:cNvSpPr txBox="1"/>
          <p:nvPr/>
        </p:nvSpPr>
        <p:spPr>
          <a:xfrm>
            <a:off x="6396801" y="2524896"/>
            <a:ext cx="2287999" cy="646331"/>
          </a:xfrm>
          <a:prstGeom prst="rect">
            <a:avLst/>
          </a:prstGeom>
          <a:noFill/>
        </p:spPr>
        <p:txBody>
          <a:bodyPr wrap="none" rtlCol="0">
            <a:spAutoFit/>
          </a:bodyPr>
          <a:lstStyle/>
          <a:p>
            <a:r>
              <a:rPr lang="en-US" altLang="zh-CN" sz="3600" b="1" i="1" dirty="0" smtClean="0">
                <a:solidFill>
                  <a:schemeClr val="tx1">
                    <a:lumMod val="75000"/>
                    <a:lumOff val="25000"/>
                  </a:schemeClr>
                </a:solidFill>
                <a:latin typeface="Arial" panose="020B0604020202020204" pitchFamily="34" charset="0"/>
                <a:cs typeface="Arial" panose="020B0604020202020204" pitchFamily="34" charset="0"/>
              </a:rPr>
              <a:t>Your Title</a:t>
            </a:r>
            <a:endParaRPr lang="zh-CN" altLang="en-US" sz="3600" b="1" i="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04" name="文本框 103"/>
          <p:cNvSpPr txBox="1"/>
          <p:nvPr/>
        </p:nvSpPr>
        <p:spPr>
          <a:xfrm>
            <a:off x="6426689" y="3959156"/>
            <a:ext cx="5356498" cy="1040285"/>
          </a:xfrm>
          <a:prstGeom prst="rect">
            <a:avLst/>
          </a:prstGeom>
          <a:noFill/>
        </p:spPr>
        <p:txBody>
          <a:bodyPr wrap="square" rtlCol="0">
            <a:spAutoFit/>
          </a:bodyPr>
          <a:lstStyle/>
          <a:p>
            <a:pPr>
              <a:lnSpc>
                <a:spcPct val="110000"/>
              </a:lnSpc>
            </a:pPr>
            <a:r>
              <a:rPr lang="en-US" altLang="zh-CN" sz="1400" dirty="0">
                <a:solidFill>
                  <a:schemeClr val="tx1">
                    <a:lumMod val="65000"/>
                    <a:lumOff val="35000"/>
                  </a:schemeClr>
                </a:solidFill>
                <a:latin typeface="Calibri" panose="020F0502020204030204" pitchFamily="34" charset="0"/>
              </a:rPr>
              <a:t>It is not difficult to imagine a world short of ambition. It would probably be a kinder world: with out demands, probably be a kinder  without abrasions. People would have time for reflection.</a:t>
            </a:r>
            <a:r>
              <a:rPr lang="en-US" altLang="zh-CN" sz="1400" dirty="0">
                <a:solidFill>
                  <a:schemeClr val="tx1">
                    <a:lumMod val="75000"/>
                    <a:lumOff val="25000"/>
                  </a:schemeClr>
                </a:solidFill>
                <a:latin typeface="Calibri" panose="020F0502020204030204" pitchFamily="34" charset="0"/>
              </a:rPr>
              <a:t> Insert you awesome clever slogan or theme</a:t>
            </a:r>
            <a:r>
              <a:rPr lang="en-US" altLang="zh-CN" sz="1400" dirty="0">
                <a:solidFill>
                  <a:schemeClr val="tx1">
                    <a:lumMod val="65000"/>
                    <a:lumOff val="35000"/>
                  </a:schemeClr>
                </a:solidFill>
                <a:latin typeface="Calibri" panose="020F0502020204030204" pitchFamily="34" charset="0"/>
              </a:rPr>
              <a:t> . </a:t>
            </a:r>
            <a:endParaRPr lang="zh-CN" altLang="en-US" sz="1400" dirty="0">
              <a:solidFill>
                <a:schemeClr val="tx1">
                  <a:lumMod val="65000"/>
                  <a:lumOff val="35000"/>
                </a:schemeClr>
              </a:solidFill>
              <a:latin typeface="Calibri" panose="020F0502020204030204" pitchFamily="34" charset="0"/>
            </a:endParaRPr>
          </a:p>
        </p:txBody>
      </p:sp>
      <p:sp>
        <p:nvSpPr>
          <p:cNvPr id="105" name="文本框 104"/>
          <p:cNvSpPr txBox="1"/>
          <p:nvPr/>
        </p:nvSpPr>
        <p:spPr>
          <a:xfrm>
            <a:off x="6396801" y="3136664"/>
            <a:ext cx="5083347" cy="634020"/>
          </a:xfrm>
          <a:prstGeom prst="rect">
            <a:avLst/>
          </a:prstGeom>
          <a:noFill/>
        </p:spPr>
        <p:txBody>
          <a:bodyPr wrap="square" rtlCol="0">
            <a:spAutoFit/>
          </a:bodyPr>
          <a:lstStyle>
            <a:defPPr>
              <a:defRPr lang="zh-CN"/>
            </a:defPPr>
            <a:lvl1pPr>
              <a:lnSpc>
                <a:spcPct val="110000"/>
              </a:lnSpc>
              <a:defRPr sz="1600">
                <a:solidFill>
                  <a:schemeClr val="tx1">
                    <a:lumMod val="65000"/>
                    <a:lumOff val="35000"/>
                  </a:schemeClr>
                </a:solidFill>
                <a:latin typeface="Calibri" panose="020F0502020204030204" pitchFamily="34" charset="0"/>
              </a:defRPr>
            </a:lvl1pPr>
          </a:lstStyle>
          <a:p>
            <a:r>
              <a:rPr lang="en-US" altLang="zh-CN" b="1" dirty="0">
                <a:solidFill>
                  <a:schemeClr val="tx1">
                    <a:lumMod val="75000"/>
                    <a:lumOff val="25000"/>
                  </a:schemeClr>
                </a:solidFill>
              </a:rPr>
              <a:t>Insert you awesome clever slogan or awesome clever slogan or theme in this you awesome clever .</a:t>
            </a:r>
            <a:endParaRPr lang="zh-CN" altLang="en-US" b="1"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strips(downLeft)">
                                      <p:cBhvr>
                                        <p:cTn id="11" dur="500"/>
                                        <p:tgtEl>
                                          <p:spTgt spid="101"/>
                                        </p:tgtEl>
                                      </p:cBhvr>
                                    </p:animEffect>
                                  </p:childTnLst>
                                </p:cTn>
                              </p:par>
                            </p:childTnLst>
                          </p:cTn>
                        </p:par>
                        <p:par>
                          <p:cTn id="12" fill="hold">
                            <p:stCondLst>
                              <p:cond delay="1000"/>
                            </p:stCondLst>
                            <p:childTnLst>
                              <p:par>
                                <p:cTn id="13" presetID="31" presetClass="entr" presetSubtype="0" fill="hold" grpId="0" nodeType="afterEffect">
                                  <p:stCondLst>
                                    <p:cond delay="0"/>
                                  </p:stCondLst>
                                  <p:childTnLst>
                                    <p:set>
                                      <p:cBhvr>
                                        <p:cTn id="14" dur="1" fill="hold">
                                          <p:stCondLst>
                                            <p:cond delay="0"/>
                                          </p:stCondLst>
                                        </p:cTn>
                                        <p:tgtEl>
                                          <p:spTgt spid="102"/>
                                        </p:tgtEl>
                                        <p:attrNameLst>
                                          <p:attrName>style.visibility</p:attrName>
                                        </p:attrNameLst>
                                      </p:cBhvr>
                                      <p:to>
                                        <p:strVal val="visible"/>
                                      </p:to>
                                    </p:set>
                                    <p:anim calcmode="lin" valueType="num">
                                      <p:cBhvr>
                                        <p:cTn id="15" dur="500" fill="hold"/>
                                        <p:tgtEl>
                                          <p:spTgt spid="102"/>
                                        </p:tgtEl>
                                        <p:attrNameLst>
                                          <p:attrName>ppt_w</p:attrName>
                                        </p:attrNameLst>
                                      </p:cBhvr>
                                      <p:tavLst>
                                        <p:tav tm="0">
                                          <p:val>
                                            <p:fltVal val="0"/>
                                          </p:val>
                                        </p:tav>
                                        <p:tav tm="100000">
                                          <p:val>
                                            <p:strVal val="#ppt_w"/>
                                          </p:val>
                                        </p:tav>
                                      </p:tavLst>
                                    </p:anim>
                                    <p:anim calcmode="lin" valueType="num">
                                      <p:cBhvr>
                                        <p:cTn id="16" dur="500" fill="hold"/>
                                        <p:tgtEl>
                                          <p:spTgt spid="102"/>
                                        </p:tgtEl>
                                        <p:attrNameLst>
                                          <p:attrName>ppt_h</p:attrName>
                                        </p:attrNameLst>
                                      </p:cBhvr>
                                      <p:tavLst>
                                        <p:tav tm="0">
                                          <p:val>
                                            <p:fltVal val="0"/>
                                          </p:val>
                                        </p:tav>
                                        <p:tav tm="100000">
                                          <p:val>
                                            <p:strVal val="#ppt_h"/>
                                          </p:val>
                                        </p:tav>
                                      </p:tavLst>
                                    </p:anim>
                                    <p:anim calcmode="lin" valueType="num">
                                      <p:cBhvr>
                                        <p:cTn id="17" dur="500" fill="hold"/>
                                        <p:tgtEl>
                                          <p:spTgt spid="102"/>
                                        </p:tgtEl>
                                        <p:attrNameLst>
                                          <p:attrName>style.rotation</p:attrName>
                                        </p:attrNameLst>
                                      </p:cBhvr>
                                      <p:tavLst>
                                        <p:tav tm="0">
                                          <p:val>
                                            <p:fltVal val="90"/>
                                          </p:val>
                                        </p:tav>
                                        <p:tav tm="100000">
                                          <p:val>
                                            <p:fltVal val="0"/>
                                          </p:val>
                                        </p:tav>
                                      </p:tavLst>
                                    </p:anim>
                                    <p:animEffect transition="in" filter="fade">
                                      <p:cBhvr>
                                        <p:cTn id="18" dur="500"/>
                                        <p:tgtEl>
                                          <p:spTgt spid="102"/>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103"/>
                                        </p:tgtEl>
                                        <p:attrNameLst>
                                          <p:attrName>style.visibility</p:attrName>
                                        </p:attrNameLst>
                                      </p:cBhvr>
                                      <p:to>
                                        <p:strVal val="visible"/>
                                      </p:to>
                                    </p:set>
                                    <p:anim calcmode="lin" valueType="num">
                                      <p:cBhvr additive="base">
                                        <p:cTn id="22" dur="500"/>
                                        <p:tgtEl>
                                          <p:spTgt spid="103"/>
                                        </p:tgtEl>
                                        <p:attrNameLst>
                                          <p:attrName>ppt_y</p:attrName>
                                        </p:attrNameLst>
                                      </p:cBhvr>
                                      <p:tavLst>
                                        <p:tav tm="0">
                                          <p:val>
                                            <p:strVal val="#ppt_y+#ppt_h*1.125000"/>
                                          </p:val>
                                        </p:tav>
                                        <p:tav tm="100000">
                                          <p:val>
                                            <p:strVal val="#ppt_y"/>
                                          </p:val>
                                        </p:tav>
                                      </p:tavLst>
                                    </p:anim>
                                    <p:animEffect transition="in" filter="wipe(up)">
                                      <p:cBhvr>
                                        <p:cTn id="23" dur="500"/>
                                        <p:tgtEl>
                                          <p:spTgt spid="103"/>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05"/>
                                        </p:tgtEl>
                                        <p:attrNameLst>
                                          <p:attrName>style.visibility</p:attrName>
                                        </p:attrNameLst>
                                      </p:cBhvr>
                                      <p:to>
                                        <p:strVal val="visible"/>
                                      </p:to>
                                    </p:set>
                                    <p:animEffect transition="in" filter="wipe(left)">
                                      <p:cBhvr>
                                        <p:cTn id="27" dur="500"/>
                                        <p:tgtEl>
                                          <p:spTgt spid="105"/>
                                        </p:tgtEl>
                                      </p:cBhvr>
                                    </p:animEffect>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104"/>
                                        </p:tgtEl>
                                        <p:attrNameLst>
                                          <p:attrName>style.visibility</p:attrName>
                                        </p:attrNameLst>
                                      </p:cBhvr>
                                      <p:to>
                                        <p:strVal val="visible"/>
                                      </p:to>
                                    </p:set>
                                    <p:animEffect transition="in" filter="wipe(up)">
                                      <p:cBhvr>
                                        <p:cTn id="31"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101" grpId="0" animBg="1"/>
      <p:bldP spid="102" grpId="0" animBg="1"/>
      <p:bldP spid="103" grpId="0"/>
      <p:bldP spid="104" grpId="0"/>
      <p:bldP spid="10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29" name="矩形 28"/>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34" name="矩形 33"/>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37" name="矩形 36"/>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38" name="矩形 37"/>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39" name="矩形 38"/>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0" name="矩形 39"/>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1" name="KSO_Shape"/>
          <p:cNvSpPr/>
          <p:nvPr/>
        </p:nvSpPr>
        <p:spPr bwMode="auto">
          <a:xfrm>
            <a:off x="4451498" y="1902498"/>
            <a:ext cx="3289004" cy="2691500"/>
          </a:xfrm>
          <a:custGeom>
            <a:avLst/>
            <a:gdLst>
              <a:gd name="T0" fmla="*/ 1683883 w 2349500"/>
              <a:gd name="T1" fmla="*/ 1753553 h 1922463"/>
              <a:gd name="T2" fmla="*/ 1772441 w 2349500"/>
              <a:gd name="T3" fmla="*/ 1700213 h 1922463"/>
              <a:gd name="T4" fmla="*/ 510719 w 2349500"/>
              <a:gd name="T5" fmla="*/ 1680846 h 1922463"/>
              <a:gd name="T6" fmla="*/ 572615 w 2349500"/>
              <a:gd name="T7" fmla="*/ 1763713 h 1922463"/>
              <a:gd name="T8" fmla="*/ 578011 w 2349500"/>
              <a:gd name="T9" fmla="*/ 1660843 h 1922463"/>
              <a:gd name="T10" fmla="*/ 1888297 w 2349500"/>
              <a:gd name="T11" fmla="*/ 1584643 h 1922463"/>
              <a:gd name="T12" fmla="*/ 1894328 w 2349500"/>
              <a:gd name="T13" fmla="*/ 1829118 h 1922463"/>
              <a:gd name="T14" fmla="*/ 1666107 w 2349500"/>
              <a:gd name="T15" fmla="*/ 1916113 h 1922463"/>
              <a:gd name="T16" fmla="*/ 1508670 w 2349500"/>
              <a:gd name="T17" fmla="*/ 1732916 h 1922463"/>
              <a:gd name="T18" fmla="*/ 1627065 w 2349500"/>
              <a:gd name="T19" fmla="*/ 1520826 h 1922463"/>
              <a:gd name="T20" fmla="*/ 698629 w 2349500"/>
              <a:gd name="T21" fmla="*/ 1555116 h 1922463"/>
              <a:gd name="T22" fmla="*/ 751319 w 2349500"/>
              <a:gd name="T23" fmla="*/ 1793558 h 1922463"/>
              <a:gd name="T24" fmla="*/ 545317 w 2349500"/>
              <a:gd name="T25" fmla="*/ 1922463 h 1922463"/>
              <a:gd name="T26" fmla="*/ 354552 w 2349500"/>
              <a:gd name="T27" fmla="*/ 1774191 h 1922463"/>
              <a:gd name="T28" fmla="*/ 429779 w 2349500"/>
              <a:gd name="T29" fmla="*/ 1541781 h 1922463"/>
              <a:gd name="T30" fmla="*/ 1175068 w 2349500"/>
              <a:gd name="T31" fmla="*/ 912523 h 1922463"/>
              <a:gd name="T32" fmla="*/ 1339851 w 2349500"/>
              <a:gd name="T33" fmla="*/ 1122215 h 1922463"/>
              <a:gd name="T34" fmla="*/ 1156018 w 2349500"/>
              <a:gd name="T35" fmla="*/ 1323646 h 1922463"/>
              <a:gd name="T36" fmla="*/ 949643 w 2349500"/>
              <a:gd name="T37" fmla="*/ 1184805 h 1922463"/>
              <a:gd name="T38" fmla="*/ 900113 w 2349500"/>
              <a:gd name="T39" fmla="*/ 1045963 h 1922463"/>
              <a:gd name="T40" fmla="*/ 1106488 w 2349500"/>
              <a:gd name="T41" fmla="*/ 871538 h 1922463"/>
              <a:gd name="T42" fmla="*/ 2075889 w 2349500"/>
              <a:gd name="T43" fmla="*/ 794703 h 1922463"/>
              <a:gd name="T44" fmla="*/ 414543 w 2349500"/>
              <a:gd name="T45" fmla="*/ 720408 h 1922463"/>
              <a:gd name="T46" fmla="*/ 159342 w 2349500"/>
              <a:gd name="T47" fmla="*/ 978853 h 1922463"/>
              <a:gd name="T48" fmla="*/ 288529 w 2349500"/>
              <a:gd name="T49" fmla="*/ 1398271 h 1922463"/>
              <a:gd name="T50" fmla="*/ 702120 w 2349500"/>
              <a:gd name="T51" fmla="*/ 1317943 h 1922463"/>
              <a:gd name="T52" fmla="*/ 1316634 w 2349500"/>
              <a:gd name="T53" fmla="*/ 1620838 h 1922463"/>
              <a:gd name="T54" fmla="*/ 1594372 w 2349500"/>
              <a:gd name="T55" fmla="*/ 1312228 h 1922463"/>
              <a:gd name="T56" fmla="*/ 2003836 w 2349500"/>
              <a:gd name="T57" fmla="*/ 1410018 h 1922463"/>
              <a:gd name="T58" fmla="*/ 1524541 w 2349500"/>
              <a:gd name="T59" fmla="*/ 1177926 h 1922463"/>
              <a:gd name="T60" fmla="*/ 1572896 w 2349500"/>
              <a:gd name="T61" fmla="*/ 371534 h 1922463"/>
              <a:gd name="T62" fmla="*/ 1986696 w 2349500"/>
              <a:gd name="T63" fmla="*/ 573723 h 1922463"/>
              <a:gd name="T64" fmla="*/ 2246023 w 2349500"/>
              <a:gd name="T65" fmla="*/ 744538 h 1922463"/>
              <a:gd name="T66" fmla="*/ 2347913 w 2349500"/>
              <a:gd name="T67" fmla="*/ 1019176 h 1922463"/>
              <a:gd name="T68" fmla="*/ 2308871 w 2349500"/>
              <a:gd name="T69" fmla="*/ 1741171 h 1922463"/>
              <a:gd name="T70" fmla="*/ 1994949 w 2349500"/>
              <a:gd name="T71" fmla="*/ 1755141 h 1922463"/>
              <a:gd name="T72" fmla="*/ 1887028 w 2349500"/>
              <a:gd name="T73" fmla="*/ 1514476 h 1922463"/>
              <a:gd name="T74" fmla="*/ 1598181 w 2349500"/>
              <a:gd name="T75" fmla="*/ 1479868 h 1922463"/>
              <a:gd name="T76" fmla="*/ 1460740 w 2349500"/>
              <a:gd name="T77" fmla="*/ 1723391 h 1922463"/>
              <a:gd name="T78" fmla="*/ 825594 w 2349500"/>
              <a:gd name="T79" fmla="*/ 1737043 h 1922463"/>
              <a:gd name="T80" fmla="*/ 702438 w 2349500"/>
              <a:gd name="T81" fmla="*/ 1492251 h 1922463"/>
              <a:gd name="T82" fmla="*/ 411686 w 2349500"/>
              <a:gd name="T83" fmla="*/ 1499553 h 1922463"/>
              <a:gd name="T84" fmla="*/ 294560 w 2349500"/>
              <a:gd name="T85" fmla="*/ 1743393 h 1922463"/>
              <a:gd name="T86" fmla="*/ 48247 w 2349500"/>
              <a:gd name="T87" fmla="*/ 1749108 h 1922463"/>
              <a:gd name="T88" fmla="*/ 1587 w 2349500"/>
              <a:gd name="T89" fmla="*/ 982663 h 1922463"/>
              <a:gd name="T90" fmla="*/ 125696 w 2349500"/>
              <a:gd name="T91" fmla="*/ 717551 h 1922463"/>
              <a:gd name="T92" fmla="*/ 399307 w 2349500"/>
              <a:gd name="T93" fmla="*/ 562928 h 1922463"/>
              <a:gd name="T94" fmla="*/ 1383348 w 2349500"/>
              <a:gd name="T95" fmla="*/ 360092 h 1922463"/>
              <a:gd name="T96" fmla="*/ 1934846 w 2349500"/>
              <a:gd name="T97" fmla="*/ 454168 h 1922463"/>
              <a:gd name="T98" fmla="*/ 1671638 w 2349500"/>
              <a:gd name="T99" fmla="*/ 468152 h 1922463"/>
              <a:gd name="T100" fmla="*/ 1211898 w 2349500"/>
              <a:gd name="T101" fmla="*/ 354054 h 1922463"/>
              <a:gd name="T102" fmla="*/ 1233488 w 2349500"/>
              <a:gd name="T103" fmla="*/ 499299 h 1922463"/>
              <a:gd name="T104" fmla="*/ 1002348 w 2349500"/>
              <a:gd name="T105" fmla="*/ 407130 h 1922463"/>
              <a:gd name="T106" fmla="*/ 1819593 w 2349500"/>
              <a:gd name="T107" fmla="*/ 146198 h 1922463"/>
              <a:gd name="T108" fmla="*/ 1644016 w 2349500"/>
              <a:gd name="T109" fmla="*/ 342612 h 1922463"/>
              <a:gd name="T110" fmla="*/ 1714183 w 2349500"/>
              <a:gd name="T111" fmla="*/ 113145 h 1922463"/>
              <a:gd name="T112" fmla="*/ 1347471 w 2349500"/>
              <a:gd name="T113" fmla="*/ 271738 h 1922463"/>
              <a:gd name="T114" fmla="*/ 1120776 w 2349500"/>
              <a:gd name="T115" fmla="*/ 215483 h 1922463"/>
              <a:gd name="T116" fmla="*/ 1483996 w 2349500"/>
              <a:gd name="T117" fmla="*/ 1589 h 1922463"/>
              <a:gd name="T118" fmla="*/ 1512253 w 2349500"/>
              <a:gd name="T119" fmla="*/ 262521 h 1922463"/>
              <a:gd name="T120" fmla="*/ 1391603 w 2349500"/>
              <a:gd name="T121" fmla="*/ 62929 h 192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49500" h="1922463">
                <a:moveTo>
                  <a:pt x="1713402" y="1656716"/>
                </a:moveTo>
                <a:lnTo>
                  <a:pt x="1707689" y="1657351"/>
                </a:lnTo>
                <a:lnTo>
                  <a:pt x="1702610" y="1658938"/>
                </a:lnTo>
                <a:lnTo>
                  <a:pt x="1697531" y="1660526"/>
                </a:lnTo>
                <a:lnTo>
                  <a:pt x="1692770" y="1663066"/>
                </a:lnTo>
                <a:lnTo>
                  <a:pt x="1688326" y="1665606"/>
                </a:lnTo>
                <a:lnTo>
                  <a:pt x="1683883" y="1668781"/>
                </a:lnTo>
                <a:lnTo>
                  <a:pt x="1680391" y="1672591"/>
                </a:lnTo>
                <a:lnTo>
                  <a:pt x="1676900" y="1676401"/>
                </a:lnTo>
                <a:lnTo>
                  <a:pt x="1673725" y="1680528"/>
                </a:lnTo>
                <a:lnTo>
                  <a:pt x="1670869" y="1685291"/>
                </a:lnTo>
                <a:lnTo>
                  <a:pt x="1668329" y="1690053"/>
                </a:lnTo>
                <a:lnTo>
                  <a:pt x="1666425" y="1695133"/>
                </a:lnTo>
                <a:lnTo>
                  <a:pt x="1665155" y="1700213"/>
                </a:lnTo>
                <a:lnTo>
                  <a:pt x="1664520" y="1705293"/>
                </a:lnTo>
                <a:lnTo>
                  <a:pt x="1664203" y="1711326"/>
                </a:lnTo>
                <a:lnTo>
                  <a:pt x="1664520" y="1717041"/>
                </a:lnTo>
                <a:lnTo>
                  <a:pt x="1665155" y="1722121"/>
                </a:lnTo>
                <a:lnTo>
                  <a:pt x="1666425" y="1727518"/>
                </a:lnTo>
                <a:lnTo>
                  <a:pt x="1668329" y="1732281"/>
                </a:lnTo>
                <a:lnTo>
                  <a:pt x="1670869" y="1737043"/>
                </a:lnTo>
                <a:lnTo>
                  <a:pt x="1673725" y="1741806"/>
                </a:lnTo>
                <a:lnTo>
                  <a:pt x="1676900" y="1745933"/>
                </a:lnTo>
                <a:lnTo>
                  <a:pt x="1680391" y="1749743"/>
                </a:lnTo>
                <a:lnTo>
                  <a:pt x="1683883" y="1753553"/>
                </a:lnTo>
                <a:lnTo>
                  <a:pt x="1688326" y="1756728"/>
                </a:lnTo>
                <a:lnTo>
                  <a:pt x="1692770" y="1759268"/>
                </a:lnTo>
                <a:lnTo>
                  <a:pt x="1697531" y="1761808"/>
                </a:lnTo>
                <a:lnTo>
                  <a:pt x="1702610" y="1763713"/>
                </a:lnTo>
                <a:lnTo>
                  <a:pt x="1707689" y="1764983"/>
                </a:lnTo>
                <a:lnTo>
                  <a:pt x="1713402" y="1765618"/>
                </a:lnTo>
                <a:lnTo>
                  <a:pt x="1718798" y="1766253"/>
                </a:lnTo>
                <a:lnTo>
                  <a:pt x="1724512" y="1765618"/>
                </a:lnTo>
                <a:lnTo>
                  <a:pt x="1729908" y="1764983"/>
                </a:lnTo>
                <a:lnTo>
                  <a:pt x="1734986" y="1763713"/>
                </a:lnTo>
                <a:lnTo>
                  <a:pt x="1740382" y="1761808"/>
                </a:lnTo>
                <a:lnTo>
                  <a:pt x="1745144" y="1759268"/>
                </a:lnTo>
                <a:lnTo>
                  <a:pt x="1749270" y="1756728"/>
                </a:lnTo>
                <a:lnTo>
                  <a:pt x="1753714" y="1753553"/>
                </a:lnTo>
                <a:lnTo>
                  <a:pt x="1757840" y="1749743"/>
                </a:lnTo>
                <a:lnTo>
                  <a:pt x="1761332" y="1745933"/>
                </a:lnTo>
                <a:lnTo>
                  <a:pt x="1764506" y="1741806"/>
                </a:lnTo>
                <a:lnTo>
                  <a:pt x="1767363" y="1737043"/>
                </a:lnTo>
                <a:lnTo>
                  <a:pt x="1769267" y="1732281"/>
                </a:lnTo>
                <a:lnTo>
                  <a:pt x="1771172" y="1727518"/>
                </a:lnTo>
                <a:lnTo>
                  <a:pt x="1772441" y="1722121"/>
                </a:lnTo>
                <a:lnTo>
                  <a:pt x="1773711" y="1717041"/>
                </a:lnTo>
                <a:lnTo>
                  <a:pt x="1773711" y="1711326"/>
                </a:lnTo>
                <a:lnTo>
                  <a:pt x="1773711" y="1705293"/>
                </a:lnTo>
                <a:lnTo>
                  <a:pt x="1772441" y="1700213"/>
                </a:lnTo>
                <a:lnTo>
                  <a:pt x="1771172" y="1695133"/>
                </a:lnTo>
                <a:lnTo>
                  <a:pt x="1769267" y="1690053"/>
                </a:lnTo>
                <a:lnTo>
                  <a:pt x="1767363" y="1685291"/>
                </a:lnTo>
                <a:lnTo>
                  <a:pt x="1764506" y="1680528"/>
                </a:lnTo>
                <a:lnTo>
                  <a:pt x="1761332" y="1676401"/>
                </a:lnTo>
                <a:lnTo>
                  <a:pt x="1757840" y="1672591"/>
                </a:lnTo>
                <a:lnTo>
                  <a:pt x="1753714" y="1668781"/>
                </a:lnTo>
                <a:lnTo>
                  <a:pt x="1749270" y="1665606"/>
                </a:lnTo>
                <a:lnTo>
                  <a:pt x="1745144" y="1663066"/>
                </a:lnTo>
                <a:lnTo>
                  <a:pt x="1740382" y="1660526"/>
                </a:lnTo>
                <a:lnTo>
                  <a:pt x="1734986" y="1658938"/>
                </a:lnTo>
                <a:lnTo>
                  <a:pt x="1729908" y="1657351"/>
                </a:lnTo>
                <a:lnTo>
                  <a:pt x="1724512" y="1656716"/>
                </a:lnTo>
                <a:lnTo>
                  <a:pt x="1718798" y="1656716"/>
                </a:lnTo>
                <a:lnTo>
                  <a:pt x="1713402" y="1656716"/>
                </a:lnTo>
                <a:close/>
                <a:moveTo>
                  <a:pt x="551031" y="1656716"/>
                </a:moveTo>
                <a:lnTo>
                  <a:pt x="545317" y="1657351"/>
                </a:lnTo>
                <a:lnTo>
                  <a:pt x="540239" y="1658938"/>
                </a:lnTo>
                <a:lnTo>
                  <a:pt x="535160" y="1660843"/>
                </a:lnTo>
                <a:lnTo>
                  <a:pt x="530399" y="1663066"/>
                </a:lnTo>
                <a:lnTo>
                  <a:pt x="525955" y="1665606"/>
                </a:lnTo>
                <a:lnTo>
                  <a:pt x="521511" y="1668781"/>
                </a:lnTo>
                <a:lnTo>
                  <a:pt x="517702" y="1672591"/>
                </a:lnTo>
                <a:lnTo>
                  <a:pt x="513893" y="1676401"/>
                </a:lnTo>
                <a:lnTo>
                  <a:pt x="510719" y="1680846"/>
                </a:lnTo>
                <a:lnTo>
                  <a:pt x="508180" y="1685291"/>
                </a:lnTo>
                <a:lnTo>
                  <a:pt x="505958" y="1690053"/>
                </a:lnTo>
                <a:lnTo>
                  <a:pt x="504054" y="1695133"/>
                </a:lnTo>
                <a:lnTo>
                  <a:pt x="502784" y="1700213"/>
                </a:lnTo>
                <a:lnTo>
                  <a:pt x="501832" y="1705293"/>
                </a:lnTo>
                <a:lnTo>
                  <a:pt x="501832" y="1711326"/>
                </a:lnTo>
                <a:lnTo>
                  <a:pt x="501832" y="1717041"/>
                </a:lnTo>
                <a:lnTo>
                  <a:pt x="502784" y="1722121"/>
                </a:lnTo>
                <a:lnTo>
                  <a:pt x="504054" y="1727518"/>
                </a:lnTo>
                <a:lnTo>
                  <a:pt x="505958" y="1732281"/>
                </a:lnTo>
                <a:lnTo>
                  <a:pt x="508180" y="1737043"/>
                </a:lnTo>
                <a:lnTo>
                  <a:pt x="510719" y="1741806"/>
                </a:lnTo>
                <a:lnTo>
                  <a:pt x="513893" y="1745933"/>
                </a:lnTo>
                <a:lnTo>
                  <a:pt x="517702" y="1749743"/>
                </a:lnTo>
                <a:lnTo>
                  <a:pt x="521511" y="1753553"/>
                </a:lnTo>
                <a:lnTo>
                  <a:pt x="525955" y="1756728"/>
                </a:lnTo>
                <a:lnTo>
                  <a:pt x="530399" y="1759268"/>
                </a:lnTo>
                <a:lnTo>
                  <a:pt x="535160" y="1761808"/>
                </a:lnTo>
                <a:lnTo>
                  <a:pt x="540239" y="1763713"/>
                </a:lnTo>
                <a:lnTo>
                  <a:pt x="545317" y="1764983"/>
                </a:lnTo>
                <a:lnTo>
                  <a:pt x="551031" y="1765618"/>
                </a:lnTo>
                <a:lnTo>
                  <a:pt x="556427" y="1766253"/>
                </a:lnTo>
                <a:lnTo>
                  <a:pt x="562140" y="1765618"/>
                </a:lnTo>
                <a:lnTo>
                  <a:pt x="567536" y="1764983"/>
                </a:lnTo>
                <a:lnTo>
                  <a:pt x="572615" y="1763713"/>
                </a:lnTo>
                <a:lnTo>
                  <a:pt x="578011" y="1761808"/>
                </a:lnTo>
                <a:lnTo>
                  <a:pt x="582772" y="1759268"/>
                </a:lnTo>
                <a:lnTo>
                  <a:pt x="586899" y="1756728"/>
                </a:lnTo>
                <a:lnTo>
                  <a:pt x="591343" y="1753553"/>
                </a:lnTo>
                <a:lnTo>
                  <a:pt x="594834" y="1749743"/>
                </a:lnTo>
                <a:lnTo>
                  <a:pt x="598643" y="1745933"/>
                </a:lnTo>
                <a:lnTo>
                  <a:pt x="601817" y="1741806"/>
                </a:lnTo>
                <a:lnTo>
                  <a:pt x="604357" y="1737043"/>
                </a:lnTo>
                <a:lnTo>
                  <a:pt x="606896" y="1732281"/>
                </a:lnTo>
                <a:lnTo>
                  <a:pt x="608800" y="1727518"/>
                </a:lnTo>
                <a:lnTo>
                  <a:pt x="610070" y="1722121"/>
                </a:lnTo>
                <a:lnTo>
                  <a:pt x="610705" y="1717041"/>
                </a:lnTo>
                <a:lnTo>
                  <a:pt x="611340" y="1711326"/>
                </a:lnTo>
                <a:lnTo>
                  <a:pt x="610705" y="1705293"/>
                </a:lnTo>
                <a:lnTo>
                  <a:pt x="610070" y="1700213"/>
                </a:lnTo>
                <a:lnTo>
                  <a:pt x="608800" y="1695133"/>
                </a:lnTo>
                <a:lnTo>
                  <a:pt x="606896" y="1690053"/>
                </a:lnTo>
                <a:lnTo>
                  <a:pt x="604357" y="1685291"/>
                </a:lnTo>
                <a:lnTo>
                  <a:pt x="601817" y="1680846"/>
                </a:lnTo>
                <a:lnTo>
                  <a:pt x="598643" y="1676401"/>
                </a:lnTo>
                <a:lnTo>
                  <a:pt x="594834" y="1672591"/>
                </a:lnTo>
                <a:lnTo>
                  <a:pt x="591343" y="1668781"/>
                </a:lnTo>
                <a:lnTo>
                  <a:pt x="586899" y="1665606"/>
                </a:lnTo>
                <a:lnTo>
                  <a:pt x="582772" y="1663066"/>
                </a:lnTo>
                <a:lnTo>
                  <a:pt x="578011" y="1660843"/>
                </a:lnTo>
                <a:lnTo>
                  <a:pt x="572615" y="1658938"/>
                </a:lnTo>
                <a:lnTo>
                  <a:pt x="567536" y="1657351"/>
                </a:lnTo>
                <a:lnTo>
                  <a:pt x="562140" y="1656716"/>
                </a:lnTo>
                <a:lnTo>
                  <a:pt x="556427" y="1656716"/>
                </a:lnTo>
                <a:lnTo>
                  <a:pt x="551031" y="1656716"/>
                </a:lnTo>
                <a:close/>
                <a:moveTo>
                  <a:pt x="1718798" y="1499871"/>
                </a:moveTo>
                <a:lnTo>
                  <a:pt x="1729908" y="1500188"/>
                </a:lnTo>
                <a:lnTo>
                  <a:pt x="1740700" y="1501141"/>
                </a:lnTo>
                <a:lnTo>
                  <a:pt x="1750857" y="1502093"/>
                </a:lnTo>
                <a:lnTo>
                  <a:pt x="1761332" y="1504316"/>
                </a:lnTo>
                <a:lnTo>
                  <a:pt x="1771489" y="1506538"/>
                </a:lnTo>
                <a:lnTo>
                  <a:pt x="1781646" y="1509396"/>
                </a:lnTo>
                <a:lnTo>
                  <a:pt x="1791486" y="1512571"/>
                </a:lnTo>
                <a:lnTo>
                  <a:pt x="1801008" y="1516381"/>
                </a:lnTo>
                <a:lnTo>
                  <a:pt x="1810531" y="1520826"/>
                </a:lnTo>
                <a:lnTo>
                  <a:pt x="1819736" y="1525271"/>
                </a:lnTo>
                <a:lnTo>
                  <a:pt x="1828306" y="1530351"/>
                </a:lnTo>
                <a:lnTo>
                  <a:pt x="1837194" y="1536066"/>
                </a:lnTo>
                <a:lnTo>
                  <a:pt x="1845446" y="1541781"/>
                </a:lnTo>
                <a:lnTo>
                  <a:pt x="1853382" y="1548131"/>
                </a:lnTo>
                <a:lnTo>
                  <a:pt x="1861000" y="1554481"/>
                </a:lnTo>
                <a:lnTo>
                  <a:pt x="1868300" y="1561783"/>
                </a:lnTo>
                <a:lnTo>
                  <a:pt x="1875283" y="1569403"/>
                </a:lnTo>
                <a:lnTo>
                  <a:pt x="1881949" y="1576706"/>
                </a:lnTo>
                <a:lnTo>
                  <a:pt x="1888297" y="1584643"/>
                </a:lnTo>
                <a:lnTo>
                  <a:pt x="1894328" y="1593216"/>
                </a:lnTo>
                <a:lnTo>
                  <a:pt x="1899724" y="1601788"/>
                </a:lnTo>
                <a:lnTo>
                  <a:pt x="1904803" y="1610678"/>
                </a:lnTo>
                <a:lnTo>
                  <a:pt x="1909247" y="1619568"/>
                </a:lnTo>
                <a:lnTo>
                  <a:pt x="1913691" y="1628776"/>
                </a:lnTo>
                <a:lnTo>
                  <a:pt x="1917500" y="1638618"/>
                </a:lnTo>
                <a:lnTo>
                  <a:pt x="1920674" y="1648143"/>
                </a:lnTo>
                <a:lnTo>
                  <a:pt x="1923530" y="1658621"/>
                </a:lnTo>
                <a:lnTo>
                  <a:pt x="1926070" y="1668463"/>
                </a:lnTo>
                <a:lnTo>
                  <a:pt x="1927974" y="1679258"/>
                </a:lnTo>
                <a:lnTo>
                  <a:pt x="1929244" y="1689418"/>
                </a:lnTo>
                <a:lnTo>
                  <a:pt x="1929879" y="1700213"/>
                </a:lnTo>
                <a:lnTo>
                  <a:pt x="1930196" y="1711326"/>
                </a:lnTo>
                <a:lnTo>
                  <a:pt x="1929879" y="1722121"/>
                </a:lnTo>
                <a:lnTo>
                  <a:pt x="1929244" y="1732916"/>
                </a:lnTo>
                <a:lnTo>
                  <a:pt x="1927974" y="1743393"/>
                </a:lnTo>
                <a:lnTo>
                  <a:pt x="1926070" y="1753871"/>
                </a:lnTo>
                <a:lnTo>
                  <a:pt x="1923530" y="1764031"/>
                </a:lnTo>
                <a:lnTo>
                  <a:pt x="1920674" y="1774191"/>
                </a:lnTo>
                <a:lnTo>
                  <a:pt x="1917500" y="1784033"/>
                </a:lnTo>
                <a:lnTo>
                  <a:pt x="1913691" y="1793558"/>
                </a:lnTo>
                <a:lnTo>
                  <a:pt x="1909247" y="1802766"/>
                </a:lnTo>
                <a:lnTo>
                  <a:pt x="1904803" y="1811656"/>
                </a:lnTo>
                <a:lnTo>
                  <a:pt x="1899724" y="1820863"/>
                </a:lnTo>
                <a:lnTo>
                  <a:pt x="1894328" y="1829118"/>
                </a:lnTo>
                <a:lnTo>
                  <a:pt x="1888297" y="1837691"/>
                </a:lnTo>
                <a:lnTo>
                  <a:pt x="1881949" y="1845628"/>
                </a:lnTo>
                <a:lnTo>
                  <a:pt x="1875283" y="1853566"/>
                </a:lnTo>
                <a:lnTo>
                  <a:pt x="1868300" y="1860551"/>
                </a:lnTo>
                <a:lnTo>
                  <a:pt x="1861000" y="1867853"/>
                </a:lnTo>
                <a:lnTo>
                  <a:pt x="1853382" y="1874521"/>
                </a:lnTo>
                <a:lnTo>
                  <a:pt x="1845446" y="1880553"/>
                </a:lnTo>
                <a:lnTo>
                  <a:pt x="1837194" y="1886268"/>
                </a:lnTo>
                <a:lnTo>
                  <a:pt x="1828306" y="1891983"/>
                </a:lnTo>
                <a:lnTo>
                  <a:pt x="1819736" y="1897063"/>
                </a:lnTo>
                <a:lnTo>
                  <a:pt x="1810531" y="1901826"/>
                </a:lnTo>
                <a:lnTo>
                  <a:pt x="1801008" y="1905953"/>
                </a:lnTo>
                <a:lnTo>
                  <a:pt x="1791486" y="1909763"/>
                </a:lnTo>
                <a:lnTo>
                  <a:pt x="1781646" y="1912938"/>
                </a:lnTo>
                <a:lnTo>
                  <a:pt x="1771489" y="1916113"/>
                </a:lnTo>
                <a:lnTo>
                  <a:pt x="1761332" y="1918653"/>
                </a:lnTo>
                <a:lnTo>
                  <a:pt x="1750857" y="1920241"/>
                </a:lnTo>
                <a:lnTo>
                  <a:pt x="1740700" y="1921828"/>
                </a:lnTo>
                <a:lnTo>
                  <a:pt x="1729908" y="1922463"/>
                </a:lnTo>
                <a:lnTo>
                  <a:pt x="1718798" y="1922463"/>
                </a:lnTo>
                <a:lnTo>
                  <a:pt x="1708006" y="1922463"/>
                </a:lnTo>
                <a:lnTo>
                  <a:pt x="1697531" y="1921828"/>
                </a:lnTo>
                <a:lnTo>
                  <a:pt x="1686739" y="1920241"/>
                </a:lnTo>
                <a:lnTo>
                  <a:pt x="1676265" y="1918653"/>
                </a:lnTo>
                <a:lnTo>
                  <a:pt x="1666107" y="1916113"/>
                </a:lnTo>
                <a:lnTo>
                  <a:pt x="1656268" y="1912938"/>
                </a:lnTo>
                <a:lnTo>
                  <a:pt x="1646110" y="1909763"/>
                </a:lnTo>
                <a:lnTo>
                  <a:pt x="1636588" y="1905953"/>
                </a:lnTo>
                <a:lnTo>
                  <a:pt x="1627065" y="1901826"/>
                </a:lnTo>
                <a:lnTo>
                  <a:pt x="1618178" y="1897063"/>
                </a:lnTo>
                <a:lnTo>
                  <a:pt x="1609290" y="1891983"/>
                </a:lnTo>
                <a:lnTo>
                  <a:pt x="1601038" y="1886268"/>
                </a:lnTo>
                <a:lnTo>
                  <a:pt x="1592785" y="1880553"/>
                </a:lnTo>
                <a:lnTo>
                  <a:pt x="1584532" y="1874521"/>
                </a:lnTo>
                <a:lnTo>
                  <a:pt x="1576914" y="1867853"/>
                </a:lnTo>
                <a:lnTo>
                  <a:pt x="1569614" y="1860551"/>
                </a:lnTo>
                <a:lnTo>
                  <a:pt x="1562630" y="1853566"/>
                </a:lnTo>
                <a:lnTo>
                  <a:pt x="1555965" y="1845628"/>
                </a:lnTo>
                <a:lnTo>
                  <a:pt x="1549616" y="1837691"/>
                </a:lnTo>
                <a:lnTo>
                  <a:pt x="1543903" y="1829118"/>
                </a:lnTo>
                <a:lnTo>
                  <a:pt x="1538507" y="1820863"/>
                </a:lnTo>
                <a:lnTo>
                  <a:pt x="1533111" y="1811656"/>
                </a:lnTo>
                <a:lnTo>
                  <a:pt x="1528350" y="1802766"/>
                </a:lnTo>
                <a:lnTo>
                  <a:pt x="1524223" y="1793558"/>
                </a:lnTo>
                <a:lnTo>
                  <a:pt x="1520414" y="1784033"/>
                </a:lnTo>
                <a:lnTo>
                  <a:pt x="1516923" y="1774191"/>
                </a:lnTo>
                <a:lnTo>
                  <a:pt x="1514066" y="1764031"/>
                </a:lnTo>
                <a:lnTo>
                  <a:pt x="1511844" y="1753871"/>
                </a:lnTo>
                <a:lnTo>
                  <a:pt x="1510257" y="1743393"/>
                </a:lnTo>
                <a:lnTo>
                  <a:pt x="1508670" y="1732916"/>
                </a:lnTo>
                <a:lnTo>
                  <a:pt x="1507718" y="1722121"/>
                </a:lnTo>
                <a:lnTo>
                  <a:pt x="1507400" y="1711326"/>
                </a:lnTo>
                <a:lnTo>
                  <a:pt x="1507718" y="1700213"/>
                </a:lnTo>
                <a:lnTo>
                  <a:pt x="1508670" y="1689418"/>
                </a:lnTo>
                <a:lnTo>
                  <a:pt x="1510257" y="1679258"/>
                </a:lnTo>
                <a:lnTo>
                  <a:pt x="1511844" y="1668463"/>
                </a:lnTo>
                <a:lnTo>
                  <a:pt x="1514066" y="1658621"/>
                </a:lnTo>
                <a:lnTo>
                  <a:pt x="1516923" y="1648143"/>
                </a:lnTo>
                <a:lnTo>
                  <a:pt x="1520414" y="1638618"/>
                </a:lnTo>
                <a:lnTo>
                  <a:pt x="1524223" y="1628776"/>
                </a:lnTo>
                <a:lnTo>
                  <a:pt x="1528350" y="1619568"/>
                </a:lnTo>
                <a:lnTo>
                  <a:pt x="1533111" y="1610678"/>
                </a:lnTo>
                <a:lnTo>
                  <a:pt x="1538507" y="1601788"/>
                </a:lnTo>
                <a:lnTo>
                  <a:pt x="1543903" y="1593216"/>
                </a:lnTo>
                <a:lnTo>
                  <a:pt x="1549616" y="1584643"/>
                </a:lnTo>
                <a:lnTo>
                  <a:pt x="1555965" y="1576706"/>
                </a:lnTo>
                <a:lnTo>
                  <a:pt x="1562630" y="1569403"/>
                </a:lnTo>
                <a:lnTo>
                  <a:pt x="1569614" y="1561783"/>
                </a:lnTo>
                <a:lnTo>
                  <a:pt x="1576914" y="1554481"/>
                </a:lnTo>
                <a:lnTo>
                  <a:pt x="1584532" y="1548131"/>
                </a:lnTo>
                <a:lnTo>
                  <a:pt x="1592785" y="1541781"/>
                </a:lnTo>
                <a:lnTo>
                  <a:pt x="1601038" y="1536066"/>
                </a:lnTo>
                <a:lnTo>
                  <a:pt x="1609290" y="1530351"/>
                </a:lnTo>
                <a:lnTo>
                  <a:pt x="1618178" y="1525271"/>
                </a:lnTo>
                <a:lnTo>
                  <a:pt x="1627065" y="1520826"/>
                </a:lnTo>
                <a:lnTo>
                  <a:pt x="1636588" y="1516381"/>
                </a:lnTo>
                <a:lnTo>
                  <a:pt x="1646110" y="1512571"/>
                </a:lnTo>
                <a:lnTo>
                  <a:pt x="1656268" y="1509396"/>
                </a:lnTo>
                <a:lnTo>
                  <a:pt x="1666107" y="1506538"/>
                </a:lnTo>
                <a:lnTo>
                  <a:pt x="1676265" y="1504316"/>
                </a:lnTo>
                <a:lnTo>
                  <a:pt x="1686739" y="1502093"/>
                </a:lnTo>
                <a:lnTo>
                  <a:pt x="1697531" y="1501141"/>
                </a:lnTo>
                <a:lnTo>
                  <a:pt x="1708006" y="1500188"/>
                </a:lnTo>
                <a:lnTo>
                  <a:pt x="1718798" y="1499871"/>
                </a:lnTo>
                <a:close/>
                <a:moveTo>
                  <a:pt x="556427" y="1499871"/>
                </a:moveTo>
                <a:lnTo>
                  <a:pt x="567219" y="1500188"/>
                </a:lnTo>
                <a:lnTo>
                  <a:pt x="578011" y="1501141"/>
                </a:lnTo>
                <a:lnTo>
                  <a:pt x="588486" y="1502093"/>
                </a:lnTo>
                <a:lnTo>
                  <a:pt x="598960" y="1504316"/>
                </a:lnTo>
                <a:lnTo>
                  <a:pt x="609118" y="1506538"/>
                </a:lnTo>
                <a:lnTo>
                  <a:pt x="619275" y="1509396"/>
                </a:lnTo>
                <a:lnTo>
                  <a:pt x="629115" y="1512571"/>
                </a:lnTo>
                <a:lnTo>
                  <a:pt x="638637" y="1516381"/>
                </a:lnTo>
                <a:lnTo>
                  <a:pt x="648160" y="1520826"/>
                </a:lnTo>
                <a:lnTo>
                  <a:pt x="657365" y="1525271"/>
                </a:lnTo>
                <a:lnTo>
                  <a:pt x="665935" y="1530351"/>
                </a:lnTo>
                <a:lnTo>
                  <a:pt x="674188" y="1536066"/>
                </a:lnTo>
                <a:lnTo>
                  <a:pt x="682758" y="1541781"/>
                </a:lnTo>
                <a:lnTo>
                  <a:pt x="691011" y="1548131"/>
                </a:lnTo>
                <a:lnTo>
                  <a:pt x="698629" y="1555116"/>
                </a:lnTo>
                <a:lnTo>
                  <a:pt x="705612" y="1561783"/>
                </a:lnTo>
                <a:lnTo>
                  <a:pt x="712912" y="1569403"/>
                </a:lnTo>
                <a:lnTo>
                  <a:pt x="719578" y="1576706"/>
                </a:lnTo>
                <a:lnTo>
                  <a:pt x="725926" y="1584643"/>
                </a:lnTo>
                <a:lnTo>
                  <a:pt x="731322" y="1593216"/>
                </a:lnTo>
                <a:lnTo>
                  <a:pt x="737036" y="1601788"/>
                </a:lnTo>
                <a:lnTo>
                  <a:pt x="742114" y="1610678"/>
                </a:lnTo>
                <a:lnTo>
                  <a:pt x="746876" y="1619568"/>
                </a:lnTo>
                <a:lnTo>
                  <a:pt x="751319" y="1628776"/>
                </a:lnTo>
                <a:lnTo>
                  <a:pt x="754811" y="1638618"/>
                </a:lnTo>
                <a:lnTo>
                  <a:pt x="758302" y="1648143"/>
                </a:lnTo>
                <a:lnTo>
                  <a:pt x="761159" y="1658621"/>
                </a:lnTo>
                <a:lnTo>
                  <a:pt x="763698" y="1668463"/>
                </a:lnTo>
                <a:lnTo>
                  <a:pt x="765286" y="1679258"/>
                </a:lnTo>
                <a:lnTo>
                  <a:pt x="766873" y="1689418"/>
                </a:lnTo>
                <a:lnTo>
                  <a:pt x="767507" y="1700213"/>
                </a:lnTo>
                <a:lnTo>
                  <a:pt x="767825" y="1711326"/>
                </a:lnTo>
                <a:lnTo>
                  <a:pt x="767507" y="1722121"/>
                </a:lnTo>
                <a:lnTo>
                  <a:pt x="766873" y="1732916"/>
                </a:lnTo>
                <a:lnTo>
                  <a:pt x="765286" y="1743393"/>
                </a:lnTo>
                <a:lnTo>
                  <a:pt x="763698" y="1753871"/>
                </a:lnTo>
                <a:lnTo>
                  <a:pt x="761159" y="1764031"/>
                </a:lnTo>
                <a:lnTo>
                  <a:pt x="758302" y="1774191"/>
                </a:lnTo>
                <a:lnTo>
                  <a:pt x="754811" y="1784033"/>
                </a:lnTo>
                <a:lnTo>
                  <a:pt x="751319" y="1793558"/>
                </a:lnTo>
                <a:lnTo>
                  <a:pt x="746876" y="1802766"/>
                </a:lnTo>
                <a:lnTo>
                  <a:pt x="742114" y="1811656"/>
                </a:lnTo>
                <a:lnTo>
                  <a:pt x="737036" y="1820863"/>
                </a:lnTo>
                <a:lnTo>
                  <a:pt x="731322" y="1829118"/>
                </a:lnTo>
                <a:lnTo>
                  <a:pt x="725926" y="1837691"/>
                </a:lnTo>
                <a:lnTo>
                  <a:pt x="719578" y="1845628"/>
                </a:lnTo>
                <a:lnTo>
                  <a:pt x="712912" y="1853566"/>
                </a:lnTo>
                <a:lnTo>
                  <a:pt x="705612" y="1860551"/>
                </a:lnTo>
                <a:lnTo>
                  <a:pt x="698629" y="1867853"/>
                </a:lnTo>
                <a:lnTo>
                  <a:pt x="691011" y="1874521"/>
                </a:lnTo>
                <a:lnTo>
                  <a:pt x="682758" y="1880553"/>
                </a:lnTo>
                <a:lnTo>
                  <a:pt x="674188" y="1886268"/>
                </a:lnTo>
                <a:lnTo>
                  <a:pt x="665935" y="1891983"/>
                </a:lnTo>
                <a:lnTo>
                  <a:pt x="657365" y="1897063"/>
                </a:lnTo>
                <a:lnTo>
                  <a:pt x="648160" y="1901826"/>
                </a:lnTo>
                <a:lnTo>
                  <a:pt x="638637" y="1905953"/>
                </a:lnTo>
                <a:lnTo>
                  <a:pt x="629115" y="1909763"/>
                </a:lnTo>
                <a:lnTo>
                  <a:pt x="619275" y="1912938"/>
                </a:lnTo>
                <a:lnTo>
                  <a:pt x="609118" y="1916113"/>
                </a:lnTo>
                <a:lnTo>
                  <a:pt x="598960" y="1918653"/>
                </a:lnTo>
                <a:lnTo>
                  <a:pt x="588486" y="1920241"/>
                </a:lnTo>
                <a:lnTo>
                  <a:pt x="578011" y="1921828"/>
                </a:lnTo>
                <a:lnTo>
                  <a:pt x="567219" y="1922463"/>
                </a:lnTo>
                <a:lnTo>
                  <a:pt x="556427" y="1922463"/>
                </a:lnTo>
                <a:lnTo>
                  <a:pt x="545317" y="1922463"/>
                </a:lnTo>
                <a:lnTo>
                  <a:pt x="534525" y="1921828"/>
                </a:lnTo>
                <a:lnTo>
                  <a:pt x="524368" y="1920241"/>
                </a:lnTo>
                <a:lnTo>
                  <a:pt x="513893" y="1918653"/>
                </a:lnTo>
                <a:lnTo>
                  <a:pt x="503736" y="1916113"/>
                </a:lnTo>
                <a:lnTo>
                  <a:pt x="493896" y="1912938"/>
                </a:lnTo>
                <a:lnTo>
                  <a:pt x="483739" y="1909763"/>
                </a:lnTo>
                <a:lnTo>
                  <a:pt x="474217" y="1905953"/>
                </a:lnTo>
                <a:lnTo>
                  <a:pt x="464694" y="1901826"/>
                </a:lnTo>
                <a:lnTo>
                  <a:pt x="455807" y="1897063"/>
                </a:lnTo>
                <a:lnTo>
                  <a:pt x="446919" y="1891983"/>
                </a:lnTo>
                <a:lnTo>
                  <a:pt x="438349" y="1886268"/>
                </a:lnTo>
                <a:lnTo>
                  <a:pt x="429779" y="1880553"/>
                </a:lnTo>
                <a:lnTo>
                  <a:pt x="421843" y="1874521"/>
                </a:lnTo>
                <a:lnTo>
                  <a:pt x="414543" y="1867853"/>
                </a:lnTo>
                <a:lnTo>
                  <a:pt x="406925" y="1860551"/>
                </a:lnTo>
                <a:lnTo>
                  <a:pt x="400259" y="1853566"/>
                </a:lnTo>
                <a:lnTo>
                  <a:pt x="393276" y="1845628"/>
                </a:lnTo>
                <a:lnTo>
                  <a:pt x="386928" y="1837691"/>
                </a:lnTo>
                <a:lnTo>
                  <a:pt x="381214" y="1829118"/>
                </a:lnTo>
                <a:lnTo>
                  <a:pt x="375501" y="1820863"/>
                </a:lnTo>
                <a:lnTo>
                  <a:pt x="370422" y="1811656"/>
                </a:lnTo>
                <a:lnTo>
                  <a:pt x="365978" y="1802766"/>
                </a:lnTo>
                <a:lnTo>
                  <a:pt x="361535" y="1793558"/>
                </a:lnTo>
                <a:lnTo>
                  <a:pt x="357726" y="1784033"/>
                </a:lnTo>
                <a:lnTo>
                  <a:pt x="354552" y="1774191"/>
                </a:lnTo>
                <a:lnTo>
                  <a:pt x="351695" y="1764031"/>
                </a:lnTo>
                <a:lnTo>
                  <a:pt x="349473" y="1753871"/>
                </a:lnTo>
                <a:lnTo>
                  <a:pt x="347251" y="1743393"/>
                </a:lnTo>
                <a:lnTo>
                  <a:pt x="346299" y="1732916"/>
                </a:lnTo>
                <a:lnTo>
                  <a:pt x="345347" y="1722121"/>
                </a:lnTo>
                <a:lnTo>
                  <a:pt x="345029" y="1711326"/>
                </a:lnTo>
                <a:lnTo>
                  <a:pt x="345347" y="1700213"/>
                </a:lnTo>
                <a:lnTo>
                  <a:pt x="346299" y="1689418"/>
                </a:lnTo>
                <a:lnTo>
                  <a:pt x="347251" y="1679258"/>
                </a:lnTo>
                <a:lnTo>
                  <a:pt x="349473" y="1668463"/>
                </a:lnTo>
                <a:lnTo>
                  <a:pt x="351695" y="1658621"/>
                </a:lnTo>
                <a:lnTo>
                  <a:pt x="354552" y="1648143"/>
                </a:lnTo>
                <a:lnTo>
                  <a:pt x="357726" y="1638618"/>
                </a:lnTo>
                <a:lnTo>
                  <a:pt x="361535" y="1628776"/>
                </a:lnTo>
                <a:lnTo>
                  <a:pt x="365978" y="1619568"/>
                </a:lnTo>
                <a:lnTo>
                  <a:pt x="370422" y="1610678"/>
                </a:lnTo>
                <a:lnTo>
                  <a:pt x="375501" y="1601788"/>
                </a:lnTo>
                <a:lnTo>
                  <a:pt x="381214" y="1593216"/>
                </a:lnTo>
                <a:lnTo>
                  <a:pt x="386928" y="1584643"/>
                </a:lnTo>
                <a:lnTo>
                  <a:pt x="393276" y="1576706"/>
                </a:lnTo>
                <a:lnTo>
                  <a:pt x="400259" y="1569403"/>
                </a:lnTo>
                <a:lnTo>
                  <a:pt x="406925" y="1561783"/>
                </a:lnTo>
                <a:lnTo>
                  <a:pt x="414543" y="1555116"/>
                </a:lnTo>
                <a:lnTo>
                  <a:pt x="421843" y="1548131"/>
                </a:lnTo>
                <a:lnTo>
                  <a:pt x="429779" y="1541781"/>
                </a:lnTo>
                <a:lnTo>
                  <a:pt x="438349" y="1536066"/>
                </a:lnTo>
                <a:lnTo>
                  <a:pt x="446919" y="1530351"/>
                </a:lnTo>
                <a:lnTo>
                  <a:pt x="455807" y="1525271"/>
                </a:lnTo>
                <a:lnTo>
                  <a:pt x="464694" y="1520826"/>
                </a:lnTo>
                <a:lnTo>
                  <a:pt x="474217" y="1516381"/>
                </a:lnTo>
                <a:lnTo>
                  <a:pt x="483739" y="1512571"/>
                </a:lnTo>
                <a:lnTo>
                  <a:pt x="493896" y="1509396"/>
                </a:lnTo>
                <a:lnTo>
                  <a:pt x="503736" y="1506538"/>
                </a:lnTo>
                <a:lnTo>
                  <a:pt x="513893" y="1504316"/>
                </a:lnTo>
                <a:lnTo>
                  <a:pt x="524368" y="1502093"/>
                </a:lnTo>
                <a:lnTo>
                  <a:pt x="534525" y="1501141"/>
                </a:lnTo>
                <a:lnTo>
                  <a:pt x="545317" y="1500188"/>
                </a:lnTo>
                <a:lnTo>
                  <a:pt x="556427" y="1499871"/>
                </a:lnTo>
                <a:close/>
                <a:moveTo>
                  <a:pt x="1106488" y="871538"/>
                </a:moveTo>
                <a:lnTo>
                  <a:pt x="1114426" y="871856"/>
                </a:lnTo>
                <a:lnTo>
                  <a:pt x="1122363" y="873127"/>
                </a:lnTo>
                <a:lnTo>
                  <a:pt x="1129983" y="874715"/>
                </a:lnTo>
                <a:lnTo>
                  <a:pt x="1136968" y="877575"/>
                </a:lnTo>
                <a:lnTo>
                  <a:pt x="1143636" y="880752"/>
                </a:lnTo>
                <a:lnTo>
                  <a:pt x="1149986" y="884564"/>
                </a:lnTo>
                <a:lnTo>
                  <a:pt x="1156018" y="889330"/>
                </a:lnTo>
                <a:lnTo>
                  <a:pt x="1161733" y="894096"/>
                </a:lnTo>
                <a:lnTo>
                  <a:pt x="1166813" y="899815"/>
                </a:lnTo>
                <a:lnTo>
                  <a:pt x="1171576" y="906169"/>
                </a:lnTo>
                <a:lnTo>
                  <a:pt x="1175068" y="912523"/>
                </a:lnTo>
                <a:lnTo>
                  <a:pt x="1178561" y="919195"/>
                </a:lnTo>
                <a:lnTo>
                  <a:pt x="1181101" y="926503"/>
                </a:lnTo>
                <a:lnTo>
                  <a:pt x="1183006" y="933810"/>
                </a:lnTo>
                <a:lnTo>
                  <a:pt x="1184276" y="941753"/>
                </a:lnTo>
                <a:lnTo>
                  <a:pt x="1184593" y="949696"/>
                </a:lnTo>
                <a:lnTo>
                  <a:pt x="1184593" y="1028171"/>
                </a:lnTo>
                <a:lnTo>
                  <a:pt x="1263333" y="1028171"/>
                </a:lnTo>
                <a:lnTo>
                  <a:pt x="1271271" y="1028489"/>
                </a:lnTo>
                <a:lnTo>
                  <a:pt x="1278573" y="1029760"/>
                </a:lnTo>
                <a:lnTo>
                  <a:pt x="1286193" y="1031666"/>
                </a:lnTo>
                <a:lnTo>
                  <a:pt x="1293496" y="1034526"/>
                </a:lnTo>
                <a:lnTo>
                  <a:pt x="1300481" y="1037703"/>
                </a:lnTo>
                <a:lnTo>
                  <a:pt x="1306831" y="1041515"/>
                </a:lnTo>
                <a:lnTo>
                  <a:pt x="1312863" y="1045963"/>
                </a:lnTo>
                <a:lnTo>
                  <a:pt x="1318261" y="1051047"/>
                </a:lnTo>
                <a:lnTo>
                  <a:pt x="1323658" y="1056766"/>
                </a:lnTo>
                <a:lnTo>
                  <a:pt x="1327786" y="1062485"/>
                </a:lnTo>
                <a:lnTo>
                  <a:pt x="1331913" y="1068839"/>
                </a:lnTo>
                <a:lnTo>
                  <a:pt x="1335088" y="1076146"/>
                </a:lnTo>
                <a:lnTo>
                  <a:pt x="1337946" y="1083136"/>
                </a:lnTo>
                <a:lnTo>
                  <a:pt x="1339851" y="1090761"/>
                </a:lnTo>
                <a:lnTo>
                  <a:pt x="1341121" y="1098386"/>
                </a:lnTo>
                <a:lnTo>
                  <a:pt x="1341438" y="1106647"/>
                </a:lnTo>
                <a:lnTo>
                  <a:pt x="1341121" y="1114590"/>
                </a:lnTo>
                <a:lnTo>
                  <a:pt x="1339851" y="1122215"/>
                </a:lnTo>
                <a:lnTo>
                  <a:pt x="1337946" y="1129840"/>
                </a:lnTo>
                <a:lnTo>
                  <a:pt x="1335088" y="1136830"/>
                </a:lnTo>
                <a:lnTo>
                  <a:pt x="1331913" y="1144137"/>
                </a:lnTo>
                <a:lnTo>
                  <a:pt x="1327786" y="1150492"/>
                </a:lnTo>
                <a:lnTo>
                  <a:pt x="1323658" y="1156210"/>
                </a:lnTo>
                <a:lnTo>
                  <a:pt x="1318261" y="1161929"/>
                </a:lnTo>
                <a:lnTo>
                  <a:pt x="1312863" y="1167013"/>
                </a:lnTo>
                <a:lnTo>
                  <a:pt x="1306831" y="1171461"/>
                </a:lnTo>
                <a:lnTo>
                  <a:pt x="1300481" y="1175273"/>
                </a:lnTo>
                <a:lnTo>
                  <a:pt x="1293496" y="1178450"/>
                </a:lnTo>
                <a:lnTo>
                  <a:pt x="1286193" y="1181310"/>
                </a:lnTo>
                <a:lnTo>
                  <a:pt x="1278573" y="1183216"/>
                </a:lnTo>
                <a:lnTo>
                  <a:pt x="1271271" y="1184487"/>
                </a:lnTo>
                <a:lnTo>
                  <a:pt x="1263333" y="1184805"/>
                </a:lnTo>
                <a:lnTo>
                  <a:pt x="1184593" y="1184805"/>
                </a:lnTo>
                <a:lnTo>
                  <a:pt x="1184593" y="1263280"/>
                </a:lnTo>
                <a:lnTo>
                  <a:pt x="1184276" y="1271223"/>
                </a:lnTo>
                <a:lnTo>
                  <a:pt x="1183006" y="1279166"/>
                </a:lnTo>
                <a:lnTo>
                  <a:pt x="1181101" y="1286473"/>
                </a:lnTo>
                <a:lnTo>
                  <a:pt x="1178561" y="1293781"/>
                </a:lnTo>
                <a:lnTo>
                  <a:pt x="1175068" y="1300453"/>
                </a:lnTo>
                <a:lnTo>
                  <a:pt x="1171576" y="1306807"/>
                </a:lnTo>
                <a:lnTo>
                  <a:pt x="1166813" y="1313161"/>
                </a:lnTo>
                <a:lnTo>
                  <a:pt x="1161733" y="1318880"/>
                </a:lnTo>
                <a:lnTo>
                  <a:pt x="1156018" y="1323646"/>
                </a:lnTo>
                <a:lnTo>
                  <a:pt x="1149986" y="1328412"/>
                </a:lnTo>
                <a:lnTo>
                  <a:pt x="1143636" y="1332224"/>
                </a:lnTo>
                <a:lnTo>
                  <a:pt x="1136968" y="1335401"/>
                </a:lnTo>
                <a:lnTo>
                  <a:pt x="1129983" y="1338261"/>
                </a:lnTo>
                <a:lnTo>
                  <a:pt x="1122363" y="1339849"/>
                </a:lnTo>
                <a:lnTo>
                  <a:pt x="1114426" y="1341120"/>
                </a:lnTo>
                <a:lnTo>
                  <a:pt x="1106488" y="1341438"/>
                </a:lnTo>
                <a:lnTo>
                  <a:pt x="1098551" y="1341120"/>
                </a:lnTo>
                <a:lnTo>
                  <a:pt x="1090613" y="1339849"/>
                </a:lnTo>
                <a:lnTo>
                  <a:pt x="1082993" y="1338261"/>
                </a:lnTo>
                <a:lnTo>
                  <a:pt x="1076008" y="1335401"/>
                </a:lnTo>
                <a:lnTo>
                  <a:pt x="1069023" y="1332224"/>
                </a:lnTo>
                <a:lnTo>
                  <a:pt x="1062673" y="1328412"/>
                </a:lnTo>
                <a:lnTo>
                  <a:pt x="1056323" y="1323646"/>
                </a:lnTo>
                <a:lnTo>
                  <a:pt x="1050926" y="1318880"/>
                </a:lnTo>
                <a:lnTo>
                  <a:pt x="1046163" y="1313161"/>
                </a:lnTo>
                <a:lnTo>
                  <a:pt x="1041401" y="1306807"/>
                </a:lnTo>
                <a:lnTo>
                  <a:pt x="1037273" y="1300453"/>
                </a:lnTo>
                <a:lnTo>
                  <a:pt x="1034098" y="1293781"/>
                </a:lnTo>
                <a:lnTo>
                  <a:pt x="1031876" y="1286473"/>
                </a:lnTo>
                <a:lnTo>
                  <a:pt x="1029971" y="1279166"/>
                </a:lnTo>
                <a:lnTo>
                  <a:pt x="1028701" y="1271223"/>
                </a:lnTo>
                <a:lnTo>
                  <a:pt x="1028383" y="1263280"/>
                </a:lnTo>
                <a:lnTo>
                  <a:pt x="1028383" y="1184805"/>
                </a:lnTo>
                <a:lnTo>
                  <a:pt x="949643" y="1184805"/>
                </a:lnTo>
                <a:lnTo>
                  <a:pt x="941706" y="1184487"/>
                </a:lnTo>
                <a:lnTo>
                  <a:pt x="934086" y="1183216"/>
                </a:lnTo>
                <a:lnTo>
                  <a:pt x="926783" y="1181310"/>
                </a:lnTo>
                <a:lnTo>
                  <a:pt x="919481" y="1178450"/>
                </a:lnTo>
                <a:lnTo>
                  <a:pt x="912496" y="1175273"/>
                </a:lnTo>
                <a:lnTo>
                  <a:pt x="906146" y="1171461"/>
                </a:lnTo>
                <a:lnTo>
                  <a:pt x="900113" y="1167013"/>
                </a:lnTo>
                <a:lnTo>
                  <a:pt x="894398" y="1161929"/>
                </a:lnTo>
                <a:lnTo>
                  <a:pt x="889318" y="1156210"/>
                </a:lnTo>
                <a:lnTo>
                  <a:pt x="885191" y="1150492"/>
                </a:lnTo>
                <a:lnTo>
                  <a:pt x="881063" y="1144137"/>
                </a:lnTo>
                <a:lnTo>
                  <a:pt x="877888" y="1136830"/>
                </a:lnTo>
                <a:lnTo>
                  <a:pt x="875031" y="1129840"/>
                </a:lnTo>
                <a:lnTo>
                  <a:pt x="873126" y="1122215"/>
                </a:lnTo>
                <a:lnTo>
                  <a:pt x="871856" y="1114590"/>
                </a:lnTo>
                <a:lnTo>
                  <a:pt x="871538" y="1106647"/>
                </a:lnTo>
                <a:lnTo>
                  <a:pt x="871856" y="1098386"/>
                </a:lnTo>
                <a:lnTo>
                  <a:pt x="873126" y="1090761"/>
                </a:lnTo>
                <a:lnTo>
                  <a:pt x="875031" y="1083136"/>
                </a:lnTo>
                <a:lnTo>
                  <a:pt x="877888" y="1076146"/>
                </a:lnTo>
                <a:lnTo>
                  <a:pt x="881063" y="1068839"/>
                </a:lnTo>
                <a:lnTo>
                  <a:pt x="885191" y="1062485"/>
                </a:lnTo>
                <a:lnTo>
                  <a:pt x="889318" y="1056766"/>
                </a:lnTo>
                <a:lnTo>
                  <a:pt x="894398" y="1051047"/>
                </a:lnTo>
                <a:lnTo>
                  <a:pt x="900113" y="1045963"/>
                </a:lnTo>
                <a:lnTo>
                  <a:pt x="906146" y="1041515"/>
                </a:lnTo>
                <a:lnTo>
                  <a:pt x="912496" y="1037703"/>
                </a:lnTo>
                <a:lnTo>
                  <a:pt x="919481" y="1034526"/>
                </a:lnTo>
                <a:lnTo>
                  <a:pt x="926783" y="1031666"/>
                </a:lnTo>
                <a:lnTo>
                  <a:pt x="934086" y="1029760"/>
                </a:lnTo>
                <a:lnTo>
                  <a:pt x="941706" y="1028489"/>
                </a:lnTo>
                <a:lnTo>
                  <a:pt x="949643" y="1028171"/>
                </a:lnTo>
                <a:lnTo>
                  <a:pt x="1028383" y="1028171"/>
                </a:lnTo>
                <a:lnTo>
                  <a:pt x="1028383" y="949696"/>
                </a:lnTo>
                <a:lnTo>
                  <a:pt x="1028701" y="941753"/>
                </a:lnTo>
                <a:lnTo>
                  <a:pt x="1029971" y="933810"/>
                </a:lnTo>
                <a:lnTo>
                  <a:pt x="1031876" y="926503"/>
                </a:lnTo>
                <a:lnTo>
                  <a:pt x="1034098" y="919195"/>
                </a:lnTo>
                <a:lnTo>
                  <a:pt x="1037273" y="912523"/>
                </a:lnTo>
                <a:lnTo>
                  <a:pt x="1041401" y="906169"/>
                </a:lnTo>
                <a:lnTo>
                  <a:pt x="1046163" y="899815"/>
                </a:lnTo>
                <a:lnTo>
                  <a:pt x="1050926" y="894096"/>
                </a:lnTo>
                <a:lnTo>
                  <a:pt x="1056323" y="889330"/>
                </a:lnTo>
                <a:lnTo>
                  <a:pt x="1062673" y="884564"/>
                </a:lnTo>
                <a:lnTo>
                  <a:pt x="1069023" y="880752"/>
                </a:lnTo>
                <a:lnTo>
                  <a:pt x="1076008" y="877575"/>
                </a:lnTo>
                <a:lnTo>
                  <a:pt x="1082993" y="874715"/>
                </a:lnTo>
                <a:lnTo>
                  <a:pt x="1090613" y="873127"/>
                </a:lnTo>
                <a:lnTo>
                  <a:pt x="1098551" y="871856"/>
                </a:lnTo>
                <a:lnTo>
                  <a:pt x="1106488" y="871538"/>
                </a:lnTo>
                <a:close/>
                <a:moveTo>
                  <a:pt x="1631509" y="701358"/>
                </a:moveTo>
                <a:lnTo>
                  <a:pt x="1631509" y="1027748"/>
                </a:lnTo>
                <a:lnTo>
                  <a:pt x="2191428" y="1027748"/>
                </a:lnTo>
                <a:lnTo>
                  <a:pt x="2191428" y="1019176"/>
                </a:lnTo>
                <a:lnTo>
                  <a:pt x="2191428" y="1010921"/>
                </a:lnTo>
                <a:lnTo>
                  <a:pt x="2191110" y="1002983"/>
                </a:lnTo>
                <a:lnTo>
                  <a:pt x="2190158" y="994728"/>
                </a:lnTo>
                <a:lnTo>
                  <a:pt x="2189523" y="986791"/>
                </a:lnTo>
                <a:lnTo>
                  <a:pt x="2188254" y="978853"/>
                </a:lnTo>
                <a:lnTo>
                  <a:pt x="2186667" y="970916"/>
                </a:lnTo>
                <a:lnTo>
                  <a:pt x="2185080" y="962978"/>
                </a:lnTo>
                <a:lnTo>
                  <a:pt x="2183492" y="955041"/>
                </a:lnTo>
                <a:lnTo>
                  <a:pt x="2180953" y="947421"/>
                </a:lnTo>
                <a:lnTo>
                  <a:pt x="2179049" y="939801"/>
                </a:lnTo>
                <a:lnTo>
                  <a:pt x="2173653" y="924878"/>
                </a:lnTo>
                <a:lnTo>
                  <a:pt x="2167622" y="910273"/>
                </a:lnTo>
                <a:lnTo>
                  <a:pt x="2160321" y="895351"/>
                </a:lnTo>
                <a:lnTo>
                  <a:pt x="2152386" y="881698"/>
                </a:lnTo>
                <a:lnTo>
                  <a:pt x="2143816" y="867728"/>
                </a:lnTo>
                <a:lnTo>
                  <a:pt x="2134293" y="854711"/>
                </a:lnTo>
                <a:lnTo>
                  <a:pt x="2123819" y="841376"/>
                </a:lnTo>
                <a:lnTo>
                  <a:pt x="2113344" y="829311"/>
                </a:lnTo>
                <a:lnTo>
                  <a:pt x="2101282" y="817246"/>
                </a:lnTo>
                <a:lnTo>
                  <a:pt x="2088903" y="805498"/>
                </a:lnTo>
                <a:lnTo>
                  <a:pt x="2075889" y="794703"/>
                </a:lnTo>
                <a:lnTo>
                  <a:pt x="2062558" y="783908"/>
                </a:lnTo>
                <a:lnTo>
                  <a:pt x="2048274" y="774066"/>
                </a:lnTo>
                <a:lnTo>
                  <a:pt x="2033038" y="764541"/>
                </a:lnTo>
                <a:lnTo>
                  <a:pt x="2017485" y="755651"/>
                </a:lnTo>
                <a:lnTo>
                  <a:pt x="2001614" y="747396"/>
                </a:lnTo>
                <a:lnTo>
                  <a:pt x="1985109" y="739776"/>
                </a:lnTo>
                <a:lnTo>
                  <a:pt x="1968286" y="732791"/>
                </a:lnTo>
                <a:lnTo>
                  <a:pt x="1950828" y="726441"/>
                </a:lnTo>
                <a:lnTo>
                  <a:pt x="1933053" y="720408"/>
                </a:lnTo>
                <a:lnTo>
                  <a:pt x="1914960" y="715646"/>
                </a:lnTo>
                <a:lnTo>
                  <a:pt x="1896233" y="711201"/>
                </a:lnTo>
                <a:lnTo>
                  <a:pt x="1877188" y="707708"/>
                </a:lnTo>
                <a:lnTo>
                  <a:pt x="1857826" y="704851"/>
                </a:lnTo>
                <a:lnTo>
                  <a:pt x="1837828" y="702946"/>
                </a:lnTo>
                <a:lnTo>
                  <a:pt x="1818149" y="701676"/>
                </a:lnTo>
                <a:lnTo>
                  <a:pt x="1797834" y="701358"/>
                </a:lnTo>
                <a:lnTo>
                  <a:pt x="1631509" y="701358"/>
                </a:lnTo>
                <a:close/>
                <a:moveTo>
                  <a:pt x="549761" y="701358"/>
                </a:moveTo>
                <a:lnTo>
                  <a:pt x="529447" y="701676"/>
                </a:lnTo>
                <a:lnTo>
                  <a:pt x="509767" y="702946"/>
                </a:lnTo>
                <a:lnTo>
                  <a:pt x="489770" y="704851"/>
                </a:lnTo>
                <a:lnTo>
                  <a:pt x="470408" y="707708"/>
                </a:lnTo>
                <a:lnTo>
                  <a:pt x="451363" y="711201"/>
                </a:lnTo>
                <a:lnTo>
                  <a:pt x="432635" y="715646"/>
                </a:lnTo>
                <a:lnTo>
                  <a:pt x="414543" y="720408"/>
                </a:lnTo>
                <a:lnTo>
                  <a:pt x="396450" y="726441"/>
                </a:lnTo>
                <a:lnTo>
                  <a:pt x="378992" y="732791"/>
                </a:lnTo>
                <a:lnTo>
                  <a:pt x="362487" y="739776"/>
                </a:lnTo>
                <a:lnTo>
                  <a:pt x="345664" y="747396"/>
                </a:lnTo>
                <a:lnTo>
                  <a:pt x="329793" y="755651"/>
                </a:lnTo>
                <a:lnTo>
                  <a:pt x="314557" y="764541"/>
                </a:lnTo>
                <a:lnTo>
                  <a:pt x="299321" y="774066"/>
                </a:lnTo>
                <a:lnTo>
                  <a:pt x="285038" y="783908"/>
                </a:lnTo>
                <a:lnTo>
                  <a:pt x="271706" y="794703"/>
                </a:lnTo>
                <a:lnTo>
                  <a:pt x="258375" y="805498"/>
                </a:lnTo>
                <a:lnTo>
                  <a:pt x="246313" y="817246"/>
                </a:lnTo>
                <a:lnTo>
                  <a:pt x="234569" y="829311"/>
                </a:lnTo>
                <a:lnTo>
                  <a:pt x="223459" y="841376"/>
                </a:lnTo>
                <a:lnTo>
                  <a:pt x="213302" y="854711"/>
                </a:lnTo>
                <a:lnTo>
                  <a:pt x="203780" y="867728"/>
                </a:lnTo>
                <a:lnTo>
                  <a:pt x="195210" y="881698"/>
                </a:lnTo>
                <a:lnTo>
                  <a:pt x="187274" y="895351"/>
                </a:lnTo>
                <a:lnTo>
                  <a:pt x="180291" y="910273"/>
                </a:lnTo>
                <a:lnTo>
                  <a:pt x="173943" y="924878"/>
                </a:lnTo>
                <a:lnTo>
                  <a:pt x="168864" y="939801"/>
                </a:lnTo>
                <a:lnTo>
                  <a:pt x="166642" y="947421"/>
                </a:lnTo>
                <a:lnTo>
                  <a:pt x="164103" y="955041"/>
                </a:lnTo>
                <a:lnTo>
                  <a:pt x="162516" y="962978"/>
                </a:lnTo>
                <a:lnTo>
                  <a:pt x="160929" y="970916"/>
                </a:lnTo>
                <a:lnTo>
                  <a:pt x="159342" y="978853"/>
                </a:lnTo>
                <a:lnTo>
                  <a:pt x="158072" y="986791"/>
                </a:lnTo>
                <a:lnTo>
                  <a:pt x="157437" y="994728"/>
                </a:lnTo>
                <a:lnTo>
                  <a:pt x="157120" y="1002983"/>
                </a:lnTo>
                <a:lnTo>
                  <a:pt x="156485" y="1010921"/>
                </a:lnTo>
                <a:lnTo>
                  <a:pt x="156168" y="1019176"/>
                </a:lnTo>
                <a:lnTo>
                  <a:pt x="156168" y="1475741"/>
                </a:lnTo>
                <a:lnTo>
                  <a:pt x="156161" y="1475902"/>
                </a:lnTo>
                <a:lnTo>
                  <a:pt x="156168" y="1476058"/>
                </a:lnTo>
                <a:lnTo>
                  <a:pt x="156168" y="1620838"/>
                </a:lnTo>
                <a:lnTo>
                  <a:pt x="160611" y="1620838"/>
                </a:lnTo>
                <a:lnTo>
                  <a:pt x="164420" y="1603376"/>
                </a:lnTo>
                <a:lnTo>
                  <a:pt x="169182" y="1586231"/>
                </a:lnTo>
                <a:lnTo>
                  <a:pt x="174895" y="1569721"/>
                </a:lnTo>
                <a:lnTo>
                  <a:pt x="180926" y="1552893"/>
                </a:lnTo>
                <a:lnTo>
                  <a:pt x="187592" y="1537018"/>
                </a:lnTo>
                <a:lnTo>
                  <a:pt x="195210" y="1521143"/>
                </a:lnTo>
                <a:lnTo>
                  <a:pt x="202828" y="1505903"/>
                </a:lnTo>
                <a:lnTo>
                  <a:pt x="211715" y="1490981"/>
                </a:lnTo>
                <a:lnTo>
                  <a:pt x="221238" y="1476376"/>
                </a:lnTo>
                <a:lnTo>
                  <a:pt x="231077" y="1462088"/>
                </a:lnTo>
                <a:lnTo>
                  <a:pt x="241552" y="1448118"/>
                </a:lnTo>
                <a:lnTo>
                  <a:pt x="252662" y="1435101"/>
                </a:lnTo>
                <a:lnTo>
                  <a:pt x="264088" y="1422401"/>
                </a:lnTo>
                <a:lnTo>
                  <a:pt x="276468" y="1410018"/>
                </a:lnTo>
                <a:lnTo>
                  <a:pt x="288529" y="1398271"/>
                </a:lnTo>
                <a:lnTo>
                  <a:pt x="301861" y="1386841"/>
                </a:lnTo>
                <a:lnTo>
                  <a:pt x="315192" y="1376046"/>
                </a:lnTo>
                <a:lnTo>
                  <a:pt x="329476" y="1366203"/>
                </a:lnTo>
                <a:lnTo>
                  <a:pt x="343759" y="1356678"/>
                </a:lnTo>
                <a:lnTo>
                  <a:pt x="358361" y="1347471"/>
                </a:lnTo>
                <a:lnTo>
                  <a:pt x="373914" y="1339216"/>
                </a:lnTo>
                <a:lnTo>
                  <a:pt x="389467" y="1331596"/>
                </a:lnTo>
                <a:lnTo>
                  <a:pt x="405338" y="1324293"/>
                </a:lnTo>
                <a:lnTo>
                  <a:pt x="421526" y="1317943"/>
                </a:lnTo>
                <a:lnTo>
                  <a:pt x="438349" y="1312228"/>
                </a:lnTo>
                <a:lnTo>
                  <a:pt x="454854" y="1307466"/>
                </a:lnTo>
                <a:lnTo>
                  <a:pt x="472312" y="1303021"/>
                </a:lnTo>
                <a:lnTo>
                  <a:pt x="489770" y="1299528"/>
                </a:lnTo>
                <a:lnTo>
                  <a:pt x="507228" y="1296671"/>
                </a:lnTo>
                <a:lnTo>
                  <a:pt x="525638" y="1294766"/>
                </a:lnTo>
                <a:lnTo>
                  <a:pt x="543413" y="1293496"/>
                </a:lnTo>
                <a:lnTo>
                  <a:pt x="562140" y="1293178"/>
                </a:lnTo>
                <a:lnTo>
                  <a:pt x="580233" y="1293496"/>
                </a:lnTo>
                <a:lnTo>
                  <a:pt x="598643" y="1294766"/>
                </a:lnTo>
                <a:lnTo>
                  <a:pt x="616418" y="1296671"/>
                </a:lnTo>
                <a:lnTo>
                  <a:pt x="634193" y="1299528"/>
                </a:lnTo>
                <a:lnTo>
                  <a:pt x="651651" y="1303021"/>
                </a:lnTo>
                <a:lnTo>
                  <a:pt x="668792" y="1307466"/>
                </a:lnTo>
                <a:lnTo>
                  <a:pt x="685932" y="1312228"/>
                </a:lnTo>
                <a:lnTo>
                  <a:pt x="702120" y="1317943"/>
                </a:lnTo>
                <a:lnTo>
                  <a:pt x="718308" y="1324293"/>
                </a:lnTo>
                <a:lnTo>
                  <a:pt x="734496" y="1331596"/>
                </a:lnTo>
                <a:lnTo>
                  <a:pt x="750050" y="1339216"/>
                </a:lnTo>
                <a:lnTo>
                  <a:pt x="765286" y="1347471"/>
                </a:lnTo>
                <a:lnTo>
                  <a:pt x="780204" y="1356678"/>
                </a:lnTo>
                <a:lnTo>
                  <a:pt x="794488" y="1366203"/>
                </a:lnTo>
                <a:lnTo>
                  <a:pt x="808454" y="1376046"/>
                </a:lnTo>
                <a:lnTo>
                  <a:pt x="821785" y="1386841"/>
                </a:lnTo>
                <a:lnTo>
                  <a:pt x="835117" y="1398271"/>
                </a:lnTo>
                <a:lnTo>
                  <a:pt x="847813" y="1410018"/>
                </a:lnTo>
                <a:lnTo>
                  <a:pt x="859558" y="1422401"/>
                </a:lnTo>
                <a:lnTo>
                  <a:pt x="870984" y="1435101"/>
                </a:lnTo>
                <a:lnTo>
                  <a:pt x="882094" y="1448118"/>
                </a:lnTo>
                <a:lnTo>
                  <a:pt x="892886" y="1462088"/>
                </a:lnTo>
                <a:lnTo>
                  <a:pt x="902726" y="1476376"/>
                </a:lnTo>
                <a:lnTo>
                  <a:pt x="911931" y="1490981"/>
                </a:lnTo>
                <a:lnTo>
                  <a:pt x="920501" y="1505903"/>
                </a:lnTo>
                <a:lnTo>
                  <a:pt x="929072" y="1521143"/>
                </a:lnTo>
                <a:lnTo>
                  <a:pt x="936055" y="1537018"/>
                </a:lnTo>
                <a:lnTo>
                  <a:pt x="943355" y="1552893"/>
                </a:lnTo>
                <a:lnTo>
                  <a:pt x="949069" y="1569721"/>
                </a:lnTo>
                <a:lnTo>
                  <a:pt x="954782" y="1586231"/>
                </a:lnTo>
                <a:lnTo>
                  <a:pt x="959543" y="1603376"/>
                </a:lnTo>
                <a:lnTo>
                  <a:pt x="963352" y="1620838"/>
                </a:lnTo>
                <a:lnTo>
                  <a:pt x="1316634" y="1620838"/>
                </a:lnTo>
                <a:lnTo>
                  <a:pt x="1320443" y="1603376"/>
                </a:lnTo>
                <a:lnTo>
                  <a:pt x="1325205" y="1586231"/>
                </a:lnTo>
                <a:lnTo>
                  <a:pt x="1330918" y="1569721"/>
                </a:lnTo>
                <a:lnTo>
                  <a:pt x="1336949" y="1552893"/>
                </a:lnTo>
                <a:lnTo>
                  <a:pt x="1343615" y="1537018"/>
                </a:lnTo>
                <a:lnTo>
                  <a:pt x="1351233" y="1521143"/>
                </a:lnTo>
                <a:lnTo>
                  <a:pt x="1359168" y="1505903"/>
                </a:lnTo>
                <a:lnTo>
                  <a:pt x="1367738" y="1490981"/>
                </a:lnTo>
                <a:lnTo>
                  <a:pt x="1377260" y="1476376"/>
                </a:lnTo>
                <a:lnTo>
                  <a:pt x="1387100" y="1462088"/>
                </a:lnTo>
                <a:lnTo>
                  <a:pt x="1397575" y="1448118"/>
                </a:lnTo>
                <a:lnTo>
                  <a:pt x="1408685" y="1435101"/>
                </a:lnTo>
                <a:lnTo>
                  <a:pt x="1420111" y="1422401"/>
                </a:lnTo>
                <a:lnTo>
                  <a:pt x="1432491" y="1410018"/>
                </a:lnTo>
                <a:lnTo>
                  <a:pt x="1444870" y="1398271"/>
                </a:lnTo>
                <a:lnTo>
                  <a:pt x="1457884" y="1386841"/>
                </a:lnTo>
                <a:lnTo>
                  <a:pt x="1471215" y="1376046"/>
                </a:lnTo>
                <a:lnTo>
                  <a:pt x="1485499" y="1366203"/>
                </a:lnTo>
                <a:lnTo>
                  <a:pt x="1499782" y="1356678"/>
                </a:lnTo>
                <a:lnTo>
                  <a:pt x="1514701" y="1347471"/>
                </a:lnTo>
                <a:lnTo>
                  <a:pt x="1529937" y="1339216"/>
                </a:lnTo>
                <a:lnTo>
                  <a:pt x="1545490" y="1331596"/>
                </a:lnTo>
                <a:lnTo>
                  <a:pt x="1561361" y="1324293"/>
                </a:lnTo>
                <a:lnTo>
                  <a:pt x="1577549" y="1317943"/>
                </a:lnTo>
                <a:lnTo>
                  <a:pt x="1594372" y="1312228"/>
                </a:lnTo>
                <a:lnTo>
                  <a:pt x="1610877" y="1307466"/>
                </a:lnTo>
                <a:lnTo>
                  <a:pt x="1628335" y="1303021"/>
                </a:lnTo>
                <a:lnTo>
                  <a:pt x="1645793" y="1299528"/>
                </a:lnTo>
                <a:lnTo>
                  <a:pt x="1663251" y="1296671"/>
                </a:lnTo>
                <a:lnTo>
                  <a:pt x="1681661" y="1294766"/>
                </a:lnTo>
                <a:lnTo>
                  <a:pt x="1699436" y="1293496"/>
                </a:lnTo>
                <a:lnTo>
                  <a:pt x="1718163" y="1293178"/>
                </a:lnTo>
                <a:lnTo>
                  <a:pt x="1736256" y="1293496"/>
                </a:lnTo>
                <a:lnTo>
                  <a:pt x="1754666" y="1294766"/>
                </a:lnTo>
                <a:lnTo>
                  <a:pt x="1772441" y="1296671"/>
                </a:lnTo>
                <a:lnTo>
                  <a:pt x="1790216" y="1299528"/>
                </a:lnTo>
                <a:lnTo>
                  <a:pt x="1807674" y="1303021"/>
                </a:lnTo>
                <a:lnTo>
                  <a:pt x="1824815" y="1307466"/>
                </a:lnTo>
                <a:lnTo>
                  <a:pt x="1841955" y="1312228"/>
                </a:lnTo>
                <a:lnTo>
                  <a:pt x="1858143" y="1317943"/>
                </a:lnTo>
                <a:lnTo>
                  <a:pt x="1874331" y="1324293"/>
                </a:lnTo>
                <a:lnTo>
                  <a:pt x="1890519" y="1331596"/>
                </a:lnTo>
                <a:lnTo>
                  <a:pt x="1906073" y="1339216"/>
                </a:lnTo>
                <a:lnTo>
                  <a:pt x="1921308" y="1347471"/>
                </a:lnTo>
                <a:lnTo>
                  <a:pt x="1936227" y="1356678"/>
                </a:lnTo>
                <a:lnTo>
                  <a:pt x="1950511" y="1366203"/>
                </a:lnTo>
                <a:lnTo>
                  <a:pt x="1964477" y="1376046"/>
                </a:lnTo>
                <a:lnTo>
                  <a:pt x="1977808" y="1386841"/>
                </a:lnTo>
                <a:lnTo>
                  <a:pt x="1991140" y="1398271"/>
                </a:lnTo>
                <a:lnTo>
                  <a:pt x="2003836" y="1410018"/>
                </a:lnTo>
                <a:lnTo>
                  <a:pt x="2015580" y="1422401"/>
                </a:lnTo>
                <a:lnTo>
                  <a:pt x="2027007" y="1435101"/>
                </a:lnTo>
                <a:lnTo>
                  <a:pt x="2038117" y="1448118"/>
                </a:lnTo>
                <a:lnTo>
                  <a:pt x="2048909" y="1462088"/>
                </a:lnTo>
                <a:lnTo>
                  <a:pt x="2058749" y="1476376"/>
                </a:lnTo>
                <a:lnTo>
                  <a:pt x="2067954" y="1490981"/>
                </a:lnTo>
                <a:lnTo>
                  <a:pt x="2076841" y="1505903"/>
                </a:lnTo>
                <a:lnTo>
                  <a:pt x="2084777" y="1521143"/>
                </a:lnTo>
                <a:lnTo>
                  <a:pt x="2092077" y="1537018"/>
                </a:lnTo>
                <a:lnTo>
                  <a:pt x="2099060" y="1552893"/>
                </a:lnTo>
                <a:lnTo>
                  <a:pt x="2105409" y="1569721"/>
                </a:lnTo>
                <a:lnTo>
                  <a:pt x="2110487" y="1586231"/>
                </a:lnTo>
                <a:lnTo>
                  <a:pt x="2115249" y="1603376"/>
                </a:lnTo>
                <a:lnTo>
                  <a:pt x="2119057" y="1620838"/>
                </a:lnTo>
                <a:lnTo>
                  <a:pt x="2191428" y="1620838"/>
                </a:lnTo>
                <a:lnTo>
                  <a:pt x="2191428" y="1289368"/>
                </a:lnTo>
                <a:lnTo>
                  <a:pt x="2191435" y="1289209"/>
                </a:lnTo>
                <a:lnTo>
                  <a:pt x="2191428" y="1289051"/>
                </a:lnTo>
                <a:lnTo>
                  <a:pt x="2191428" y="1183958"/>
                </a:lnTo>
                <a:lnTo>
                  <a:pt x="1555330" y="1183958"/>
                </a:lnTo>
                <a:lnTo>
                  <a:pt x="1550569" y="1183958"/>
                </a:lnTo>
                <a:lnTo>
                  <a:pt x="1546442" y="1183641"/>
                </a:lnTo>
                <a:lnTo>
                  <a:pt x="1537555" y="1182053"/>
                </a:lnTo>
                <a:lnTo>
                  <a:pt x="1530889" y="1180148"/>
                </a:lnTo>
                <a:lnTo>
                  <a:pt x="1524541" y="1177926"/>
                </a:lnTo>
                <a:lnTo>
                  <a:pt x="1518510" y="1175386"/>
                </a:lnTo>
                <a:lnTo>
                  <a:pt x="1512479" y="1172211"/>
                </a:lnTo>
                <a:lnTo>
                  <a:pt x="1507083" y="1168401"/>
                </a:lnTo>
                <a:lnTo>
                  <a:pt x="1502004" y="1164591"/>
                </a:lnTo>
                <a:lnTo>
                  <a:pt x="1497243" y="1159828"/>
                </a:lnTo>
                <a:lnTo>
                  <a:pt x="1492799" y="1155066"/>
                </a:lnTo>
                <a:lnTo>
                  <a:pt x="1488673" y="1149986"/>
                </a:lnTo>
                <a:lnTo>
                  <a:pt x="1485181" y="1144271"/>
                </a:lnTo>
                <a:lnTo>
                  <a:pt x="1482325" y="1138238"/>
                </a:lnTo>
                <a:lnTo>
                  <a:pt x="1479785" y="1131888"/>
                </a:lnTo>
                <a:lnTo>
                  <a:pt x="1477563" y="1125538"/>
                </a:lnTo>
                <a:lnTo>
                  <a:pt x="1475976" y="1118871"/>
                </a:lnTo>
                <a:lnTo>
                  <a:pt x="1475341" y="1112203"/>
                </a:lnTo>
                <a:lnTo>
                  <a:pt x="1475024" y="1104901"/>
                </a:lnTo>
                <a:lnTo>
                  <a:pt x="1475024" y="701358"/>
                </a:lnTo>
                <a:lnTo>
                  <a:pt x="549761" y="701358"/>
                </a:lnTo>
                <a:close/>
                <a:moveTo>
                  <a:pt x="1413828" y="353736"/>
                </a:moveTo>
                <a:lnTo>
                  <a:pt x="1523366" y="353736"/>
                </a:lnTo>
                <a:lnTo>
                  <a:pt x="1531303" y="354054"/>
                </a:lnTo>
                <a:lnTo>
                  <a:pt x="1539241" y="355325"/>
                </a:lnTo>
                <a:lnTo>
                  <a:pt x="1546226" y="357232"/>
                </a:lnTo>
                <a:lnTo>
                  <a:pt x="1553846" y="360092"/>
                </a:lnTo>
                <a:lnTo>
                  <a:pt x="1560513" y="363271"/>
                </a:lnTo>
                <a:lnTo>
                  <a:pt x="1566863" y="367085"/>
                </a:lnTo>
                <a:lnTo>
                  <a:pt x="1572896" y="371534"/>
                </a:lnTo>
                <a:lnTo>
                  <a:pt x="1578611" y="376619"/>
                </a:lnTo>
                <a:lnTo>
                  <a:pt x="1583691" y="382340"/>
                </a:lnTo>
                <a:lnTo>
                  <a:pt x="1588136" y="388061"/>
                </a:lnTo>
                <a:lnTo>
                  <a:pt x="1591946" y="395053"/>
                </a:lnTo>
                <a:lnTo>
                  <a:pt x="1595438" y="401727"/>
                </a:lnTo>
                <a:lnTo>
                  <a:pt x="1597978" y="408719"/>
                </a:lnTo>
                <a:lnTo>
                  <a:pt x="1599883" y="416347"/>
                </a:lnTo>
                <a:lnTo>
                  <a:pt x="1601153" y="424293"/>
                </a:lnTo>
                <a:lnTo>
                  <a:pt x="1601471" y="432238"/>
                </a:lnTo>
                <a:lnTo>
                  <a:pt x="1601471" y="544513"/>
                </a:lnTo>
                <a:lnTo>
                  <a:pt x="1797834" y="544513"/>
                </a:lnTo>
                <a:lnTo>
                  <a:pt x="1812118" y="545148"/>
                </a:lnTo>
                <a:lnTo>
                  <a:pt x="1826084" y="545466"/>
                </a:lnTo>
                <a:lnTo>
                  <a:pt x="1840368" y="546101"/>
                </a:lnTo>
                <a:lnTo>
                  <a:pt x="1854017" y="547053"/>
                </a:lnTo>
                <a:lnTo>
                  <a:pt x="1867665" y="548641"/>
                </a:lnTo>
                <a:lnTo>
                  <a:pt x="1881632" y="550228"/>
                </a:lnTo>
                <a:lnTo>
                  <a:pt x="1894963" y="552133"/>
                </a:lnTo>
                <a:lnTo>
                  <a:pt x="1908612" y="554038"/>
                </a:lnTo>
                <a:lnTo>
                  <a:pt x="1921943" y="556896"/>
                </a:lnTo>
                <a:lnTo>
                  <a:pt x="1934957" y="559753"/>
                </a:lnTo>
                <a:lnTo>
                  <a:pt x="1948289" y="562928"/>
                </a:lnTo>
                <a:lnTo>
                  <a:pt x="1961303" y="566103"/>
                </a:lnTo>
                <a:lnTo>
                  <a:pt x="1973999" y="569596"/>
                </a:lnTo>
                <a:lnTo>
                  <a:pt x="1986696" y="573723"/>
                </a:lnTo>
                <a:lnTo>
                  <a:pt x="1999392" y="577533"/>
                </a:lnTo>
                <a:lnTo>
                  <a:pt x="2011771" y="581978"/>
                </a:lnTo>
                <a:lnTo>
                  <a:pt x="2023833" y="586741"/>
                </a:lnTo>
                <a:lnTo>
                  <a:pt x="2036212" y="591503"/>
                </a:lnTo>
                <a:lnTo>
                  <a:pt x="2048274" y="596583"/>
                </a:lnTo>
                <a:lnTo>
                  <a:pt x="2059701" y="602298"/>
                </a:lnTo>
                <a:lnTo>
                  <a:pt x="2071445" y="607696"/>
                </a:lnTo>
                <a:lnTo>
                  <a:pt x="2082555" y="613411"/>
                </a:lnTo>
                <a:lnTo>
                  <a:pt x="2094299" y="619761"/>
                </a:lnTo>
                <a:lnTo>
                  <a:pt x="2105409" y="626111"/>
                </a:lnTo>
                <a:lnTo>
                  <a:pt x="2115883" y="632461"/>
                </a:lnTo>
                <a:lnTo>
                  <a:pt x="2126675" y="639128"/>
                </a:lnTo>
                <a:lnTo>
                  <a:pt x="2137467" y="645796"/>
                </a:lnTo>
                <a:lnTo>
                  <a:pt x="2147307" y="653098"/>
                </a:lnTo>
                <a:lnTo>
                  <a:pt x="2157782" y="660401"/>
                </a:lnTo>
                <a:lnTo>
                  <a:pt x="2167622" y="668021"/>
                </a:lnTo>
                <a:lnTo>
                  <a:pt x="2177144" y="675958"/>
                </a:lnTo>
                <a:lnTo>
                  <a:pt x="2186667" y="683896"/>
                </a:lnTo>
                <a:lnTo>
                  <a:pt x="2195872" y="691833"/>
                </a:lnTo>
                <a:lnTo>
                  <a:pt x="2204759" y="700088"/>
                </a:lnTo>
                <a:lnTo>
                  <a:pt x="2213647" y="708978"/>
                </a:lnTo>
                <a:lnTo>
                  <a:pt x="2222217" y="717551"/>
                </a:lnTo>
                <a:lnTo>
                  <a:pt x="2230152" y="726441"/>
                </a:lnTo>
                <a:lnTo>
                  <a:pt x="2238723" y="735648"/>
                </a:lnTo>
                <a:lnTo>
                  <a:pt x="2246023" y="744538"/>
                </a:lnTo>
                <a:lnTo>
                  <a:pt x="2253641" y="754063"/>
                </a:lnTo>
                <a:lnTo>
                  <a:pt x="2261259" y="763588"/>
                </a:lnTo>
                <a:lnTo>
                  <a:pt x="2268242" y="773113"/>
                </a:lnTo>
                <a:lnTo>
                  <a:pt x="2275225" y="783273"/>
                </a:lnTo>
                <a:lnTo>
                  <a:pt x="2281573" y="793116"/>
                </a:lnTo>
                <a:lnTo>
                  <a:pt x="2287922" y="803276"/>
                </a:lnTo>
                <a:lnTo>
                  <a:pt x="2293635" y="813753"/>
                </a:lnTo>
                <a:lnTo>
                  <a:pt x="2299349" y="823913"/>
                </a:lnTo>
                <a:lnTo>
                  <a:pt x="2304427" y="834708"/>
                </a:lnTo>
                <a:lnTo>
                  <a:pt x="2309506" y="845503"/>
                </a:lnTo>
                <a:lnTo>
                  <a:pt x="2314267" y="856298"/>
                </a:lnTo>
                <a:lnTo>
                  <a:pt x="2319028" y="867411"/>
                </a:lnTo>
                <a:lnTo>
                  <a:pt x="2323155" y="878523"/>
                </a:lnTo>
                <a:lnTo>
                  <a:pt x="2326964" y="889636"/>
                </a:lnTo>
                <a:lnTo>
                  <a:pt x="2330455" y="900748"/>
                </a:lnTo>
                <a:lnTo>
                  <a:pt x="2333629" y="912178"/>
                </a:lnTo>
                <a:lnTo>
                  <a:pt x="2336486" y="923608"/>
                </a:lnTo>
                <a:lnTo>
                  <a:pt x="2339343" y="935038"/>
                </a:lnTo>
                <a:lnTo>
                  <a:pt x="2341565" y="947103"/>
                </a:lnTo>
                <a:lnTo>
                  <a:pt x="2343152" y="958851"/>
                </a:lnTo>
                <a:lnTo>
                  <a:pt x="2344739" y="970916"/>
                </a:lnTo>
                <a:lnTo>
                  <a:pt x="2346009" y="982663"/>
                </a:lnTo>
                <a:lnTo>
                  <a:pt x="2347278" y="994728"/>
                </a:lnTo>
                <a:lnTo>
                  <a:pt x="2347596" y="1007111"/>
                </a:lnTo>
                <a:lnTo>
                  <a:pt x="2347913" y="1019176"/>
                </a:lnTo>
                <a:lnTo>
                  <a:pt x="2347913" y="1089978"/>
                </a:lnTo>
                <a:lnTo>
                  <a:pt x="2349183" y="1097916"/>
                </a:lnTo>
                <a:lnTo>
                  <a:pt x="2349500" y="1105853"/>
                </a:lnTo>
                <a:lnTo>
                  <a:pt x="2349183" y="1113791"/>
                </a:lnTo>
                <a:lnTo>
                  <a:pt x="2347913" y="1121728"/>
                </a:lnTo>
                <a:lnTo>
                  <a:pt x="2347913" y="1289051"/>
                </a:lnTo>
                <a:lnTo>
                  <a:pt x="2347907" y="1289209"/>
                </a:lnTo>
                <a:lnTo>
                  <a:pt x="2347913" y="1289368"/>
                </a:lnTo>
                <a:lnTo>
                  <a:pt x="2347913" y="1652906"/>
                </a:lnTo>
                <a:lnTo>
                  <a:pt x="2347596" y="1659256"/>
                </a:lnTo>
                <a:lnTo>
                  <a:pt x="2347278" y="1665606"/>
                </a:lnTo>
                <a:lnTo>
                  <a:pt x="2346326" y="1671956"/>
                </a:lnTo>
                <a:lnTo>
                  <a:pt x="2345374" y="1677988"/>
                </a:lnTo>
                <a:lnTo>
                  <a:pt x="2343787" y="1684021"/>
                </a:lnTo>
                <a:lnTo>
                  <a:pt x="2341565" y="1690053"/>
                </a:lnTo>
                <a:lnTo>
                  <a:pt x="2339660" y="1695768"/>
                </a:lnTo>
                <a:lnTo>
                  <a:pt x="2337438" y="1701483"/>
                </a:lnTo>
                <a:lnTo>
                  <a:pt x="2334582" y="1706881"/>
                </a:lnTo>
                <a:lnTo>
                  <a:pt x="2331725" y="1712278"/>
                </a:lnTo>
                <a:lnTo>
                  <a:pt x="2328551" y="1717358"/>
                </a:lnTo>
                <a:lnTo>
                  <a:pt x="2325059" y="1722438"/>
                </a:lnTo>
                <a:lnTo>
                  <a:pt x="2321568" y="1727518"/>
                </a:lnTo>
                <a:lnTo>
                  <a:pt x="2317441" y="1731963"/>
                </a:lnTo>
                <a:lnTo>
                  <a:pt x="2312998" y="1736726"/>
                </a:lnTo>
                <a:lnTo>
                  <a:pt x="2308871" y="1741171"/>
                </a:lnTo>
                <a:lnTo>
                  <a:pt x="2304110" y="1744981"/>
                </a:lnTo>
                <a:lnTo>
                  <a:pt x="2299349" y="1749108"/>
                </a:lnTo>
                <a:lnTo>
                  <a:pt x="2293953" y="1752601"/>
                </a:lnTo>
                <a:lnTo>
                  <a:pt x="2288874" y="1756093"/>
                </a:lnTo>
                <a:lnTo>
                  <a:pt x="2283795" y="1759268"/>
                </a:lnTo>
                <a:lnTo>
                  <a:pt x="2278399" y="1762443"/>
                </a:lnTo>
                <a:lnTo>
                  <a:pt x="2272369" y="1765301"/>
                </a:lnTo>
                <a:lnTo>
                  <a:pt x="2266338" y="1767841"/>
                </a:lnTo>
                <a:lnTo>
                  <a:pt x="2260307" y="1770063"/>
                </a:lnTo>
                <a:lnTo>
                  <a:pt x="2253959" y="1771651"/>
                </a:lnTo>
                <a:lnTo>
                  <a:pt x="2247610" y="1773556"/>
                </a:lnTo>
                <a:lnTo>
                  <a:pt x="2241262" y="1774826"/>
                </a:lnTo>
                <a:lnTo>
                  <a:pt x="2234914" y="1776096"/>
                </a:lnTo>
                <a:lnTo>
                  <a:pt x="2228248" y="1776731"/>
                </a:lnTo>
                <a:lnTo>
                  <a:pt x="2221582" y="1777366"/>
                </a:lnTo>
                <a:lnTo>
                  <a:pt x="2214917" y="1777683"/>
                </a:lnTo>
                <a:lnTo>
                  <a:pt x="2049861" y="1777683"/>
                </a:lnTo>
                <a:lnTo>
                  <a:pt x="2041926" y="1777366"/>
                </a:lnTo>
                <a:lnTo>
                  <a:pt x="2034308" y="1776096"/>
                </a:lnTo>
                <a:lnTo>
                  <a:pt x="2026690" y="1774191"/>
                </a:lnTo>
                <a:lnTo>
                  <a:pt x="2019707" y="1771333"/>
                </a:lnTo>
                <a:lnTo>
                  <a:pt x="2012724" y="1768158"/>
                </a:lnTo>
                <a:lnTo>
                  <a:pt x="2006375" y="1764031"/>
                </a:lnTo>
                <a:lnTo>
                  <a:pt x="2000662" y="1759903"/>
                </a:lnTo>
                <a:lnTo>
                  <a:pt x="1994949" y="1755141"/>
                </a:lnTo>
                <a:lnTo>
                  <a:pt x="1989870" y="1749426"/>
                </a:lnTo>
                <a:lnTo>
                  <a:pt x="1985426" y="1743393"/>
                </a:lnTo>
                <a:lnTo>
                  <a:pt x="1981617" y="1737043"/>
                </a:lnTo>
                <a:lnTo>
                  <a:pt x="1977808" y="1730376"/>
                </a:lnTo>
                <a:lnTo>
                  <a:pt x="1975586" y="1723391"/>
                </a:lnTo>
                <a:lnTo>
                  <a:pt x="1973682" y="1715771"/>
                </a:lnTo>
                <a:lnTo>
                  <a:pt x="1972095" y="1708151"/>
                </a:lnTo>
                <a:lnTo>
                  <a:pt x="1971460" y="1700213"/>
                </a:lnTo>
                <a:lnTo>
                  <a:pt x="1971143" y="1687196"/>
                </a:lnTo>
                <a:lnTo>
                  <a:pt x="1969873" y="1674496"/>
                </a:lnTo>
                <a:lnTo>
                  <a:pt x="1968286" y="1662113"/>
                </a:lnTo>
                <a:lnTo>
                  <a:pt x="1966064" y="1649731"/>
                </a:lnTo>
                <a:lnTo>
                  <a:pt x="1962890" y="1637666"/>
                </a:lnTo>
                <a:lnTo>
                  <a:pt x="1959398" y="1625601"/>
                </a:lnTo>
                <a:lnTo>
                  <a:pt x="1955272" y="1614171"/>
                </a:lnTo>
                <a:lnTo>
                  <a:pt x="1950511" y="1602741"/>
                </a:lnTo>
                <a:lnTo>
                  <a:pt x="1945432" y="1591628"/>
                </a:lnTo>
                <a:lnTo>
                  <a:pt x="1939718" y="1580833"/>
                </a:lnTo>
                <a:lnTo>
                  <a:pt x="1933370" y="1570356"/>
                </a:lnTo>
                <a:lnTo>
                  <a:pt x="1927022" y="1560196"/>
                </a:lnTo>
                <a:lnTo>
                  <a:pt x="1920039" y="1550353"/>
                </a:lnTo>
                <a:lnTo>
                  <a:pt x="1912421" y="1540828"/>
                </a:lnTo>
                <a:lnTo>
                  <a:pt x="1904168" y="1531621"/>
                </a:lnTo>
                <a:lnTo>
                  <a:pt x="1895915" y="1522731"/>
                </a:lnTo>
                <a:lnTo>
                  <a:pt x="1887028" y="1514476"/>
                </a:lnTo>
                <a:lnTo>
                  <a:pt x="1877823" y="1506856"/>
                </a:lnTo>
                <a:lnTo>
                  <a:pt x="1868300" y="1499553"/>
                </a:lnTo>
                <a:lnTo>
                  <a:pt x="1858460" y="1492251"/>
                </a:lnTo>
                <a:lnTo>
                  <a:pt x="1848303" y="1485901"/>
                </a:lnTo>
                <a:lnTo>
                  <a:pt x="1837511" y="1479868"/>
                </a:lnTo>
                <a:lnTo>
                  <a:pt x="1826719" y="1474471"/>
                </a:lnTo>
                <a:lnTo>
                  <a:pt x="1815610" y="1469391"/>
                </a:lnTo>
                <a:lnTo>
                  <a:pt x="1804183" y="1464946"/>
                </a:lnTo>
                <a:lnTo>
                  <a:pt x="1792756" y="1460818"/>
                </a:lnTo>
                <a:lnTo>
                  <a:pt x="1780694" y="1457326"/>
                </a:lnTo>
                <a:lnTo>
                  <a:pt x="1768315" y="1454468"/>
                </a:lnTo>
                <a:lnTo>
                  <a:pt x="1756253" y="1452246"/>
                </a:lnTo>
                <a:lnTo>
                  <a:pt x="1743557" y="1450658"/>
                </a:lnTo>
                <a:lnTo>
                  <a:pt x="1730860" y="1449706"/>
                </a:lnTo>
                <a:lnTo>
                  <a:pt x="1718163" y="1449388"/>
                </a:lnTo>
                <a:lnTo>
                  <a:pt x="1704832" y="1449706"/>
                </a:lnTo>
                <a:lnTo>
                  <a:pt x="1692135" y="1450658"/>
                </a:lnTo>
                <a:lnTo>
                  <a:pt x="1680074" y="1452246"/>
                </a:lnTo>
                <a:lnTo>
                  <a:pt x="1667695" y="1454468"/>
                </a:lnTo>
                <a:lnTo>
                  <a:pt x="1655315" y="1457326"/>
                </a:lnTo>
                <a:lnTo>
                  <a:pt x="1643571" y="1460818"/>
                </a:lnTo>
                <a:lnTo>
                  <a:pt x="1631509" y="1464946"/>
                </a:lnTo>
                <a:lnTo>
                  <a:pt x="1620400" y="1469391"/>
                </a:lnTo>
                <a:lnTo>
                  <a:pt x="1609290" y="1474471"/>
                </a:lnTo>
                <a:lnTo>
                  <a:pt x="1598181" y="1479868"/>
                </a:lnTo>
                <a:lnTo>
                  <a:pt x="1587706" y="1485901"/>
                </a:lnTo>
                <a:lnTo>
                  <a:pt x="1577549" y="1492251"/>
                </a:lnTo>
                <a:lnTo>
                  <a:pt x="1567709" y="1499553"/>
                </a:lnTo>
                <a:lnTo>
                  <a:pt x="1558187" y="1506856"/>
                </a:lnTo>
                <a:lnTo>
                  <a:pt x="1548664" y="1514476"/>
                </a:lnTo>
                <a:lnTo>
                  <a:pt x="1540094" y="1522731"/>
                </a:lnTo>
                <a:lnTo>
                  <a:pt x="1531524" y="1531621"/>
                </a:lnTo>
                <a:lnTo>
                  <a:pt x="1523588" y="1540828"/>
                </a:lnTo>
                <a:lnTo>
                  <a:pt x="1516288" y="1550353"/>
                </a:lnTo>
                <a:lnTo>
                  <a:pt x="1508987" y="1560196"/>
                </a:lnTo>
                <a:lnTo>
                  <a:pt x="1502322" y="1570356"/>
                </a:lnTo>
                <a:lnTo>
                  <a:pt x="1495973" y="1580833"/>
                </a:lnTo>
                <a:lnTo>
                  <a:pt x="1490260" y="1591628"/>
                </a:lnTo>
                <a:lnTo>
                  <a:pt x="1485181" y="1602741"/>
                </a:lnTo>
                <a:lnTo>
                  <a:pt x="1480420" y="1614171"/>
                </a:lnTo>
                <a:lnTo>
                  <a:pt x="1476611" y="1625601"/>
                </a:lnTo>
                <a:lnTo>
                  <a:pt x="1472802" y="1637666"/>
                </a:lnTo>
                <a:lnTo>
                  <a:pt x="1470263" y="1649731"/>
                </a:lnTo>
                <a:lnTo>
                  <a:pt x="1467724" y="1662113"/>
                </a:lnTo>
                <a:lnTo>
                  <a:pt x="1465819" y="1674496"/>
                </a:lnTo>
                <a:lnTo>
                  <a:pt x="1464549" y="1687196"/>
                </a:lnTo>
                <a:lnTo>
                  <a:pt x="1464232" y="1700213"/>
                </a:lnTo>
                <a:lnTo>
                  <a:pt x="1463915" y="1708151"/>
                </a:lnTo>
                <a:lnTo>
                  <a:pt x="1462645" y="1715771"/>
                </a:lnTo>
                <a:lnTo>
                  <a:pt x="1460740" y="1723391"/>
                </a:lnTo>
                <a:lnTo>
                  <a:pt x="1457884" y="1730376"/>
                </a:lnTo>
                <a:lnTo>
                  <a:pt x="1454710" y="1737043"/>
                </a:lnTo>
                <a:lnTo>
                  <a:pt x="1450583" y="1743393"/>
                </a:lnTo>
                <a:lnTo>
                  <a:pt x="1445822" y="1749426"/>
                </a:lnTo>
                <a:lnTo>
                  <a:pt x="1440743" y="1755141"/>
                </a:lnTo>
                <a:lnTo>
                  <a:pt x="1435347" y="1759903"/>
                </a:lnTo>
                <a:lnTo>
                  <a:pt x="1429316" y="1764031"/>
                </a:lnTo>
                <a:lnTo>
                  <a:pt x="1422968" y="1768158"/>
                </a:lnTo>
                <a:lnTo>
                  <a:pt x="1416302" y="1771333"/>
                </a:lnTo>
                <a:lnTo>
                  <a:pt x="1409002" y="1774191"/>
                </a:lnTo>
                <a:lnTo>
                  <a:pt x="1401384" y="1776096"/>
                </a:lnTo>
                <a:lnTo>
                  <a:pt x="1394083" y="1777366"/>
                </a:lnTo>
                <a:lnTo>
                  <a:pt x="1386148" y="1777683"/>
                </a:lnTo>
                <a:lnTo>
                  <a:pt x="894156" y="1777683"/>
                </a:lnTo>
                <a:lnTo>
                  <a:pt x="886221" y="1777366"/>
                </a:lnTo>
                <a:lnTo>
                  <a:pt x="878285" y="1776096"/>
                </a:lnTo>
                <a:lnTo>
                  <a:pt x="870667" y="1774191"/>
                </a:lnTo>
                <a:lnTo>
                  <a:pt x="863684" y="1771333"/>
                </a:lnTo>
                <a:lnTo>
                  <a:pt x="856701" y="1768158"/>
                </a:lnTo>
                <a:lnTo>
                  <a:pt x="850353" y="1764031"/>
                </a:lnTo>
                <a:lnTo>
                  <a:pt x="844639" y="1759903"/>
                </a:lnTo>
                <a:lnTo>
                  <a:pt x="838926" y="1755141"/>
                </a:lnTo>
                <a:lnTo>
                  <a:pt x="833847" y="1749426"/>
                </a:lnTo>
                <a:lnTo>
                  <a:pt x="829403" y="1743393"/>
                </a:lnTo>
                <a:lnTo>
                  <a:pt x="825594" y="1737043"/>
                </a:lnTo>
                <a:lnTo>
                  <a:pt x="822420" y="1730376"/>
                </a:lnTo>
                <a:lnTo>
                  <a:pt x="819563" y="1723391"/>
                </a:lnTo>
                <a:lnTo>
                  <a:pt x="817659" y="1715771"/>
                </a:lnTo>
                <a:lnTo>
                  <a:pt x="816389" y="1708151"/>
                </a:lnTo>
                <a:lnTo>
                  <a:pt x="815437" y="1700213"/>
                </a:lnTo>
                <a:lnTo>
                  <a:pt x="815120" y="1687196"/>
                </a:lnTo>
                <a:lnTo>
                  <a:pt x="813850" y="1674496"/>
                </a:lnTo>
                <a:lnTo>
                  <a:pt x="812263" y="1662113"/>
                </a:lnTo>
                <a:lnTo>
                  <a:pt x="810041" y="1649731"/>
                </a:lnTo>
                <a:lnTo>
                  <a:pt x="806867" y="1637666"/>
                </a:lnTo>
                <a:lnTo>
                  <a:pt x="803375" y="1625601"/>
                </a:lnTo>
                <a:lnTo>
                  <a:pt x="799249" y="1614171"/>
                </a:lnTo>
                <a:lnTo>
                  <a:pt x="794488" y="1602741"/>
                </a:lnTo>
                <a:lnTo>
                  <a:pt x="789409" y="1591628"/>
                </a:lnTo>
                <a:lnTo>
                  <a:pt x="783696" y="1580833"/>
                </a:lnTo>
                <a:lnTo>
                  <a:pt x="777982" y="1570356"/>
                </a:lnTo>
                <a:lnTo>
                  <a:pt x="770999" y="1560196"/>
                </a:lnTo>
                <a:lnTo>
                  <a:pt x="764016" y="1550353"/>
                </a:lnTo>
                <a:lnTo>
                  <a:pt x="756398" y="1540828"/>
                </a:lnTo>
                <a:lnTo>
                  <a:pt x="748463" y="1531621"/>
                </a:lnTo>
                <a:lnTo>
                  <a:pt x="739892" y="1522731"/>
                </a:lnTo>
                <a:lnTo>
                  <a:pt x="731005" y="1514476"/>
                </a:lnTo>
                <a:lnTo>
                  <a:pt x="721800" y="1506856"/>
                </a:lnTo>
                <a:lnTo>
                  <a:pt x="712277" y="1499553"/>
                </a:lnTo>
                <a:lnTo>
                  <a:pt x="702438" y="1492251"/>
                </a:lnTo>
                <a:lnTo>
                  <a:pt x="692280" y="1485901"/>
                </a:lnTo>
                <a:lnTo>
                  <a:pt x="681488" y="1479868"/>
                </a:lnTo>
                <a:lnTo>
                  <a:pt x="670696" y="1474471"/>
                </a:lnTo>
                <a:lnTo>
                  <a:pt x="659587" y="1469391"/>
                </a:lnTo>
                <a:lnTo>
                  <a:pt x="648160" y="1464946"/>
                </a:lnTo>
                <a:lnTo>
                  <a:pt x="636733" y="1460818"/>
                </a:lnTo>
                <a:lnTo>
                  <a:pt x="624671" y="1457326"/>
                </a:lnTo>
                <a:lnTo>
                  <a:pt x="612292" y="1454468"/>
                </a:lnTo>
                <a:lnTo>
                  <a:pt x="600230" y="1452246"/>
                </a:lnTo>
                <a:lnTo>
                  <a:pt x="587534" y="1450658"/>
                </a:lnTo>
                <a:lnTo>
                  <a:pt x="574837" y="1449706"/>
                </a:lnTo>
                <a:lnTo>
                  <a:pt x="562140" y="1449388"/>
                </a:lnTo>
                <a:lnTo>
                  <a:pt x="548809" y="1449706"/>
                </a:lnTo>
                <a:lnTo>
                  <a:pt x="536112" y="1450658"/>
                </a:lnTo>
                <a:lnTo>
                  <a:pt x="524051" y="1452246"/>
                </a:lnTo>
                <a:lnTo>
                  <a:pt x="511354" y="1454468"/>
                </a:lnTo>
                <a:lnTo>
                  <a:pt x="499292" y="1457326"/>
                </a:lnTo>
                <a:lnTo>
                  <a:pt x="487548" y="1460818"/>
                </a:lnTo>
                <a:lnTo>
                  <a:pt x="475486" y="1464946"/>
                </a:lnTo>
                <a:lnTo>
                  <a:pt x="464377" y="1469391"/>
                </a:lnTo>
                <a:lnTo>
                  <a:pt x="452950" y="1474471"/>
                </a:lnTo>
                <a:lnTo>
                  <a:pt x="442158" y="1479868"/>
                </a:lnTo>
                <a:lnTo>
                  <a:pt x="431366" y="1485901"/>
                </a:lnTo>
                <a:lnTo>
                  <a:pt x="421526" y="1492251"/>
                </a:lnTo>
                <a:lnTo>
                  <a:pt x="411686" y="1499553"/>
                </a:lnTo>
                <a:lnTo>
                  <a:pt x="402164" y="1506856"/>
                </a:lnTo>
                <a:lnTo>
                  <a:pt x="392641" y="1514476"/>
                </a:lnTo>
                <a:lnTo>
                  <a:pt x="383754" y="1522731"/>
                </a:lnTo>
                <a:lnTo>
                  <a:pt x="375501" y="1531621"/>
                </a:lnTo>
                <a:lnTo>
                  <a:pt x="367566" y="1540828"/>
                </a:lnTo>
                <a:lnTo>
                  <a:pt x="359948" y="1550353"/>
                </a:lnTo>
                <a:lnTo>
                  <a:pt x="352964" y="1560196"/>
                </a:lnTo>
                <a:lnTo>
                  <a:pt x="346299" y="1570356"/>
                </a:lnTo>
                <a:lnTo>
                  <a:pt x="340268" y="1580833"/>
                </a:lnTo>
                <a:lnTo>
                  <a:pt x="334237" y="1591628"/>
                </a:lnTo>
                <a:lnTo>
                  <a:pt x="329158" y="1602741"/>
                </a:lnTo>
                <a:lnTo>
                  <a:pt x="324715" y="1614171"/>
                </a:lnTo>
                <a:lnTo>
                  <a:pt x="320271" y="1625601"/>
                </a:lnTo>
                <a:lnTo>
                  <a:pt x="316779" y="1637666"/>
                </a:lnTo>
                <a:lnTo>
                  <a:pt x="313923" y="1649731"/>
                </a:lnTo>
                <a:lnTo>
                  <a:pt x="311701" y="1662113"/>
                </a:lnTo>
                <a:lnTo>
                  <a:pt x="309796" y="1674496"/>
                </a:lnTo>
                <a:lnTo>
                  <a:pt x="308844" y="1687196"/>
                </a:lnTo>
                <a:lnTo>
                  <a:pt x="308209" y="1700213"/>
                </a:lnTo>
                <a:lnTo>
                  <a:pt x="307574" y="1708151"/>
                </a:lnTo>
                <a:lnTo>
                  <a:pt x="306622" y="1715771"/>
                </a:lnTo>
                <a:lnTo>
                  <a:pt x="304400" y="1723391"/>
                </a:lnTo>
                <a:lnTo>
                  <a:pt x="301861" y="1730376"/>
                </a:lnTo>
                <a:lnTo>
                  <a:pt x="298687" y="1737043"/>
                </a:lnTo>
                <a:lnTo>
                  <a:pt x="294560" y="1743393"/>
                </a:lnTo>
                <a:lnTo>
                  <a:pt x="289799" y="1749426"/>
                </a:lnTo>
                <a:lnTo>
                  <a:pt x="285038" y="1755141"/>
                </a:lnTo>
                <a:lnTo>
                  <a:pt x="279642" y="1759903"/>
                </a:lnTo>
                <a:lnTo>
                  <a:pt x="273611" y="1764031"/>
                </a:lnTo>
                <a:lnTo>
                  <a:pt x="266945" y="1768158"/>
                </a:lnTo>
                <a:lnTo>
                  <a:pt x="259962" y="1771333"/>
                </a:lnTo>
                <a:lnTo>
                  <a:pt x="252979" y="1774191"/>
                </a:lnTo>
                <a:lnTo>
                  <a:pt x="245678" y="1776096"/>
                </a:lnTo>
                <a:lnTo>
                  <a:pt x="237743" y="1777366"/>
                </a:lnTo>
                <a:lnTo>
                  <a:pt x="229808" y="1777683"/>
                </a:lnTo>
                <a:lnTo>
                  <a:pt x="132679" y="1777683"/>
                </a:lnTo>
                <a:lnTo>
                  <a:pt x="126013" y="1777366"/>
                </a:lnTo>
                <a:lnTo>
                  <a:pt x="119348" y="1776731"/>
                </a:lnTo>
                <a:lnTo>
                  <a:pt x="112682" y="1776096"/>
                </a:lnTo>
                <a:lnTo>
                  <a:pt x="106334" y="1774826"/>
                </a:lnTo>
                <a:lnTo>
                  <a:pt x="99985" y="1773556"/>
                </a:lnTo>
                <a:lnTo>
                  <a:pt x="93637" y="1771651"/>
                </a:lnTo>
                <a:lnTo>
                  <a:pt x="87289" y="1770063"/>
                </a:lnTo>
                <a:lnTo>
                  <a:pt x="81258" y="1767841"/>
                </a:lnTo>
                <a:lnTo>
                  <a:pt x="75227" y="1765301"/>
                </a:lnTo>
                <a:lnTo>
                  <a:pt x="69196" y="1762443"/>
                </a:lnTo>
                <a:lnTo>
                  <a:pt x="63800" y="1759268"/>
                </a:lnTo>
                <a:lnTo>
                  <a:pt x="58722" y="1756093"/>
                </a:lnTo>
                <a:lnTo>
                  <a:pt x="53325" y="1752601"/>
                </a:lnTo>
                <a:lnTo>
                  <a:pt x="48247" y="1749108"/>
                </a:lnTo>
                <a:lnTo>
                  <a:pt x="43486" y="1744981"/>
                </a:lnTo>
                <a:lnTo>
                  <a:pt x="38724" y="1741171"/>
                </a:lnTo>
                <a:lnTo>
                  <a:pt x="34281" y="1736726"/>
                </a:lnTo>
                <a:lnTo>
                  <a:pt x="30154" y="1731963"/>
                </a:lnTo>
                <a:lnTo>
                  <a:pt x="26028" y="1727518"/>
                </a:lnTo>
                <a:lnTo>
                  <a:pt x="22536" y="1722438"/>
                </a:lnTo>
                <a:lnTo>
                  <a:pt x="19045" y="1717358"/>
                </a:lnTo>
                <a:lnTo>
                  <a:pt x="15871" y="1712278"/>
                </a:lnTo>
                <a:lnTo>
                  <a:pt x="13014" y="1706881"/>
                </a:lnTo>
                <a:lnTo>
                  <a:pt x="10157" y="1701483"/>
                </a:lnTo>
                <a:lnTo>
                  <a:pt x="7935" y="1695768"/>
                </a:lnTo>
                <a:lnTo>
                  <a:pt x="5713" y="1690053"/>
                </a:lnTo>
                <a:lnTo>
                  <a:pt x="3809" y="1684021"/>
                </a:lnTo>
                <a:lnTo>
                  <a:pt x="2222" y="1677988"/>
                </a:lnTo>
                <a:lnTo>
                  <a:pt x="1587" y="1671956"/>
                </a:lnTo>
                <a:lnTo>
                  <a:pt x="317" y="1665606"/>
                </a:lnTo>
                <a:lnTo>
                  <a:pt x="0" y="1659256"/>
                </a:lnTo>
                <a:lnTo>
                  <a:pt x="0" y="1652906"/>
                </a:lnTo>
                <a:lnTo>
                  <a:pt x="0" y="1476058"/>
                </a:lnTo>
                <a:lnTo>
                  <a:pt x="6" y="1475902"/>
                </a:lnTo>
                <a:lnTo>
                  <a:pt x="0" y="1475741"/>
                </a:lnTo>
                <a:lnTo>
                  <a:pt x="0" y="1019176"/>
                </a:lnTo>
                <a:lnTo>
                  <a:pt x="0" y="1007111"/>
                </a:lnTo>
                <a:lnTo>
                  <a:pt x="317" y="994728"/>
                </a:lnTo>
                <a:lnTo>
                  <a:pt x="1587" y="982663"/>
                </a:lnTo>
                <a:lnTo>
                  <a:pt x="2539" y="970916"/>
                </a:lnTo>
                <a:lnTo>
                  <a:pt x="4126" y="958851"/>
                </a:lnTo>
                <a:lnTo>
                  <a:pt x="6348" y="947103"/>
                </a:lnTo>
                <a:lnTo>
                  <a:pt x="8253" y="935038"/>
                </a:lnTo>
                <a:lnTo>
                  <a:pt x="11109" y="923608"/>
                </a:lnTo>
                <a:lnTo>
                  <a:pt x="13649" y="912178"/>
                </a:lnTo>
                <a:lnTo>
                  <a:pt x="16823" y="900748"/>
                </a:lnTo>
                <a:lnTo>
                  <a:pt x="20632" y="889636"/>
                </a:lnTo>
                <a:lnTo>
                  <a:pt x="24441" y="878523"/>
                </a:lnTo>
                <a:lnTo>
                  <a:pt x="28885" y="867411"/>
                </a:lnTo>
                <a:lnTo>
                  <a:pt x="33328" y="856298"/>
                </a:lnTo>
                <a:lnTo>
                  <a:pt x="38090" y="845503"/>
                </a:lnTo>
                <a:lnTo>
                  <a:pt x="43168" y="834708"/>
                </a:lnTo>
                <a:lnTo>
                  <a:pt x="48247" y="823913"/>
                </a:lnTo>
                <a:lnTo>
                  <a:pt x="54278" y="813753"/>
                </a:lnTo>
                <a:lnTo>
                  <a:pt x="60309" y="803276"/>
                </a:lnTo>
                <a:lnTo>
                  <a:pt x="66022" y="793116"/>
                </a:lnTo>
                <a:lnTo>
                  <a:pt x="73005" y="783273"/>
                </a:lnTo>
                <a:lnTo>
                  <a:pt x="79671" y="773113"/>
                </a:lnTo>
                <a:lnTo>
                  <a:pt x="86337" y="763588"/>
                </a:lnTo>
                <a:lnTo>
                  <a:pt x="93954" y="754063"/>
                </a:lnTo>
                <a:lnTo>
                  <a:pt x="101572" y="744538"/>
                </a:lnTo>
                <a:lnTo>
                  <a:pt x="108873" y="735648"/>
                </a:lnTo>
                <a:lnTo>
                  <a:pt x="117443" y="726441"/>
                </a:lnTo>
                <a:lnTo>
                  <a:pt x="125696" y="717551"/>
                </a:lnTo>
                <a:lnTo>
                  <a:pt x="133949" y="708978"/>
                </a:lnTo>
                <a:lnTo>
                  <a:pt x="142836" y="700088"/>
                </a:lnTo>
                <a:lnTo>
                  <a:pt x="151724" y="691833"/>
                </a:lnTo>
                <a:lnTo>
                  <a:pt x="160929" y="683896"/>
                </a:lnTo>
                <a:lnTo>
                  <a:pt x="170451" y="675958"/>
                </a:lnTo>
                <a:lnTo>
                  <a:pt x="179974" y="668021"/>
                </a:lnTo>
                <a:lnTo>
                  <a:pt x="189814" y="660401"/>
                </a:lnTo>
                <a:lnTo>
                  <a:pt x="200288" y="653098"/>
                </a:lnTo>
                <a:lnTo>
                  <a:pt x="210445" y="645796"/>
                </a:lnTo>
                <a:lnTo>
                  <a:pt x="220920" y="639128"/>
                </a:lnTo>
                <a:lnTo>
                  <a:pt x="231395" y="632461"/>
                </a:lnTo>
                <a:lnTo>
                  <a:pt x="242187" y="626111"/>
                </a:lnTo>
                <a:lnTo>
                  <a:pt x="253296" y="619761"/>
                </a:lnTo>
                <a:lnTo>
                  <a:pt x="264723" y="613411"/>
                </a:lnTo>
                <a:lnTo>
                  <a:pt x="275833" y="607696"/>
                </a:lnTo>
                <a:lnTo>
                  <a:pt x="287895" y="602298"/>
                </a:lnTo>
                <a:lnTo>
                  <a:pt x="299321" y="596583"/>
                </a:lnTo>
                <a:lnTo>
                  <a:pt x="311383" y="591503"/>
                </a:lnTo>
                <a:lnTo>
                  <a:pt x="323445" y="586741"/>
                </a:lnTo>
                <a:lnTo>
                  <a:pt x="335824" y="581978"/>
                </a:lnTo>
                <a:lnTo>
                  <a:pt x="348203" y="577533"/>
                </a:lnTo>
                <a:lnTo>
                  <a:pt x="360900" y="573723"/>
                </a:lnTo>
                <a:lnTo>
                  <a:pt x="373596" y="569596"/>
                </a:lnTo>
                <a:lnTo>
                  <a:pt x="386293" y="566103"/>
                </a:lnTo>
                <a:lnTo>
                  <a:pt x="399307" y="562928"/>
                </a:lnTo>
                <a:lnTo>
                  <a:pt x="412321" y="559753"/>
                </a:lnTo>
                <a:lnTo>
                  <a:pt x="425652" y="556896"/>
                </a:lnTo>
                <a:lnTo>
                  <a:pt x="438984" y="554038"/>
                </a:lnTo>
                <a:lnTo>
                  <a:pt x="452633" y="552133"/>
                </a:lnTo>
                <a:lnTo>
                  <a:pt x="465964" y="550228"/>
                </a:lnTo>
                <a:lnTo>
                  <a:pt x="479930" y="548641"/>
                </a:lnTo>
                <a:lnTo>
                  <a:pt x="493262" y="547053"/>
                </a:lnTo>
                <a:lnTo>
                  <a:pt x="507228" y="546101"/>
                </a:lnTo>
                <a:lnTo>
                  <a:pt x="521511" y="545466"/>
                </a:lnTo>
                <a:lnTo>
                  <a:pt x="535478" y="545148"/>
                </a:lnTo>
                <a:lnTo>
                  <a:pt x="549761" y="544513"/>
                </a:lnTo>
                <a:lnTo>
                  <a:pt x="1335088" y="544513"/>
                </a:lnTo>
                <a:lnTo>
                  <a:pt x="1335088" y="432238"/>
                </a:lnTo>
                <a:lnTo>
                  <a:pt x="1335723" y="424293"/>
                </a:lnTo>
                <a:lnTo>
                  <a:pt x="1336676" y="416347"/>
                </a:lnTo>
                <a:lnTo>
                  <a:pt x="1338898" y="408719"/>
                </a:lnTo>
                <a:lnTo>
                  <a:pt x="1341438" y="401727"/>
                </a:lnTo>
                <a:lnTo>
                  <a:pt x="1344613" y="395053"/>
                </a:lnTo>
                <a:lnTo>
                  <a:pt x="1348741" y="388061"/>
                </a:lnTo>
                <a:lnTo>
                  <a:pt x="1353186" y="382340"/>
                </a:lnTo>
                <a:lnTo>
                  <a:pt x="1358266" y="376619"/>
                </a:lnTo>
                <a:lnTo>
                  <a:pt x="1363663" y="371534"/>
                </a:lnTo>
                <a:lnTo>
                  <a:pt x="1369696" y="367085"/>
                </a:lnTo>
                <a:lnTo>
                  <a:pt x="1376363" y="363271"/>
                </a:lnTo>
                <a:lnTo>
                  <a:pt x="1383348" y="360092"/>
                </a:lnTo>
                <a:lnTo>
                  <a:pt x="1390333" y="357232"/>
                </a:lnTo>
                <a:lnTo>
                  <a:pt x="1397953" y="355325"/>
                </a:lnTo>
                <a:lnTo>
                  <a:pt x="1405573" y="354054"/>
                </a:lnTo>
                <a:lnTo>
                  <a:pt x="1413828" y="353736"/>
                </a:lnTo>
                <a:close/>
                <a:moveTo>
                  <a:pt x="1740853" y="352465"/>
                </a:moveTo>
                <a:lnTo>
                  <a:pt x="1859916" y="352465"/>
                </a:lnTo>
                <a:lnTo>
                  <a:pt x="1867853" y="352783"/>
                </a:lnTo>
                <a:lnTo>
                  <a:pt x="1875791" y="354054"/>
                </a:lnTo>
                <a:lnTo>
                  <a:pt x="1883093" y="355643"/>
                </a:lnTo>
                <a:lnTo>
                  <a:pt x="1890396" y="358503"/>
                </a:lnTo>
                <a:lnTo>
                  <a:pt x="1897063" y="361682"/>
                </a:lnTo>
                <a:lnTo>
                  <a:pt x="1903731" y="365495"/>
                </a:lnTo>
                <a:lnTo>
                  <a:pt x="1909763" y="370263"/>
                </a:lnTo>
                <a:lnTo>
                  <a:pt x="1915478" y="375030"/>
                </a:lnTo>
                <a:lnTo>
                  <a:pt x="1920241" y="380751"/>
                </a:lnTo>
                <a:lnTo>
                  <a:pt x="1925003" y="387107"/>
                </a:lnTo>
                <a:lnTo>
                  <a:pt x="1928813" y="393464"/>
                </a:lnTo>
                <a:lnTo>
                  <a:pt x="1931988" y="400138"/>
                </a:lnTo>
                <a:lnTo>
                  <a:pt x="1934846" y="407130"/>
                </a:lnTo>
                <a:lnTo>
                  <a:pt x="1936751" y="414758"/>
                </a:lnTo>
                <a:lnTo>
                  <a:pt x="1938021" y="422703"/>
                </a:lnTo>
                <a:lnTo>
                  <a:pt x="1938338" y="430649"/>
                </a:lnTo>
                <a:lnTo>
                  <a:pt x="1938021" y="438595"/>
                </a:lnTo>
                <a:lnTo>
                  <a:pt x="1936751" y="446540"/>
                </a:lnTo>
                <a:lnTo>
                  <a:pt x="1934846" y="454168"/>
                </a:lnTo>
                <a:lnTo>
                  <a:pt x="1931988" y="461160"/>
                </a:lnTo>
                <a:lnTo>
                  <a:pt x="1928813" y="468152"/>
                </a:lnTo>
                <a:lnTo>
                  <a:pt x="1925003" y="474508"/>
                </a:lnTo>
                <a:lnTo>
                  <a:pt x="1920241" y="480229"/>
                </a:lnTo>
                <a:lnTo>
                  <a:pt x="1915478" y="485950"/>
                </a:lnTo>
                <a:lnTo>
                  <a:pt x="1909763" y="491035"/>
                </a:lnTo>
                <a:lnTo>
                  <a:pt x="1903731" y="495802"/>
                </a:lnTo>
                <a:lnTo>
                  <a:pt x="1897063" y="499299"/>
                </a:lnTo>
                <a:lnTo>
                  <a:pt x="1890396" y="503112"/>
                </a:lnTo>
                <a:lnTo>
                  <a:pt x="1883093" y="505337"/>
                </a:lnTo>
                <a:lnTo>
                  <a:pt x="1875791" y="507244"/>
                </a:lnTo>
                <a:lnTo>
                  <a:pt x="1867853" y="508515"/>
                </a:lnTo>
                <a:lnTo>
                  <a:pt x="1859916" y="508833"/>
                </a:lnTo>
                <a:lnTo>
                  <a:pt x="1740853" y="508833"/>
                </a:lnTo>
                <a:lnTo>
                  <a:pt x="1732916" y="508515"/>
                </a:lnTo>
                <a:lnTo>
                  <a:pt x="1724978" y="507244"/>
                </a:lnTo>
                <a:lnTo>
                  <a:pt x="1717358" y="505337"/>
                </a:lnTo>
                <a:lnTo>
                  <a:pt x="1710056" y="503112"/>
                </a:lnTo>
                <a:lnTo>
                  <a:pt x="1703388" y="499299"/>
                </a:lnTo>
                <a:lnTo>
                  <a:pt x="1696721" y="495802"/>
                </a:lnTo>
                <a:lnTo>
                  <a:pt x="1690688" y="491035"/>
                </a:lnTo>
                <a:lnTo>
                  <a:pt x="1685291" y="485950"/>
                </a:lnTo>
                <a:lnTo>
                  <a:pt x="1680528" y="480229"/>
                </a:lnTo>
                <a:lnTo>
                  <a:pt x="1675766" y="474508"/>
                </a:lnTo>
                <a:lnTo>
                  <a:pt x="1671638" y="468152"/>
                </a:lnTo>
                <a:lnTo>
                  <a:pt x="1668463" y="461160"/>
                </a:lnTo>
                <a:lnTo>
                  <a:pt x="1665606" y="454168"/>
                </a:lnTo>
                <a:lnTo>
                  <a:pt x="1663701" y="446540"/>
                </a:lnTo>
                <a:lnTo>
                  <a:pt x="1663066" y="438595"/>
                </a:lnTo>
                <a:lnTo>
                  <a:pt x="1662113" y="430649"/>
                </a:lnTo>
                <a:lnTo>
                  <a:pt x="1663066" y="422703"/>
                </a:lnTo>
                <a:lnTo>
                  <a:pt x="1663701" y="414758"/>
                </a:lnTo>
                <a:lnTo>
                  <a:pt x="1665606" y="407130"/>
                </a:lnTo>
                <a:lnTo>
                  <a:pt x="1668463" y="400138"/>
                </a:lnTo>
                <a:lnTo>
                  <a:pt x="1671638" y="393464"/>
                </a:lnTo>
                <a:lnTo>
                  <a:pt x="1675766" y="387107"/>
                </a:lnTo>
                <a:lnTo>
                  <a:pt x="1680528" y="380751"/>
                </a:lnTo>
                <a:lnTo>
                  <a:pt x="1685291" y="375030"/>
                </a:lnTo>
                <a:lnTo>
                  <a:pt x="1690688" y="370263"/>
                </a:lnTo>
                <a:lnTo>
                  <a:pt x="1696721" y="365495"/>
                </a:lnTo>
                <a:lnTo>
                  <a:pt x="1703388" y="361682"/>
                </a:lnTo>
                <a:lnTo>
                  <a:pt x="1710056" y="358503"/>
                </a:lnTo>
                <a:lnTo>
                  <a:pt x="1717358" y="355643"/>
                </a:lnTo>
                <a:lnTo>
                  <a:pt x="1724978" y="354054"/>
                </a:lnTo>
                <a:lnTo>
                  <a:pt x="1732916" y="352783"/>
                </a:lnTo>
                <a:lnTo>
                  <a:pt x="1740853" y="352465"/>
                </a:lnTo>
                <a:close/>
                <a:moveTo>
                  <a:pt x="1076961" y="352465"/>
                </a:moveTo>
                <a:lnTo>
                  <a:pt x="1196341" y="352465"/>
                </a:lnTo>
                <a:lnTo>
                  <a:pt x="1204278" y="352783"/>
                </a:lnTo>
                <a:lnTo>
                  <a:pt x="1211898" y="354054"/>
                </a:lnTo>
                <a:lnTo>
                  <a:pt x="1219201" y="355643"/>
                </a:lnTo>
                <a:lnTo>
                  <a:pt x="1226503" y="358503"/>
                </a:lnTo>
                <a:lnTo>
                  <a:pt x="1233488" y="361682"/>
                </a:lnTo>
                <a:lnTo>
                  <a:pt x="1239838" y="365495"/>
                </a:lnTo>
                <a:lnTo>
                  <a:pt x="1245871" y="370263"/>
                </a:lnTo>
                <a:lnTo>
                  <a:pt x="1251586" y="375030"/>
                </a:lnTo>
                <a:lnTo>
                  <a:pt x="1256666" y="380751"/>
                </a:lnTo>
                <a:lnTo>
                  <a:pt x="1261111" y="387107"/>
                </a:lnTo>
                <a:lnTo>
                  <a:pt x="1264921" y="393464"/>
                </a:lnTo>
                <a:lnTo>
                  <a:pt x="1268096" y="400138"/>
                </a:lnTo>
                <a:lnTo>
                  <a:pt x="1270953" y="407130"/>
                </a:lnTo>
                <a:lnTo>
                  <a:pt x="1272858" y="414758"/>
                </a:lnTo>
                <a:lnTo>
                  <a:pt x="1274128" y="422703"/>
                </a:lnTo>
                <a:lnTo>
                  <a:pt x="1274446" y="430649"/>
                </a:lnTo>
                <a:lnTo>
                  <a:pt x="1274128" y="438595"/>
                </a:lnTo>
                <a:lnTo>
                  <a:pt x="1272858" y="446540"/>
                </a:lnTo>
                <a:lnTo>
                  <a:pt x="1270953" y="454168"/>
                </a:lnTo>
                <a:lnTo>
                  <a:pt x="1268096" y="461160"/>
                </a:lnTo>
                <a:lnTo>
                  <a:pt x="1264921" y="468152"/>
                </a:lnTo>
                <a:lnTo>
                  <a:pt x="1261111" y="474508"/>
                </a:lnTo>
                <a:lnTo>
                  <a:pt x="1256666" y="480229"/>
                </a:lnTo>
                <a:lnTo>
                  <a:pt x="1251586" y="485950"/>
                </a:lnTo>
                <a:lnTo>
                  <a:pt x="1245871" y="491035"/>
                </a:lnTo>
                <a:lnTo>
                  <a:pt x="1239838" y="495802"/>
                </a:lnTo>
                <a:lnTo>
                  <a:pt x="1233488" y="499299"/>
                </a:lnTo>
                <a:lnTo>
                  <a:pt x="1226503" y="503112"/>
                </a:lnTo>
                <a:lnTo>
                  <a:pt x="1219201" y="505337"/>
                </a:lnTo>
                <a:lnTo>
                  <a:pt x="1211898" y="507244"/>
                </a:lnTo>
                <a:lnTo>
                  <a:pt x="1204278" y="508515"/>
                </a:lnTo>
                <a:lnTo>
                  <a:pt x="1196341" y="508833"/>
                </a:lnTo>
                <a:lnTo>
                  <a:pt x="1076961" y="508833"/>
                </a:lnTo>
                <a:lnTo>
                  <a:pt x="1069023" y="508515"/>
                </a:lnTo>
                <a:lnTo>
                  <a:pt x="1061086" y="507244"/>
                </a:lnTo>
                <a:lnTo>
                  <a:pt x="1053466" y="505337"/>
                </a:lnTo>
                <a:lnTo>
                  <a:pt x="1046163" y="503112"/>
                </a:lnTo>
                <a:lnTo>
                  <a:pt x="1039496" y="499299"/>
                </a:lnTo>
                <a:lnTo>
                  <a:pt x="1033146" y="495802"/>
                </a:lnTo>
                <a:lnTo>
                  <a:pt x="1027113" y="491035"/>
                </a:lnTo>
                <a:lnTo>
                  <a:pt x="1021716" y="485950"/>
                </a:lnTo>
                <a:lnTo>
                  <a:pt x="1016636" y="480229"/>
                </a:lnTo>
                <a:lnTo>
                  <a:pt x="1012191" y="474508"/>
                </a:lnTo>
                <a:lnTo>
                  <a:pt x="1008063" y="468152"/>
                </a:lnTo>
                <a:lnTo>
                  <a:pt x="1004571" y="461160"/>
                </a:lnTo>
                <a:lnTo>
                  <a:pt x="1002348" y="454168"/>
                </a:lnTo>
                <a:lnTo>
                  <a:pt x="1000126" y="446540"/>
                </a:lnTo>
                <a:lnTo>
                  <a:pt x="999173" y="438595"/>
                </a:lnTo>
                <a:lnTo>
                  <a:pt x="998538" y="430649"/>
                </a:lnTo>
                <a:lnTo>
                  <a:pt x="999173" y="422703"/>
                </a:lnTo>
                <a:lnTo>
                  <a:pt x="1000126" y="414758"/>
                </a:lnTo>
                <a:lnTo>
                  <a:pt x="1002348" y="407130"/>
                </a:lnTo>
                <a:lnTo>
                  <a:pt x="1004571" y="400138"/>
                </a:lnTo>
                <a:lnTo>
                  <a:pt x="1008063" y="393464"/>
                </a:lnTo>
                <a:lnTo>
                  <a:pt x="1012191" y="387107"/>
                </a:lnTo>
                <a:lnTo>
                  <a:pt x="1016636" y="380751"/>
                </a:lnTo>
                <a:lnTo>
                  <a:pt x="1021716" y="375030"/>
                </a:lnTo>
                <a:lnTo>
                  <a:pt x="1027113" y="370263"/>
                </a:lnTo>
                <a:lnTo>
                  <a:pt x="1033146" y="365495"/>
                </a:lnTo>
                <a:lnTo>
                  <a:pt x="1039496" y="361682"/>
                </a:lnTo>
                <a:lnTo>
                  <a:pt x="1046163" y="358503"/>
                </a:lnTo>
                <a:lnTo>
                  <a:pt x="1053466" y="355643"/>
                </a:lnTo>
                <a:lnTo>
                  <a:pt x="1061086" y="354054"/>
                </a:lnTo>
                <a:lnTo>
                  <a:pt x="1069023" y="352783"/>
                </a:lnTo>
                <a:lnTo>
                  <a:pt x="1076961" y="352465"/>
                </a:lnTo>
                <a:close/>
                <a:moveTo>
                  <a:pt x="1750696" y="104563"/>
                </a:moveTo>
                <a:lnTo>
                  <a:pt x="1758316" y="104881"/>
                </a:lnTo>
                <a:lnTo>
                  <a:pt x="1765301" y="105835"/>
                </a:lnTo>
                <a:lnTo>
                  <a:pt x="1772921" y="107742"/>
                </a:lnTo>
                <a:lnTo>
                  <a:pt x="1779906" y="109966"/>
                </a:lnTo>
                <a:lnTo>
                  <a:pt x="1786891" y="113145"/>
                </a:lnTo>
                <a:lnTo>
                  <a:pt x="1793558" y="117276"/>
                </a:lnTo>
                <a:lnTo>
                  <a:pt x="1799908" y="122044"/>
                </a:lnTo>
                <a:lnTo>
                  <a:pt x="1805941" y="127447"/>
                </a:lnTo>
                <a:lnTo>
                  <a:pt x="1811338" y="133485"/>
                </a:lnTo>
                <a:lnTo>
                  <a:pt x="1816101" y="139524"/>
                </a:lnTo>
                <a:lnTo>
                  <a:pt x="1819593" y="146198"/>
                </a:lnTo>
                <a:lnTo>
                  <a:pt x="1823403" y="153508"/>
                </a:lnTo>
                <a:lnTo>
                  <a:pt x="1825626" y="160500"/>
                </a:lnTo>
                <a:lnTo>
                  <a:pt x="1827213" y="167810"/>
                </a:lnTo>
                <a:lnTo>
                  <a:pt x="1828483" y="175120"/>
                </a:lnTo>
                <a:lnTo>
                  <a:pt x="1828801" y="182748"/>
                </a:lnTo>
                <a:lnTo>
                  <a:pt x="1828483" y="190375"/>
                </a:lnTo>
                <a:lnTo>
                  <a:pt x="1827213" y="198003"/>
                </a:lnTo>
                <a:lnTo>
                  <a:pt x="1825626" y="204995"/>
                </a:lnTo>
                <a:lnTo>
                  <a:pt x="1823403" y="212305"/>
                </a:lnTo>
                <a:lnTo>
                  <a:pt x="1820228" y="219297"/>
                </a:lnTo>
                <a:lnTo>
                  <a:pt x="1816101" y="225972"/>
                </a:lnTo>
                <a:lnTo>
                  <a:pt x="1811338" y="232328"/>
                </a:lnTo>
                <a:lnTo>
                  <a:pt x="1805941" y="238367"/>
                </a:lnTo>
                <a:lnTo>
                  <a:pt x="1721803" y="322589"/>
                </a:lnTo>
                <a:lnTo>
                  <a:pt x="1715771" y="328310"/>
                </a:lnTo>
                <a:lnTo>
                  <a:pt x="1709421" y="333078"/>
                </a:lnTo>
                <a:lnTo>
                  <a:pt x="1702753" y="336891"/>
                </a:lnTo>
                <a:lnTo>
                  <a:pt x="1695451" y="340070"/>
                </a:lnTo>
                <a:lnTo>
                  <a:pt x="1688466" y="342612"/>
                </a:lnTo>
                <a:lnTo>
                  <a:pt x="1681163" y="344519"/>
                </a:lnTo>
                <a:lnTo>
                  <a:pt x="1673543" y="345155"/>
                </a:lnTo>
                <a:lnTo>
                  <a:pt x="1666241" y="345790"/>
                </a:lnTo>
                <a:lnTo>
                  <a:pt x="1658621" y="345155"/>
                </a:lnTo>
                <a:lnTo>
                  <a:pt x="1651318" y="344519"/>
                </a:lnTo>
                <a:lnTo>
                  <a:pt x="1644016" y="342612"/>
                </a:lnTo>
                <a:lnTo>
                  <a:pt x="1636713" y="340070"/>
                </a:lnTo>
                <a:lnTo>
                  <a:pt x="1629728" y="336891"/>
                </a:lnTo>
                <a:lnTo>
                  <a:pt x="1623378" y="333078"/>
                </a:lnTo>
                <a:lnTo>
                  <a:pt x="1617028" y="328310"/>
                </a:lnTo>
                <a:lnTo>
                  <a:pt x="1610996" y="322589"/>
                </a:lnTo>
                <a:lnTo>
                  <a:pt x="1605281" y="316551"/>
                </a:lnTo>
                <a:lnTo>
                  <a:pt x="1600518" y="310194"/>
                </a:lnTo>
                <a:lnTo>
                  <a:pt x="1596708" y="303838"/>
                </a:lnTo>
                <a:lnTo>
                  <a:pt x="1593533" y="296846"/>
                </a:lnTo>
                <a:lnTo>
                  <a:pt x="1591311" y="289536"/>
                </a:lnTo>
                <a:lnTo>
                  <a:pt x="1589088" y="282544"/>
                </a:lnTo>
                <a:lnTo>
                  <a:pt x="1588453" y="274916"/>
                </a:lnTo>
                <a:lnTo>
                  <a:pt x="1588136" y="267288"/>
                </a:lnTo>
                <a:lnTo>
                  <a:pt x="1588453" y="259978"/>
                </a:lnTo>
                <a:lnTo>
                  <a:pt x="1589088" y="252351"/>
                </a:lnTo>
                <a:lnTo>
                  <a:pt x="1591311" y="245041"/>
                </a:lnTo>
                <a:lnTo>
                  <a:pt x="1593533" y="238049"/>
                </a:lnTo>
                <a:lnTo>
                  <a:pt x="1596708" y="230739"/>
                </a:lnTo>
                <a:lnTo>
                  <a:pt x="1600518" y="224065"/>
                </a:lnTo>
                <a:lnTo>
                  <a:pt x="1605281" y="217708"/>
                </a:lnTo>
                <a:lnTo>
                  <a:pt x="1610996" y="211670"/>
                </a:lnTo>
                <a:lnTo>
                  <a:pt x="1695133" y="127447"/>
                </a:lnTo>
                <a:lnTo>
                  <a:pt x="1701166" y="122044"/>
                </a:lnTo>
                <a:lnTo>
                  <a:pt x="1707516" y="117276"/>
                </a:lnTo>
                <a:lnTo>
                  <a:pt x="1714183" y="113145"/>
                </a:lnTo>
                <a:lnTo>
                  <a:pt x="1720851" y="109966"/>
                </a:lnTo>
                <a:lnTo>
                  <a:pt x="1728471" y="107742"/>
                </a:lnTo>
                <a:lnTo>
                  <a:pt x="1735456" y="105835"/>
                </a:lnTo>
                <a:lnTo>
                  <a:pt x="1743076" y="104881"/>
                </a:lnTo>
                <a:lnTo>
                  <a:pt x="1750696" y="104563"/>
                </a:lnTo>
                <a:close/>
                <a:moveTo>
                  <a:pt x="1186498" y="93758"/>
                </a:moveTo>
                <a:lnTo>
                  <a:pt x="1193801" y="94075"/>
                </a:lnTo>
                <a:lnTo>
                  <a:pt x="1201103" y="95029"/>
                </a:lnTo>
                <a:lnTo>
                  <a:pt x="1208723" y="96936"/>
                </a:lnTo>
                <a:lnTo>
                  <a:pt x="1215708" y="99478"/>
                </a:lnTo>
                <a:lnTo>
                  <a:pt x="1222376" y="102656"/>
                </a:lnTo>
                <a:lnTo>
                  <a:pt x="1229361" y="106470"/>
                </a:lnTo>
                <a:lnTo>
                  <a:pt x="1235711" y="111238"/>
                </a:lnTo>
                <a:lnTo>
                  <a:pt x="1241426" y="116959"/>
                </a:lnTo>
                <a:lnTo>
                  <a:pt x="1326198" y="201181"/>
                </a:lnTo>
                <a:lnTo>
                  <a:pt x="1331278" y="206902"/>
                </a:lnTo>
                <a:lnTo>
                  <a:pt x="1336041" y="213259"/>
                </a:lnTo>
                <a:lnTo>
                  <a:pt x="1339851" y="220251"/>
                </a:lnTo>
                <a:lnTo>
                  <a:pt x="1343026" y="227243"/>
                </a:lnTo>
                <a:lnTo>
                  <a:pt x="1345566" y="234553"/>
                </a:lnTo>
                <a:lnTo>
                  <a:pt x="1347471" y="241545"/>
                </a:lnTo>
                <a:lnTo>
                  <a:pt x="1348741" y="249173"/>
                </a:lnTo>
                <a:lnTo>
                  <a:pt x="1348741" y="256800"/>
                </a:lnTo>
                <a:lnTo>
                  <a:pt x="1348741" y="264110"/>
                </a:lnTo>
                <a:lnTo>
                  <a:pt x="1347471" y="271738"/>
                </a:lnTo>
                <a:lnTo>
                  <a:pt x="1345566" y="279048"/>
                </a:lnTo>
                <a:lnTo>
                  <a:pt x="1343026" y="286040"/>
                </a:lnTo>
                <a:lnTo>
                  <a:pt x="1339851" y="293350"/>
                </a:lnTo>
                <a:lnTo>
                  <a:pt x="1336041" y="300024"/>
                </a:lnTo>
                <a:lnTo>
                  <a:pt x="1331278" y="306063"/>
                </a:lnTo>
                <a:lnTo>
                  <a:pt x="1326198" y="311784"/>
                </a:lnTo>
                <a:lnTo>
                  <a:pt x="1320166" y="317504"/>
                </a:lnTo>
                <a:lnTo>
                  <a:pt x="1313816" y="322272"/>
                </a:lnTo>
                <a:lnTo>
                  <a:pt x="1307148" y="326085"/>
                </a:lnTo>
                <a:lnTo>
                  <a:pt x="1299846" y="329264"/>
                </a:lnTo>
                <a:lnTo>
                  <a:pt x="1292861" y="331806"/>
                </a:lnTo>
                <a:lnTo>
                  <a:pt x="1285558" y="333713"/>
                </a:lnTo>
                <a:lnTo>
                  <a:pt x="1277938" y="334667"/>
                </a:lnTo>
                <a:lnTo>
                  <a:pt x="1270636" y="334985"/>
                </a:lnTo>
                <a:lnTo>
                  <a:pt x="1263016" y="334667"/>
                </a:lnTo>
                <a:lnTo>
                  <a:pt x="1255396" y="333713"/>
                </a:lnTo>
                <a:lnTo>
                  <a:pt x="1248411" y="331806"/>
                </a:lnTo>
                <a:lnTo>
                  <a:pt x="1241108" y="329264"/>
                </a:lnTo>
                <a:lnTo>
                  <a:pt x="1234123" y="326085"/>
                </a:lnTo>
                <a:lnTo>
                  <a:pt x="1227773" y="322272"/>
                </a:lnTo>
                <a:lnTo>
                  <a:pt x="1221423" y="317504"/>
                </a:lnTo>
                <a:lnTo>
                  <a:pt x="1215391" y="311784"/>
                </a:lnTo>
                <a:lnTo>
                  <a:pt x="1130936" y="227561"/>
                </a:lnTo>
                <a:lnTo>
                  <a:pt x="1125221" y="221840"/>
                </a:lnTo>
                <a:lnTo>
                  <a:pt x="1120776" y="215483"/>
                </a:lnTo>
                <a:lnTo>
                  <a:pt x="1116966" y="208491"/>
                </a:lnTo>
                <a:lnTo>
                  <a:pt x="1113791" y="201499"/>
                </a:lnTo>
                <a:lnTo>
                  <a:pt x="1110933" y="194189"/>
                </a:lnTo>
                <a:lnTo>
                  <a:pt x="1109346" y="187197"/>
                </a:lnTo>
                <a:lnTo>
                  <a:pt x="1108076" y="179570"/>
                </a:lnTo>
                <a:lnTo>
                  <a:pt x="1107758" y="171942"/>
                </a:lnTo>
                <a:lnTo>
                  <a:pt x="1108076" y="164632"/>
                </a:lnTo>
                <a:lnTo>
                  <a:pt x="1109346" y="157004"/>
                </a:lnTo>
                <a:lnTo>
                  <a:pt x="1110933" y="149694"/>
                </a:lnTo>
                <a:lnTo>
                  <a:pt x="1113791" y="142702"/>
                </a:lnTo>
                <a:lnTo>
                  <a:pt x="1116966" y="135392"/>
                </a:lnTo>
                <a:lnTo>
                  <a:pt x="1120776" y="129036"/>
                </a:lnTo>
                <a:lnTo>
                  <a:pt x="1125221" y="122679"/>
                </a:lnTo>
                <a:lnTo>
                  <a:pt x="1130936" y="116959"/>
                </a:lnTo>
                <a:lnTo>
                  <a:pt x="1136651" y="111238"/>
                </a:lnTo>
                <a:lnTo>
                  <a:pt x="1143001" y="106470"/>
                </a:lnTo>
                <a:lnTo>
                  <a:pt x="1149986" y="102656"/>
                </a:lnTo>
                <a:lnTo>
                  <a:pt x="1156653" y="99478"/>
                </a:lnTo>
                <a:lnTo>
                  <a:pt x="1163638" y="96936"/>
                </a:lnTo>
                <a:lnTo>
                  <a:pt x="1171258" y="95029"/>
                </a:lnTo>
                <a:lnTo>
                  <a:pt x="1178878" y="94075"/>
                </a:lnTo>
                <a:lnTo>
                  <a:pt x="1186498" y="93758"/>
                </a:lnTo>
                <a:close/>
                <a:moveTo>
                  <a:pt x="1468438" y="0"/>
                </a:moveTo>
                <a:lnTo>
                  <a:pt x="1476376" y="318"/>
                </a:lnTo>
                <a:lnTo>
                  <a:pt x="1483996" y="1589"/>
                </a:lnTo>
                <a:lnTo>
                  <a:pt x="1491616" y="3496"/>
                </a:lnTo>
                <a:lnTo>
                  <a:pt x="1498601" y="6039"/>
                </a:lnTo>
                <a:lnTo>
                  <a:pt x="1505903" y="9535"/>
                </a:lnTo>
                <a:lnTo>
                  <a:pt x="1512253" y="13666"/>
                </a:lnTo>
                <a:lnTo>
                  <a:pt x="1518286" y="17798"/>
                </a:lnTo>
                <a:lnTo>
                  <a:pt x="1523683" y="23201"/>
                </a:lnTo>
                <a:lnTo>
                  <a:pt x="1528763" y="28604"/>
                </a:lnTo>
                <a:lnTo>
                  <a:pt x="1533208" y="34643"/>
                </a:lnTo>
                <a:lnTo>
                  <a:pt x="1537336" y="40999"/>
                </a:lnTo>
                <a:lnTo>
                  <a:pt x="1540828" y="47991"/>
                </a:lnTo>
                <a:lnTo>
                  <a:pt x="1543051" y="55301"/>
                </a:lnTo>
                <a:lnTo>
                  <a:pt x="1545273" y="62929"/>
                </a:lnTo>
                <a:lnTo>
                  <a:pt x="1546226" y="70239"/>
                </a:lnTo>
                <a:lnTo>
                  <a:pt x="1546861" y="78184"/>
                </a:lnTo>
                <a:lnTo>
                  <a:pt x="1546861" y="198003"/>
                </a:lnTo>
                <a:lnTo>
                  <a:pt x="1546226" y="205949"/>
                </a:lnTo>
                <a:lnTo>
                  <a:pt x="1545273" y="213259"/>
                </a:lnTo>
                <a:lnTo>
                  <a:pt x="1543051" y="220886"/>
                </a:lnTo>
                <a:lnTo>
                  <a:pt x="1540828" y="228196"/>
                </a:lnTo>
                <a:lnTo>
                  <a:pt x="1537336" y="235188"/>
                </a:lnTo>
                <a:lnTo>
                  <a:pt x="1533208" y="241545"/>
                </a:lnTo>
                <a:lnTo>
                  <a:pt x="1528763" y="247583"/>
                </a:lnTo>
                <a:lnTo>
                  <a:pt x="1523683" y="252986"/>
                </a:lnTo>
                <a:lnTo>
                  <a:pt x="1518286" y="258389"/>
                </a:lnTo>
                <a:lnTo>
                  <a:pt x="1512253" y="262521"/>
                </a:lnTo>
                <a:lnTo>
                  <a:pt x="1505903" y="266653"/>
                </a:lnTo>
                <a:lnTo>
                  <a:pt x="1498601" y="269831"/>
                </a:lnTo>
                <a:lnTo>
                  <a:pt x="1491616" y="272691"/>
                </a:lnTo>
                <a:lnTo>
                  <a:pt x="1483996" y="274598"/>
                </a:lnTo>
                <a:lnTo>
                  <a:pt x="1476376" y="275870"/>
                </a:lnTo>
                <a:lnTo>
                  <a:pt x="1468438" y="276187"/>
                </a:lnTo>
                <a:lnTo>
                  <a:pt x="1460183" y="275870"/>
                </a:lnTo>
                <a:lnTo>
                  <a:pt x="1452563" y="274598"/>
                </a:lnTo>
                <a:lnTo>
                  <a:pt x="1445261" y="272691"/>
                </a:lnTo>
                <a:lnTo>
                  <a:pt x="1437958" y="269831"/>
                </a:lnTo>
                <a:lnTo>
                  <a:pt x="1431291" y="266653"/>
                </a:lnTo>
                <a:lnTo>
                  <a:pt x="1424623" y="262521"/>
                </a:lnTo>
                <a:lnTo>
                  <a:pt x="1418591" y="258389"/>
                </a:lnTo>
                <a:lnTo>
                  <a:pt x="1412876" y="252986"/>
                </a:lnTo>
                <a:lnTo>
                  <a:pt x="1407796" y="247583"/>
                </a:lnTo>
                <a:lnTo>
                  <a:pt x="1403351" y="241545"/>
                </a:lnTo>
                <a:lnTo>
                  <a:pt x="1399541" y="235188"/>
                </a:lnTo>
                <a:lnTo>
                  <a:pt x="1396366" y="228196"/>
                </a:lnTo>
                <a:lnTo>
                  <a:pt x="1393508" y="220886"/>
                </a:lnTo>
                <a:lnTo>
                  <a:pt x="1391603" y="213259"/>
                </a:lnTo>
                <a:lnTo>
                  <a:pt x="1390333" y="205949"/>
                </a:lnTo>
                <a:lnTo>
                  <a:pt x="1390016" y="198003"/>
                </a:lnTo>
                <a:lnTo>
                  <a:pt x="1390016" y="78184"/>
                </a:lnTo>
                <a:lnTo>
                  <a:pt x="1390333" y="70239"/>
                </a:lnTo>
                <a:lnTo>
                  <a:pt x="1391603" y="62929"/>
                </a:lnTo>
                <a:lnTo>
                  <a:pt x="1393508" y="55301"/>
                </a:lnTo>
                <a:lnTo>
                  <a:pt x="1396366" y="47991"/>
                </a:lnTo>
                <a:lnTo>
                  <a:pt x="1399541" y="40999"/>
                </a:lnTo>
                <a:lnTo>
                  <a:pt x="1403351" y="34643"/>
                </a:lnTo>
                <a:lnTo>
                  <a:pt x="1407796" y="28604"/>
                </a:lnTo>
                <a:lnTo>
                  <a:pt x="1412876" y="23201"/>
                </a:lnTo>
                <a:lnTo>
                  <a:pt x="1418591" y="17798"/>
                </a:lnTo>
                <a:lnTo>
                  <a:pt x="1424623" y="13666"/>
                </a:lnTo>
                <a:lnTo>
                  <a:pt x="1431291" y="9535"/>
                </a:lnTo>
                <a:lnTo>
                  <a:pt x="1437958" y="6039"/>
                </a:lnTo>
                <a:lnTo>
                  <a:pt x="1445261" y="3496"/>
                </a:lnTo>
                <a:lnTo>
                  <a:pt x="1452563" y="1589"/>
                </a:lnTo>
                <a:lnTo>
                  <a:pt x="1460183" y="318"/>
                </a:lnTo>
                <a:lnTo>
                  <a:pt x="1468438" y="0"/>
                </a:lnTo>
                <a:close/>
              </a:path>
            </a:pathLst>
          </a:custGeom>
          <a:solidFill>
            <a:srgbClr val="F23C0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250" fill="hold"/>
                                        <p:tgtEl>
                                          <p:spTgt spid="41"/>
                                        </p:tgtEl>
                                        <p:attrNameLst>
                                          <p:attrName>ppt_x</p:attrName>
                                        </p:attrNameLst>
                                      </p:cBhvr>
                                      <p:tavLst>
                                        <p:tav tm="0">
                                          <p:val>
                                            <p:strVal val="0-#ppt_w/2"/>
                                          </p:val>
                                        </p:tav>
                                        <p:tav tm="100000">
                                          <p:val>
                                            <p:strVal val="#ppt_x"/>
                                          </p:val>
                                        </p:tav>
                                      </p:tavLst>
                                    </p:anim>
                                    <p:anim calcmode="lin" valueType="num">
                                      <p:cBhvr additive="base">
                                        <p:cTn id="12" dur="125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0-#ppt_w/2"/>
                                          </p:val>
                                        </p:tav>
                                        <p:tav tm="100000">
                                          <p:val>
                                            <p:strVal val="#ppt_x"/>
                                          </p:val>
                                        </p:tav>
                                      </p:tavLst>
                                    </p:anim>
                                    <p:anim calcmode="lin" valueType="num">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1+#ppt_w/2"/>
                                          </p:val>
                                        </p:tav>
                                        <p:tav tm="100000">
                                          <p:val>
                                            <p:strVal val="#ppt_x"/>
                                          </p:val>
                                        </p:tav>
                                      </p:tavLst>
                                    </p:anim>
                                    <p:anim calcmode="lin" valueType="num">
                                      <p:cBhvr additive="base">
                                        <p:cTn id="21" dur="500" fill="hold"/>
                                        <p:tgtEl>
                                          <p:spTgt spid="38"/>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8"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0-#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1+#ppt_w/2"/>
                                          </p:val>
                                        </p:tav>
                                        <p:tav tm="100000">
                                          <p:val>
                                            <p:strVal val="#ppt_x"/>
                                          </p:val>
                                        </p:tav>
                                      </p:tavLst>
                                    </p:anim>
                                    <p:anim calcmode="lin" valueType="num">
                                      <p:cBhvr additive="base">
                                        <p:cTn id="30" dur="500" fill="hold"/>
                                        <p:tgtEl>
                                          <p:spTgt spid="39"/>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0-#ppt_w/2"/>
                                          </p:val>
                                        </p:tav>
                                        <p:tav tm="100000">
                                          <p:val>
                                            <p:strVal val="#ppt_x"/>
                                          </p:val>
                                        </p:tav>
                                      </p:tavLst>
                                    </p:anim>
                                    <p:anim calcmode="lin" valueType="num">
                                      <p:cBhvr additive="base">
                                        <p:cTn id="35" dur="500" fill="hold"/>
                                        <p:tgtEl>
                                          <p:spTgt spid="37"/>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fill="hold"/>
                                        <p:tgtEl>
                                          <p:spTgt spid="40"/>
                                        </p:tgtEl>
                                        <p:attrNameLst>
                                          <p:attrName>ppt_x</p:attrName>
                                        </p:attrNameLst>
                                      </p:cBhvr>
                                      <p:tavLst>
                                        <p:tav tm="0">
                                          <p:val>
                                            <p:strVal val="1+#ppt_w/2"/>
                                          </p:val>
                                        </p:tav>
                                        <p:tav tm="100000">
                                          <p:val>
                                            <p:strVal val="#ppt_x"/>
                                          </p:val>
                                        </p:tav>
                                      </p:tavLst>
                                    </p:anim>
                                    <p:anim calcmode="lin" valueType="num">
                                      <p:cBhvr additive="base">
                                        <p:cTn id="39"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4" grpId="0"/>
      <p:bldP spid="37" grpId="0"/>
      <p:bldP spid="38" grpId="0"/>
      <p:bldP spid="39" grpId="0"/>
      <p:bldP spid="40" grpId="0"/>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960037" y="1603778"/>
            <a:ext cx="1872000" cy="1872000"/>
          </a:xfrm>
          <a:prstGeom prst="ellipse">
            <a:avLst/>
          </a:prstGeom>
          <a:blipFill dpi="0" rotWithShape="1">
            <a:blip r:embed="rId1"/>
            <a:srcRect/>
            <a:stretch>
              <a:fillRect/>
            </a:stretch>
          </a:blipFill>
          <a:ln w="571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5" name="矩形 4"/>
          <p:cNvSpPr/>
          <p:nvPr/>
        </p:nvSpPr>
        <p:spPr>
          <a:xfrm>
            <a:off x="67538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10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6" name="椭圆 5"/>
          <p:cNvSpPr/>
          <p:nvPr/>
        </p:nvSpPr>
        <p:spPr>
          <a:xfrm>
            <a:off x="3774292" y="1603778"/>
            <a:ext cx="1872000" cy="1872000"/>
          </a:xfrm>
          <a:prstGeom prst="ellipse">
            <a:avLst/>
          </a:prstGeom>
          <a:blipFill dpi="0" rotWithShape="1">
            <a:blip r:embed="rId1"/>
            <a:srcRect/>
            <a:stretch>
              <a:fillRect/>
            </a:stretch>
          </a:blipFill>
          <a:ln w="571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7" name="矩形 6"/>
          <p:cNvSpPr/>
          <p:nvPr/>
        </p:nvSpPr>
        <p:spPr>
          <a:xfrm>
            <a:off x="3489642"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10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8" name="椭圆 7"/>
          <p:cNvSpPr/>
          <p:nvPr/>
        </p:nvSpPr>
        <p:spPr>
          <a:xfrm>
            <a:off x="6588547" y="1603778"/>
            <a:ext cx="1872000" cy="1872000"/>
          </a:xfrm>
          <a:prstGeom prst="ellipse">
            <a:avLst/>
          </a:prstGeom>
          <a:blipFill dpi="0" rotWithShape="1">
            <a:blip r:embed="rId1"/>
            <a:srcRect/>
            <a:stretch>
              <a:fillRect/>
            </a:stretch>
          </a:blipFill>
          <a:ln w="57150" cap="flat" cmpd="sng" algn="ctr">
            <a:solidFill>
              <a:schemeClr val="tx1">
                <a:lumMod val="65000"/>
                <a:lumOff val="3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9" name="矩形 8"/>
          <p:cNvSpPr/>
          <p:nvPr/>
        </p:nvSpPr>
        <p:spPr>
          <a:xfrm>
            <a:off x="630389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8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10" name="椭圆 9"/>
          <p:cNvSpPr/>
          <p:nvPr/>
        </p:nvSpPr>
        <p:spPr>
          <a:xfrm>
            <a:off x="9402801" y="1603778"/>
            <a:ext cx="1872000" cy="1872000"/>
          </a:xfrm>
          <a:prstGeom prst="ellipse">
            <a:avLst/>
          </a:prstGeom>
          <a:blipFill dpi="0" rotWithShape="1">
            <a:blip r:embed="rId1"/>
            <a:srcRect/>
            <a:stretch>
              <a:fillRect/>
            </a:stretch>
          </a:blipFill>
          <a:ln w="57150" cap="flat" cmpd="sng" algn="ctr">
            <a:solidFill>
              <a:schemeClr val="bg2">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1" name="矩形 10"/>
          <p:cNvSpPr/>
          <p:nvPr/>
        </p:nvSpPr>
        <p:spPr>
          <a:xfrm>
            <a:off x="9118151"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8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12" name="椭圆 11"/>
          <p:cNvSpPr/>
          <p:nvPr/>
        </p:nvSpPr>
        <p:spPr>
          <a:xfrm>
            <a:off x="1500037" y="3079778"/>
            <a:ext cx="792000" cy="792000"/>
          </a:xfrm>
          <a:prstGeom prst="ellipse">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3" name="椭圆 12"/>
          <p:cNvSpPr/>
          <p:nvPr/>
        </p:nvSpPr>
        <p:spPr>
          <a:xfrm>
            <a:off x="4314292" y="3115578"/>
            <a:ext cx="792000" cy="792000"/>
          </a:xfrm>
          <a:prstGeom prst="ellipse">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4" name="椭圆 13"/>
          <p:cNvSpPr/>
          <p:nvPr/>
        </p:nvSpPr>
        <p:spPr>
          <a:xfrm>
            <a:off x="7128547" y="3115578"/>
            <a:ext cx="792000" cy="792000"/>
          </a:xfrm>
          <a:prstGeom prst="ellipse">
            <a:avLst/>
          </a:prstGeom>
          <a:solidFill>
            <a:schemeClr val="tx1">
              <a:lumMod val="65000"/>
              <a:lumOff val="3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5" name="椭圆 14"/>
          <p:cNvSpPr/>
          <p:nvPr/>
        </p:nvSpPr>
        <p:spPr>
          <a:xfrm>
            <a:off x="9942801" y="3115578"/>
            <a:ext cx="792000" cy="792000"/>
          </a:xfrm>
          <a:prstGeom prst="ellipse">
            <a:avLst/>
          </a:prstGeom>
          <a:solidFill>
            <a:schemeClr val="tx1">
              <a:lumMod val="65000"/>
              <a:lumOff val="3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6" name="KSO_Shape"/>
          <p:cNvSpPr/>
          <p:nvPr/>
        </p:nvSpPr>
        <p:spPr bwMode="auto">
          <a:xfrm>
            <a:off x="1752037"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KSO_Shape"/>
          <p:cNvSpPr/>
          <p:nvPr/>
        </p:nvSpPr>
        <p:spPr bwMode="auto">
          <a:xfrm>
            <a:off x="4559032"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8" name="KSO_Shape"/>
          <p:cNvSpPr/>
          <p:nvPr/>
        </p:nvSpPr>
        <p:spPr bwMode="auto">
          <a:xfrm>
            <a:off x="7397925"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9" name="KSO_Shape"/>
          <p:cNvSpPr/>
          <p:nvPr/>
        </p:nvSpPr>
        <p:spPr bwMode="auto">
          <a:xfrm>
            <a:off x="10236818"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0"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900" decel="100000" fill="hold"/>
                                        <p:tgtEl>
                                          <p:spTgt spid="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37"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37" presetClass="entr" presetSubtype="0"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900" decel="100000" fill="hold"/>
                                        <p:tgtEl>
                                          <p:spTgt spid="8"/>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500" fill="hold"/>
                                        <p:tgtEl>
                                          <p:spTgt spid="18"/>
                                        </p:tgtEl>
                                        <p:attrNameLst>
                                          <p:attrName>ppt_w</p:attrName>
                                        </p:attrNameLst>
                                      </p:cBhvr>
                                      <p:tavLst>
                                        <p:tav tm="0">
                                          <p:val>
                                            <p:fltVal val="0"/>
                                          </p:val>
                                        </p:tav>
                                        <p:tav tm="100000">
                                          <p:val>
                                            <p:strVal val="#ppt_w"/>
                                          </p:val>
                                        </p:tav>
                                      </p:tavLst>
                                    </p:anim>
                                    <p:anim calcmode="lin" valueType="num">
                                      <p:cBhvr>
                                        <p:cTn id="70" dur="500" fill="hold"/>
                                        <p:tgtEl>
                                          <p:spTgt spid="18"/>
                                        </p:tgtEl>
                                        <p:attrNameLst>
                                          <p:attrName>ppt_h</p:attrName>
                                        </p:attrNameLst>
                                      </p:cBhvr>
                                      <p:tavLst>
                                        <p:tav tm="0">
                                          <p:val>
                                            <p:fltVal val="0"/>
                                          </p:val>
                                        </p:tav>
                                        <p:tav tm="100000">
                                          <p:val>
                                            <p:strVal val="#ppt_h"/>
                                          </p:val>
                                        </p:tav>
                                      </p:tavLst>
                                    </p:anim>
                                    <p:animEffect transition="in" filter="fade">
                                      <p:cBhvr>
                                        <p:cTn id="71" dur="500"/>
                                        <p:tgtEl>
                                          <p:spTgt spid="18"/>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1000"/>
                                        <p:tgtEl>
                                          <p:spTgt spid="9"/>
                                        </p:tgtEl>
                                      </p:cBhvr>
                                    </p:animEffect>
                                    <p:anim calcmode="lin" valueType="num">
                                      <p:cBhvr>
                                        <p:cTn id="75" dur="1000" fill="hold"/>
                                        <p:tgtEl>
                                          <p:spTgt spid="9"/>
                                        </p:tgtEl>
                                        <p:attrNameLst>
                                          <p:attrName>ppt_x</p:attrName>
                                        </p:attrNameLst>
                                      </p:cBhvr>
                                      <p:tavLst>
                                        <p:tav tm="0">
                                          <p:val>
                                            <p:strVal val="#ppt_x"/>
                                          </p:val>
                                        </p:tav>
                                        <p:tav tm="100000">
                                          <p:val>
                                            <p:strVal val="#ppt_x"/>
                                          </p:val>
                                        </p:tav>
                                      </p:tavLst>
                                    </p:anim>
                                    <p:anim calcmode="lin" valueType="num">
                                      <p:cBhvr>
                                        <p:cTn id="76" dur="1000" fill="hold"/>
                                        <p:tgtEl>
                                          <p:spTgt spid="9"/>
                                        </p:tgtEl>
                                        <p:attrNameLst>
                                          <p:attrName>ppt_y</p:attrName>
                                        </p:attrNameLst>
                                      </p:cBhvr>
                                      <p:tavLst>
                                        <p:tav tm="0">
                                          <p:val>
                                            <p:strVal val="#ppt_y+.1"/>
                                          </p:val>
                                        </p:tav>
                                        <p:tav tm="100000">
                                          <p:val>
                                            <p:strVal val="#ppt_y"/>
                                          </p:val>
                                        </p:tav>
                                      </p:tavLst>
                                    </p:anim>
                                  </p:childTnLst>
                                </p:cTn>
                              </p:par>
                            </p:childTnLst>
                          </p:cTn>
                        </p:par>
                        <p:par>
                          <p:cTn id="77" fill="hold">
                            <p:stCondLst>
                              <p:cond delay="5000"/>
                            </p:stCondLst>
                            <p:childTnLst>
                              <p:par>
                                <p:cTn id="78" presetID="37"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1000"/>
                                        <p:tgtEl>
                                          <p:spTgt spid="10"/>
                                        </p:tgtEl>
                                      </p:cBhvr>
                                    </p:animEffect>
                                    <p:anim calcmode="lin" valueType="num">
                                      <p:cBhvr>
                                        <p:cTn id="81" dur="1000" fill="hold"/>
                                        <p:tgtEl>
                                          <p:spTgt spid="10"/>
                                        </p:tgtEl>
                                        <p:attrNameLst>
                                          <p:attrName>ppt_x</p:attrName>
                                        </p:attrNameLst>
                                      </p:cBhvr>
                                      <p:tavLst>
                                        <p:tav tm="0">
                                          <p:val>
                                            <p:strVal val="#ppt_x"/>
                                          </p:val>
                                        </p:tav>
                                        <p:tav tm="100000">
                                          <p:val>
                                            <p:strVal val="#ppt_x"/>
                                          </p:val>
                                        </p:tav>
                                      </p:tavLst>
                                    </p:anim>
                                    <p:anim calcmode="lin" valueType="num">
                                      <p:cBhvr>
                                        <p:cTn id="82" dur="900" decel="100000" fill="hold"/>
                                        <p:tgtEl>
                                          <p:spTgt spid="10"/>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84" fill="hold">
                            <p:stCondLst>
                              <p:cond delay="6000"/>
                            </p:stCondLst>
                            <p:childTnLst>
                              <p:par>
                                <p:cTn id="85" presetID="53" presetClass="entr" presetSubtype="16" fill="hold" grpId="0" nodeType="afterEffect">
                                  <p:stCondLst>
                                    <p:cond delay="0"/>
                                  </p:stCondLst>
                                  <p:childTnLst>
                                    <p:set>
                                      <p:cBhvr>
                                        <p:cTn id="86" dur="1" fill="hold">
                                          <p:stCondLst>
                                            <p:cond delay="0"/>
                                          </p:stCondLst>
                                        </p:cTn>
                                        <p:tgtEl>
                                          <p:spTgt spid="15"/>
                                        </p:tgtEl>
                                        <p:attrNameLst>
                                          <p:attrName>style.visibility</p:attrName>
                                        </p:attrNameLst>
                                      </p:cBhvr>
                                      <p:to>
                                        <p:strVal val="visible"/>
                                      </p:to>
                                    </p:set>
                                    <p:anim calcmode="lin" valueType="num">
                                      <p:cBhvr>
                                        <p:cTn id="87" dur="500" fill="hold"/>
                                        <p:tgtEl>
                                          <p:spTgt spid="15"/>
                                        </p:tgtEl>
                                        <p:attrNameLst>
                                          <p:attrName>ppt_w</p:attrName>
                                        </p:attrNameLst>
                                      </p:cBhvr>
                                      <p:tavLst>
                                        <p:tav tm="0">
                                          <p:val>
                                            <p:fltVal val="0"/>
                                          </p:val>
                                        </p:tav>
                                        <p:tav tm="100000">
                                          <p:val>
                                            <p:strVal val="#ppt_w"/>
                                          </p:val>
                                        </p:tav>
                                      </p:tavLst>
                                    </p:anim>
                                    <p:anim calcmode="lin" valueType="num">
                                      <p:cBhvr>
                                        <p:cTn id="88" dur="500" fill="hold"/>
                                        <p:tgtEl>
                                          <p:spTgt spid="15"/>
                                        </p:tgtEl>
                                        <p:attrNameLst>
                                          <p:attrName>ppt_h</p:attrName>
                                        </p:attrNameLst>
                                      </p:cBhvr>
                                      <p:tavLst>
                                        <p:tav tm="0">
                                          <p:val>
                                            <p:fltVal val="0"/>
                                          </p:val>
                                        </p:tav>
                                        <p:tav tm="100000">
                                          <p:val>
                                            <p:strVal val="#ppt_h"/>
                                          </p:val>
                                        </p:tav>
                                      </p:tavLst>
                                    </p:anim>
                                    <p:animEffect transition="in" filter="fade">
                                      <p:cBhvr>
                                        <p:cTn id="89" dur="500"/>
                                        <p:tgtEl>
                                          <p:spTgt spid="15"/>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500" fill="hold"/>
                                        <p:tgtEl>
                                          <p:spTgt spid="19"/>
                                        </p:tgtEl>
                                        <p:attrNameLst>
                                          <p:attrName>ppt_w</p:attrName>
                                        </p:attrNameLst>
                                      </p:cBhvr>
                                      <p:tavLst>
                                        <p:tav tm="0">
                                          <p:val>
                                            <p:fltVal val="0"/>
                                          </p:val>
                                        </p:tav>
                                        <p:tav tm="100000">
                                          <p:val>
                                            <p:strVal val="#ppt_w"/>
                                          </p:val>
                                        </p:tav>
                                      </p:tavLst>
                                    </p:anim>
                                    <p:anim calcmode="lin" valueType="num">
                                      <p:cBhvr>
                                        <p:cTn id="93" dur="500" fill="hold"/>
                                        <p:tgtEl>
                                          <p:spTgt spid="19"/>
                                        </p:tgtEl>
                                        <p:attrNameLst>
                                          <p:attrName>ppt_h</p:attrName>
                                        </p:attrNameLst>
                                      </p:cBhvr>
                                      <p:tavLst>
                                        <p:tav tm="0">
                                          <p:val>
                                            <p:fltVal val="0"/>
                                          </p:val>
                                        </p:tav>
                                        <p:tav tm="100000">
                                          <p:val>
                                            <p:strVal val="#ppt_h"/>
                                          </p:val>
                                        </p:tav>
                                      </p:tavLst>
                                    </p:anim>
                                    <p:animEffect transition="in" filter="fade">
                                      <p:cBhvr>
                                        <p:cTn id="94" dur="500"/>
                                        <p:tgtEl>
                                          <p:spTgt spid="19"/>
                                        </p:tgtEl>
                                      </p:cBhvr>
                                    </p:animEffect>
                                  </p:childTnLst>
                                </p:cTn>
                              </p:par>
                              <p:par>
                                <p:cTn id="95" presetID="42" presetClass="entr" presetSubtype="0" fill="hold" grpId="0" nodeType="with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fade">
                                      <p:cBhvr>
                                        <p:cTn id="97" dur="1000"/>
                                        <p:tgtEl>
                                          <p:spTgt spid="11"/>
                                        </p:tgtEl>
                                      </p:cBhvr>
                                    </p:animEffect>
                                    <p:anim calcmode="lin" valueType="num">
                                      <p:cBhvr>
                                        <p:cTn id="98" dur="1000" fill="hold"/>
                                        <p:tgtEl>
                                          <p:spTgt spid="11"/>
                                        </p:tgtEl>
                                        <p:attrNameLst>
                                          <p:attrName>ppt_x</p:attrName>
                                        </p:attrNameLst>
                                      </p:cBhvr>
                                      <p:tavLst>
                                        <p:tav tm="0">
                                          <p:val>
                                            <p:strVal val="#ppt_x"/>
                                          </p:val>
                                        </p:tav>
                                        <p:tav tm="100000">
                                          <p:val>
                                            <p:strVal val="#ppt_x"/>
                                          </p:val>
                                        </p:tav>
                                      </p:tavLst>
                                    </p:anim>
                                    <p:anim calcmode="lin" valueType="num">
                                      <p:cBhvr>
                                        <p:cTn id="9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P spid="10" grpId="0" animBg="1"/>
      <p:bldP spid="11" grpId="0"/>
      <p:bldP spid="12" grpId="0" animBg="1"/>
      <p:bldP spid="13" grpId="0" animBg="1"/>
      <p:bldP spid="14" grpId="0" animBg="1"/>
      <p:bldP spid="15" grpId="0" animBg="1"/>
      <p:bldP spid="16" grpId="0" animBg="1"/>
      <p:bldP spid="17" grpId="0" animBg="1"/>
      <p:bldP spid="18" grpId="0" animBg="1"/>
      <p:bldP spid="19"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03182" y="1731288"/>
            <a:ext cx="10295761" cy="3392589"/>
            <a:chOff x="1003182" y="1731288"/>
            <a:chExt cx="10295761" cy="3392589"/>
          </a:xfrm>
          <a:solidFill>
            <a:srgbClr val="C00000"/>
          </a:solidFill>
        </p:grpSpPr>
        <p:sp>
          <p:nvSpPr>
            <p:cNvPr id="5" name="圆角矩形 4"/>
            <p:cNvSpPr/>
            <p:nvPr/>
          </p:nvSpPr>
          <p:spPr>
            <a:xfrm>
              <a:off x="5320527" y="1731288"/>
              <a:ext cx="1768486"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CHAIRMAN</a:t>
              </a:r>
              <a:endParaRPr lang="zh-CN" altLang="en-US" sz="1100" dirty="0">
                <a:latin typeface="微软雅黑" panose="020B0503020204020204" pitchFamily="34" charset="-122"/>
                <a:ea typeface="微软雅黑" panose="020B0503020204020204" pitchFamily="34" charset="-122"/>
              </a:endParaRPr>
            </a:p>
          </p:txBody>
        </p:sp>
        <p:sp>
          <p:nvSpPr>
            <p:cNvPr id="6" name="圆角矩形 5"/>
            <p:cNvSpPr/>
            <p:nvPr/>
          </p:nvSpPr>
          <p:spPr>
            <a:xfrm>
              <a:off x="7415079" y="2212426"/>
              <a:ext cx="1605238"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Business Advisor</a:t>
              </a:r>
              <a:endParaRPr lang="zh-CN" altLang="en-US" sz="1100" dirty="0">
                <a:latin typeface="微软雅黑" panose="020B0503020204020204" pitchFamily="34" charset="-122"/>
                <a:ea typeface="微软雅黑" panose="020B0503020204020204" pitchFamily="34" charset="-122"/>
              </a:endParaRPr>
            </a:p>
          </p:txBody>
        </p:sp>
        <p:grpSp>
          <p:nvGrpSpPr>
            <p:cNvPr id="7" name="组合 6"/>
            <p:cNvGrpSpPr/>
            <p:nvPr/>
          </p:nvGrpSpPr>
          <p:grpSpPr>
            <a:xfrm>
              <a:off x="1110598" y="4836150"/>
              <a:ext cx="10188345" cy="287727"/>
              <a:chOff x="713812" y="3847031"/>
              <a:chExt cx="7716376" cy="217917"/>
            </a:xfrm>
            <a:grpFill/>
          </p:grpSpPr>
          <p:sp>
            <p:nvSpPr>
              <p:cNvPr id="57" name="圆角矩形 56"/>
              <p:cNvSpPr/>
              <p:nvPr/>
            </p:nvSpPr>
            <p:spPr>
              <a:xfrm>
                <a:off x="7214424"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 Team</a:t>
                </a:r>
                <a:endParaRPr lang="zh-CN" altLang="en-US" sz="1100" dirty="0">
                  <a:latin typeface="微软雅黑" panose="020B0503020204020204" pitchFamily="34" charset="-122"/>
                  <a:ea typeface="微软雅黑" panose="020B0503020204020204" pitchFamily="34" charset="-122"/>
                </a:endParaRPr>
              </a:p>
            </p:txBody>
          </p:sp>
          <p:sp>
            <p:nvSpPr>
              <p:cNvPr id="58" name="圆角矩形 57"/>
              <p:cNvSpPr/>
              <p:nvPr/>
            </p:nvSpPr>
            <p:spPr>
              <a:xfrm>
                <a:off x="5589271"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Officer</a:t>
                </a:r>
                <a:endParaRPr lang="zh-CN" altLang="en-US" sz="1100" dirty="0">
                  <a:latin typeface="微软雅黑" panose="020B0503020204020204" pitchFamily="34" charset="-122"/>
                  <a:ea typeface="微软雅黑" panose="020B0503020204020204" pitchFamily="34" charset="-122"/>
                </a:endParaRPr>
              </a:p>
            </p:txBody>
          </p:sp>
          <p:sp>
            <p:nvSpPr>
              <p:cNvPr id="59" name="圆角矩形 58"/>
              <p:cNvSpPr/>
              <p:nvPr/>
            </p:nvSpPr>
            <p:spPr>
              <a:xfrm>
                <a:off x="2338965"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Online Marketers</a:t>
                </a:r>
                <a:endParaRPr lang="zh-CN" altLang="en-US" sz="1100" dirty="0">
                  <a:latin typeface="微软雅黑" panose="020B0503020204020204" pitchFamily="34" charset="-122"/>
                  <a:ea typeface="微软雅黑" panose="020B0503020204020204" pitchFamily="34" charset="-122"/>
                </a:endParaRPr>
              </a:p>
            </p:txBody>
          </p:sp>
          <p:sp>
            <p:nvSpPr>
              <p:cNvPr id="60" name="圆角矩形 59"/>
              <p:cNvSpPr/>
              <p:nvPr/>
            </p:nvSpPr>
            <p:spPr>
              <a:xfrm>
                <a:off x="713812"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Administrative</a:t>
                </a:r>
                <a:endParaRPr lang="zh-CN" altLang="en-US" sz="1100" dirty="0">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1110598" y="4206979"/>
              <a:ext cx="10188345" cy="287727"/>
              <a:chOff x="713812" y="3370513"/>
              <a:chExt cx="7716376" cy="217917"/>
            </a:xfrm>
            <a:grpFill/>
          </p:grpSpPr>
          <p:sp>
            <p:nvSpPr>
              <p:cNvPr id="52" name="圆角矩形 51"/>
              <p:cNvSpPr/>
              <p:nvPr/>
            </p:nvSpPr>
            <p:spPr>
              <a:xfrm>
                <a:off x="7214424"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 Manager</a:t>
                </a:r>
                <a:endParaRPr lang="zh-CN" altLang="en-US" sz="1100" dirty="0">
                  <a:latin typeface="微软雅黑" panose="020B0503020204020204" pitchFamily="34" charset="-122"/>
                  <a:ea typeface="微软雅黑" panose="020B0503020204020204" pitchFamily="34" charset="-122"/>
                </a:endParaRPr>
              </a:p>
            </p:txBody>
          </p:sp>
          <p:sp>
            <p:nvSpPr>
              <p:cNvPr id="53" name="圆角矩形 52"/>
              <p:cNvSpPr/>
              <p:nvPr/>
            </p:nvSpPr>
            <p:spPr>
              <a:xfrm>
                <a:off x="5589271"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Manager</a:t>
                </a:r>
                <a:endParaRPr lang="zh-CN" altLang="en-US" sz="1100" dirty="0">
                  <a:latin typeface="微软雅黑" panose="020B0503020204020204" pitchFamily="34" charset="-122"/>
                  <a:ea typeface="微软雅黑" panose="020B0503020204020204" pitchFamily="34" charset="-122"/>
                </a:endParaRPr>
              </a:p>
            </p:txBody>
          </p:sp>
          <p:sp>
            <p:nvSpPr>
              <p:cNvPr id="54" name="圆角矩形 53"/>
              <p:cNvSpPr/>
              <p:nvPr/>
            </p:nvSpPr>
            <p:spPr>
              <a:xfrm>
                <a:off x="2338965"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Marketing Team</a:t>
                </a:r>
                <a:endParaRPr lang="zh-CN" altLang="en-US" sz="1100" dirty="0">
                  <a:latin typeface="微软雅黑" panose="020B0503020204020204" pitchFamily="34" charset="-122"/>
                  <a:ea typeface="微软雅黑" panose="020B0503020204020204" pitchFamily="34" charset="-122"/>
                </a:endParaRPr>
              </a:p>
            </p:txBody>
          </p:sp>
          <p:sp>
            <p:nvSpPr>
              <p:cNvPr id="55" name="圆角矩形 54"/>
              <p:cNvSpPr/>
              <p:nvPr/>
            </p:nvSpPr>
            <p:spPr>
              <a:xfrm>
                <a:off x="713812"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Finance Manager</a:t>
                </a:r>
                <a:endParaRPr lang="zh-CN" altLang="en-US" sz="1100" dirty="0">
                  <a:latin typeface="微软雅黑" panose="020B0503020204020204" pitchFamily="34" charset="-122"/>
                  <a:ea typeface="微软雅黑" panose="020B0503020204020204" pitchFamily="34" charset="-122"/>
                </a:endParaRPr>
              </a:p>
            </p:txBody>
          </p:sp>
          <p:sp>
            <p:nvSpPr>
              <p:cNvPr id="56" name="圆角矩形 55"/>
              <p:cNvSpPr/>
              <p:nvPr/>
            </p:nvSpPr>
            <p:spPr>
              <a:xfrm>
                <a:off x="3964118"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General Director</a:t>
                </a:r>
                <a:endParaRPr lang="zh-CN" altLang="en-US" sz="1100" dirty="0">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1110598" y="3382251"/>
              <a:ext cx="10188345" cy="570393"/>
              <a:chOff x="713812" y="2745888"/>
              <a:chExt cx="7716376" cy="432000"/>
            </a:xfrm>
            <a:grpFill/>
          </p:grpSpPr>
          <p:sp>
            <p:nvSpPr>
              <p:cNvPr id="47" name="圆角矩形 46"/>
              <p:cNvSpPr/>
              <p:nvPr/>
            </p:nvSpPr>
            <p:spPr>
              <a:xfrm>
                <a:off x="7214424"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Procurement</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Department</a:t>
                </a:r>
                <a:endParaRPr lang="zh-CN" altLang="en-US" sz="1100" dirty="0">
                  <a:latin typeface="微软雅黑" panose="020B0503020204020204" pitchFamily="34" charset="-122"/>
                  <a:ea typeface="微软雅黑" panose="020B0503020204020204" pitchFamily="34" charset="-122"/>
                </a:endParaRPr>
              </a:p>
            </p:txBody>
          </p:sp>
          <p:sp>
            <p:nvSpPr>
              <p:cNvPr id="48" name="圆角矩形 47"/>
              <p:cNvSpPr/>
              <p:nvPr/>
            </p:nvSpPr>
            <p:spPr>
              <a:xfrm>
                <a:off x="5589271"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Services</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Department</a:t>
                </a:r>
                <a:endParaRPr lang="zh-CN" altLang="en-US" sz="1100" dirty="0">
                  <a:latin typeface="微软雅黑" panose="020B0503020204020204" pitchFamily="34" charset="-122"/>
                  <a:ea typeface="微软雅黑" panose="020B0503020204020204" pitchFamily="34" charset="-122"/>
                </a:endParaRPr>
              </a:p>
            </p:txBody>
          </p:sp>
          <p:sp>
            <p:nvSpPr>
              <p:cNvPr id="49" name="圆角矩形 48"/>
              <p:cNvSpPr/>
              <p:nvPr/>
            </p:nvSpPr>
            <p:spPr>
              <a:xfrm>
                <a:off x="2338965"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Marketing &amp;</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Business Dev.</a:t>
                </a:r>
                <a:endParaRPr lang="zh-CN" altLang="en-US" sz="1100" dirty="0">
                  <a:latin typeface="微软雅黑" panose="020B0503020204020204" pitchFamily="34" charset="-122"/>
                  <a:ea typeface="微软雅黑" panose="020B0503020204020204" pitchFamily="34" charset="-122"/>
                </a:endParaRPr>
              </a:p>
            </p:txBody>
          </p:sp>
          <p:sp>
            <p:nvSpPr>
              <p:cNvPr id="50" name="圆角矩形 49"/>
              <p:cNvSpPr/>
              <p:nvPr/>
            </p:nvSpPr>
            <p:spPr>
              <a:xfrm>
                <a:off x="713812"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Finance &amp;</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Administration</a:t>
                </a:r>
                <a:endParaRPr lang="zh-CN" altLang="en-US" sz="1100" dirty="0">
                  <a:latin typeface="微软雅黑" panose="020B0503020204020204" pitchFamily="34" charset="-122"/>
                  <a:ea typeface="微软雅黑" panose="020B0503020204020204" pitchFamily="34" charset="-122"/>
                </a:endParaRPr>
              </a:p>
            </p:txBody>
          </p:sp>
          <p:sp>
            <p:nvSpPr>
              <p:cNvPr id="51" name="圆角矩形 50"/>
              <p:cNvSpPr/>
              <p:nvPr/>
            </p:nvSpPr>
            <p:spPr>
              <a:xfrm>
                <a:off x="3964118"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Domestic/ Internal</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Division</a:t>
                </a:r>
                <a:endParaRPr lang="zh-CN" altLang="en-US" sz="1100" dirty="0">
                  <a:latin typeface="微软雅黑" panose="020B0503020204020204" pitchFamily="34" charset="-122"/>
                  <a:ea typeface="微软雅黑" panose="020B0503020204020204" pitchFamily="34" charset="-122"/>
                </a:endParaRPr>
              </a:p>
            </p:txBody>
          </p:sp>
        </p:grpSp>
        <p:sp>
          <p:nvSpPr>
            <p:cNvPr id="10" name="圆角矩形 9"/>
            <p:cNvSpPr/>
            <p:nvPr/>
          </p:nvSpPr>
          <p:spPr>
            <a:xfrm>
              <a:off x="5402151" y="2693564"/>
              <a:ext cx="1605238"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General Director</a:t>
              </a:r>
              <a:endParaRPr lang="zh-CN" altLang="en-US" sz="1100" dirty="0">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6204768" y="2019018"/>
              <a:ext cx="0" cy="674546"/>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6204767" y="2356290"/>
              <a:ext cx="1210310" cy="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1913217" y="2981289"/>
              <a:ext cx="8583107" cy="400962"/>
              <a:chOff x="1321694" y="2442210"/>
              <a:chExt cx="6500612" cy="303678"/>
            </a:xfrm>
            <a:grpFill/>
          </p:grpSpPr>
          <p:cxnSp>
            <p:nvCxnSpPr>
              <p:cNvPr id="41" name="直接连接符 40"/>
              <p:cNvCxnSpPr/>
              <p:nvPr/>
            </p:nvCxnSpPr>
            <p:spPr>
              <a:xfrm>
                <a:off x="4572000" y="2442210"/>
                <a:ext cx="0" cy="30367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1321694"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2946847"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6197153"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7822306"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321694" y="2606040"/>
                <a:ext cx="650061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1003182" y="3667450"/>
              <a:ext cx="8690520" cy="1312565"/>
              <a:chOff x="632460" y="2961888"/>
              <a:chExt cx="6581964" cy="994101"/>
            </a:xfrm>
            <a:grpFill/>
          </p:grpSpPr>
          <p:grpSp>
            <p:nvGrpSpPr>
              <p:cNvPr id="15" name="组合 14"/>
              <p:cNvGrpSpPr/>
              <p:nvPr/>
            </p:nvGrpSpPr>
            <p:grpSpPr>
              <a:xfrm>
                <a:off x="632460" y="2961888"/>
                <a:ext cx="81352" cy="994101"/>
                <a:chOff x="632460" y="2961888"/>
                <a:chExt cx="81352" cy="994101"/>
              </a:xfrm>
              <a:grpFill/>
            </p:grpSpPr>
            <p:cxnSp>
              <p:nvCxnSpPr>
                <p:cNvPr id="37" name="直接连接符 36"/>
                <p:cNvCxnSpPr/>
                <p:nvPr/>
              </p:nvCxnSpPr>
              <p:spPr>
                <a:xfrm flipH="1">
                  <a:off x="632460"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632460"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632460"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632460"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2257613" y="2961888"/>
                <a:ext cx="81352" cy="994101"/>
                <a:chOff x="2257613" y="2961888"/>
                <a:chExt cx="81352" cy="994101"/>
              </a:xfrm>
              <a:grpFill/>
            </p:grpSpPr>
            <p:cxnSp>
              <p:nvCxnSpPr>
                <p:cNvPr id="31" name="直接连接符 30"/>
                <p:cNvCxnSpPr/>
                <p:nvPr/>
              </p:nvCxnSpPr>
              <p:spPr>
                <a:xfrm flipH="1">
                  <a:off x="2257613"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2257613"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2257613"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2257613"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3882765" y="2961888"/>
                <a:ext cx="81352" cy="523237"/>
                <a:chOff x="3882765" y="2961888"/>
                <a:chExt cx="81352" cy="523237"/>
              </a:xfrm>
              <a:grpFill/>
            </p:grpSpPr>
            <p:cxnSp>
              <p:nvCxnSpPr>
                <p:cNvPr id="28" name="直接连接符 27"/>
                <p:cNvCxnSpPr/>
                <p:nvPr/>
              </p:nvCxnSpPr>
              <p:spPr>
                <a:xfrm flipH="1">
                  <a:off x="3882765"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3882765"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3882765" y="2961888"/>
                  <a:ext cx="0" cy="523237"/>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5507919" y="2961888"/>
                <a:ext cx="81352" cy="994101"/>
                <a:chOff x="5507919" y="2961888"/>
                <a:chExt cx="81352" cy="994101"/>
              </a:xfrm>
              <a:grpFill/>
            </p:grpSpPr>
            <p:cxnSp>
              <p:nvCxnSpPr>
                <p:cNvPr id="24" name="直接连接符 23"/>
                <p:cNvCxnSpPr/>
                <p:nvPr/>
              </p:nvCxnSpPr>
              <p:spPr>
                <a:xfrm flipH="1">
                  <a:off x="5507919"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5507919"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5507919"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5507919"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7133072" y="2961888"/>
                <a:ext cx="81352" cy="994101"/>
                <a:chOff x="7133072" y="2961888"/>
                <a:chExt cx="81352" cy="994101"/>
              </a:xfrm>
              <a:grpFill/>
            </p:grpSpPr>
            <p:cxnSp>
              <p:nvCxnSpPr>
                <p:cNvPr id="20" name="直接连接符 19"/>
                <p:cNvCxnSpPr/>
                <p:nvPr/>
              </p:nvCxnSpPr>
              <p:spPr>
                <a:xfrm flipH="1">
                  <a:off x="7133072"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7133072"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7133072"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7133072"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61"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矩形 4"/>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4355780" y="1533503"/>
            <a:ext cx="3480440" cy="3753313"/>
            <a:chOff x="10279063" y="681038"/>
            <a:chExt cx="1397000" cy="1506538"/>
          </a:xfrm>
          <a:solidFill>
            <a:srgbClr val="0A3960"/>
          </a:solidFill>
        </p:grpSpPr>
        <p:sp>
          <p:nvSpPr>
            <p:cNvPr id="11"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2"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3"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1+#ppt_w/2"/>
                                          </p:val>
                                        </p:tav>
                                        <p:tav tm="100000">
                                          <p:val>
                                            <p:strVal val="#ppt_x"/>
                                          </p:val>
                                        </p:tav>
                                      </p:tavLst>
                                    </p:anim>
                                    <p:anim calcmode="lin" valueType="num">
                                      <p:cBhvr additive="base">
                                        <p:cTn id="31" dur="500" fill="hold"/>
                                        <p:tgtEl>
                                          <p:spTgt spid="8"/>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0-#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4" grpId="0"/>
    </p:bldLst>
  </p:timing>
</p:sld>
</file>

<file path=ppt/theme/theme1.xml><?xml version="1.0" encoding="utf-8"?>
<a:theme xmlns:a="http://schemas.openxmlformats.org/drawingml/2006/main" name="模板页面">
  <a:themeElements>
    <a:clrScheme name="紫红色">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Temp">
      <a:majorFont>
        <a:latin typeface="Century Gothic"/>
        <a:ea typeface="微软雅黑"/>
        <a:cs typeface=""/>
      </a:majorFont>
      <a:minorFont>
        <a:latin typeface="Century Gothic"/>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11986</Words>
  <Application>WPS 演示</Application>
  <PresentationFormat>宽屏</PresentationFormat>
  <Paragraphs>555</Paragraphs>
  <Slides>32</Slides>
  <Notes>32</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32</vt:i4>
      </vt:variant>
    </vt:vector>
  </HeadingPairs>
  <TitlesOfParts>
    <vt:vector size="49" baseType="lpstr">
      <vt:lpstr>Arial</vt:lpstr>
      <vt:lpstr>宋体</vt:lpstr>
      <vt:lpstr>Wingdings</vt:lpstr>
      <vt:lpstr>微软雅黑</vt:lpstr>
      <vt:lpstr>方正粗倩简体</vt:lpstr>
      <vt:lpstr>Calibri</vt:lpstr>
      <vt:lpstr>Arial Narrow</vt:lpstr>
      <vt:lpstr>Open Sans</vt:lpstr>
      <vt:lpstr>小米兰亭_GB外压缩</vt:lpstr>
      <vt:lpstr>Century Gothic</vt:lpstr>
      <vt:lpstr>Open Sans Light</vt:lpstr>
      <vt:lpstr>Agency FB</vt:lpstr>
      <vt:lpstr>Arial Unicode MS</vt:lpstr>
      <vt:lpstr>华文细黑</vt:lpstr>
      <vt:lpstr>Gill Sans</vt:lpstr>
      <vt:lpstr>Gill Sans MT</vt:lpstr>
      <vt:lpstr>模板页面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111</cp:revision>
  <dcterms:created xsi:type="dcterms:W3CDTF">2015-08-18T02:51:00Z</dcterms:created>
  <dcterms:modified xsi:type="dcterms:W3CDTF">2017-06-19T14:49:43Z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