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75" r:id="rId5"/>
    <p:sldMasterId id="2147483688" r:id="rId6"/>
    <p:sldMasterId id="2147483689" r:id="rId7"/>
    <p:sldMasterId id="2147483702" r:id="rId8"/>
    <p:sldMasterId id="2147483703" r:id="rId9"/>
    <p:sldMasterId id="2147483716" r:id="rId10"/>
  </p:sldMasterIdLst>
  <p:notesMasterIdLst>
    <p:notesMasterId r:id="rId12"/>
  </p:notesMasterIdLst>
  <p:sldIdLst>
    <p:sldId id="256" r:id="rId11"/>
    <p:sldId id="260" r:id="rId13"/>
    <p:sldId id="257" r:id="rId14"/>
    <p:sldId id="261" r:id="rId15"/>
    <p:sldId id="262" r:id="rId16"/>
    <p:sldId id="271" r:id="rId17"/>
    <p:sldId id="270" r:id="rId18"/>
    <p:sldId id="266" r:id="rId19"/>
    <p:sldId id="264" r:id="rId20"/>
    <p:sldId id="272" r:id="rId21"/>
    <p:sldId id="273" r:id="rId22"/>
    <p:sldId id="263" r:id="rId23"/>
    <p:sldId id="267" r:id="rId24"/>
    <p:sldId id="265" r:id="rId25"/>
    <p:sldId id="274" r:id="rId26"/>
    <p:sldId id="275" r:id="rId27"/>
    <p:sldId id="276" r:id="rId28"/>
    <p:sldId id="268" r:id="rId29"/>
    <p:sldId id="269" r:id="rId30"/>
    <p:sldId id="277" r:id="rId31"/>
    <p:sldId id="278" r:id="rId32"/>
    <p:sldId id="279" r:id="rId33"/>
    <p:sldId id="259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740F-9C0B-4F23-9D3D-D178639906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F42A-964F-4528-9A1E-532149A427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C378-7C10-4884-A4B5-ED799299E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F2-1C1F-45C5-A3F2-825EB31E463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C378-7C10-4884-A4B5-ED799299E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F2-1C1F-45C5-A3F2-825EB31E463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C378-7C10-4884-A4B5-ED799299E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F2-1C1F-45C5-A3F2-825EB31E463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C378-7C10-4884-A4B5-ED799299E7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B6F2-1C1F-45C5-A3F2-825EB31E463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5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Tm="3000">
    <p:push dir="u"/>
  </p:transition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Tm="3000">
    <p:push dir="u"/>
  </p:transition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Tm="3000">
    <p:push dir="u"/>
  </p:transition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8D1B-B32E-4458-AC99-3B1978A0A1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4C58-AFD7-4093-A028-3A3B7770C7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 spd="slow" advTm="3000">
    <p:push dir="u"/>
  </p:transition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media" Target="../media/media1.m4a"/><Relationship Id="rId4" Type="http://schemas.openxmlformats.org/officeDocument/2006/relationships/audio" Target="../media/media1.m4a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r="11623"/>
          <a:stretch>
            <a:fillRect/>
          </a:stretch>
        </p:blipFill>
        <p:spPr>
          <a:xfrm>
            <a:off x="0" y="-1"/>
            <a:ext cx="12192000" cy="71087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2192000" cy="4743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5"/>
          <a:stretch>
            <a:fillRect/>
          </a:stretch>
        </p:blipFill>
        <p:spPr>
          <a:xfrm>
            <a:off x="6931742" y="1182635"/>
            <a:ext cx="5260258" cy="47434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4538" y="1040165"/>
            <a:ext cx="33329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D50046"/>
                </a:solidFill>
                <a:latin typeface="+mn-ea"/>
              </a:rPr>
              <a:t>5.12</a:t>
            </a:r>
            <a:endParaRPr lang="zh-CN" altLang="en-US" sz="11500" b="1" dirty="0">
              <a:solidFill>
                <a:srgbClr val="D50046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4538" y="2847007"/>
            <a:ext cx="59554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国际护士节精美模板</a:t>
            </a:r>
            <a:endParaRPr lang="zh-CN" altLang="en-US" sz="5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9194" y="3761296"/>
            <a:ext cx="584616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模板所有页面均有动画，支持一键换色，修改方便，这里可以输入章节的小标题，内页图片可自由替换。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69429" y="4505418"/>
            <a:ext cx="1948721" cy="496878"/>
          </a:xfrm>
          <a:prstGeom prst="round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情缘素材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869429" y="2791801"/>
            <a:ext cx="553137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69429" y="3763987"/>
            <a:ext cx="553137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wo Steps From Hell - Dragon Rider (龙战骑士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92045" y="22926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1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1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51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951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箭头连接符 6"/>
          <p:cNvCxnSpPr/>
          <p:nvPr/>
        </p:nvCxnSpPr>
        <p:spPr>
          <a:xfrm>
            <a:off x="839449" y="3792511"/>
            <a:ext cx="10523095" cy="0"/>
          </a:xfrm>
          <a:prstGeom prst="straightConnector1">
            <a:avLst/>
          </a:prstGeom>
          <a:ln>
            <a:solidFill>
              <a:srgbClr val="D500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449783" y="3262173"/>
            <a:ext cx="1060675" cy="1060675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1</a:t>
            </a:r>
            <a:endParaRPr lang="zh-CN" altLang="en-US" sz="4000" b="1" dirty="0"/>
          </a:p>
        </p:txBody>
      </p:sp>
      <p:sp>
        <p:nvSpPr>
          <p:cNvPr id="9" name="椭圆 8"/>
          <p:cNvSpPr/>
          <p:nvPr/>
        </p:nvSpPr>
        <p:spPr>
          <a:xfrm>
            <a:off x="4431905" y="3492705"/>
            <a:ext cx="599610" cy="599610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sp>
        <p:nvSpPr>
          <p:cNvPr id="10" name="椭圆 9"/>
          <p:cNvSpPr/>
          <p:nvPr/>
        </p:nvSpPr>
        <p:spPr>
          <a:xfrm>
            <a:off x="6952962" y="3262173"/>
            <a:ext cx="1060675" cy="1060675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3</a:t>
            </a:r>
            <a:endParaRPr lang="zh-CN" altLang="en-US" sz="4000" b="1" dirty="0"/>
          </a:p>
        </p:txBody>
      </p:sp>
      <p:sp>
        <p:nvSpPr>
          <p:cNvPr id="11" name="椭圆 10"/>
          <p:cNvSpPr/>
          <p:nvPr/>
        </p:nvSpPr>
        <p:spPr>
          <a:xfrm>
            <a:off x="9935083" y="3492705"/>
            <a:ext cx="599610" cy="599610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4</a:t>
            </a:r>
            <a:endParaRPr lang="zh-CN" altLang="en-US" sz="2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500142" y="4622654"/>
            <a:ext cx="2959956" cy="1168380"/>
            <a:chOff x="961115" y="4330534"/>
            <a:chExt cx="2959956" cy="1168380"/>
          </a:xfrm>
        </p:grpSpPr>
        <p:sp>
          <p:nvSpPr>
            <p:cNvPr id="14" name="矩形 13"/>
            <p:cNvSpPr/>
            <p:nvPr/>
          </p:nvSpPr>
          <p:spPr>
            <a:xfrm>
              <a:off x="1733207" y="433053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61115" y="4853754"/>
              <a:ext cx="295995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51731" y="1930653"/>
            <a:ext cx="2959956" cy="1168380"/>
            <a:chOff x="961115" y="4330534"/>
            <a:chExt cx="2959956" cy="1168380"/>
          </a:xfrm>
        </p:grpSpPr>
        <p:sp>
          <p:nvSpPr>
            <p:cNvPr id="17" name="矩形 16"/>
            <p:cNvSpPr/>
            <p:nvPr/>
          </p:nvSpPr>
          <p:spPr>
            <a:xfrm>
              <a:off x="1733207" y="433053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61115" y="4853754"/>
              <a:ext cx="295995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03320" y="4655291"/>
            <a:ext cx="2959956" cy="1168380"/>
            <a:chOff x="961115" y="4330534"/>
            <a:chExt cx="2959956" cy="1168380"/>
          </a:xfrm>
        </p:grpSpPr>
        <p:sp>
          <p:nvSpPr>
            <p:cNvPr id="20" name="矩形 19"/>
            <p:cNvSpPr/>
            <p:nvPr/>
          </p:nvSpPr>
          <p:spPr>
            <a:xfrm>
              <a:off x="1733207" y="433053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61115" y="4853754"/>
              <a:ext cx="295995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54910" y="1963290"/>
            <a:ext cx="2959956" cy="1168380"/>
            <a:chOff x="961115" y="4330534"/>
            <a:chExt cx="2959956" cy="1168380"/>
          </a:xfrm>
        </p:grpSpPr>
        <p:sp>
          <p:nvSpPr>
            <p:cNvPr id="23" name="矩形 22"/>
            <p:cNvSpPr/>
            <p:nvPr/>
          </p:nvSpPr>
          <p:spPr>
            <a:xfrm>
              <a:off x="1733207" y="4330534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61115" y="4853754"/>
              <a:ext cx="295995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85933" y="4279197"/>
            <a:ext cx="2887524" cy="1144884"/>
            <a:chOff x="8785933" y="4508911"/>
            <a:chExt cx="2887524" cy="1144884"/>
          </a:xfrm>
        </p:grpSpPr>
        <p:sp>
          <p:nvSpPr>
            <p:cNvPr id="7" name="文本框 6"/>
            <p:cNvSpPr txBox="1"/>
            <p:nvPr/>
          </p:nvSpPr>
          <p:spPr>
            <a:xfrm>
              <a:off x="9297209" y="450891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297209" y="5008635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105"/>
            <p:cNvSpPr/>
            <p:nvPr/>
          </p:nvSpPr>
          <p:spPr bwMode="auto">
            <a:xfrm>
              <a:off x="8785933" y="4544481"/>
              <a:ext cx="384175" cy="390525"/>
            </a:xfrm>
            <a:custGeom>
              <a:avLst/>
              <a:gdLst>
                <a:gd name="T0" fmla="*/ 95 w 194"/>
                <a:gd name="T1" fmla="*/ 95 h 197"/>
                <a:gd name="T2" fmla="*/ 99 w 194"/>
                <a:gd name="T3" fmla="*/ 88 h 197"/>
                <a:gd name="T4" fmla="*/ 69 w 194"/>
                <a:gd name="T5" fmla="*/ 71 h 197"/>
                <a:gd name="T6" fmla="*/ 66 w 194"/>
                <a:gd name="T7" fmla="*/ 78 h 197"/>
                <a:gd name="T8" fmla="*/ 53 w 194"/>
                <a:gd name="T9" fmla="*/ 70 h 197"/>
                <a:gd name="T10" fmla="*/ 46 w 194"/>
                <a:gd name="T11" fmla="*/ 97 h 197"/>
                <a:gd name="T12" fmla="*/ 98 w 194"/>
                <a:gd name="T13" fmla="*/ 149 h 197"/>
                <a:gd name="T14" fmla="*/ 139 w 194"/>
                <a:gd name="T15" fmla="*/ 129 h 197"/>
                <a:gd name="T16" fmla="*/ 126 w 194"/>
                <a:gd name="T17" fmla="*/ 129 h 197"/>
                <a:gd name="T18" fmla="*/ 106 w 194"/>
                <a:gd name="T19" fmla="*/ 109 h 197"/>
                <a:gd name="T20" fmla="*/ 194 w 194"/>
                <a:gd name="T21" fmla="*/ 109 h 197"/>
                <a:gd name="T22" fmla="*/ 174 w 194"/>
                <a:gd name="T23" fmla="*/ 129 h 197"/>
                <a:gd name="T24" fmla="*/ 161 w 194"/>
                <a:gd name="T25" fmla="*/ 129 h 197"/>
                <a:gd name="T26" fmla="*/ 114 w 194"/>
                <a:gd name="T27" fmla="*/ 166 h 197"/>
                <a:gd name="T28" fmla="*/ 114 w 194"/>
                <a:gd name="T29" fmla="*/ 181 h 197"/>
                <a:gd name="T30" fmla="*/ 129 w 194"/>
                <a:gd name="T31" fmla="*/ 181 h 197"/>
                <a:gd name="T32" fmla="*/ 138 w 194"/>
                <a:gd name="T33" fmla="*/ 197 h 197"/>
                <a:gd name="T34" fmla="*/ 58 w 194"/>
                <a:gd name="T35" fmla="*/ 197 h 197"/>
                <a:gd name="T36" fmla="*/ 66 w 194"/>
                <a:gd name="T37" fmla="*/ 181 h 197"/>
                <a:gd name="T38" fmla="*/ 82 w 194"/>
                <a:gd name="T39" fmla="*/ 181 h 197"/>
                <a:gd name="T40" fmla="*/ 82 w 194"/>
                <a:gd name="T41" fmla="*/ 166 h 197"/>
                <a:gd name="T42" fmla="*/ 27 w 194"/>
                <a:gd name="T43" fmla="*/ 97 h 197"/>
                <a:gd name="T44" fmla="*/ 37 w 194"/>
                <a:gd name="T45" fmla="*/ 61 h 197"/>
                <a:gd name="T46" fmla="*/ 32 w 194"/>
                <a:gd name="T47" fmla="*/ 58 h 197"/>
                <a:gd name="T48" fmla="*/ 36 w 194"/>
                <a:gd name="T49" fmla="*/ 51 h 197"/>
                <a:gd name="T50" fmla="*/ 22 w 194"/>
                <a:gd name="T51" fmla="*/ 43 h 197"/>
                <a:gd name="T52" fmla="*/ 22 w 194"/>
                <a:gd name="T53" fmla="*/ 43 h 197"/>
                <a:gd name="T54" fmla="*/ 0 w 194"/>
                <a:gd name="T55" fmla="*/ 40 h 197"/>
                <a:gd name="T56" fmla="*/ 24 w 194"/>
                <a:gd name="T57" fmla="*/ 0 h 197"/>
                <a:gd name="T58" fmla="*/ 38 w 194"/>
                <a:gd name="T59" fmla="*/ 16 h 197"/>
                <a:gd name="T60" fmla="*/ 38 w 194"/>
                <a:gd name="T61" fmla="*/ 16 h 197"/>
                <a:gd name="T62" fmla="*/ 52 w 194"/>
                <a:gd name="T63" fmla="*/ 24 h 197"/>
                <a:gd name="T64" fmla="*/ 55 w 194"/>
                <a:gd name="T65" fmla="*/ 18 h 197"/>
                <a:gd name="T66" fmla="*/ 89 w 194"/>
                <a:gd name="T67" fmla="*/ 37 h 197"/>
                <a:gd name="T68" fmla="*/ 85 w 194"/>
                <a:gd name="T69" fmla="*/ 44 h 197"/>
                <a:gd name="T70" fmla="*/ 115 w 194"/>
                <a:gd name="T71" fmla="*/ 61 h 197"/>
                <a:gd name="T72" fmla="*/ 118 w 194"/>
                <a:gd name="T73" fmla="*/ 54 h 197"/>
                <a:gd name="T74" fmla="*/ 136 w 194"/>
                <a:gd name="T75" fmla="*/ 64 h 197"/>
                <a:gd name="T76" fmla="*/ 113 w 194"/>
                <a:gd name="T77" fmla="*/ 105 h 197"/>
                <a:gd name="T78" fmla="*/ 95 w 194"/>
                <a:gd name="T79" fmla="*/ 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197">
                  <a:moveTo>
                    <a:pt x="95" y="95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78"/>
                    <a:pt x="46" y="88"/>
                    <a:pt x="46" y="97"/>
                  </a:cubicBezTo>
                  <a:cubicBezTo>
                    <a:pt x="46" y="126"/>
                    <a:pt x="69" y="149"/>
                    <a:pt x="98" y="149"/>
                  </a:cubicBezTo>
                  <a:cubicBezTo>
                    <a:pt x="114" y="149"/>
                    <a:pt x="129" y="141"/>
                    <a:pt x="139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15" y="129"/>
                    <a:pt x="106" y="120"/>
                    <a:pt x="106" y="109"/>
                  </a:cubicBezTo>
                  <a:cubicBezTo>
                    <a:pt x="143" y="109"/>
                    <a:pt x="162" y="109"/>
                    <a:pt x="194" y="109"/>
                  </a:cubicBezTo>
                  <a:cubicBezTo>
                    <a:pt x="194" y="120"/>
                    <a:pt x="185" y="129"/>
                    <a:pt x="174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52" y="147"/>
                    <a:pt x="135" y="161"/>
                    <a:pt x="114" y="166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4" y="181"/>
                    <a:pt x="122" y="181"/>
                    <a:pt x="129" y="181"/>
                  </a:cubicBezTo>
                  <a:cubicBezTo>
                    <a:pt x="137" y="181"/>
                    <a:pt x="138" y="197"/>
                    <a:pt x="138" y="197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58" y="197"/>
                    <a:pt x="56" y="181"/>
                    <a:pt x="66" y="181"/>
                  </a:cubicBezTo>
                  <a:cubicBezTo>
                    <a:pt x="76" y="181"/>
                    <a:pt x="82" y="181"/>
                    <a:pt x="82" y="181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50" y="159"/>
                    <a:pt x="27" y="131"/>
                    <a:pt x="27" y="97"/>
                  </a:cubicBezTo>
                  <a:cubicBezTo>
                    <a:pt x="27" y="84"/>
                    <a:pt x="31" y="72"/>
                    <a:pt x="37" y="61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13" y="105"/>
                    <a:pt x="113" y="105"/>
                    <a:pt x="113" y="105"/>
                  </a:cubicBezTo>
                  <a:lnTo>
                    <a:pt x="95" y="95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5988" y="4279197"/>
            <a:ext cx="2807269" cy="1144884"/>
            <a:chOff x="915988" y="4508911"/>
            <a:chExt cx="2807269" cy="1144884"/>
          </a:xfrm>
        </p:grpSpPr>
        <p:sp>
          <p:nvSpPr>
            <p:cNvPr id="11" name="文本框 10"/>
            <p:cNvSpPr txBox="1"/>
            <p:nvPr/>
          </p:nvSpPr>
          <p:spPr>
            <a:xfrm>
              <a:off x="1347009" y="450891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47009" y="5008635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 104"/>
            <p:cNvSpPr>
              <a:spLocks noEditPoints="1"/>
            </p:cNvSpPr>
            <p:nvPr/>
          </p:nvSpPr>
          <p:spPr bwMode="auto">
            <a:xfrm>
              <a:off x="915988" y="4541306"/>
              <a:ext cx="342900" cy="396875"/>
            </a:xfrm>
            <a:custGeom>
              <a:avLst/>
              <a:gdLst>
                <a:gd name="T0" fmla="*/ 61 w 173"/>
                <a:gd name="T1" fmla="*/ 96 h 200"/>
                <a:gd name="T2" fmla="*/ 53 w 173"/>
                <a:gd name="T3" fmla="*/ 96 h 200"/>
                <a:gd name="T4" fmla="*/ 53 w 173"/>
                <a:gd name="T5" fmla="*/ 112 h 200"/>
                <a:gd name="T6" fmla="*/ 36 w 173"/>
                <a:gd name="T7" fmla="*/ 112 h 200"/>
                <a:gd name="T8" fmla="*/ 36 w 173"/>
                <a:gd name="T9" fmla="*/ 120 h 200"/>
                <a:gd name="T10" fmla="*/ 53 w 173"/>
                <a:gd name="T11" fmla="*/ 120 h 200"/>
                <a:gd name="T12" fmla="*/ 53 w 173"/>
                <a:gd name="T13" fmla="*/ 136 h 200"/>
                <a:gd name="T14" fmla="*/ 61 w 173"/>
                <a:gd name="T15" fmla="*/ 136 h 200"/>
                <a:gd name="T16" fmla="*/ 61 w 173"/>
                <a:gd name="T17" fmla="*/ 120 h 200"/>
                <a:gd name="T18" fmla="*/ 77 w 173"/>
                <a:gd name="T19" fmla="*/ 120 h 200"/>
                <a:gd name="T20" fmla="*/ 77 w 173"/>
                <a:gd name="T21" fmla="*/ 112 h 200"/>
                <a:gd name="T22" fmla="*/ 61 w 173"/>
                <a:gd name="T23" fmla="*/ 112 h 200"/>
                <a:gd name="T24" fmla="*/ 61 w 173"/>
                <a:gd name="T25" fmla="*/ 96 h 200"/>
                <a:gd name="T26" fmla="*/ 41 w 173"/>
                <a:gd name="T27" fmla="*/ 32 h 200"/>
                <a:gd name="T28" fmla="*/ 73 w 173"/>
                <a:gd name="T29" fmla="*/ 32 h 200"/>
                <a:gd name="T30" fmla="*/ 89 w 173"/>
                <a:gd name="T31" fmla="*/ 16 h 200"/>
                <a:gd name="T32" fmla="*/ 73 w 173"/>
                <a:gd name="T33" fmla="*/ 0 h 200"/>
                <a:gd name="T34" fmla="*/ 41 w 173"/>
                <a:gd name="T35" fmla="*/ 0 h 200"/>
                <a:gd name="T36" fmla="*/ 25 w 173"/>
                <a:gd name="T37" fmla="*/ 16 h 200"/>
                <a:gd name="T38" fmla="*/ 41 w 173"/>
                <a:gd name="T39" fmla="*/ 32 h 200"/>
                <a:gd name="T40" fmla="*/ 85 w 173"/>
                <a:gd name="T41" fmla="*/ 39 h 200"/>
                <a:gd name="T42" fmla="*/ 27 w 173"/>
                <a:gd name="T43" fmla="*/ 39 h 200"/>
                <a:gd name="T44" fmla="*/ 0 w 173"/>
                <a:gd name="T45" fmla="*/ 165 h 200"/>
                <a:gd name="T46" fmla="*/ 1 w 173"/>
                <a:gd name="T47" fmla="*/ 165 h 200"/>
                <a:gd name="T48" fmla="*/ 1 w 173"/>
                <a:gd name="T49" fmla="*/ 180 h 200"/>
                <a:gd name="T50" fmla="*/ 21 w 173"/>
                <a:gd name="T51" fmla="*/ 200 h 200"/>
                <a:gd name="T52" fmla="*/ 93 w 173"/>
                <a:gd name="T53" fmla="*/ 200 h 200"/>
                <a:gd name="T54" fmla="*/ 113 w 173"/>
                <a:gd name="T55" fmla="*/ 180 h 200"/>
                <a:gd name="T56" fmla="*/ 113 w 173"/>
                <a:gd name="T57" fmla="*/ 160 h 200"/>
                <a:gd name="T58" fmla="*/ 112 w 173"/>
                <a:gd name="T59" fmla="*/ 155 h 200"/>
                <a:gd name="T60" fmla="*/ 85 w 173"/>
                <a:gd name="T61" fmla="*/ 39 h 200"/>
                <a:gd name="T62" fmla="*/ 56 w 173"/>
                <a:gd name="T63" fmla="*/ 147 h 200"/>
                <a:gd name="T64" fmla="*/ 24 w 173"/>
                <a:gd name="T65" fmla="*/ 115 h 200"/>
                <a:gd name="T66" fmla="*/ 56 w 173"/>
                <a:gd name="T67" fmla="*/ 83 h 200"/>
                <a:gd name="T68" fmla="*/ 88 w 173"/>
                <a:gd name="T69" fmla="*/ 115 h 200"/>
                <a:gd name="T70" fmla="*/ 56 w 173"/>
                <a:gd name="T71" fmla="*/ 147 h 200"/>
                <a:gd name="T72" fmla="*/ 145 w 173"/>
                <a:gd name="T73" fmla="*/ 23 h 200"/>
                <a:gd name="T74" fmla="*/ 116 w 173"/>
                <a:gd name="T75" fmla="*/ 70 h 200"/>
                <a:gd name="T76" fmla="*/ 133 w 173"/>
                <a:gd name="T77" fmla="*/ 112 h 200"/>
                <a:gd name="T78" fmla="*/ 132 w 173"/>
                <a:gd name="T79" fmla="*/ 175 h 200"/>
                <a:gd name="T80" fmla="*/ 144 w 173"/>
                <a:gd name="T81" fmla="*/ 185 h 200"/>
                <a:gd name="T82" fmla="*/ 157 w 173"/>
                <a:gd name="T83" fmla="*/ 175 h 200"/>
                <a:gd name="T84" fmla="*/ 157 w 173"/>
                <a:gd name="T85" fmla="*/ 111 h 200"/>
                <a:gd name="T86" fmla="*/ 173 w 173"/>
                <a:gd name="T87" fmla="*/ 70 h 200"/>
                <a:gd name="T88" fmla="*/ 145 w 173"/>
                <a:gd name="T89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00">
                  <a:moveTo>
                    <a:pt x="61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61" y="112"/>
                    <a:pt x="61" y="112"/>
                    <a:pt x="61" y="112"/>
                  </a:cubicBezTo>
                  <a:lnTo>
                    <a:pt x="61" y="96"/>
                  </a:lnTo>
                  <a:close/>
                  <a:moveTo>
                    <a:pt x="41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81" y="32"/>
                    <a:pt x="89" y="25"/>
                    <a:pt x="89" y="16"/>
                  </a:cubicBezTo>
                  <a:cubicBezTo>
                    <a:pt x="89" y="7"/>
                    <a:pt x="81" y="0"/>
                    <a:pt x="7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5" y="7"/>
                    <a:pt x="25" y="16"/>
                  </a:cubicBezTo>
                  <a:cubicBezTo>
                    <a:pt x="25" y="25"/>
                    <a:pt x="32" y="32"/>
                    <a:pt x="41" y="32"/>
                  </a:cubicBezTo>
                  <a:close/>
                  <a:moveTo>
                    <a:pt x="85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0" y="63"/>
                    <a:pt x="0" y="165"/>
                  </a:cubicBezTo>
                  <a:cubicBezTo>
                    <a:pt x="1" y="165"/>
                    <a:pt x="1" y="165"/>
                    <a:pt x="1" y="165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91"/>
                    <a:pt x="9" y="200"/>
                    <a:pt x="21" y="200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104" y="200"/>
                    <a:pt x="113" y="191"/>
                    <a:pt x="113" y="180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13" y="158"/>
                    <a:pt x="112" y="156"/>
                    <a:pt x="112" y="155"/>
                  </a:cubicBezTo>
                  <a:cubicBezTo>
                    <a:pt x="110" y="61"/>
                    <a:pt x="85" y="39"/>
                    <a:pt x="85" y="39"/>
                  </a:cubicBezTo>
                  <a:close/>
                  <a:moveTo>
                    <a:pt x="56" y="147"/>
                  </a:moveTo>
                  <a:cubicBezTo>
                    <a:pt x="38" y="147"/>
                    <a:pt x="24" y="133"/>
                    <a:pt x="24" y="115"/>
                  </a:cubicBezTo>
                  <a:cubicBezTo>
                    <a:pt x="24" y="97"/>
                    <a:pt x="38" y="83"/>
                    <a:pt x="56" y="83"/>
                  </a:cubicBezTo>
                  <a:cubicBezTo>
                    <a:pt x="74" y="83"/>
                    <a:pt x="88" y="97"/>
                    <a:pt x="88" y="115"/>
                  </a:cubicBezTo>
                  <a:cubicBezTo>
                    <a:pt x="88" y="133"/>
                    <a:pt x="74" y="147"/>
                    <a:pt x="56" y="147"/>
                  </a:cubicBezTo>
                  <a:close/>
                  <a:moveTo>
                    <a:pt x="145" y="23"/>
                  </a:moveTo>
                  <a:cubicBezTo>
                    <a:pt x="130" y="23"/>
                    <a:pt x="116" y="45"/>
                    <a:pt x="116" y="70"/>
                  </a:cubicBezTo>
                  <a:cubicBezTo>
                    <a:pt x="116" y="89"/>
                    <a:pt x="124" y="104"/>
                    <a:pt x="133" y="112"/>
                  </a:cubicBezTo>
                  <a:cubicBezTo>
                    <a:pt x="132" y="175"/>
                    <a:pt x="132" y="175"/>
                    <a:pt x="132" y="175"/>
                  </a:cubicBezTo>
                  <a:cubicBezTo>
                    <a:pt x="132" y="181"/>
                    <a:pt x="138" y="185"/>
                    <a:pt x="144" y="185"/>
                  </a:cubicBezTo>
                  <a:cubicBezTo>
                    <a:pt x="150" y="185"/>
                    <a:pt x="157" y="181"/>
                    <a:pt x="157" y="175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65" y="103"/>
                    <a:pt x="173" y="87"/>
                    <a:pt x="173" y="70"/>
                  </a:cubicBezTo>
                  <a:cubicBezTo>
                    <a:pt x="173" y="45"/>
                    <a:pt x="160" y="23"/>
                    <a:pt x="145" y="23"/>
                  </a:cubicBez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31585" y="4279197"/>
            <a:ext cx="2866772" cy="1144884"/>
            <a:chOff x="4831585" y="4508911"/>
            <a:chExt cx="2866772" cy="1144884"/>
          </a:xfrm>
        </p:grpSpPr>
        <p:sp>
          <p:nvSpPr>
            <p:cNvPr id="15" name="文本框 14"/>
            <p:cNvSpPr txBox="1"/>
            <p:nvPr/>
          </p:nvSpPr>
          <p:spPr>
            <a:xfrm>
              <a:off x="5322109" y="4508911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22109" y="5008635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103"/>
            <p:cNvSpPr>
              <a:spLocks noEditPoints="1"/>
            </p:cNvSpPr>
            <p:nvPr/>
          </p:nvSpPr>
          <p:spPr bwMode="auto">
            <a:xfrm>
              <a:off x="4831585" y="4541306"/>
              <a:ext cx="395288" cy="396875"/>
            </a:xfrm>
            <a:custGeom>
              <a:avLst/>
              <a:gdLst>
                <a:gd name="T0" fmla="*/ 160 w 200"/>
                <a:gd name="T1" fmla="*/ 200 h 200"/>
                <a:gd name="T2" fmla="*/ 40 w 200"/>
                <a:gd name="T3" fmla="*/ 200 h 200"/>
                <a:gd name="T4" fmla="*/ 0 w 200"/>
                <a:gd name="T5" fmla="*/ 160 h 200"/>
                <a:gd name="T6" fmla="*/ 0 w 200"/>
                <a:gd name="T7" fmla="*/ 40 h 200"/>
                <a:gd name="T8" fmla="*/ 40 w 200"/>
                <a:gd name="T9" fmla="*/ 0 h 200"/>
                <a:gd name="T10" fmla="*/ 160 w 200"/>
                <a:gd name="T11" fmla="*/ 0 h 200"/>
                <a:gd name="T12" fmla="*/ 200 w 200"/>
                <a:gd name="T13" fmla="*/ 40 h 200"/>
                <a:gd name="T14" fmla="*/ 200 w 200"/>
                <a:gd name="T15" fmla="*/ 160 h 200"/>
                <a:gd name="T16" fmla="*/ 160 w 200"/>
                <a:gd name="T17" fmla="*/ 200 h 200"/>
                <a:gd name="T18" fmla="*/ 160 w 200"/>
                <a:gd name="T19" fmla="*/ 40 h 200"/>
                <a:gd name="T20" fmla="*/ 120 w 200"/>
                <a:gd name="T21" fmla="*/ 40 h 200"/>
                <a:gd name="T22" fmla="*/ 120 w 200"/>
                <a:gd name="T23" fmla="*/ 88 h 200"/>
                <a:gd name="T24" fmla="*/ 80 w 200"/>
                <a:gd name="T25" fmla="*/ 88 h 200"/>
                <a:gd name="T26" fmla="*/ 80 w 200"/>
                <a:gd name="T27" fmla="*/ 40 h 200"/>
                <a:gd name="T28" fmla="*/ 40 w 200"/>
                <a:gd name="T29" fmla="*/ 40 h 200"/>
                <a:gd name="T30" fmla="*/ 40 w 200"/>
                <a:gd name="T31" fmla="*/ 160 h 200"/>
                <a:gd name="T32" fmla="*/ 80 w 200"/>
                <a:gd name="T33" fmla="*/ 160 h 200"/>
                <a:gd name="T34" fmla="*/ 80 w 200"/>
                <a:gd name="T35" fmla="*/ 112 h 200"/>
                <a:gd name="T36" fmla="*/ 120 w 200"/>
                <a:gd name="T37" fmla="*/ 112 h 200"/>
                <a:gd name="T38" fmla="*/ 120 w 200"/>
                <a:gd name="T39" fmla="*/ 160 h 200"/>
                <a:gd name="T40" fmla="*/ 160 w 200"/>
                <a:gd name="T41" fmla="*/ 160 h 200"/>
                <a:gd name="T42" fmla="*/ 160 w 200"/>
                <a:gd name="T43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200">
                  <a:moveTo>
                    <a:pt x="160" y="200"/>
                  </a:moveTo>
                  <a:cubicBezTo>
                    <a:pt x="40" y="200"/>
                    <a:pt x="40" y="200"/>
                    <a:pt x="40" y="200"/>
                  </a:cubicBezTo>
                  <a:cubicBezTo>
                    <a:pt x="17" y="200"/>
                    <a:pt x="0" y="182"/>
                    <a:pt x="0" y="16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7" y="0"/>
                    <a:pt x="4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82" y="0"/>
                    <a:pt x="200" y="18"/>
                    <a:pt x="200" y="40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0" y="182"/>
                    <a:pt x="182" y="200"/>
                    <a:pt x="160" y="200"/>
                  </a:cubicBezTo>
                  <a:close/>
                  <a:moveTo>
                    <a:pt x="160" y="40"/>
                  </a:moveTo>
                  <a:cubicBezTo>
                    <a:pt x="120" y="40"/>
                    <a:pt x="120" y="40"/>
                    <a:pt x="120" y="40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80" y="160"/>
                    <a:pt x="80" y="160"/>
                    <a:pt x="80" y="160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60" y="160"/>
                    <a:pt x="160" y="160"/>
                    <a:pt x="160" y="160"/>
                  </a:cubicBezTo>
                  <a:lnTo>
                    <a:pt x="160" y="40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5988" y="2108020"/>
            <a:ext cx="2807269" cy="1144884"/>
            <a:chOff x="915988" y="2617686"/>
            <a:chExt cx="2807269" cy="1144884"/>
          </a:xfrm>
        </p:grpSpPr>
        <p:sp>
          <p:nvSpPr>
            <p:cNvPr id="19" name="文本框 18"/>
            <p:cNvSpPr txBox="1"/>
            <p:nvPr/>
          </p:nvSpPr>
          <p:spPr>
            <a:xfrm>
              <a:off x="1347009" y="261768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47009" y="3117410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102"/>
            <p:cNvSpPr>
              <a:spLocks noEditPoints="1"/>
            </p:cNvSpPr>
            <p:nvPr/>
          </p:nvSpPr>
          <p:spPr bwMode="auto">
            <a:xfrm>
              <a:off x="915988" y="2650874"/>
              <a:ext cx="276225" cy="395288"/>
            </a:xfrm>
            <a:custGeom>
              <a:avLst/>
              <a:gdLst>
                <a:gd name="T0" fmla="*/ 104 w 140"/>
                <a:gd name="T1" fmla="*/ 24 h 200"/>
                <a:gd name="T2" fmla="*/ 92 w 140"/>
                <a:gd name="T3" fmla="*/ 20 h 200"/>
                <a:gd name="T4" fmla="*/ 48 w 140"/>
                <a:gd name="T5" fmla="*/ 20 h 200"/>
                <a:gd name="T6" fmla="*/ 36 w 140"/>
                <a:gd name="T7" fmla="*/ 24 h 200"/>
                <a:gd name="T8" fmla="*/ 0 w 140"/>
                <a:gd name="T9" fmla="*/ 44 h 200"/>
                <a:gd name="T10" fmla="*/ 24 w 140"/>
                <a:gd name="T11" fmla="*/ 200 h 200"/>
                <a:gd name="T12" fmla="*/ 140 w 140"/>
                <a:gd name="T13" fmla="*/ 180 h 200"/>
                <a:gd name="T14" fmla="*/ 116 w 140"/>
                <a:gd name="T15" fmla="*/ 24 h 200"/>
                <a:gd name="T16" fmla="*/ 81 w 140"/>
                <a:gd name="T17" fmla="*/ 23 h 200"/>
                <a:gd name="T18" fmla="*/ 58 w 140"/>
                <a:gd name="T19" fmla="*/ 23 h 200"/>
                <a:gd name="T20" fmla="*/ 128 w 140"/>
                <a:gd name="T21" fmla="*/ 168 h 200"/>
                <a:gd name="T22" fmla="*/ 32 w 140"/>
                <a:gd name="T23" fmla="*/ 188 h 200"/>
                <a:gd name="T24" fmla="*/ 12 w 140"/>
                <a:gd name="T25" fmla="*/ 52 h 200"/>
                <a:gd name="T26" fmla="*/ 32 w 140"/>
                <a:gd name="T27" fmla="*/ 32 h 200"/>
                <a:gd name="T28" fmla="*/ 46 w 140"/>
                <a:gd name="T29" fmla="*/ 48 h 200"/>
                <a:gd name="T30" fmla="*/ 108 w 140"/>
                <a:gd name="T31" fmla="*/ 34 h 200"/>
                <a:gd name="T32" fmla="*/ 108 w 140"/>
                <a:gd name="T33" fmla="*/ 32 h 200"/>
                <a:gd name="T34" fmla="*/ 128 w 140"/>
                <a:gd name="T35" fmla="*/ 168 h 200"/>
                <a:gd name="T36" fmla="*/ 30 w 140"/>
                <a:gd name="T37" fmla="*/ 124 h 200"/>
                <a:gd name="T38" fmla="*/ 30 w 140"/>
                <a:gd name="T39" fmla="*/ 136 h 200"/>
                <a:gd name="T40" fmla="*/ 116 w 140"/>
                <a:gd name="T41" fmla="*/ 130 h 200"/>
                <a:gd name="T42" fmla="*/ 110 w 140"/>
                <a:gd name="T43" fmla="*/ 64 h 200"/>
                <a:gd name="T44" fmla="*/ 24 w 140"/>
                <a:gd name="T45" fmla="*/ 70 h 200"/>
                <a:gd name="T46" fmla="*/ 110 w 140"/>
                <a:gd name="T47" fmla="*/ 76 h 200"/>
                <a:gd name="T48" fmla="*/ 110 w 140"/>
                <a:gd name="T49" fmla="*/ 64 h 200"/>
                <a:gd name="T50" fmla="*/ 30 w 140"/>
                <a:gd name="T51" fmla="*/ 104 h 200"/>
                <a:gd name="T52" fmla="*/ 30 w 140"/>
                <a:gd name="T53" fmla="*/ 116 h 200"/>
                <a:gd name="T54" fmla="*/ 116 w 140"/>
                <a:gd name="T55" fmla="*/ 110 h 200"/>
                <a:gd name="T56" fmla="*/ 110 w 140"/>
                <a:gd name="T57" fmla="*/ 84 h 200"/>
                <a:gd name="T58" fmla="*/ 24 w 140"/>
                <a:gd name="T59" fmla="*/ 90 h 200"/>
                <a:gd name="T60" fmla="*/ 110 w 140"/>
                <a:gd name="T61" fmla="*/ 96 h 200"/>
                <a:gd name="T62" fmla="*/ 110 w 140"/>
                <a:gd name="T63" fmla="*/ 84 h 200"/>
                <a:gd name="T64" fmla="*/ 40 w 140"/>
                <a:gd name="T65" fmla="*/ 173 h 200"/>
                <a:gd name="T66" fmla="*/ 24 w 140"/>
                <a:gd name="T67" fmla="*/ 169 h 200"/>
                <a:gd name="T68" fmla="*/ 63 w 140"/>
                <a:gd name="T69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200">
                  <a:moveTo>
                    <a:pt x="116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1" y="22"/>
                    <a:pt x="98" y="20"/>
                    <a:pt x="9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1" y="9"/>
                    <a:pt x="81" y="0"/>
                    <a:pt x="70" y="0"/>
                  </a:cubicBezTo>
                  <a:cubicBezTo>
                    <a:pt x="58" y="0"/>
                    <a:pt x="49" y="9"/>
                    <a:pt x="48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2" y="20"/>
                    <a:pt x="39" y="22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4"/>
                    <a:pt x="0" y="33"/>
                    <a:pt x="0" y="4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1"/>
                    <a:pt x="13" y="200"/>
                    <a:pt x="24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27" y="200"/>
                    <a:pt x="140" y="191"/>
                    <a:pt x="140" y="18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33"/>
                    <a:pt x="127" y="24"/>
                    <a:pt x="116" y="24"/>
                  </a:cubicBezTo>
                  <a:close/>
                  <a:moveTo>
                    <a:pt x="70" y="11"/>
                  </a:moveTo>
                  <a:cubicBezTo>
                    <a:pt x="76" y="11"/>
                    <a:pt x="81" y="16"/>
                    <a:pt x="81" y="23"/>
                  </a:cubicBezTo>
                  <a:cubicBezTo>
                    <a:pt x="81" y="29"/>
                    <a:pt x="76" y="34"/>
                    <a:pt x="70" y="34"/>
                  </a:cubicBezTo>
                  <a:cubicBezTo>
                    <a:pt x="63" y="34"/>
                    <a:pt x="58" y="29"/>
                    <a:pt x="58" y="23"/>
                  </a:cubicBezTo>
                  <a:cubicBezTo>
                    <a:pt x="58" y="16"/>
                    <a:pt x="63" y="11"/>
                    <a:pt x="70" y="11"/>
                  </a:cubicBezTo>
                  <a:close/>
                  <a:moveTo>
                    <a:pt x="128" y="168"/>
                  </a:moveTo>
                  <a:cubicBezTo>
                    <a:pt x="128" y="179"/>
                    <a:pt x="119" y="188"/>
                    <a:pt x="108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21" y="188"/>
                    <a:pt x="12" y="179"/>
                    <a:pt x="12" y="168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1"/>
                    <a:pt x="2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2" y="42"/>
                    <a:pt x="38" y="48"/>
                    <a:pt x="4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2" y="48"/>
                    <a:pt x="108" y="42"/>
                    <a:pt x="108" y="34"/>
                  </a:cubicBezTo>
                  <a:cubicBezTo>
                    <a:pt x="108" y="34"/>
                    <a:pt x="108" y="33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9" y="32"/>
                    <a:pt x="128" y="41"/>
                    <a:pt x="128" y="52"/>
                  </a:cubicBezTo>
                  <a:lnTo>
                    <a:pt x="128" y="168"/>
                  </a:lnTo>
                  <a:close/>
                  <a:moveTo>
                    <a:pt x="110" y="124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27" y="124"/>
                    <a:pt x="24" y="127"/>
                    <a:pt x="24" y="130"/>
                  </a:cubicBezTo>
                  <a:cubicBezTo>
                    <a:pt x="24" y="134"/>
                    <a:pt x="27" y="136"/>
                    <a:pt x="3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3" y="136"/>
                    <a:pt x="116" y="134"/>
                    <a:pt x="116" y="130"/>
                  </a:cubicBezTo>
                  <a:cubicBezTo>
                    <a:pt x="116" y="127"/>
                    <a:pt x="113" y="124"/>
                    <a:pt x="110" y="124"/>
                  </a:cubicBezTo>
                  <a:close/>
                  <a:moveTo>
                    <a:pt x="110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27" y="64"/>
                    <a:pt x="24" y="67"/>
                    <a:pt x="24" y="70"/>
                  </a:cubicBezTo>
                  <a:cubicBezTo>
                    <a:pt x="24" y="74"/>
                    <a:pt x="27" y="76"/>
                    <a:pt x="3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3" y="76"/>
                    <a:pt x="116" y="74"/>
                    <a:pt x="116" y="70"/>
                  </a:cubicBezTo>
                  <a:cubicBezTo>
                    <a:pt x="116" y="67"/>
                    <a:pt x="113" y="64"/>
                    <a:pt x="110" y="64"/>
                  </a:cubicBezTo>
                  <a:close/>
                  <a:moveTo>
                    <a:pt x="110" y="104"/>
                  </a:moveTo>
                  <a:cubicBezTo>
                    <a:pt x="30" y="104"/>
                    <a:pt x="30" y="104"/>
                    <a:pt x="30" y="104"/>
                  </a:cubicBezTo>
                  <a:cubicBezTo>
                    <a:pt x="27" y="104"/>
                    <a:pt x="24" y="107"/>
                    <a:pt x="24" y="110"/>
                  </a:cubicBezTo>
                  <a:cubicBezTo>
                    <a:pt x="24" y="114"/>
                    <a:pt x="27" y="116"/>
                    <a:pt x="30" y="116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3" y="116"/>
                    <a:pt x="116" y="114"/>
                    <a:pt x="116" y="110"/>
                  </a:cubicBezTo>
                  <a:cubicBezTo>
                    <a:pt x="116" y="107"/>
                    <a:pt x="113" y="104"/>
                    <a:pt x="110" y="104"/>
                  </a:cubicBezTo>
                  <a:close/>
                  <a:moveTo>
                    <a:pt x="110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4" y="87"/>
                    <a:pt x="24" y="90"/>
                  </a:cubicBezTo>
                  <a:cubicBezTo>
                    <a:pt x="24" y="94"/>
                    <a:pt x="27" y="96"/>
                    <a:pt x="3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3" y="96"/>
                    <a:pt x="116" y="94"/>
                    <a:pt x="116" y="90"/>
                  </a:cubicBezTo>
                  <a:cubicBezTo>
                    <a:pt x="116" y="87"/>
                    <a:pt x="113" y="84"/>
                    <a:pt x="110" y="84"/>
                  </a:cubicBezTo>
                  <a:close/>
                  <a:moveTo>
                    <a:pt x="62" y="145"/>
                  </a:moveTo>
                  <a:cubicBezTo>
                    <a:pt x="48" y="152"/>
                    <a:pt x="40" y="173"/>
                    <a:pt x="40" y="173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8" y="171"/>
                    <a:pt x="35" y="176"/>
                    <a:pt x="41" y="183"/>
                  </a:cubicBezTo>
                  <a:cubicBezTo>
                    <a:pt x="45" y="176"/>
                    <a:pt x="57" y="161"/>
                    <a:pt x="63" y="160"/>
                  </a:cubicBezTo>
                  <a:cubicBezTo>
                    <a:pt x="60" y="154"/>
                    <a:pt x="62" y="150"/>
                    <a:pt x="62" y="145"/>
                  </a:cubicBez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36348" y="2108020"/>
            <a:ext cx="2862009" cy="1144884"/>
            <a:chOff x="4836348" y="2617686"/>
            <a:chExt cx="2862009" cy="1144884"/>
          </a:xfrm>
        </p:grpSpPr>
        <p:sp>
          <p:nvSpPr>
            <p:cNvPr id="23" name="文本框 22"/>
            <p:cNvSpPr txBox="1"/>
            <p:nvPr/>
          </p:nvSpPr>
          <p:spPr>
            <a:xfrm>
              <a:off x="5322109" y="261768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22109" y="3117410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01"/>
            <p:cNvSpPr>
              <a:spLocks noEditPoints="1"/>
            </p:cNvSpPr>
            <p:nvPr/>
          </p:nvSpPr>
          <p:spPr bwMode="auto">
            <a:xfrm>
              <a:off x="4836348" y="2661987"/>
              <a:ext cx="390525" cy="373063"/>
            </a:xfrm>
            <a:custGeom>
              <a:avLst/>
              <a:gdLst>
                <a:gd name="T0" fmla="*/ 189 w 197"/>
                <a:gd name="T1" fmla="*/ 60 h 188"/>
                <a:gd name="T2" fmla="*/ 138 w 197"/>
                <a:gd name="T3" fmla="*/ 9 h 188"/>
                <a:gd name="T4" fmla="*/ 146 w 197"/>
                <a:gd name="T5" fmla="*/ 0 h 188"/>
                <a:gd name="T6" fmla="*/ 197 w 197"/>
                <a:gd name="T7" fmla="*/ 51 h 188"/>
                <a:gd name="T8" fmla="*/ 189 w 197"/>
                <a:gd name="T9" fmla="*/ 60 h 188"/>
                <a:gd name="T10" fmla="*/ 166 w 197"/>
                <a:gd name="T11" fmla="*/ 43 h 188"/>
                <a:gd name="T12" fmla="*/ 143 w 197"/>
                <a:gd name="T13" fmla="*/ 65 h 188"/>
                <a:gd name="T14" fmla="*/ 132 w 197"/>
                <a:gd name="T15" fmla="*/ 54 h 188"/>
                <a:gd name="T16" fmla="*/ 155 w 197"/>
                <a:gd name="T17" fmla="*/ 31 h 188"/>
                <a:gd name="T18" fmla="*/ 166 w 197"/>
                <a:gd name="T19" fmla="*/ 43 h 188"/>
                <a:gd name="T20" fmla="*/ 143 w 197"/>
                <a:gd name="T21" fmla="*/ 101 h 188"/>
                <a:gd name="T22" fmla="*/ 84 w 197"/>
                <a:gd name="T23" fmla="*/ 161 h 188"/>
                <a:gd name="T24" fmla="*/ 56 w 197"/>
                <a:gd name="T25" fmla="*/ 161 h 188"/>
                <a:gd name="T26" fmla="*/ 33 w 197"/>
                <a:gd name="T27" fmla="*/ 138 h 188"/>
                <a:gd name="T28" fmla="*/ 33 w 197"/>
                <a:gd name="T29" fmla="*/ 110 h 188"/>
                <a:gd name="T30" fmla="*/ 93 w 197"/>
                <a:gd name="T31" fmla="*/ 50 h 188"/>
                <a:gd name="T32" fmla="*/ 121 w 197"/>
                <a:gd name="T33" fmla="*/ 50 h 188"/>
                <a:gd name="T34" fmla="*/ 143 w 197"/>
                <a:gd name="T35" fmla="*/ 73 h 188"/>
                <a:gd name="T36" fmla="*/ 143 w 197"/>
                <a:gd name="T37" fmla="*/ 101 h 188"/>
                <a:gd name="T38" fmla="*/ 132 w 197"/>
                <a:gd name="T39" fmla="*/ 73 h 188"/>
                <a:gd name="T40" fmla="*/ 121 w 197"/>
                <a:gd name="T41" fmla="*/ 62 h 188"/>
                <a:gd name="T42" fmla="*/ 93 w 197"/>
                <a:gd name="T43" fmla="*/ 62 h 188"/>
                <a:gd name="T44" fmla="*/ 114 w 197"/>
                <a:gd name="T45" fmla="*/ 83 h 188"/>
                <a:gd name="T46" fmla="*/ 114 w 197"/>
                <a:gd name="T47" fmla="*/ 91 h 188"/>
                <a:gd name="T48" fmla="*/ 105 w 197"/>
                <a:gd name="T49" fmla="*/ 91 h 188"/>
                <a:gd name="T50" fmla="*/ 84 w 197"/>
                <a:gd name="T51" fmla="*/ 70 h 188"/>
                <a:gd name="T52" fmla="*/ 76 w 197"/>
                <a:gd name="T53" fmla="*/ 79 h 188"/>
                <a:gd name="T54" fmla="*/ 97 w 197"/>
                <a:gd name="T55" fmla="*/ 100 h 188"/>
                <a:gd name="T56" fmla="*/ 97 w 197"/>
                <a:gd name="T57" fmla="*/ 108 h 188"/>
                <a:gd name="T58" fmla="*/ 88 w 197"/>
                <a:gd name="T59" fmla="*/ 108 h 188"/>
                <a:gd name="T60" fmla="*/ 67 w 197"/>
                <a:gd name="T61" fmla="*/ 87 h 188"/>
                <a:gd name="T62" fmla="*/ 57 w 197"/>
                <a:gd name="T63" fmla="*/ 97 h 188"/>
                <a:gd name="T64" fmla="*/ 99 w 197"/>
                <a:gd name="T65" fmla="*/ 134 h 188"/>
                <a:gd name="T66" fmla="*/ 132 w 197"/>
                <a:gd name="T67" fmla="*/ 101 h 188"/>
                <a:gd name="T68" fmla="*/ 132 w 197"/>
                <a:gd name="T69" fmla="*/ 73 h 188"/>
                <a:gd name="T70" fmla="*/ 49 w 197"/>
                <a:gd name="T71" fmla="*/ 173 h 188"/>
                <a:gd name="T72" fmla="*/ 38 w 197"/>
                <a:gd name="T73" fmla="*/ 173 h 188"/>
                <a:gd name="T74" fmla="*/ 32 w 197"/>
                <a:gd name="T75" fmla="*/ 167 h 188"/>
                <a:gd name="T76" fmla="*/ 11 w 197"/>
                <a:gd name="T77" fmla="*/ 188 h 188"/>
                <a:gd name="T78" fmla="*/ 0 w 197"/>
                <a:gd name="T79" fmla="*/ 188 h 188"/>
                <a:gd name="T80" fmla="*/ 26 w 197"/>
                <a:gd name="T81" fmla="*/ 162 h 188"/>
                <a:gd name="T82" fmla="*/ 21 w 197"/>
                <a:gd name="T83" fmla="*/ 156 h 188"/>
                <a:gd name="T84" fmla="*/ 21 w 197"/>
                <a:gd name="T85" fmla="*/ 145 h 188"/>
                <a:gd name="T86" fmla="*/ 26 w 197"/>
                <a:gd name="T87" fmla="*/ 139 h 188"/>
                <a:gd name="T88" fmla="*/ 55 w 197"/>
                <a:gd name="T89" fmla="*/ 167 h 188"/>
                <a:gd name="T90" fmla="*/ 49 w 197"/>
                <a:gd name="T91" fmla="*/ 1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7" h="188">
                  <a:moveTo>
                    <a:pt x="189" y="60"/>
                  </a:moveTo>
                  <a:cubicBezTo>
                    <a:pt x="138" y="9"/>
                    <a:pt x="138" y="9"/>
                    <a:pt x="138" y="9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97" y="51"/>
                    <a:pt x="197" y="51"/>
                    <a:pt x="197" y="51"/>
                  </a:cubicBezTo>
                  <a:lnTo>
                    <a:pt x="189" y="60"/>
                  </a:lnTo>
                  <a:close/>
                  <a:moveTo>
                    <a:pt x="166" y="43"/>
                  </a:moveTo>
                  <a:cubicBezTo>
                    <a:pt x="143" y="65"/>
                    <a:pt x="143" y="65"/>
                    <a:pt x="143" y="65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55" y="31"/>
                    <a:pt x="155" y="31"/>
                    <a:pt x="155" y="31"/>
                  </a:cubicBezTo>
                  <a:lnTo>
                    <a:pt x="166" y="43"/>
                  </a:lnTo>
                  <a:close/>
                  <a:moveTo>
                    <a:pt x="143" y="101"/>
                  </a:moveTo>
                  <a:cubicBezTo>
                    <a:pt x="84" y="161"/>
                    <a:pt x="84" y="161"/>
                    <a:pt x="84" y="161"/>
                  </a:cubicBezTo>
                  <a:cubicBezTo>
                    <a:pt x="76" y="168"/>
                    <a:pt x="64" y="168"/>
                    <a:pt x="56" y="161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25" y="130"/>
                    <a:pt x="25" y="118"/>
                    <a:pt x="33" y="11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00" y="42"/>
                    <a:pt x="113" y="42"/>
                    <a:pt x="121" y="50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51" y="81"/>
                    <a:pt x="151" y="93"/>
                    <a:pt x="143" y="101"/>
                  </a:cubicBezTo>
                  <a:close/>
                  <a:moveTo>
                    <a:pt x="132" y="73"/>
                  </a:moveTo>
                  <a:cubicBezTo>
                    <a:pt x="121" y="62"/>
                    <a:pt x="121" y="62"/>
                    <a:pt x="121" y="62"/>
                  </a:cubicBezTo>
                  <a:cubicBezTo>
                    <a:pt x="113" y="54"/>
                    <a:pt x="100" y="54"/>
                    <a:pt x="93" y="62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6" y="85"/>
                    <a:pt x="116" y="89"/>
                    <a:pt x="114" y="91"/>
                  </a:cubicBezTo>
                  <a:cubicBezTo>
                    <a:pt x="111" y="94"/>
                    <a:pt x="108" y="94"/>
                    <a:pt x="105" y="9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102"/>
                    <a:pt x="99" y="106"/>
                    <a:pt x="97" y="108"/>
                  </a:cubicBezTo>
                  <a:cubicBezTo>
                    <a:pt x="94" y="111"/>
                    <a:pt x="91" y="111"/>
                    <a:pt x="88" y="108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8" y="107"/>
                    <a:pt x="86" y="122"/>
                    <a:pt x="99" y="13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40" y="93"/>
                    <a:pt x="140" y="81"/>
                    <a:pt x="132" y="73"/>
                  </a:cubicBezTo>
                  <a:close/>
                  <a:moveTo>
                    <a:pt x="49" y="173"/>
                  </a:moveTo>
                  <a:cubicBezTo>
                    <a:pt x="46" y="176"/>
                    <a:pt x="41" y="176"/>
                    <a:pt x="38" y="173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18" y="153"/>
                    <a:pt x="18" y="148"/>
                    <a:pt x="21" y="145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36" y="149"/>
                    <a:pt x="41" y="154"/>
                    <a:pt x="55" y="167"/>
                  </a:cubicBezTo>
                  <a:lnTo>
                    <a:pt x="49" y="173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87520" y="2108020"/>
            <a:ext cx="2885937" cy="1144884"/>
            <a:chOff x="8787520" y="2617686"/>
            <a:chExt cx="2885937" cy="1144884"/>
          </a:xfrm>
        </p:grpSpPr>
        <p:sp>
          <p:nvSpPr>
            <p:cNvPr id="27" name="文本框 26"/>
            <p:cNvSpPr txBox="1"/>
            <p:nvPr/>
          </p:nvSpPr>
          <p:spPr>
            <a:xfrm>
              <a:off x="9297209" y="2617686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添加标题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297209" y="3117410"/>
              <a:ext cx="23762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100"/>
            <p:cNvSpPr>
              <a:spLocks noEditPoints="1"/>
            </p:cNvSpPr>
            <p:nvPr/>
          </p:nvSpPr>
          <p:spPr bwMode="auto">
            <a:xfrm>
              <a:off x="8787520" y="2650874"/>
              <a:ext cx="381000" cy="395288"/>
            </a:xfrm>
            <a:custGeom>
              <a:avLst/>
              <a:gdLst>
                <a:gd name="T0" fmla="*/ 93 w 193"/>
                <a:gd name="T1" fmla="*/ 105 h 200"/>
                <a:gd name="T2" fmla="*/ 93 w 193"/>
                <a:gd name="T3" fmla="*/ 183 h 200"/>
                <a:gd name="T4" fmla="*/ 123 w 193"/>
                <a:gd name="T5" fmla="*/ 144 h 200"/>
                <a:gd name="T6" fmla="*/ 64 w 193"/>
                <a:gd name="T7" fmla="*/ 144 h 200"/>
                <a:gd name="T8" fmla="*/ 123 w 193"/>
                <a:gd name="T9" fmla="*/ 144 h 200"/>
                <a:gd name="T10" fmla="*/ 93 w 193"/>
                <a:gd name="T11" fmla="*/ 120 h 200"/>
                <a:gd name="T12" fmla="*/ 96 w 193"/>
                <a:gd name="T13" fmla="*/ 131 h 200"/>
                <a:gd name="T14" fmla="*/ 115 w 193"/>
                <a:gd name="T15" fmla="*/ 134 h 200"/>
                <a:gd name="T16" fmla="*/ 93 w 193"/>
                <a:gd name="T17" fmla="*/ 167 h 200"/>
                <a:gd name="T18" fmla="*/ 81 w 193"/>
                <a:gd name="T19" fmla="*/ 163 h 200"/>
                <a:gd name="T20" fmla="*/ 81 w 193"/>
                <a:gd name="T21" fmla="*/ 149 h 200"/>
                <a:gd name="T22" fmla="*/ 74 w 193"/>
                <a:gd name="T23" fmla="*/ 157 h 200"/>
                <a:gd name="T24" fmla="*/ 93 w 193"/>
                <a:gd name="T25" fmla="*/ 200 h 200"/>
                <a:gd name="T26" fmla="*/ 93 w 193"/>
                <a:gd name="T27" fmla="*/ 89 h 200"/>
                <a:gd name="T28" fmla="*/ 138 w 193"/>
                <a:gd name="T29" fmla="*/ 111 h 200"/>
                <a:gd name="T30" fmla="*/ 18 w 193"/>
                <a:gd name="T31" fmla="*/ 144 h 200"/>
                <a:gd name="T32" fmla="*/ 167 w 193"/>
                <a:gd name="T33" fmla="*/ 154 h 200"/>
                <a:gd name="T34" fmla="*/ 193 w 193"/>
                <a:gd name="T35" fmla="*/ 144 h 200"/>
                <a:gd name="T36" fmla="*/ 165 w 193"/>
                <a:gd name="T37" fmla="*/ 144 h 200"/>
                <a:gd name="T38" fmla="*/ 165 w 193"/>
                <a:gd name="T39" fmla="*/ 80 h 200"/>
                <a:gd name="T40" fmla="*/ 165 w 193"/>
                <a:gd name="T41" fmla="*/ 144 h 200"/>
                <a:gd name="T42" fmla="*/ 143 w 193"/>
                <a:gd name="T43" fmla="*/ 75 h 200"/>
                <a:gd name="T44" fmla="*/ 50 w 193"/>
                <a:gd name="T45" fmla="*/ 56 h 200"/>
                <a:gd name="T46" fmla="*/ 39 w 193"/>
                <a:gd name="T47" fmla="*/ 78 h 200"/>
                <a:gd name="T48" fmla="*/ 30 w 193"/>
                <a:gd name="T49" fmla="*/ 71 h 200"/>
                <a:gd name="T50" fmla="*/ 20 w 193"/>
                <a:gd name="T51" fmla="*/ 53 h 200"/>
                <a:gd name="T52" fmla="*/ 30 w 193"/>
                <a:gd name="T53" fmla="*/ 15 h 200"/>
                <a:gd name="T54" fmla="*/ 48 w 193"/>
                <a:gd name="T55" fmla="*/ 5 h 200"/>
                <a:gd name="T56" fmla="*/ 59 w 193"/>
                <a:gd name="T57" fmla="*/ 3 h 200"/>
                <a:gd name="T58" fmla="*/ 57 w 193"/>
                <a:gd name="T59" fmla="*/ 27 h 200"/>
                <a:gd name="T60" fmla="*/ 148 w 193"/>
                <a:gd name="T61" fmla="*/ 57 h 200"/>
                <a:gd name="T62" fmla="*/ 162 w 193"/>
                <a:gd name="T63" fmla="*/ 70 h 200"/>
                <a:gd name="T64" fmla="*/ 136 w 193"/>
                <a:gd name="T65" fmla="*/ 53 h 200"/>
                <a:gd name="T66" fmla="*/ 51 w 193"/>
                <a:gd name="T67" fmla="*/ 51 h 200"/>
                <a:gd name="T68" fmla="*/ 142 w 193"/>
                <a:gd name="T69" fmla="*/ 65 h 200"/>
                <a:gd name="T70" fmla="*/ 153 w 193"/>
                <a:gd name="T71" fmla="*/ 63 h 200"/>
                <a:gd name="T72" fmla="*/ 147 w 193"/>
                <a:gd name="T73" fmla="*/ 67 h 200"/>
                <a:gd name="T74" fmla="*/ 151 w 193"/>
                <a:gd name="T75" fmla="*/ 73 h 200"/>
                <a:gd name="T76" fmla="*/ 153 w 193"/>
                <a:gd name="T77" fmla="*/ 6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3" h="200">
                  <a:moveTo>
                    <a:pt x="54" y="144"/>
                  </a:moveTo>
                  <a:cubicBezTo>
                    <a:pt x="54" y="122"/>
                    <a:pt x="72" y="105"/>
                    <a:pt x="93" y="105"/>
                  </a:cubicBezTo>
                  <a:cubicBezTo>
                    <a:pt x="115" y="105"/>
                    <a:pt x="132" y="122"/>
                    <a:pt x="132" y="144"/>
                  </a:cubicBezTo>
                  <a:cubicBezTo>
                    <a:pt x="132" y="165"/>
                    <a:pt x="115" y="183"/>
                    <a:pt x="93" y="183"/>
                  </a:cubicBezTo>
                  <a:cubicBezTo>
                    <a:pt x="72" y="183"/>
                    <a:pt x="54" y="165"/>
                    <a:pt x="54" y="144"/>
                  </a:cubicBezTo>
                  <a:close/>
                  <a:moveTo>
                    <a:pt x="123" y="144"/>
                  </a:moveTo>
                  <a:cubicBezTo>
                    <a:pt x="123" y="127"/>
                    <a:pt x="110" y="114"/>
                    <a:pt x="93" y="114"/>
                  </a:cubicBezTo>
                  <a:cubicBezTo>
                    <a:pt x="77" y="114"/>
                    <a:pt x="64" y="127"/>
                    <a:pt x="64" y="144"/>
                  </a:cubicBezTo>
                  <a:cubicBezTo>
                    <a:pt x="64" y="160"/>
                    <a:pt x="77" y="173"/>
                    <a:pt x="93" y="173"/>
                  </a:cubicBezTo>
                  <a:cubicBezTo>
                    <a:pt x="110" y="173"/>
                    <a:pt x="123" y="160"/>
                    <a:pt x="123" y="144"/>
                  </a:cubicBezTo>
                  <a:close/>
                  <a:moveTo>
                    <a:pt x="70" y="144"/>
                  </a:moveTo>
                  <a:cubicBezTo>
                    <a:pt x="70" y="131"/>
                    <a:pt x="80" y="120"/>
                    <a:pt x="93" y="120"/>
                  </a:cubicBezTo>
                  <a:cubicBezTo>
                    <a:pt x="96" y="120"/>
                    <a:pt x="99" y="121"/>
                    <a:pt x="102" y="122"/>
                  </a:cubicBezTo>
                  <a:cubicBezTo>
                    <a:pt x="99" y="123"/>
                    <a:pt x="96" y="127"/>
                    <a:pt x="96" y="131"/>
                  </a:cubicBezTo>
                  <a:cubicBezTo>
                    <a:pt x="96" y="136"/>
                    <a:pt x="101" y="140"/>
                    <a:pt x="106" y="140"/>
                  </a:cubicBezTo>
                  <a:cubicBezTo>
                    <a:pt x="110" y="140"/>
                    <a:pt x="113" y="138"/>
                    <a:pt x="115" y="134"/>
                  </a:cubicBezTo>
                  <a:cubicBezTo>
                    <a:pt x="116" y="137"/>
                    <a:pt x="117" y="140"/>
                    <a:pt x="117" y="144"/>
                  </a:cubicBezTo>
                  <a:cubicBezTo>
                    <a:pt x="117" y="157"/>
                    <a:pt x="106" y="167"/>
                    <a:pt x="93" y="167"/>
                  </a:cubicBezTo>
                  <a:cubicBezTo>
                    <a:pt x="88" y="167"/>
                    <a:pt x="83" y="165"/>
                    <a:pt x="80" y="163"/>
                  </a:cubicBezTo>
                  <a:cubicBezTo>
                    <a:pt x="80" y="163"/>
                    <a:pt x="81" y="163"/>
                    <a:pt x="81" y="163"/>
                  </a:cubicBezTo>
                  <a:cubicBezTo>
                    <a:pt x="85" y="163"/>
                    <a:pt x="88" y="160"/>
                    <a:pt x="88" y="156"/>
                  </a:cubicBezTo>
                  <a:cubicBezTo>
                    <a:pt x="88" y="152"/>
                    <a:pt x="85" y="149"/>
                    <a:pt x="81" y="149"/>
                  </a:cubicBezTo>
                  <a:cubicBezTo>
                    <a:pt x="77" y="149"/>
                    <a:pt x="74" y="152"/>
                    <a:pt x="74" y="156"/>
                  </a:cubicBezTo>
                  <a:cubicBezTo>
                    <a:pt x="74" y="156"/>
                    <a:pt x="74" y="157"/>
                    <a:pt x="74" y="157"/>
                  </a:cubicBezTo>
                  <a:cubicBezTo>
                    <a:pt x="72" y="153"/>
                    <a:pt x="70" y="149"/>
                    <a:pt x="70" y="144"/>
                  </a:cubicBezTo>
                  <a:close/>
                  <a:moveTo>
                    <a:pt x="93" y="200"/>
                  </a:moveTo>
                  <a:cubicBezTo>
                    <a:pt x="27" y="200"/>
                    <a:pt x="0" y="144"/>
                    <a:pt x="0" y="144"/>
                  </a:cubicBezTo>
                  <a:cubicBezTo>
                    <a:pt x="0" y="144"/>
                    <a:pt x="27" y="89"/>
                    <a:pt x="93" y="89"/>
                  </a:cubicBezTo>
                  <a:cubicBezTo>
                    <a:pt x="112" y="89"/>
                    <a:pt x="129" y="94"/>
                    <a:pt x="143" y="101"/>
                  </a:cubicBezTo>
                  <a:cubicBezTo>
                    <a:pt x="141" y="104"/>
                    <a:pt x="139" y="108"/>
                    <a:pt x="138" y="111"/>
                  </a:cubicBezTo>
                  <a:cubicBezTo>
                    <a:pt x="126" y="105"/>
                    <a:pt x="111" y="100"/>
                    <a:pt x="94" y="100"/>
                  </a:cubicBezTo>
                  <a:cubicBezTo>
                    <a:pt x="40" y="100"/>
                    <a:pt x="18" y="144"/>
                    <a:pt x="18" y="144"/>
                  </a:cubicBezTo>
                  <a:cubicBezTo>
                    <a:pt x="18" y="144"/>
                    <a:pt x="40" y="190"/>
                    <a:pt x="94" y="190"/>
                  </a:cubicBezTo>
                  <a:cubicBezTo>
                    <a:pt x="131" y="190"/>
                    <a:pt x="156" y="168"/>
                    <a:pt x="167" y="154"/>
                  </a:cubicBezTo>
                  <a:cubicBezTo>
                    <a:pt x="177" y="153"/>
                    <a:pt x="185" y="147"/>
                    <a:pt x="189" y="138"/>
                  </a:cubicBezTo>
                  <a:cubicBezTo>
                    <a:pt x="191" y="142"/>
                    <a:pt x="193" y="144"/>
                    <a:pt x="193" y="144"/>
                  </a:cubicBezTo>
                  <a:cubicBezTo>
                    <a:pt x="193" y="144"/>
                    <a:pt x="159" y="200"/>
                    <a:pt x="93" y="200"/>
                  </a:cubicBezTo>
                  <a:close/>
                  <a:moveTo>
                    <a:pt x="165" y="144"/>
                  </a:moveTo>
                  <a:cubicBezTo>
                    <a:pt x="154" y="144"/>
                    <a:pt x="145" y="135"/>
                    <a:pt x="145" y="124"/>
                  </a:cubicBezTo>
                  <a:cubicBezTo>
                    <a:pt x="145" y="113"/>
                    <a:pt x="165" y="80"/>
                    <a:pt x="165" y="80"/>
                  </a:cubicBezTo>
                  <a:cubicBezTo>
                    <a:pt x="165" y="80"/>
                    <a:pt x="185" y="113"/>
                    <a:pt x="185" y="124"/>
                  </a:cubicBezTo>
                  <a:cubicBezTo>
                    <a:pt x="185" y="135"/>
                    <a:pt x="176" y="144"/>
                    <a:pt x="165" y="144"/>
                  </a:cubicBezTo>
                  <a:close/>
                  <a:moveTo>
                    <a:pt x="149" y="78"/>
                  </a:moveTo>
                  <a:cubicBezTo>
                    <a:pt x="143" y="75"/>
                    <a:pt x="143" y="75"/>
                    <a:pt x="143" y="75"/>
                  </a:cubicBezTo>
                  <a:cubicBezTo>
                    <a:pt x="142" y="77"/>
                    <a:pt x="140" y="78"/>
                    <a:pt x="139" y="80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5"/>
                    <a:pt x="43" y="79"/>
                    <a:pt x="39" y="78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29" y="75"/>
                    <a:pt x="30" y="7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0" y="50"/>
                    <a:pt x="3" y="39"/>
                    <a:pt x="6" y="29"/>
                  </a:cubicBezTo>
                  <a:cubicBezTo>
                    <a:pt x="9" y="18"/>
                    <a:pt x="20" y="12"/>
                    <a:pt x="30" y="1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50" y="0"/>
                    <a:pt x="54" y="1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63" y="5"/>
                    <a:pt x="62" y="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6" y="51"/>
                    <a:pt x="148" y="53"/>
                    <a:pt x="148" y="57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54" y="59"/>
                    <a:pt x="164" y="61"/>
                    <a:pt x="162" y="70"/>
                  </a:cubicBezTo>
                  <a:cubicBezTo>
                    <a:pt x="162" y="70"/>
                    <a:pt x="159" y="80"/>
                    <a:pt x="149" y="78"/>
                  </a:cubicBezTo>
                  <a:close/>
                  <a:moveTo>
                    <a:pt x="136" y="53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9" y="75"/>
                    <a:pt x="140" y="73"/>
                    <a:pt x="142" y="65"/>
                  </a:cubicBezTo>
                  <a:cubicBezTo>
                    <a:pt x="144" y="58"/>
                    <a:pt x="144" y="56"/>
                    <a:pt x="136" y="53"/>
                  </a:cubicBezTo>
                  <a:close/>
                  <a:moveTo>
                    <a:pt x="153" y="63"/>
                  </a:moveTo>
                  <a:cubicBezTo>
                    <a:pt x="148" y="62"/>
                    <a:pt x="148" y="62"/>
                    <a:pt x="148" y="62"/>
                  </a:cubicBezTo>
                  <a:cubicBezTo>
                    <a:pt x="148" y="62"/>
                    <a:pt x="148" y="65"/>
                    <a:pt x="147" y="67"/>
                  </a:cubicBezTo>
                  <a:cubicBezTo>
                    <a:pt x="147" y="67"/>
                    <a:pt x="147" y="68"/>
                    <a:pt x="146" y="71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5" y="74"/>
                    <a:pt x="157" y="69"/>
                    <a:pt x="157" y="69"/>
                  </a:cubicBezTo>
                  <a:cubicBezTo>
                    <a:pt x="158" y="64"/>
                    <a:pt x="153" y="63"/>
                    <a:pt x="153" y="63"/>
                  </a:cubicBez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63" y="1511046"/>
            <a:ext cx="3276607" cy="481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7" name="矩形 6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337357" y="1588958"/>
            <a:ext cx="0" cy="4766872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179960" y="2128604"/>
            <a:ext cx="314793" cy="31479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79960" y="3814997"/>
            <a:ext cx="314793" cy="31479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179960" y="5501390"/>
            <a:ext cx="314793" cy="31479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652150" y="2027898"/>
            <a:ext cx="5053649" cy="829925"/>
            <a:chOff x="5671178" y="1885787"/>
            <a:chExt cx="5053649" cy="829925"/>
          </a:xfrm>
        </p:grpSpPr>
        <p:sp>
          <p:nvSpPr>
            <p:cNvPr id="15" name="矩形 14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52150" y="3701938"/>
            <a:ext cx="5053649" cy="829925"/>
            <a:chOff x="5671178" y="1885787"/>
            <a:chExt cx="5053649" cy="829925"/>
          </a:xfrm>
        </p:grpSpPr>
        <p:sp>
          <p:nvSpPr>
            <p:cNvPr id="18" name="矩形 17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52150" y="5375978"/>
            <a:ext cx="5053649" cy="829925"/>
            <a:chOff x="5671178" y="1885787"/>
            <a:chExt cx="5053649" cy="829925"/>
          </a:xfrm>
        </p:grpSpPr>
        <p:sp>
          <p:nvSpPr>
            <p:cNvPr id="21" name="矩形 20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83753" y="346734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D50046"/>
                </a:solidFill>
                <a:latin typeface="+mn-ea"/>
              </a:rPr>
              <a:t>添加标题</a:t>
            </a:r>
            <a:endParaRPr lang="zh-CN" altLang="en-US" sz="4000" b="1" dirty="0">
              <a:solidFill>
                <a:srgbClr val="D5004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0823" y="4175231"/>
            <a:ext cx="77423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72421" y="1224641"/>
            <a:ext cx="1259174" cy="1259174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+mn-ea"/>
              </a:rPr>
              <a:t>03</a:t>
            </a:r>
            <a:endParaRPr lang="zh-CN" altLang="en-US" sz="4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21" y="1978700"/>
            <a:ext cx="2297582" cy="4879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5" name="矩形 4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42258" y="1978700"/>
            <a:ext cx="3568793" cy="1106825"/>
            <a:chOff x="961114" y="4392089"/>
            <a:chExt cx="3568793" cy="1106825"/>
          </a:xfrm>
        </p:grpSpPr>
        <p:sp>
          <p:nvSpPr>
            <p:cNvPr id="8" name="矩形 7"/>
            <p:cNvSpPr/>
            <p:nvPr/>
          </p:nvSpPr>
          <p:spPr>
            <a:xfrm>
              <a:off x="96111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9320" y="4182254"/>
            <a:ext cx="3568793" cy="1106825"/>
            <a:chOff x="961114" y="4392089"/>
            <a:chExt cx="3568793" cy="1106825"/>
          </a:xfrm>
        </p:grpSpPr>
        <p:sp>
          <p:nvSpPr>
            <p:cNvPr id="11" name="矩形 10"/>
            <p:cNvSpPr/>
            <p:nvPr/>
          </p:nvSpPr>
          <p:spPr>
            <a:xfrm>
              <a:off x="96111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87635" y="1978700"/>
            <a:ext cx="3568793" cy="1106825"/>
            <a:chOff x="961114" y="4392089"/>
            <a:chExt cx="3568793" cy="1106825"/>
          </a:xfrm>
        </p:grpSpPr>
        <p:sp>
          <p:nvSpPr>
            <p:cNvPr id="14" name="矩形 13"/>
            <p:cNvSpPr/>
            <p:nvPr/>
          </p:nvSpPr>
          <p:spPr>
            <a:xfrm>
              <a:off x="311413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987635" y="4149617"/>
            <a:ext cx="3568793" cy="1106825"/>
            <a:chOff x="961114" y="4392089"/>
            <a:chExt cx="3568793" cy="1106825"/>
          </a:xfrm>
        </p:grpSpPr>
        <p:sp>
          <p:nvSpPr>
            <p:cNvPr id="20" name="矩形 19"/>
            <p:cNvSpPr/>
            <p:nvPr/>
          </p:nvSpPr>
          <p:spPr>
            <a:xfrm>
              <a:off x="311413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46630" y="4321006"/>
            <a:ext cx="777330" cy="777330"/>
            <a:chOff x="1146630" y="3910784"/>
            <a:chExt cx="777330" cy="777330"/>
          </a:xfrm>
          <a:solidFill>
            <a:schemeClr val="bg1"/>
          </a:solidFill>
        </p:grpSpPr>
        <p:sp>
          <p:nvSpPr>
            <p:cNvPr id="7" name="圆角矩形 7"/>
            <p:cNvSpPr/>
            <p:nvPr/>
          </p:nvSpPr>
          <p:spPr>
            <a:xfrm>
              <a:off x="1146630" y="3910784"/>
              <a:ext cx="777330" cy="777330"/>
            </a:xfrm>
            <a:prstGeom prst="roundRect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 102"/>
            <p:cNvSpPr>
              <a:spLocks noEditPoints="1"/>
            </p:cNvSpPr>
            <p:nvPr/>
          </p:nvSpPr>
          <p:spPr bwMode="auto">
            <a:xfrm>
              <a:off x="1396093" y="4101805"/>
              <a:ext cx="276225" cy="395288"/>
            </a:xfrm>
            <a:custGeom>
              <a:avLst/>
              <a:gdLst>
                <a:gd name="T0" fmla="*/ 104 w 140"/>
                <a:gd name="T1" fmla="*/ 24 h 200"/>
                <a:gd name="T2" fmla="*/ 92 w 140"/>
                <a:gd name="T3" fmla="*/ 20 h 200"/>
                <a:gd name="T4" fmla="*/ 48 w 140"/>
                <a:gd name="T5" fmla="*/ 20 h 200"/>
                <a:gd name="T6" fmla="*/ 36 w 140"/>
                <a:gd name="T7" fmla="*/ 24 h 200"/>
                <a:gd name="T8" fmla="*/ 0 w 140"/>
                <a:gd name="T9" fmla="*/ 44 h 200"/>
                <a:gd name="T10" fmla="*/ 24 w 140"/>
                <a:gd name="T11" fmla="*/ 200 h 200"/>
                <a:gd name="T12" fmla="*/ 140 w 140"/>
                <a:gd name="T13" fmla="*/ 180 h 200"/>
                <a:gd name="T14" fmla="*/ 116 w 140"/>
                <a:gd name="T15" fmla="*/ 24 h 200"/>
                <a:gd name="T16" fmla="*/ 81 w 140"/>
                <a:gd name="T17" fmla="*/ 23 h 200"/>
                <a:gd name="T18" fmla="*/ 58 w 140"/>
                <a:gd name="T19" fmla="*/ 23 h 200"/>
                <a:gd name="T20" fmla="*/ 128 w 140"/>
                <a:gd name="T21" fmla="*/ 168 h 200"/>
                <a:gd name="T22" fmla="*/ 32 w 140"/>
                <a:gd name="T23" fmla="*/ 188 h 200"/>
                <a:gd name="T24" fmla="*/ 12 w 140"/>
                <a:gd name="T25" fmla="*/ 52 h 200"/>
                <a:gd name="T26" fmla="*/ 32 w 140"/>
                <a:gd name="T27" fmla="*/ 32 h 200"/>
                <a:gd name="T28" fmla="*/ 46 w 140"/>
                <a:gd name="T29" fmla="*/ 48 h 200"/>
                <a:gd name="T30" fmla="*/ 108 w 140"/>
                <a:gd name="T31" fmla="*/ 34 h 200"/>
                <a:gd name="T32" fmla="*/ 108 w 140"/>
                <a:gd name="T33" fmla="*/ 32 h 200"/>
                <a:gd name="T34" fmla="*/ 128 w 140"/>
                <a:gd name="T35" fmla="*/ 168 h 200"/>
                <a:gd name="T36" fmla="*/ 30 w 140"/>
                <a:gd name="T37" fmla="*/ 124 h 200"/>
                <a:gd name="T38" fmla="*/ 30 w 140"/>
                <a:gd name="T39" fmla="*/ 136 h 200"/>
                <a:gd name="T40" fmla="*/ 116 w 140"/>
                <a:gd name="T41" fmla="*/ 130 h 200"/>
                <a:gd name="T42" fmla="*/ 110 w 140"/>
                <a:gd name="T43" fmla="*/ 64 h 200"/>
                <a:gd name="T44" fmla="*/ 24 w 140"/>
                <a:gd name="T45" fmla="*/ 70 h 200"/>
                <a:gd name="T46" fmla="*/ 110 w 140"/>
                <a:gd name="T47" fmla="*/ 76 h 200"/>
                <a:gd name="T48" fmla="*/ 110 w 140"/>
                <a:gd name="T49" fmla="*/ 64 h 200"/>
                <a:gd name="T50" fmla="*/ 30 w 140"/>
                <a:gd name="T51" fmla="*/ 104 h 200"/>
                <a:gd name="T52" fmla="*/ 30 w 140"/>
                <a:gd name="T53" fmla="*/ 116 h 200"/>
                <a:gd name="T54" fmla="*/ 116 w 140"/>
                <a:gd name="T55" fmla="*/ 110 h 200"/>
                <a:gd name="T56" fmla="*/ 110 w 140"/>
                <a:gd name="T57" fmla="*/ 84 h 200"/>
                <a:gd name="T58" fmla="*/ 24 w 140"/>
                <a:gd name="T59" fmla="*/ 90 h 200"/>
                <a:gd name="T60" fmla="*/ 110 w 140"/>
                <a:gd name="T61" fmla="*/ 96 h 200"/>
                <a:gd name="T62" fmla="*/ 110 w 140"/>
                <a:gd name="T63" fmla="*/ 84 h 200"/>
                <a:gd name="T64" fmla="*/ 40 w 140"/>
                <a:gd name="T65" fmla="*/ 173 h 200"/>
                <a:gd name="T66" fmla="*/ 24 w 140"/>
                <a:gd name="T67" fmla="*/ 169 h 200"/>
                <a:gd name="T68" fmla="*/ 63 w 140"/>
                <a:gd name="T69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200">
                  <a:moveTo>
                    <a:pt x="116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1" y="22"/>
                    <a:pt x="98" y="20"/>
                    <a:pt x="9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1" y="9"/>
                    <a:pt x="81" y="0"/>
                    <a:pt x="70" y="0"/>
                  </a:cubicBezTo>
                  <a:cubicBezTo>
                    <a:pt x="58" y="0"/>
                    <a:pt x="49" y="9"/>
                    <a:pt x="48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2" y="20"/>
                    <a:pt x="39" y="22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4"/>
                    <a:pt x="0" y="33"/>
                    <a:pt x="0" y="4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1"/>
                    <a:pt x="13" y="200"/>
                    <a:pt x="24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27" y="200"/>
                    <a:pt x="140" y="191"/>
                    <a:pt x="140" y="18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33"/>
                    <a:pt x="127" y="24"/>
                    <a:pt x="116" y="24"/>
                  </a:cubicBezTo>
                  <a:close/>
                  <a:moveTo>
                    <a:pt x="70" y="11"/>
                  </a:moveTo>
                  <a:cubicBezTo>
                    <a:pt x="76" y="11"/>
                    <a:pt x="81" y="16"/>
                    <a:pt x="81" y="23"/>
                  </a:cubicBezTo>
                  <a:cubicBezTo>
                    <a:pt x="81" y="29"/>
                    <a:pt x="76" y="34"/>
                    <a:pt x="70" y="34"/>
                  </a:cubicBezTo>
                  <a:cubicBezTo>
                    <a:pt x="63" y="34"/>
                    <a:pt x="58" y="29"/>
                    <a:pt x="58" y="23"/>
                  </a:cubicBezTo>
                  <a:cubicBezTo>
                    <a:pt x="58" y="16"/>
                    <a:pt x="63" y="11"/>
                    <a:pt x="70" y="11"/>
                  </a:cubicBezTo>
                  <a:close/>
                  <a:moveTo>
                    <a:pt x="128" y="168"/>
                  </a:moveTo>
                  <a:cubicBezTo>
                    <a:pt x="128" y="179"/>
                    <a:pt x="119" y="188"/>
                    <a:pt x="108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21" y="188"/>
                    <a:pt x="12" y="179"/>
                    <a:pt x="12" y="168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1"/>
                    <a:pt x="2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2" y="42"/>
                    <a:pt x="38" y="48"/>
                    <a:pt x="4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2" y="48"/>
                    <a:pt x="108" y="42"/>
                    <a:pt x="108" y="34"/>
                  </a:cubicBezTo>
                  <a:cubicBezTo>
                    <a:pt x="108" y="34"/>
                    <a:pt x="108" y="33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9" y="32"/>
                    <a:pt x="128" y="41"/>
                    <a:pt x="128" y="52"/>
                  </a:cubicBezTo>
                  <a:lnTo>
                    <a:pt x="128" y="168"/>
                  </a:lnTo>
                  <a:close/>
                  <a:moveTo>
                    <a:pt x="110" y="124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27" y="124"/>
                    <a:pt x="24" y="127"/>
                    <a:pt x="24" y="130"/>
                  </a:cubicBezTo>
                  <a:cubicBezTo>
                    <a:pt x="24" y="134"/>
                    <a:pt x="27" y="136"/>
                    <a:pt x="3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3" y="136"/>
                    <a:pt x="116" y="134"/>
                    <a:pt x="116" y="130"/>
                  </a:cubicBezTo>
                  <a:cubicBezTo>
                    <a:pt x="116" y="127"/>
                    <a:pt x="113" y="124"/>
                    <a:pt x="110" y="124"/>
                  </a:cubicBezTo>
                  <a:close/>
                  <a:moveTo>
                    <a:pt x="110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27" y="64"/>
                    <a:pt x="24" y="67"/>
                    <a:pt x="24" y="70"/>
                  </a:cubicBezTo>
                  <a:cubicBezTo>
                    <a:pt x="24" y="74"/>
                    <a:pt x="27" y="76"/>
                    <a:pt x="3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3" y="76"/>
                    <a:pt x="116" y="74"/>
                    <a:pt x="116" y="70"/>
                  </a:cubicBezTo>
                  <a:cubicBezTo>
                    <a:pt x="116" y="67"/>
                    <a:pt x="113" y="64"/>
                    <a:pt x="110" y="64"/>
                  </a:cubicBezTo>
                  <a:close/>
                  <a:moveTo>
                    <a:pt x="110" y="104"/>
                  </a:moveTo>
                  <a:cubicBezTo>
                    <a:pt x="30" y="104"/>
                    <a:pt x="30" y="104"/>
                    <a:pt x="30" y="104"/>
                  </a:cubicBezTo>
                  <a:cubicBezTo>
                    <a:pt x="27" y="104"/>
                    <a:pt x="24" y="107"/>
                    <a:pt x="24" y="110"/>
                  </a:cubicBezTo>
                  <a:cubicBezTo>
                    <a:pt x="24" y="114"/>
                    <a:pt x="27" y="116"/>
                    <a:pt x="30" y="116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3" y="116"/>
                    <a:pt x="116" y="114"/>
                    <a:pt x="116" y="110"/>
                  </a:cubicBezTo>
                  <a:cubicBezTo>
                    <a:pt x="116" y="107"/>
                    <a:pt x="113" y="104"/>
                    <a:pt x="110" y="104"/>
                  </a:cubicBezTo>
                  <a:close/>
                  <a:moveTo>
                    <a:pt x="110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4" y="87"/>
                    <a:pt x="24" y="90"/>
                  </a:cubicBezTo>
                  <a:cubicBezTo>
                    <a:pt x="24" y="94"/>
                    <a:pt x="27" y="96"/>
                    <a:pt x="3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3" y="96"/>
                    <a:pt x="116" y="94"/>
                    <a:pt x="116" y="90"/>
                  </a:cubicBezTo>
                  <a:cubicBezTo>
                    <a:pt x="116" y="87"/>
                    <a:pt x="113" y="84"/>
                    <a:pt x="110" y="84"/>
                  </a:cubicBezTo>
                  <a:close/>
                  <a:moveTo>
                    <a:pt x="62" y="145"/>
                  </a:moveTo>
                  <a:cubicBezTo>
                    <a:pt x="48" y="152"/>
                    <a:pt x="40" y="173"/>
                    <a:pt x="40" y="173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8" y="171"/>
                    <a:pt x="35" y="176"/>
                    <a:pt x="41" y="183"/>
                  </a:cubicBezTo>
                  <a:cubicBezTo>
                    <a:pt x="45" y="176"/>
                    <a:pt x="57" y="161"/>
                    <a:pt x="63" y="160"/>
                  </a:cubicBezTo>
                  <a:cubicBezTo>
                    <a:pt x="60" y="154"/>
                    <a:pt x="62" y="150"/>
                    <a:pt x="62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66859" y="4321006"/>
            <a:ext cx="777330" cy="777330"/>
            <a:chOff x="7358745" y="3910784"/>
            <a:chExt cx="777330" cy="777330"/>
          </a:xfrm>
          <a:solidFill>
            <a:schemeClr val="bg1"/>
          </a:solidFill>
        </p:grpSpPr>
        <p:sp>
          <p:nvSpPr>
            <p:cNvPr id="10" name="圆角矩形 8"/>
            <p:cNvSpPr/>
            <p:nvPr/>
          </p:nvSpPr>
          <p:spPr>
            <a:xfrm>
              <a:off x="7358745" y="3910784"/>
              <a:ext cx="777330" cy="777330"/>
            </a:xfrm>
            <a:prstGeom prst="roundRect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101"/>
            <p:cNvSpPr>
              <a:spLocks noEditPoints="1"/>
            </p:cNvSpPr>
            <p:nvPr/>
          </p:nvSpPr>
          <p:spPr bwMode="auto">
            <a:xfrm>
              <a:off x="7571424" y="4125028"/>
              <a:ext cx="390525" cy="373063"/>
            </a:xfrm>
            <a:custGeom>
              <a:avLst/>
              <a:gdLst>
                <a:gd name="T0" fmla="*/ 189 w 197"/>
                <a:gd name="T1" fmla="*/ 60 h 188"/>
                <a:gd name="T2" fmla="*/ 138 w 197"/>
                <a:gd name="T3" fmla="*/ 9 h 188"/>
                <a:gd name="T4" fmla="*/ 146 w 197"/>
                <a:gd name="T5" fmla="*/ 0 h 188"/>
                <a:gd name="T6" fmla="*/ 197 w 197"/>
                <a:gd name="T7" fmla="*/ 51 h 188"/>
                <a:gd name="T8" fmla="*/ 189 w 197"/>
                <a:gd name="T9" fmla="*/ 60 h 188"/>
                <a:gd name="T10" fmla="*/ 166 w 197"/>
                <a:gd name="T11" fmla="*/ 43 h 188"/>
                <a:gd name="T12" fmla="*/ 143 w 197"/>
                <a:gd name="T13" fmla="*/ 65 h 188"/>
                <a:gd name="T14" fmla="*/ 132 w 197"/>
                <a:gd name="T15" fmla="*/ 54 h 188"/>
                <a:gd name="T16" fmla="*/ 155 w 197"/>
                <a:gd name="T17" fmla="*/ 31 h 188"/>
                <a:gd name="T18" fmla="*/ 166 w 197"/>
                <a:gd name="T19" fmla="*/ 43 h 188"/>
                <a:gd name="T20" fmla="*/ 143 w 197"/>
                <a:gd name="T21" fmla="*/ 101 h 188"/>
                <a:gd name="T22" fmla="*/ 84 w 197"/>
                <a:gd name="T23" fmla="*/ 161 h 188"/>
                <a:gd name="T24" fmla="*/ 56 w 197"/>
                <a:gd name="T25" fmla="*/ 161 h 188"/>
                <a:gd name="T26" fmla="*/ 33 w 197"/>
                <a:gd name="T27" fmla="*/ 138 h 188"/>
                <a:gd name="T28" fmla="*/ 33 w 197"/>
                <a:gd name="T29" fmla="*/ 110 h 188"/>
                <a:gd name="T30" fmla="*/ 93 w 197"/>
                <a:gd name="T31" fmla="*/ 50 h 188"/>
                <a:gd name="T32" fmla="*/ 121 w 197"/>
                <a:gd name="T33" fmla="*/ 50 h 188"/>
                <a:gd name="T34" fmla="*/ 143 w 197"/>
                <a:gd name="T35" fmla="*/ 73 h 188"/>
                <a:gd name="T36" fmla="*/ 143 w 197"/>
                <a:gd name="T37" fmla="*/ 101 h 188"/>
                <a:gd name="T38" fmla="*/ 132 w 197"/>
                <a:gd name="T39" fmla="*/ 73 h 188"/>
                <a:gd name="T40" fmla="*/ 121 w 197"/>
                <a:gd name="T41" fmla="*/ 62 h 188"/>
                <a:gd name="T42" fmla="*/ 93 w 197"/>
                <a:gd name="T43" fmla="*/ 62 h 188"/>
                <a:gd name="T44" fmla="*/ 114 w 197"/>
                <a:gd name="T45" fmla="*/ 83 h 188"/>
                <a:gd name="T46" fmla="*/ 114 w 197"/>
                <a:gd name="T47" fmla="*/ 91 h 188"/>
                <a:gd name="T48" fmla="*/ 105 w 197"/>
                <a:gd name="T49" fmla="*/ 91 h 188"/>
                <a:gd name="T50" fmla="*/ 84 w 197"/>
                <a:gd name="T51" fmla="*/ 70 h 188"/>
                <a:gd name="T52" fmla="*/ 76 w 197"/>
                <a:gd name="T53" fmla="*/ 79 h 188"/>
                <a:gd name="T54" fmla="*/ 97 w 197"/>
                <a:gd name="T55" fmla="*/ 100 h 188"/>
                <a:gd name="T56" fmla="*/ 97 w 197"/>
                <a:gd name="T57" fmla="*/ 108 h 188"/>
                <a:gd name="T58" fmla="*/ 88 w 197"/>
                <a:gd name="T59" fmla="*/ 108 h 188"/>
                <a:gd name="T60" fmla="*/ 67 w 197"/>
                <a:gd name="T61" fmla="*/ 87 h 188"/>
                <a:gd name="T62" fmla="*/ 57 w 197"/>
                <a:gd name="T63" fmla="*/ 97 h 188"/>
                <a:gd name="T64" fmla="*/ 99 w 197"/>
                <a:gd name="T65" fmla="*/ 134 h 188"/>
                <a:gd name="T66" fmla="*/ 132 w 197"/>
                <a:gd name="T67" fmla="*/ 101 h 188"/>
                <a:gd name="T68" fmla="*/ 132 w 197"/>
                <a:gd name="T69" fmla="*/ 73 h 188"/>
                <a:gd name="T70" fmla="*/ 49 w 197"/>
                <a:gd name="T71" fmla="*/ 173 h 188"/>
                <a:gd name="T72" fmla="*/ 38 w 197"/>
                <a:gd name="T73" fmla="*/ 173 h 188"/>
                <a:gd name="T74" fmla="*/ 32 w 197"/>
                <a:gd name="T75" fmla="*/ 167 h 188"/>
                <a:gd name="T76" fmla="*/ 11 w 197"/>
                <a:gd name="T77" fmla="*/ 188 h 188"/>
                <a:gd name="T78" fmla="*/ 0 w 197"/>
                <a:gd name="T79" fmla="*/ 188 h 188"/>
                <a:gd name="T80" fmla="*/ 26 w 197"/>
                <a:gd name="T81" fmla="*/ 162 h 188"/>
                <a:gd name="T82" fmla="*/ 21 w 197"/>
                <a:gd name="T83" fmla="*/ 156 h 188"/>
                <a:gd name="T84" fmla="*/ 21 w 197"/>
                <a:gd name="T85" fmla="*/ 145 h 188"/>
                <a:gd name="T86" fmla="*/ 26 w 197"/>
                <a:gd name="T87" fmla="*/ 139 h 188"/>
                <a:gd name="T88" fmla="*/ 55 w 197"/>
                <a:gd name="T89" fmla="*/ 167 h 188"/>
                <a:gd name="T90" fmla="*/ 49 w 197"/>
                <a:gd name="T91" fmla="*/ 17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7" h="188">
                  <a:moveTo>
                    <a:pt x="189" y="60"/>
                  </a:moveTo>
                  <a:cubicBezTo>
                    <a:pt x="138" y="9"/>
                    <a:pt x="138" y="9"/>
                    <a:pt x="138" y="9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97" y="51"/>
                    <a:pt x="197" y="51"/>
                    <a:pt x="197" y="51"/>
                  </a:cubicBezTo>
                  <a:lnTo>
                    <a:pt x="189" y="60"/>
                  </a:lnTo>
                  <a:close/>
                  <a:moveTo>
                    <a:pt x="166" y="43"/>
                  </a:moveTo>
                  <a:cubicBezTo>
                    <a:pt x="143" y="65"/>
                    <a:pt x="143" y="65"/>
                    <a:pt x="143" y="65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55" y="31"/>
                    <a:pt x="155" y="31"/>
                    <a:pt x="155" y="31"/>
                  </a:cubicBezTo>
                  <a:lnTo>
                    <a:pt x="166" y="43"/>
                  </a:lnTo>
                  <a:close/>
                  <a:moveTo>
                    <a:pt x="143" y="101"/>
                  </a:moveTo>
                  <a:cubicBezTo>
                    <a:pt x="84" y="161"/>
                    <a:pt x="84" y="161"/>
                    <a:pt x="84" y="161"/>
                  </a:cubicBezTo>
                  <a:cubicBezTo>
                    <a:pt x="76" y="168"/>
                    <a:pt x="64" y="168"/>
                    <a:pt x="56" y="161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25" y="130"/>
                    <a:pt x="25" y="118"/>
                    <a:pt x="33" y="11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00" y="42"/>
                    <a:pt x="113" y="42"/>
                    <a:pt x="121" y="50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51" y="81"/>
                    <a:pt x="151" y="93"/>
                    <a:pt x="143" y="101"/>
                  </a:cubicBezTo>
                  <a:close/>
                  <a:moveTo>
                    <a:pt x="132" y="73"/>
                  </a:moveTo>
                  <a:cubicBezTo>
                    <a:pt x="121" y="62"/>
                    <a:pt x="121" y="62"/>
                    <a:pt x="121" y="62"/>
                  </a:cubicBezTo>
                  <a:cubicBezTo>
                    <a:pt x="113" y="54"/>
                    <a:pt x="100" y="54"/>
                    <a:pt x="93" y="62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6" y="85"/>
                    <a:pt x="116" y="89"/>
                    <a:pt x="114" y="91"/>
                  </a:cubicBezTo>
                  <a:cubicBezTo>
                    <a:pt x="111" y="94"/>
                    <a:pt x="108" y="94"/>
                    <a:pt x="105" y="9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102"/>
                    <a:pt x="99" y="106"/>
                    <a:pt x="97" y="108"/>
                  </a:cubicBezTo>
                  <a:cubicBezTo>
                    <a:pt x="94" y="111"/>
                    <a:pt x="91" y="111"/>
                    <a:pt x="88" y="108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8" y="107"/>
                    <a:pt x="86" y="122"/>
                    <a:pt x="99" y="134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40" y="93"/>
                    <a:pt x="140" y="81"/>
                    <a:pt x="132" y="73"/>
                  </a:cubicBezTo>
                  <a:close/>
                  <a:moveTo>
                    <a:pt x="49" y="173"/>
                  </a:moveTo>
                  <a:cubicBezTo>
                    <a:pt x="46" y="176"/>
                    <a:pt x="41" y="176"/>
                    <a:pt x="38" y="173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18" y="153"/>
                    <a:pt x="18" y="148"/>
                    <a:pt x="21" y="145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36" y="149"/>
                    <a:pt x="41" y="154"/>
                    <a:pt x="55" y="167"/>
                  </a:cubicBezTo>
                  <a:lnTo>
                    <a:pt x="49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66859" y="1692980"/>
            <a:ext cx="777330" cy="777330"/>
            <a:chOff x="7358745" y="1719127"/>
            <a:chExt cx="777330" cy="777330"/>
          </a:xfrm>
          <a:solidFill>
            <a:schemeClr val="bg1"/>
          </a:solidFill>
        </p:grpSpPr>
        <p:sp>
          <p:nvSpPr>
            <p:cNvPr id="13" name="圆角矩形 6"/>
            <p:cNvSpPr/>
            <p:nvPr/>
          </p:nvSpPr>
          <p:spPr>
            <a:xfrm>
              <a:off x="7358745" y="1719127"/>
              <a:ext cx="777330" cy="777330"/>
            </a:xfrm>
            <a:prstGeom prst="roundRect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Freeform 100"/>
            <p:cNvSpPr>
              <a:spLocks noEditPoints="1"/>
            </p:cNvSpPr>
            <p:nvPr/>
          </p:nvSpPr>
          <p:spPr bwMode="auto">
            <a:xfrm>
              <a:off x="7556910" y="1907767"/>
              <a:ext cx="381000" cy="395288"/>
            </a:xfrm>
            <a:custGeom>
              <a:avLst/>
              <a:gdLst>
                <a:gd name="T0" fmla="*/ 93 w 193"/>
                <a:gd name="T1" fmla="*/ 105 h 200"/>
                <a:gd name="T2" fmla="*/ 93 w 193"/>
                <a:gd name="T3" fmla="*/ 183 h 200"/>
                <a:gd name="T4" fmla="*/ 123 w 193"/>
                <a:gd name="T5" fmla="*/ 144 h 200"/>
                <a:gd name="T6" fmla="*/ 64 w 193"/>
                <a:gd name="T7" fmla="*/ 144 h 200"/>
                <a:gd name="T8" fmla="*/ 123 w 193"/>
                <a:gd name="T9" fmla="*/ 144 h 200"/>
                <a:gd name="T10" fmla="*/ 93 w 193"/>
                <a:gd name="T11" fmla="*/ 120 h 200"/>
                <a:gd name="T12" fmla="*/ 96 w 193"/>
                <a:gd name="T13" fmla="*/ 131 h 200"/>
                <a:gd name="T14" fmla="*/ 115 w 193"/>
                <a:gd name="T15" fmla="*/ 134 h 200"/>
                <a:gd name="T16" fmla="*/ 93 w 193"/>
                <a:gd name="T17" fmla="*/ 167 h 200"/>
                <a:gd name="T18" fmla="*/ 81 w 193"/>
                <a:gd name="T19" fmla="*/ 163 h 200"/>
                <a:gd name="T20" fmla="*/ 81 w 193"/>
                <a:gd name="T21" fmla="*/ 149 h 200"/>
                <a:gd name="T22" fmla="*/ 74 w 193"/>
                <a:gd name="T23" fmla="*/ 157 h 200"/>
                <a:gd name="T24" fmla="*/ 93 w 193"/>
                <a:gd name="T25" fmla="*/ 200 h 200"/>
                <a:gd name="T26" fmla="*/ 93 w 193"/>
                <a:gd name="T27" fmla="*/ 89 h 200"/>
                <a:gd name="T28" fmla="*/ 138 w 193"/>
                <a:gd name="T29" fmla="*/ 111 h 200"/>
                <a:gd name="T30" fmla="*/ 18 w 193"/>
                <a:gd name="T31" fmla="*/ 144 h 200"/>
                <a:gd name="T32" fmla="*/ 167 w 193"/>
                <a:gd name="T33" fmla="*/ 154 h 200"/>
                <a:gd name="T34" fmla="*/ 193 w 193"/>
                <a:gd name="T35" fmla="*/ 144 h 200"/>
                <a:gd name="T36" fmla="*/ 165 w 193"/>
                <a:gd name="T37" fmla="*/ 144 h 200"/>
                <a:gd name="T38" fmla="*/ 165 w 193"/>
                <a:gd name="T39" fmla="*/ 80 h 200"/>
                <a:gd name="T40" fmla="*/ 165 w 193"/>
                <a:gd name="T41" fmla="*/ 144 h 200"/>
                <a:gd name="T42" fmla="*/ 143 w 193"/>
                <a:gd name="T43" fmla="*/ 75 h 200"/>
                <a:gd name="T44" fmla="*/ 50 w 193"/>
                <a:gd name="T45" fmla="*/ 56 h 200"/>
                <a:gd name="T46" fmla="*/ 39 w 193"/>
                <a:gd name="T47" fmla="*/ 78 h 200"/>
                <a:gd name="T48" fmla="*/ 30 w 193"/>
                <a:gd name="T49" fmla="*/ 71 h 200"/>
                <a:gd name="T50" fmla="*/ 20 w 193"/>
                <a:gd name="T51" fmla="*/ 53 h 200"/>
                <a:gd name="T52" fmla="*/ 30 w 193"/>
                <a:gd name="T53" fmla="*/ 15 h 200"/>
                <a:gd name="T54" fmla="*/ 48 w 193"/>
                <a:gd name="T55" fmla="*/ 5 h 200"/>
                <a:gd name="T56" fmla="*/ 59 w 193"/>
                <a:gd name="T57" fmla="*/ 3 h 200"/>
                <a:gd name="T58" fmla="*/ 57 w 193"/>
                <a:gd name="T59" fmla="*/ 27 h 200"/>
                <a:gd name="T60" fmla="*/ 148 w 193"/>
                <a:gd name="T61" fmla="*/ 57 h 200"/>
                <a:gd name="T62" fmla="*/ 162 w 193"/>
                <a:gd name="T63" fmla="*/ 70 h 200"/>
                <a:gd name="T64" fmla="*/ 136 w 193"/>
                <a:gd name="T65" fmla="*/ 53 h 200"/>
                <a:gd name="T66" fmla="*/ 51 w 193"/>
                <a:gd name="T67" fmla="*/ 51 h 200"/>
                <a:gd name="T68" fmla="*/ 142 w 193"/>
                <a:gd name="T69" fmla="*/ 65 h 200"/>
                <a:gd name="T70" fmla="*/ 153 w 193"/>
                <a:gd name="T71" fmla="*/ 63 h 200"/>
                <a:gd name="T72" fmla="*/ 147 w 193"/>
                <a:gd name="T73" fmla="*/ 67 h 200"/>
                <a:gd name="T74" fmla="*/ 151 w 193"/>
                <a:gd name="T75" fmla="*/ 73 h 200"/>
                <a:gd name="T76" fmla="*/ 153 w 193"/>
                <a:gd name="T77" fmla="*/ 6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3" h="200">
                  <a:moveTo>
                    <a:pt x="54" y="144"/>
                  </a:moveTo>
                  <a:cubicBezTo>
                    <a:pt x="54" y="122"/>
                    <a:pt x="72" y="105"/>
                    <a:pt x="93" y="105"/>
                  </a:cubicBezTo>
                  <a:cubicBezTo>
                    <a:pt x="115" y="105"/>
                    <a:pt x="132" y="122"/>
                    <a:pt x="132" y="144"/>
                  </a:cubicBezTo>
                  <a:cubicBezTo>
                    <a:pt x="132" y="165"/>
                    <a:pt x="115" y="183"/>
                    <a:pt x="93" y="183"/>
                  </a:cubicBezTo>
                  <a:cubicBezTo>
                    <a:pt x="72" y="183"/>
                    <a:pt x="54" y="165"/>
                    <a:pt x="54" y="144"/>
                  </a:cubicBezTo>
                  <a:close/>
                  <a:moveTo>
                    <a:pt x="123" y="144"/>
                  </a:moveTo>
                  <a:cubicBezTo>
                    <a:pt x="123" y="127"/>
                    <a:pt x="110" y="114"/>
                    <a:pt x="93" y="114"/>
                  </a:cubicBezTo>
                  <a:cubicBezTo>
                    <a:pt x="77" y="114"/>
                    <a:pt x="64" y="127"/>
                    <a:pt x="64" y="144"/>
                  </a:cubicBezTo>
                  <a:cubicBezTo>
                    <a:pt x="64" y="160"/>
                    <a:pt x="77" y="173"/>
                    <a:pt x="93" y="173"/>
                  </a:cubicBezTo>
                  <a:cubicBezTo>
                    <a:pt x="110" y="173"/>
                    <a:pt x="123" y="160"/>
                    <a:pt x="123" y="144"/>
                  </a:cubicBezTo>
                  <a:close/>
                  <a:moveTo>
                    <a:pt x="70" y="144"/>
                  </a:moveTo>
                  <a:cubicBezTo>
                    <a:pt x="70" y="131"/>
                    <a:pt x="80" y="120"/>
                    <a:pt x="93" y="120"/>
                  </a:cubicBezTo>
                  <a:cubicBezTo>
                    <a:pt x="96" y="120"/>
                    <a:pt x="99" y="121"/>
                    <a:pt x="102" y="122"/>
                  </a:cubicBezTo>
                  <a:cubicBezTo>
                    <a:pt x="99" y="123"/>
                    <a:pt x="96" y="127"/>
                    <a:pt x="96" y="131"/>
                  </a:cubicBezTo>
                  <a:cubicBezTo>
                    <a:pt x="96" y="136"/>
                    <a:pt x="101" y="140"/>
                    <a:pt x="106" y="140"/>
                  </a:cubicBezTo>
                  <a:cubicBezTo>
                    <a:pt x="110" y="140"/>
                    <a:pt x="113" y="138"/>
                    <a:pt x="115" y="134"/>
                  </a:cubicBezTo>
                  <a:cubicBezTo>
                    <a:pt x="116" y="137"/>
                    <a:pt x="117" y="140"/>
                    <a:pt x="117" y="144"/>
                  </a:cubicBezTo>
                  <a:cubicBezTo>
                    <a:pt x="117" y="157"/>
                    <a:pt x="106" y="167"/>
                    <a:pt x="93" y="167"/>
                  </a:cubicBezTo>
                  <a:cubicBezTo>
                    <a:pt x="88" y="167"/>
                    <a:pt x="83" y="165"/>
                    <a:pt x="80" y="163"/>
                  </a:cubicBezTo>
                  <a:cubicBezTo>
                    <a:pt x="80" y="163"/>
                    <a:pt x="81" y="163"/>
                    <a:pt x="81" y="163"/>
                  </a:cubicBezTo>
                  <a:cubicBezTo>
                    <a:pt x="85" y="163"/>
                    <a:pt x="88" y="160"/>
                    <a:pt x="88" y="156"/>
                  </a:cubicBezTo>
                  <a:cubicBezTo>
                    <a:pt x="88" y="152"/>
                    <a:pt x="85" y="149"/>
                    <a:pt x="81" y="149"/>
                  </a:cubicBezTo>
                  <a:cubicBezTo>
                    <a:pt x="77" y="149"/>
                    <a:pt x="74" y="152"/>
                    <a:pt x="74" y="156"/>
                  </a:cubicBezTo>
                  <a:cubicBezTo>
                    <a:pt x="74" y="156"/>
                    <a:pt x="74" y="157"/>
                    <a:pt x="74" y="157"/>
                  </a:cubicBezTo>
                  <a:cubicBezTo>
                    <a:pt x="72" y="153"/>
                    <a:pt x="70" y="149"/>
                    <a:pt x="70" y="144"/>
                  </a:cubicBezTo>
                  <a:close/>
                  <a:moveTo>
                    <a:pt x="93" y="200"/>
                  </a:moveTo>
                  <a:cubicBezTo>
                    <a:pt x="27" y="200"/>
                    <a:pt x="0" y="144"/>
                    <a:pt x="0" y="144"/>
                  </a:cubicBezTo>
                  <a:cubicBezTo>
                    <a:pt x="0" y="144"/>
                    <a:pt x="27" y="89"/>
                    <a:pt x="93" y="89"/>
                  </a:cubicBezTo>
                  <a:cubicBezTo>
                    <a:pt x="112" y="89"/>
                    <a:pt x="129" y="94"/>
                    <a:pt x="143" y="101"/>
                  </a:cubicBezTo>
                  <a:cubicBezTo>
                    <a:pt x="141" y="104"/>
                    <a:pt x="139" y="108"/>
                    <a:pt x="138" y="111"/>
                  </a:cubicBezTo>
                  <a:cubicBezTo>
                    <a:pt x="126" y="105"/>
                    <a:pt x="111" y="100"/>
                    <a:pt x="94" y="100"/>
                  </a:cubicBezTo>
                  <a:cubicBezTo>
                    <a:pt x="40" y="100"/>
                    <a:pt x="18" y="144"/>
                    <a:pt x="18" y="144"/>
                  </a:cubicBezTo>
                  <a:cubicBezTo>
                    <a:pt x="18" y="144"/>
                    <a:pt x="40" y="190"/>
                    <a:pt x="94" y="190"/>
                  </a:cubicBezTo>
                  <a:cubicBezTo>
                    <a:pt x="131" y="190"/>
                    <a:pt x="156" y="168"/>
                    <a:pt x="167" y="154"/>
                  </a:cubicBezTo>
                  <a:cubicBezTo>
                    <a:pt x="177" y="153"/>
                    <a:pt x="185" y="147"/>
                    <a:pt x="189" y="138"/>
                  </a:cubicBezTo>
                  <a:cubicBezTo>
                    <a:pt x="191" y="142"/>
                    <a:pt x="193" y="144"/>
                    <a:pt x="193" y="144"/>
                  </a:cubicBezTo>
                  <a:cubicBezTo>
                    <a:pt x="193" y="144"/>
                    <a:pt x="159" y="200"/>
                    <a:pt x="93" y="200"/>
                  </a:cubicBezTo>
                  <a:close/>
                  <a:moveTo>
                    <a:pt x="165" y="144"/>
                  </a:moveTo>
                  <a:cubicBezTo>
                    <a:pt x="154" y="144"/>
                    <a:pt x="145" y="135"/>
                    <a:pt x="145" y="124"/>
                  </a:cubicBezTo>
                  <a:cubicBezTo>
                    <a:pt x="145" y="113"/>
                    <a:pt x="165" y="80"/>
                    <a:pt x="165" y="80"/>
                  </a:cubicBezTo>
                  <a:cubicBezTo>
                    <a:pt x="165" y="80"/>
                    <a:pt x="185" y="113"/>
                    <a:pt x="185" y="124"/>
                  </a:cubicBezTo>
                  <a:cubicBezTo>
                    <a:pt x="185" y="135"/>
                    <a:pt x="176" y="144"/>
                    <a:pt x="165" y="144"/>
                  </a:cubicBezTo>
                  <a:close/>
                  <a:moveTo>
                    <a:pt x="149" y="78"/>
                  </a:moveTo>
                  <a:cubicBezTo>
                    <a:pt x="143" y="75"/>
                    <a:pt x="143" y="75"/>
                    <a:pt x="143" y="75"/>
                  </a:cubicBezTo>
                  <a:cubicBezTo>
                    <a:pt x="142" y="77"/>
                    <a:pt x="140" y="78"/>
                    <a:pt x="139" y="80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5"/>
                    <a:pt x="43" y="79"/>
                    <a:pt x="39" y="78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29" y="75"/>
                    <a:pt x="30" y="7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0" y="50"/>
                    <a:pt x="3" y="39"/>
                    <a:pt x="6" y="29"/>
                  </a:cubicBezTo>
                  <a:cubicBezTo>
                    <a:pt x="9" y="18"/>
                    <a:pt x="20" y="12"/>
                    <a:pt x="30" y="1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50" y="0"/>
                    <a:pt x="54" y="1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63" y="5"/>
                    <a:pt x="62" y="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6" y="51"/>
                    <a:pt x="148" y="53"/>
                    <a:pt x="148" y="57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54" y="59"/>
                    <a:pt x="164" y="61"/>
                    <a:pt x="162" y="70"/>
                  </a:cubicBezTo>
                  <a:cubicBezTo>
                    <a:pt x="162" y="70"/>
                    <a:pt x="159" y="80"/>
                    <a:pt x="149" y="78"/>
                  </a:cubicBezTo>
                  <a:close/>
                  <a:moveTo>
                    <a:pt x="136" y="53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9" y="75"/>
                    <a:pt x="140" y="73"/>
                    <a:pt x="142" y="65"/>
                  </a:cubicBezTo>
                  <a:cubicBezTo>
                    <a:pt x="144" y="58"/>
                    <a:pt x="144" y="56"/>
                    <a:pt x="136" y="53"/>
                  </a:cubicBezTo>
                  <a:close/>
                  <a:moveTo>
                    <a:pt x="153" y="63"/>
                  </a:moveTo>
                  <a:cubicBezTo>
                    <a:pt x="148" y="62"/>
                    <a:pt x="148" y="62"/>
                    <a:pt x="148" y="62"/>
                  </a:cubicBezTo>
                  <a:cubicBezTo>
                    <a:pt x="148" y="62"/>
                    <a:pt x="148" y="65"/>
                    <a:pt x="147" y="67"/>
                  </a:cubicBezTo>
                  <a:cubicBezTo>
                    <a:pt x="147" y="67"/>
                    <a:pt x="147" y="68"/>
                    <a:pt x="146" y="71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5" y="74"/>
                    <a:pt x="157" y="69"/>
                    <a:pt x="157" y="69"/>
                  </a:cubicBezTo>
                  <a:cubicBezTo>
                    <a:pt x="158" y="64"/>
                    <a:pt x="153" y="63"/>
                    <a:pt x="153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46630" y="1692980"/>
            <a:ext cx="777330" cy="777330"/>
            <a:chOff x="1146630" y="1719127"/>
            <a:chExt cx="777330" cy="777330"/>
          </a:xfrm>
          <a:solidFill>
            <a:schemeClr val="bg1"/>
          </a:solidFill>
        </p:grpSpPr>
        <p:sp>
          <p:nvSpPr>
            <p:cNvPr id="16" name="圆角矩形 1"/>
            <p:cNvSpPr/>
            <p:nvPr/>
          </p:nvSpPr>
          <p:spPr>
            <a:xfrm>
              <a:off x="1146630" y="1719127"/>
              <a:ext cx="777330" cy="777330"/>
            </a:xfrm>
            <a:prstGeom prst="roundRect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99"/>
            <p:cNvSpPr>
              <a:spLocks noEditPoints="1"/>
            </p:cNvSpPr>
            <p:nvPr/>
          </p:nvSpPr>
          <p:spPr bwMode="auto">
            <a:xfrm>
              <a:off x="1334181" y="1907767"/>
              <a:ext cx="400050" cy="400050"/>
            </a:xfrm>
            <a:custGeom>
              <a:avLst/>
              <a:gdLst>
                <a:gd name="T0" fmla="*/ 12 w 202"/>
                <a:gd name="T1" fmla="*/ 179 h 202"/>
                <a:gd name="T2" fmla="*/ 66 w 202"/>
                <a:gd name="T3" fmla="*/ 190 h 202"/>
                <a:gd name="T4" fmla="*/ 39 w 202"/>
                <a:gd name="T5" fmla="*/ 109 h 202"/>
                <a:gd name="T6" fmla="*/ 44 w 202"/>
                <a:gd name="T7" fmla="*/ 104 h 202"/>
                <a:gd name="T8" fmla="*/ 163 w 202"/>
                <a:gd name="T9" fmla="*/ 93 h 202"/>
                <a:gd name="T10" fmla="*/ 44 w 202"/>
                <a:gd name="T11" fmla="*/ 104 h 202"/>
                <a:gd name="T12" fmla="*/ 66 w 202"/>
                <a:gd name="T13" fmla="*/ 104 h 202"/>
                <a:gd name="T14" fmla="*/ 77 w 202"/>
                <a:gd name="T15" fmla="*/ 93 h 202"/>
                <a:gd name="T16" fmla="*/ 93 w 202"/>
                <a:gd name="T17" fmla="*/ 120 h 202"/>
                <a:gd name="T18" fmla="*/ 82 w 202"/>
                <a:gd name="T19" fmla="*/ 109 h 202"/>
                <a:gd name="T20" fmla="*/ 93 w 202"/>
                <a:gd name="T21" fmla="*/ 120 h 202"/>
                <a:gd name="T22" fmla="*/ 82 w 202"/>
                <a:gd name="T23" fmla="*/ 88 h 202"/>
                <a:gd name="T24" fmla="*/ 93 w 202"/>
                <a:gd name="T25" fmla="*/ 77 h 202"/>
                <a:gd name="T26" fmla="*/ 109 w 202"/>
                <a:gd name="T27" fmla="*/ 136 h 202"/>
                <a:gd name="T28" fmla="*/ 98 w 202"/>
                <a:gd name="T29" fmla="*/ 125 h 202"/>
                <a:gd name="T30" fmla="*/ 109 w 202"/>
                <a:gd name="T31" fmla="*/ 136 h 202"/>
                <a:gd name="T32" fmla="*/ 141 w 202"/>
                <a:gd name="T33" fmla="*/ 93 h 202"/>
                <a:gd name="T34" fmla="*/ 131 w 202"/>
                <a:gd name="T35" fmla="*/ 104 h 202"/>
                <a:gd name="T36" fmla="*/ 114 w 202"/>
                <a:gd name="T37" fmla="*/ 77 h 202"/>
                <a:gd name="T38" fmla="*/ 125 w 202"/>
                <a:gd name="T39" fmla="*/ 88 h 202"/>
                <a:gd name="T40" fmla="*/ 114 w 202"/>
                <a:gd name="T41" fmla="*/ 77 h 202"/>
                <a:gd name="T42" fmla="*/ 125 w 202"/>
                <a:gd name="T43" fmla="*/ 109 h 202"/>
                <a:gd name="T44" fmla="*/ 114 w 202"/>
                <a:gd name="T45" fmla="*/ 120 h 202"/>
                <a:gd name="T46" fmla="*/ 109 w 202"/>
                <a:gd name="T47" fmla="*/ 104 h 202"/>
                <a:gd name="T48" fmla="*/ 98 w 202"/>
                <a:gd name="T49" fmla="*/ 93 h 202"/>
                <a:gd name="T50" fmla="*/ 109 w 202"/>
                <a:gd name="T51" fmla="*/ 104 h 202"/>
                <a:gd name="T52" fmla="*/ 98 w 202"/>
                <a:gd name="T53" fmla="*/ 71 h 202"/>
                <a:gd name="T54" fmla="*/ 109 w 202"/>
                <a:gd name="T55" fmla="*/ 61 h 202"/>
                <a:gd name="T56" fmla="*/ 190 w 202"/>
                <a:gd name="T57" fmla="*/ 23 h 202"/>
                <a:gd name="T58" fmla="*/ 136 w 202"/>
                <a:gd name="T59" fmla="*/ 12 h 202"/>
                <a:gd name="T60" fmla="*/ 168 w 202"/>
                <a:gd name="T61" fmla="*/ 88 h 202"/>
                <a:gd name="T62" fmla="*/ 190 w 202"/>
                <a:gd name="T63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202">
                  <a:moveTo>
                    <a:pt x="12" y="136"/>
                  </a:moveTo>
                  <a:cubicBezTo>
                    <a:pt x="0" y="148"/>
                    <a:pt x="0" y="167"/>
                    <a:pt x="12" y="179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35" y="202"/>
                    <a:pt x="54" y="202"/>
                    <a:pt x="66" y="190"/>
                  </a:cubicBezTo>
                  <a:cubicBezTo>
                    <a:pt x="93" y="163"/>
                    <a:pt x="93" y="163"/>
                    <a:pt x="93" y="163"/>
                  </a:cubicBezTo>
                  <a:cubicBezTo>
                    <a:pt x="39" y="109"/>
                    <a:pt x="39" y="109"/>
                    <a:pt x="39" y="109"/>
                  </a:cubicBezTo>
                  <a:lnTo>
                    <a:pt x="12" y="136"/>
                  </a:lnTo>
                  <a:close/>
                  <a:moveTo>
                    <a:pt x="44" y="104"/>
                  </a:moveTo>
                  <a:cubicBezTo>
                    <a:pt x="98" y="158"/>
                    <a:pt x="98" y="158"/>
                    <a:pt x="98" y="158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09" y="39"/>
                    <a:pt x="109" y="39"/>
                    <a:pt x="109" y="39"/>
                  </a:cubicBezTo>
                  <a:lnTo>
                    <a:pt x="44" y="104"/>
                  </a:lnTo>
                  <a:close/>
                  <a:moveTo>
                    <a:pt x="77" y="104"/>
                  </a:moveTo>
                  <a:cubicBezTo>
                    <a:pt x="74" y="107"/>
                    <a:pt x="69" y="107"/>
                    <a:pt x="66" y="104"/>
                  </a:cubicBezTo>
                  <a:cubicBezTo>
                    <a:pt x="63" y="101"/>
                    <a:pt x="63" y="96"/>
                    <a:pt x="66" y="93"/>
                  </a:cubicBezTo>
                  <a:cubicBezTo>
                    <a:pt x="69" y="90"/>
                    <a:pt x="74" y="90"/>
                    <a:pt x="77" y="93"/>
                  </a:cubicBezTo>
                  <a:cubicBezTo>
                    <a:pt x="80" y="96"/>
                    <a:pt x="80" y="101"/>
                    <a:pt x="77" y="104"/>
                  </a:cubicBezTo>
                  <a:close/>
                  <a:moveTo>
                    <a:pt x="93" y="120"/>
                  </a:moveTo>
                  <a:cubicBezTo>
                    <a:pt x="90" y="123"/>
                    <a:pt x="85" y="123"/>
                    <a:pt x="82" y="120"/>
                  </a:cubicBezTo>
                  <a:cubicBezTo>
                    <a:pt x="79" y="117"/>
                    <a:pt x="79" y="112"/>
                    <a:pt x="82" y="109"/>
                  </a:cubicBezTo>
                  <a:cubicBezTo>
                    <a:pt x="85" y="106"/>
                    <a:pt x="90" y="106"/>
                    <a:pt x="93" y="109"/>
                  </a:cubicBezTo>
                  <a:cubicBezTo>
                    <a:pt x="96" y="112"/>
                    <a:pt x="96" y="117"/>
                    <a:pt x="93" y="120"/>
                  </a:cubicBezTo>
                  <a:close/>
                  <a:moveTo>
                    <a:pt x="93" y="88"/>
                  </a:moveTo>
                  <a:cubicBezTo>
                    <a:pt x="90" y="91"/>
                    <a:pt x="85" y="91"/>
                    <a:pt x="82" y="88"/>
                  </a:cubicBezTo>
                  <a:cubicBezTo>
                    <a:pt x="79" y="85"/>
                    <a:pt x="79" y="80"/>
                    <a:pt x="82" y="77"/>
                  </a:cubicBezTo>
                  <a:cubicBezTo>
                    <a:pt x="85" y="74"/>
                    <a:pt x="90" y="74"/>
                    <a:pt x="93" y="77"/>
                  </a:cubicBezTo>
                  <a:cubicBezTo>
                    <a:pt x="96" y="80"/>
                    <a:pt x="96" y="85"/>
                    <a:pt x="93" y="88"/>
                  </a:cubicBezTo>
                  <a:close/>
                  <a:moveTo>
                    <a:pt x="109" y="136"/>
                  </a:moveTo>
                  <a:cubicBezTo>
                    <a:pt x="106" y="139"/>
                    <a:pt x="101" y="139"/>
                    <a:pt x="98" y="136"/>
                  </a:cubicBezTo>
                  <a:cubicBezTo>
                    <a:pt x="95" y="133"/>
                    <a:pt x="95" y="128"/>
                    <a:pt x="98" y="125"/>
                  </a:cubicBezTo>
                  <a:cubicBezTo>
                    <a:pt x="101" y="122"/>
                    <a:pt x="106" y="122"/>
                    <a:pt x="109" y="125"/>
                  </a:cubicBezTo>
                  <a:cubicBezTo>
                    <a:pt x="112" y="128"/>
                    <a:pt x="112" y="133"/>
                    <a:pt x="109" y="136"/>
                  </a:cubicBezTo>
                  <a:close/>
                  <a:moveTo>
                    <a:pt x="131" y="93"/>
                  </a:moveTo>
                  <a:cubicBezTo>
                    <a:pt x="134" y="90"/>
                    <a:pt x="138" y="90"/>
                    <a:pt x="141" y="93"/>
                  </a:cubicBezTo>
                  <a:cubicBezTo>
                    <a:pt x="144" y="96"/>
                    <a:pt x="144" y="101"/>
                    <a:pt x="141" y="104"/>
                  </a:cubicBezTo>
                  <a:cubicBezTo>
                    <a:pt x="138" y="107"/>
                    <a:pt x="134" y="107"/>
                    <a:pt x="131" y="104"/>
                  </a:cubicBezTo>
                  <a:cubicBezTo>
                    <a:pt x="128" y="101"/>
                    <a:pt x="128" y="96"/>
                    <a:pt x="131" y="93"/>
                  </a:cubicBezTo>
                  <a:close/>
                  <a:moveTo>
                    <a:pt x="114" y="77"/>
                  </a:moveTo>
                  <a:cubicBezTo>
                    <a:pt x="117" y="74"/>
                    <a:pt x="122" y="74"/>
                    <a:pt x="125" y="77"/>
                  </a:cubicBezTo>
                  <a:cubicBezTo>
                    <a:pt x="128" y="80"/>
                    <a:pt x="128" y="85"/>
                    <a:pt x="125" y="88"/>
                  </a:cubicBezTo>
                  <a:cubicBezTo>
                    <a:pt x="122" y="91"/>
                    <a:pt x="117" y="91"/>
                    <a:pt x="114" y="88"/>
                  </a:cubicBezTo>
                  <a:cubicBezTo>
                    <a:pt x="111" y="85"/>
                    <a:pt x="111" y="80"/>
                    <a:pt x="114" y="77"/>
                  </a:cubicBezTo>
                  <a:close/>
                  <a:moveTo>
                    <a:pt x="114" y="109"/>
                  </a:moveTo>
                  <a:cubicBezTo>
                    <a:pt x="117" y="106"/>
                    <a:pt x="122" y="106"/>
                    <a:pt x="125" y="109"/>
                  </a:cubicBezTo>
                  <a:cubicBezTo>
                    <a:pt x="128" y="112"/>
                    <a:pt x="128" y="117"/>
                    <a:pt x="125" y="120"/>
                  </a:cubicBezTo>
                  <a:cubicBezTo>
                    <a:pt x="122" y="123"/>
                    <a:pt x="117" y="123"/>
                    <a:pt x="114" y="120"/>
                  </a:cubicBezTo>
                  <a:cubicBezTo>
                    <a:pt x="111" y="117"/>
                    <a:pt x="111" y="112"/>
                    <a:pt x="114" y="109"/>
                  </a:cubicBezTo>
                  <a:close/>
                  <a:moveTo>
                    <a:pt x="109" y="104"/>
                  </a:moveTo>
                  <a:cubicBezTo>
                    <a:pt x="106" y="107"/>
                    <a:pt x="101" y="107"/>
                    <a:pt x="98" y="104"/>
                  </a:cubicBezTo>
                  <a:cubicBezTo>
                    <a:pt x="95" y="101"/>
                    <a:pt x="95" y="96"/>
                    <a:pt x="98" y="93"/>
                  </a:cubicBezTo>
                  <a:cubicBezTo>
                    <a:pt x="101" y="90"/>
                    <a:pt x="106" y="90"/>
                    <a:pt x="109" y="93"/>
                  </a:cubicBezTo>
                  <a:cubicBezTo>
                    <a:pt x="112" y="96"/>
                    <a:pt x="112" y="101"/>
                    <a:pt x="109" y="104"/>
                  </a:cubicBezTo>
                  <a:close/>
                  <a:moveTo>
                    <a:pt x="109" y="71"/>
                  </a:moveTo>
                  <a:cubicBezTo>
                    <a:pt x="106" y="74"/>
                    <a:pt x="101" y="74"/>
                    <a:pt x="98" y="71"/>
                  </a:cubicBezTo>
                  <a:cubicBezTo>
                    <a:pt x="95" y="68"/>
                    <a:pt x="95" y="64"/>
                    <a:pt x="98" y="61"/>
                  </a:cubicBezTo>
                  <a:cubicBezTo>
                    <a:pt x="101" y="58"/>
                    <a:pt x="106" y="58"/>
                    <a:pt x="109" y="61"/>
                  </a:cubicBezTo>
                  <a:cubicBezTo>
                    <a:pt x="112" y="64"/>
                    <a:pt x="112" y="68"/>
                    <a:pt x="109" y="71"/>
                  </a:cubicBezTo>
                  <a:close/>
                  <a:moveTo>
                    <a:pt x="190" y="23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67" y="0"/>
                    <a:pt x="148" y="0"/>
                    <a:pt x="136" y="12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68" y="88"/>
                    <a:pt x="168" y="88"/>
                    <a:pt x="168" y="88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202" y="54"/>
                    <a:pt x="202" y="35"/>
                    <a:pt x="19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80998" y="2586822"/>
            <a:ext cx="5116601" cy="1353165"/>
            <a:chOff x="1080998" y="2466901"/>
            <a:chExt cx="5116601" cy="1353165"/>
          </a:xfrm>
        </p:grpSpPr>
        <p:sp>
          <p:nvSpPr>
            <p:cNvPr id="19" name="矩形 18"/>
            <p:cNvSpPr/>
            <p:nvPr/>
          </p:nvSpPr>
          <p:spPr>
            <a:xfrm>
              <a:off x="1080999" y="2466901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80998" y="2990121"/>
              <a:ext cx="5116601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94287" y="2586822"/>
            <a:ext cx="5116601" cy="1353165"/>
            <a:chOff x="6894287" y="2466901"/>
            <a:chExt cx="5116601" cy="1353165"/>
          </a:xfrm>
        </p:grpSpPr>
        <p:sp>
          <p:nvSpPr>
            <p:cNvPr id="22" name="矩形 21"/>
            <p:cNvSpPr/>
            <p:nvPr/>
          </p:nvSpPr>
          <p:spPr>
            <a:xfrm>
              <a:off x="6894288" y="2466901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894287" y="2990121"/>
              <a:ext cx="5116601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80997" y="5214848"/>
            <a:ext cx="5116601" cy="1353165"/>
            <a:chOff x="1080997" y="5094927"/>
            <a:chExt cx="5116601" cy="1353165"/>
          </a:xfrm>
        </p:grpSpPr>
        <p:sp>
          <p:nvSpPr>
            <p:cNvPr id="25" name="矩形 24"/>
            <p:cNvSpPr/>
            <p:nvPr/>
          </p:nvSpPr>
          <p:spPr>
            <a:xfrm>
              <a:off x="1080998" y="5094927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080997" y="5618147"/>
              <a:ext cx="5116601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94286" y="5214848"/>
            <a:ext cx="5116601" cy="1353165"/>
            <a:chOff x="6894286" y="5094927"/>
            <a:chExt cx="5116601" cy="1353165"/>
          </a:xfrm>
        </p:grpSpPr>
        <p:sp>
          <p:nvSpPr>
            <p:cNvPr id="28" name="矩形 27"/>
            <p:cNvSpPr/>
            <p:nvPr/>
          </p:nvSpPr>
          <p:spPr>
            <a:xfrm>
              <a:off x="6894287" y="5094927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894286" y="5618147"/>
              <a:ext cx="5116601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0" y="1800225"/>
            <a:ext cx="75247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6700837" y="1800225"/>
            <a:ext cx="1647825" cy="1647825"/>
          </a:xfrm>
          <a:prstGeom prst="arc">
            <a:avLst>
              <a:gd name="adj1" fmla="val 16200000"/>
              <a:gd name="adj2" fmla="val 549044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286125" y="3448050"/>
            <a:ext cx="42386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 8"/>
          <p:cNvSpPr/>
          <p:nvPr/>
        </p:nvSpPr>
        <p:spPr>
          <a:xfrm rot="10800000">
            <a:off x="2462212" y="3448050"/>
            <a:ext cx="1647825" cy="1647825"/>
          </a:xfrm>
          <a:prstGeom prst="arc">
            <a:avLst>
              <a:gd name="adj1" fmla="val 16200000"/>
              <a:gd name="adj2" fmla="val 549044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286124" y="5095875"/>
            <a:ext cx="89058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349009" y="1598429"/>
            <a:ext cx="403592" cy="40359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3872" y="2136976"/>
            <a:ext cx="2043676" cy="1239814"/>
            <a:chOff x="543872" y="2131877"/>
            <a:chExt cx="2043676" cy="1239814"/>
          </a:xfrm>
        </p:grpSpPr>
        <p:sp>
          <p:nvSpPr>
            <p:cNvPr id="13" name="矩形 12"/>
            <p:cNvSpPr/>
            <p:nvPr/>
          </p:nvSpPr>
          <p:spPr>
            <a:xfrm>
              <a:off x="784721" y="2131877"/>
              <a:ext cx="1561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43872" y="2449671"/>
              <a:ext cx="204367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421540" y="1598429"/>
            <a:ext cx="403592" cy="40359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01498" y="2136976"/>
            <a:ext cx="2043676" cy="1239814"/>
            <a:chOff x="543872" y="2131877"/>
            <a:chExt cx="2043676" cy="1239814"/>
          </a:xfrm>
        </p:grpSpPr>
        <p:sp>
          <p:nvSpPr>
            <p:cNvPr id="17" name="矩形 16"/>
            <p:cNvSpPr/>
            <p:nvPr/>
          </p:nvSpPr>
          <p:spPr>
            <a:xfrm>
              <a:off x="784721" y="2131877"/>
              <a:ext cx="1561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43872" y="2449671"/>
              <a:ext cx="204367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442397" y="3227204"/>
            <a:ext cx="403592" cy="40359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622355" y="3765751"/>
            <a:ext cx="2043676" cy="1239814"/>
            <a:chOff x="543872" y="2131877"/>
            <a:chExt cx="2043676" cy="1239814"/>
          </a:xfrm>
        </p:grpSpPr>
        <p:sp>
          <p:nvSpPr>
            <p:cNvPr id="21" name="矩形 20"/>
            <p:cNvSpPr/>
            <p:nvPr/>
          </p:nvSpPr>
          <p:spPr>
            <a:xfrm>
              <a:off x="784721" y="2131877"/>
              <a:ext cx="1561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43872" y="2449671"/>
              <a:ext cx="204367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5975922" y="4884554"/>
            <a:ext cx="403592" cy="40359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55880" y="5423101"/>
            <a:ext cx="2043676" cy="1239814"/>
            <a:chOff x="543872" y="2131877"/>
            <a:chExt cx="2043676" cy="1239814"/>
          </a:xfrm>
        </p:grpSpPr>
        <p:sp>
          <p:nvSpPr>
            <p:cNvPr id="25" name="矩形 24"/>
            <p:cNvSpPr/>
            <p:nvPr/>
          </p:nvSpPr>
          <p:spPr>
            <a:xfrm>
              <a:off x="784721" y="2131877"/>
              <a:ext cx="1561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43872" y="2449671"/>
              <a:ext cx="204367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9509697" y="4884554"/>
            <a:ext cx="403592" cy="40359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689655" y="5423101"/>
            <a:ext cx="2043676" cy="1239814"/>
            <a:chOff x="543872" y="2131877"/>
            <a:chExt cx="2043676" cy="1239814"/>
          </a:xfrm>
        </p:grpSpPr>
        <p:sp>
          <p:nvSpPr>
            <p:cNvPr id="29" name="矩形 28"/>
            <p:cNvSpPr/>
            <p:nvPr/>
          </p:nvSpPr>
          <p:spPr>
            <a:xfrm>
              <a:off x="784721" y="2131877"/>
              <a:ext cx="15619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43872" y="2449671"/>
              <a:ext cx="204367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5" grpId="0" animBg="1"/>
      <p:bldP spid="19" grpId="0" animBg="1"/>
      <p:bldP spid="23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04937" y="2930577"/>
            <a:ext cx="434715" cy="434715"/>
            <a:chOff x="3904937" y="2870616"/>
            <a:chExt cx="434715" cy="434715"/>
          </a:xfrm>
        </p:grpSpPr>
        <p:sp>
          <p:nvSpPr>
            <p:cNvPr id="8" name="椭圆 7"/>
            <p:cNvSpPr/>
            <p:nvPr/>
          </p:nvSpPr>
          <p:spPr>
            <a:xfrm>
              <a:off x="3904937" y="2870616"/>
              <a:ext cx="434715" cy="4347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024858" y="2994285"/>
              <a:ext cx="217357" cy="1873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82458" y="2930577"/>
            <a:ext cx="434715" cy="434715"/>
            <a:chOff x="3904937" y="2870616"/>
            <a:chExt cx="434715" cy="434715"/>
          </a:xfrm>
        </p:grpSpPr>
        <p:sp>
          <p:nvSpPr>
            <p:cNvPr id="11" name="椭圆 10"/>
            <p:cNvSpPr/>
            <p:nvPr/>
          </p:nvSpPr>
          <p:spPr>
            <a:xfrm>
              <a:off x="3904937" y="2870616"/>
              <a:ext cx="434715" cy="43471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4024858" y="2994285"/>
              <a:ext cx="217357" cy="1873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31763" y="2068642"/>
            <a:ext cx="2158584" cy="2158584"/>
            <a:chOff x="4931763" y="1933731"/>
            <a:chExt cx="2158584" cy="2158584"/>
          </a:xfrm>
        </p:grpSpPr>
        <p:sp>
          <p:nvSpPr>
            <p:cNvPr id="14" name="椭圆 13"/>
            <p:cNvSpPr/>
            <p:nvPr/>
          </p:nvSpPr>
          <p:spPr>
            <a:xfrm>
              <a:off x="5006714" y="2008682"/>
              <a:ext cx="2008682" cy="2008682"/>
            </a:xfrm>
            <a:prstGeom prst="ellipse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931763" y="1933731"/>
              <a:ext cx="2158584" cy="2158584"/>
            </a:xfrm>
            <a:prstGeom prst="ellipse">
              <a:avLst/>
            </a:prstGeom>
            <a:noFill/>
            <a:ln>
              <a:solidFill>
                <a:srgbClr val="D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Group 126"/>
            <p:cNvGrpSpPr/>
            <p:nvPr/>
          </p:nvGrpSpPr>
          <p:grpSpPr>
            <a:xfrm>
              <a:off x="5693260" y="2666143"/>
              <a:ext cx="635590" cy="693760"/>
              <a:chOff x="1985963" y="2894013"/>
              <a:chExt cx="468313" cy="511175"/>
            </a:xfrm>
            <a:solidFill>
              <a:schemeClr val="bg1"/>
            </a:solidFill>
          </p:grpSpPr>
          <p:sp>
            <p:nvSpPr>
              <p:cNvPr id="17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9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709284" y="2068642"/>
            <a:ext cx="2158584" cy="2158584"/>
            <a:chOff x="8709284" y="1933731"/>
            <a:chExt cx="2158584" cy="2158584"/>
          </a:xfrm>
        </p:grpSpPr>
        <p:sp>
          <p:nvSpPr>
            <p:cNvPr id="22" name="椭圆 21"/>
            <p:cNvSpPr/>
            <p:nvPr/>
          </p:nvSpPr>
          <p:spPr>
            <a:xfrm>
              <a:off x="8784235" y="2008682"/>
              <a:ext cx="2008682" cy="2008682"/>
            </a:xfrm>
            <a:prstGeom prst="ellipse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8709284" y="1933731"/>
              <a:ext cx="2158584" cy="2158584"/>
            </a:xfrm>
            <a:prstGeom prst="ellipse">
              <a:avLst/>
            </a:prstGeom>
            <a:noFill/>
            <a:ln>
              <a:solidFill>
                <a:srgbClr val="D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Group 122"/>
            <p:cNvGrpSpPr/>
            <p:nvPr/>
          </p:nvGrpSpPr>
          <p:grpSpPr>
            <a:xfrm>
              <a:off x="9488772" y="2690082"/>
              <a:ext cx="599608" cy="606718"/>
              <a:chOff x="3500438" y="2252663"/>
              <a:chExt cx="401638" cy="406400"/>
            </a:xfrm>
            <a:solidFill>
              <a:schemeClr val="bg1"/>
            </a:solidFill>
          </p:grpSpPr>
          <p:sp>
            <p:nvSpPr>
              <p:cNvPr id="25" name="Freeform 85"/>
              <p:cNvSpPr>
                <a:spLocks noEditPoints="1"/>
              </p:cNvSpPr>
              <p:nvPr/>
            </p:nvSpPr>
            <p:spPr bwMode="auto">
              <a:xfrm>
                <a:off x="3500438" y="2562225"/>
                <a:ext cx="401638" cy="96838"/>
              </a:xfrm>
              <a:custGeom>
                <a:avLst/>
                <a:gdLst>
                  <a:gd name="T0" fmla="*/ 184 w 190"/>
                  <a:gd name="T1" fmla="*/ 0 h 45"/>
                  <a:gd name="T2" fmla="*/ 5 w 190"/>
                  <a:gd name="T3" fmla="*/ 0 h 45"/>
                  <a:gd name="T4" fmla="*/ 0 w 190"/>
                  <a:gd name="T5" fmla="*/ 5 h 45"/>
                  <a:gd name="T6" fmla="*/ 0 w 190"/>
                  <a:gd name="T7" fmla="*/ 40 h 45"/>
                  <a:gd name="T8" fmla="*/ 5 w 190"/>
                  <a:gd name="T9" fmla="*/ 45 h 45"/>
                  <a:gd name="T10" fmla="*/ 184 w 190"/>
                  <a:gd name="T11" fmla="*/ 45 h 45"/>
                  <a:gd name="T12" fmla="*/ 190 w 190"/>
                  <a:gd name="T13" fmla="*/ 40 h 45"/>
                  <a:gd name="T14" fmla="*/ 190 w 190"/>
                  <a:gd name="T15" fmla="*/ 5 h 45"/>
                  <a:gd name="T16" fmla="*/ 184 w 190"/>
                  <a:gd name="T17" fmla="*/ 0 h 45"/>
                  <a:gd name="T18" fmla="*/ 172 w 190"/>
                  <a:gd name="T19" fmla="*/ 20 h 45"/>
                  <a:gd name="T20" fmla="*/ 168 w 190"/>
                  <a:gd name="T21" fmla="*/ 24 h 45"/>
                  <a:gd name="T22" fmla="*/ 130 w 190"/>
                  <a:gd name="T23" fmla="*/ 24 h 45"/>
                  <a:gd name="T24" fmla="*/ 126 w 190"/>
                  <a:gd name="T25" fmla="*/ 20 h 45"/>
                  <a:gd name="T26" fmla="*/ 126 w 190"/>
                  <a:gd name="T27" fmla="*/ 15 h 45"/>
                  <a:gd name="T28" fmla="*/ 130 w 190"/>
                  <a:gd name="T29" fmla="*/ 11 h 45"/>
                  <a:gd name="T30" fmla="*/ 168 w 190"/>
                  <a:gd name="T31" fmla="*/ 11 h 45"/>
                  <a:gd name="T32" fmla="*/ 172 w 190"/>
                  <a:gd name="T33" fmla="*/ 15 h 45"/>
                  <a:gd name="T34" fmla="*/ 172 w 190"/>
                  <a:gd name="T3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" h="45">
                    <a:moveTo>
                      <a:pt x="18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87" y="45"/>
                      <a:pt x="190" y="43"/>
                      <a:pt x="190" y="40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2"/>
                      <a:pt x="187" y="0"/>
                      <a:pt x="184" y="0"/>
                    </a:cubicBezTo>
                    <a:close/>
                    <a:moveTo>
                      <a:pt x="172" y="20"/>
                    </a:moveTo>
                    <a:cubicBezTo>
                      <a:pt x="172" y="22"/>
                      <a:pt x="171" y="24"/>
                      <a:pt x="168" y="24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8" y="24"/>
                      <a:pt x="126" y="22"/>
                      <a:pt x="126" y="20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3"/>
                      <a:pt x="128" y="11"/>
                      <a:pt x="130" y="11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71" y="11"/>
                      <a:pt x="172" y="13"/>
                      <a:pt x="172" y="15"/>
                    </a:cubicBezTo>
                    <a:lnTo>
                      <a:pt x="172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6" name="Freeform 86"/>
              <p:cNvSpPr>
                <a:spLocks noEditPoints="1"/>
              </p:cNvSpPr>
              <p:nvPr/>
            </p:nvSpPr>
            <p:spPr bwMode="auto">
              <a:xfrm>
                <a:off x="3521076" y="2252663"/>
                <a:ext cx="358775" cy="282575"/>
              </a:xfrm>
              <a:custGeom>
                <a:avLst/>
                <a:gdLst>
                  <a:gd name="T0" fmla="*/ 162 w 169"/>
                  <a:gd name="T1" fmla="*/ 0 h 133"/>
                  <a:gd name="T2" fmla="*/ 7 w 169"/>
                  <a:gd name="T3" fmla="*/ 0 h 133"/>
                  <a:gd name="T4" fmla="*/ 0 w 169"/>
                  <a:gd name="T5" fmla="*/ 7 h 133"/>
                  <a:gd name="T6" fmla="*/ 0 w 169"/>
                  <a:gd name="T7" fmla="*/ 56 h 133"/>
                  <a:gd name="T8" fmla="*/ 0 w 169"/>
                  <a:gd name="T9" fmla="*/ 80 h 133"/>
                  <a:gd name="T10" fmla="*/ 0 w 169"/>
                  <a:gd name="T11" fmla="*/ 126 h 133"/>
                  <a:gd name="T12" fmla="*/ 7 w 169"/>
                  <a:gd name="T13" fmla="*/ 133 h 133"/>
                  <a:gd name="T14" fmla="*/ 162 w 169"/>
                  <a:gd name="T15" fmla="*/ 133 h 133"/>
                  <a:gd name="T16" fmla="*/ 169 w 169"/>
                  <a:gd name="T17" fmla="*/ 126 h 133"/>
                  <a:gd name="T18" fmla="*/ 169 w 169"/>
                  <a:gd name="T19" fmla="*/ 7 h 133"/>
                  <a:gd name="T20" fmla="*/ 162 w 169"/>
                  <a:gd name="T21" fmla="*/ 0 h 133"/>
                  <a:gd name="T22" fmla="*/ 159 w 169"/>
                  <a:gd name="T23" fmla="*/ 99 h 133"/>
                  <a:gd name="T24" fmla="*/ 152 w 169"/>
                  <a:gd name="T25" fmla="*/ 106 h 133"/>
                  <a:gd name="T26" fmla="*/ 17 w 169"/>
                  <a:gd name="T27" fmla="*/ 106 h 133"/>
                  <a:gd name="T28" fmla="*/ 10 w 169"/>
                  <a:gd name="T29" fmla="*/ 99 h 133"/>
                  <a:gd name="T30" fmla="*/ 10 w 169"/>
                  <a:gd name="T31" fmla="*/ 18 h 133"/>
                  <a:gd name="T32" fmla="*/ 17 w 169"/>
                  <a:gd name="T33" fmla="*/ 11 h 133"/>
                  <a:gd name="T34" fmla="*/ 152 w 169"/>
                  <a:gd name="T35" fmla="*/ 11 h 133"/>
                  <a:gd name="T36" fmla="*/ 159 w 169"/>
                  <a:gd name="T37" fmla="*/ 18 h 133"/>
                  <a:gd name="T38" fmla="*/ 159 w 169"/>
                  <a:gd name="T39" fmla="*/ 9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9" h="133">
                    <a:moveTo>
                      <a:pt x="1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0"/>
                      <a:pt x="3" y="133"/>
                      <a:pt x="7" y="133"/>
                    </a:cubicBezTo>
                    <a:cubicBezTo>
                      <a:pt x="162" y="133"/>
                      <a:pt x="162" y="133"/>
                      <a:pt x="162" y="133"/>
                    </a:cubicBezTo>
                    <a:cubicBezTo>
                      <a:pt x="166" y="133"/>
                      <a:pt x="169" y="130"/>
                      <a:pt x="169" y="126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9" y="3"/>
                      <a:pt x="166" y="0"/>
                      <a:pt x="162" y="0"/>
                    </a:cubicBezTo>
                    <a:close/>
                    <a:moveTo>
                      <a:pt x="159" y="99"/>
                    </a:moveTo>
                    <a:cubicBezTo>
                      <a:pt x="159" y="103"/>
                      <a:pt x="156" y="106"/>
                      <a:pt x="152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3" y="106"/>
                      <a:pt x="10" y="103"/>
                      <a:pt x="10" y="9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"/>
                      <a:pt x="13" y="11"/>
                      <a:pt x="17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6" y="11"/>
                      <a:pt x="159" y="14"/>
                      <a:pt x="159" y="18"/>
                    </a:cubicBezTo>
                    <a:cubicBezTo>
                      <a:pt x="159" y="99"/>
                      <a:pt x="159" y="99"/>
                      <a:pt x="159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7" name="Freeform 87"/>
              <p:cNvSpPr/>
              <p:nvPr/>
            </p:nvSpPr>
            <p:spPr bwMode="auto">
              <a:xfrm>
                <a:off x="3565526" y="2301875"/>
                <a:ext cx="68263" cy="55563"/>
              </a:xfrm>
              <a:custGeom>
                <a:avLst/>
                <a:gdLst>
                  <a:gd name="T0" fmla="*/ 4 w 32"/>
                  <a:gd name="T1" fmla="*/ 26 h 26"/>
                  <a:gd name="T2" fmla="*/ 1 w 32"/>
                  <a:gd name="T3" fmla="*/ 24 h 26"/>
                  <a:gd name="T4" fmla="*/ 2 w 32"/>
                  <a:gd name="T5" fmla="*/ 18 h 26"/>
                  <a:gd name="T6" fmla="*/ 25 w 32"/>
                  <a:gd name="T7" fmla="*/ 1 h 26"/>
                  <a:gd name="T8" fmla="*/ 31 w 32"/>
                  <a:gd name="T9" fmla="*/ 2 h 26"/>
                  <a:gd name="T10" fmla="*/ 30 w 32"/>
                  <a:gd name="T11" fmla="*/ 8 h 26"/>
                  <a:gd name="T12" fmla="*/ 7 w 32"/>
                  <a:gd name="T13" fmla="*/ 25 h 26"/>
                  <a:gd name="T14" fmla="*/ 4 w 32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4" y="26"/>
                    </a:moveTo>
                    <a:cubicBezTo>
                      <a:pt x="3" y="26"/>
                      <a:pt x="2" y="25"/>
                      <a:pt x="1" y="24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1" y="2"/>
                    </a:cubicBezTo>
                    <a:cubicBezTo>
                      <a:pt x="32" y="4"/>
                      <a:pt x="32" y="6"/>
                      <a:pt x="30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5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Freeform 88"/>
              <p:cNvSpPr/>
              <p:nvPr/>
            </p:nvSpPr>
            <p:spPr bwMode="auto">
              <a:xfrm>
                <a:off x="3570288" y="2311400"/>
                <a:ext cx="123825" cy="92075"/>
              </a:xfrm>
              <a:custGeom>
                <a:avLst/>
                <a:gdLst>
                  <a:gd name="T0" fmla="*/ 5 w 59"/>
                  <a:gd name="T1" fmla="*/ 44 h 44"/>
                  <a:gd name="T2" fmla="*/ 1 w 59"/>
                  <a:gd name="T3" fmla="*/ 42 h 44"/>
                  <a:gd name="T4" fmla="*/ 2 w 59"/>
                  <a:gd name="T5" fmla="*/ 36 h 44"/>
                  <a:gd name="T6" fmla="*/ 52 w 59"/>
                  <a:gd name="T7" fmla="*/ 1 h 44"/>
                  <a:gd name="T8" fmla="*/ 58 w 59"/>
                  <a:gd name="T9" fmla="*/ 2 h 44"/>
                  <a:gd name="T10" fmla="*/ 57 w 59"/>
                  <a:gd name="T11" fmla="*/ 8 h 44"/>
                  <a:gd name="T12" fmla="*/ 7 w 59"/>
                  <a:gd name="T13" fmla="*/ 43 h 44"/>
                  <a:gd name="T14" fmla="*/ 5 w 59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4">
                    <a:moveTo>
                      <a:pt x="5" y="44"/>
                    </a:moveTo>
                    <a:cubicBezTo>
                      <a:pt x="3" y="44"/>
                      <a:pt x="2" y="43"/>
                      <a:pt x="1" y="42"/>
                    </a:cubicBezTo>
                    <a:cubicBezTo>
                      <a:pt x="0" y="40"/>
                      <a:pt x="0" y="37"/>
                      <a:pt x="2" y="3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0"/>
                      <a:pt x="58" y="2"/>
                    </a:cubicBezTo>
                    <a:cubicBezTo>
                      <a:pt x="59" y="4"/>
                      <a:pt x="59" y="7"/>
                      <a:pt x="57" y="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6" y="44"/>
                      <a:pt x="5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154242" y="2068642"/>
            <a:ext cx="2158584" cy="2158584"/>
            <a:chOff x="1154242" y="1933731"/>
            <a:chExt cx="2158584" cy="2158584"/>
          </a:xfrm>
        </p:grpSpPr>
        <p:sp>
          <p:nvSpPr>
            <p:cNvPr id="30" name="椭圆 29"/>
            <p:cNvSpPr/>
            <p:nvPr/>
          </p:nvSpPr>
          <p:spPr>
            <a:xfrm>
              <a:off x="1229193" y="2008682"/>
              <a:ext cx="2008682" cy="2008682"/>
            </a:xfrm>
            <a:prstGeom prst="ellipse">
              <a:avLst/>
            </a:prstGeom>
            <a:solidFill>
              <a:srgbClr val="D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154242" y="1933731"/>
              <a:ext cx="2158584" cy="2158584"/>
            </a:xfrm>
            <a:prstGeom prst="ellipse">
              <a:avLst/>
            </a:prstGeom>
            <a:noFill/>
            <a:ln>
              <a:solidFill>
                <a:srgbClr val="D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Group 1499"/>
            <p:cNvGrpSpPr/>
            <p:nvPr/>
          </p:nvGrpSpPr>
          <p:grpSpPr>
            <a:xfrm>
              <a:off x="1980376" y="2773870"/>
              <a:ext cx="506316" cy="478306"/>
              <a:chOff x="4922838" y="4403725"/>
              <a:chExt cx="373063" cy="352425"/>
            </a:xfrm>
            <a:solidFill>
              <a:schemeClr val="bg1"/>
            </a:solidFill>
          </p:grpSpPr>
          <p:sp>
            <p:nvSpPr>
              <p:cNvPr id="33" name="Freeform 96"/>
              <p:cNvSpPr/>
              <p:nvPr/>
            </p:nvSpPr>
            <p:spPr bwMode="auto">
              <a:xfrm>
                <a:off x="4976813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4" name="Freeform 97"/>
              <p:cNvSpPr/>
              <p:nvPr/>
            </p:nvSpPr>
            <p:spPr bwMode="auto">
              <a:xfrm>
                <a:off x="4976813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9 w 33"/>
                  <a:gd name="T3" fmla="*/ 26 h 26"/>
                  <a:gd name="T4" fmla="*/ 5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5 w 33"/>
                  <a:gd name="T11" fmla="*/ 0 h 26"/>
                  <a:gd name="T12" fmla="*/ 29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9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Freeform 98"/>
              <p:cNvSpPr/>
              <p:nvPr/>
            </p:nvSpPr>
            <p:spPr bwMode="auto">
              <a:xfrm>
                <a:off x="5075238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6" name="Freeform 99"/>
              <p:cNvSpPr/>
              <p:nvPr/>
            </p:nvSpPr>
            <p:spPr bwMode="auto">
              <a:xfrm>
                <a:off x="5075238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7" name="Freeform 100"/>
              <p:cNvSpPr/>
              <p:nvPr/>
            </p:nvSpPr>
            <p:spPr bwMode="auto">
              <a:xfrm>
                <a:off x="5170488" y="45608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8" name="Freeform 101"/>
              <p:cNvSpPr/>
              <p:nvPr/>
            </p:nvSpPr>
            <p:spPr bwMode="auto">
              <a:xfrm>
                <a:off x="5170488" y="4649788"/>
                <a:ext cx="69850" cy="55563"/>
              </a:xfrm>
              <a:custGeom>
                <a:avLst/>
                <a:gdLst>
                  <a:gd name="T0" fmla="*/ 33 w 33"/>
                  <a:gd name="T1" fmla="*/ 21 h 26"/>
                  <a:gd name="T2" fmla="*/ 28 w 33"/>
                  <a:gd name="T3" fmla="*/ 26 h 26"/>
                  <a:gd name="T4" fmla="*/ 4 w 33"/>
                  <a:gd name="T5" fmla="*/ 26 h 26"/>
                  <a:gd name="T6" fmla="*/ 0 w 33"/>
                  <a:gd name="T7" fmla="*/ 21 h 26"/>
                  <a:gd name="T8" fmla="*/ 0 w 33"/>
                  <a:gd name="T9" fmla="*/ 5 h 26"/>
                  <a:gd name="T10" fmla="*/ 4 w 33"/>
                  <a:gd name="T11" fmla="*/ 0 h 26"/>
                  <a:gd name="T12" fmla="*/ 28 w 33"/>
                  <a:gd name="T13" fmla="*/ 0 h 26"/>
                  <a:gd name="T14" fmla="*/ 33 w 33"/>
                  <a:gd name="T15" fmla="*/ 5 h 26"/>
                  <a:gd name="T16" fmla="*/ 33 w 33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6">
                    <a:moveTo>
                      <a:pt x="33" y="21"/>
                    </a:moveTo>
                    <a:cubicBezTo>
                      <a:pt x="33" y="24"/>
                      <a:pt x="31" y="26"/>
                      <a:pt x="28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3" y="3"/>
                      <a:pt x="33" y="5"/>
                    </a:cubicBezTo>
                    <a:lnTo>
                      <a:pt x="33" y="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9" name="Freeform 102"/>
              <p:cNvSpPr/>
              <p:nvPr/>
            </p:nvSpPr>
            <p:spPr bwMode="auto">
              <a:xfrm>
                <a:off x="4992688" y="4403725"/>
                <a:ext cx="44450" cy="82550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0" name="Freeform 103"/>
              <p:cNvSpPr/>
              <p:nvPr/>
            </p:nvSpPr>
            <p:spPr bwMode="auto">
              <a:xfrm>
                <a:off x="5183188" y="4403725"/>
                <a:ext cx="44450" cy="82550"/>
              </a:xfrm>
              <a:custGeom>
                <a:avLst/>
                <a:gdLst>
                  <a:gd name="T0" fmla="*/ 5 w 21"/>
                  <a:gd name="T1" fmla="*/ 39 h 39"/>
                  <a:gd name="T2" fmla="*/ 0 w 21"/>
                  <a:gd name="T3" fmla="*/ 33 h 39"/>
                  <a:gd name="T4" fmla="*/ 0 w 21"/>
                  <a:gd name="T5" fmla="*/ 5 h 39"/>
                  <a:gd name="T6" fmla="*/ 5 w 21"/>
                  <a:gd name="T7" fmla="*/ 0 h 39"/>
                  <a:gd name="T8" fmla="*/ 16 w 21"/>
                  <a:gd name="T9" fmla="*/ 0 h 39"/>
                  <a:gd name="T10" fmla="*/ 21 w 21"/>
                  <a:gd name="T11" fmla="*/ 5 h 39"/>
                  <a:gd name="T12" fmla="*/ 21 w 21"/>
                  <a:gd name="T13" fmla="*/ 33 h 39"/>
                  <a:gd name="T14" fmla="*/ 16 w 21"/>
                  <a:gd name="T15" fmla="*/ 39 h 39"/>
                  <a:gd name="T16" fmla="*/ 5 w 2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39">
                    <a:moveTo>
                      <a:pt x="5" y="39"/>
                    </a:moveTo>
                    <a:cubicBezTo>
                      <a:pt x="2" y="39"/>
                      <a:pt x="0" y="36"/>
                      <a:pt x="0" y="3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9" y="0"/>
                      <a:pt x="21" y="2"/>
                      <a:pt x="21" y="5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6"/>
                      <a:pt x="19" y="39"/>
                      <a:pt x="16" y="39"/>
                    </a:cubicBezTo>
                    <a:lnTo>
                      <a:pt x="5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Freeform 104"/>
              <p:cNvSpPr>
                <a:spLocks noEditPoints="1"/>
              </p:cNvSpPr>
              <p:nvPr/>
            </p:nvSpPr>
            <p:spPr bwMode="auto">
              <a:xfrm>
                <a:off x="4922838" y="4448175"/>
                <a:ext cx="373063" cy="307975"/>
              </a:xfrm>
              <a:custGeom>
                <a:avLst/>
                <a:gdLst>
                  <a:gd name="T0" fmla="*/ 171 w 176"/>
                  <a:gd name="T1" fmla="*/ 0 h 145"/>
                  <a:gd name="T2" fmla="*/ 156 w 176"/>
                  <a:gd name="T3" fmla="*/ 0 h 145"/>
                  <a:gd name="T4" fmla="*/ 154 w 176"/>
                  <a:gd name="T5" fmla="*/ 2 h 145"/>
                  <a:gd name="T6" fmla="*/ 154 w 176"/>
                  <a:gd name="T7" fmla="*/ 11 h 145"/>
                  <a:gd name="T8" fmla="*/ 138 w 176"/>
                  <a:gd name="T9" fmla="*/ 27 h 145"/>
                  <a:gd name="T10" fmla="*/ 128 w 176"/>
                  <a:gd name="T11" fmla="*/ 27 h 145"/>
                  <a:gd name="T12" fmla="*/ 113 w 176"/>
                  <a:gd name="T13" fmla="*/ 11 h 145"/>
                  <a:gd name="T14" fmla="*/ 113 w 176"/>
                  <a:gd name="T15" fmla="*/ 3 h 145"/>
                  <a:gd name="T16" fmla="*/ 110 w 176"/>
                  <a:gd name="T17" fmla="*/ 0 h 145"/>
                  <a:gd name="T18" fmla="*/ 67 w 176"/>
                  <a:gd name="T19" fmla="*/ 0 h 145"/>
                  <a:gd name="T20" fmla="*/ 64 w 176"/>
                  <a:gd name="T21" fmla="*/ 3 h 145"/>
                  <a:gd name="T22" fmla="*/ 64 w 176"/>
                  <a:gd name="T23" fmla="*/ 11 h 145"/>
                  <a:gd name="T24" fmla="*/ 48 w 176"/>
                  <a:gd name="T25" fmla="*/ 27 h 145"/>
                  <a:gd name="T26" fmla="*/ 38 w 176"/>
                  <a:gd name="T27" fmla="*/ 27 h 145"/>
                  <a:gd name="T28" fmla="*/ 23 w 176"/>
                  <a:gd name="T29" fmla="*/ 11 h 145"/>
                  <a:gd name="T30" fmla="*/ 23 w 176"/>
                  <a:gd name="T31" fmla="*/ 3 h 145"/>
                  <a:gd name="T32" fmla="*/ 20 w 176"/>
                  <a:gd name="T33" fmla="*/ 0 h 145"/>
                  <a:gd name="T34" fmla="*/ 5 w 176"/>
                  <a:gd name="T35" fmla="*/ 0 h 145"/>
                  <a:gd name="T36" fmla="*/ 0 w 176"/>
                  <a:gd name="T37" fmla="*/ 9 h 145"/>
                  <a:gd name="T38" fmla="*/ 0 w 176"/>
                  <a:gd name="T39" fmla="*/ 143 h 145"/>
                  <a:gd name="T40" fmla="*/ 5 w 176"/>
                  <a:gd name="T41" fmla="*/ 145 h 145"/>
                  <a:gd name="T42" fmla="*/ 171 w 176"/>
                  <a:gd name="T43" fmla="*/ 145 h 145"/>
                  <a:gd name="T44" fmla="*/ 176 w 176"/>
                  <a:gd name="T45" fmla="*/ 143 h 145"/>
                  <a:gd name="T46" fmla="*/ 176 w 176"/>
                  <a:gd name="T47" fmla="*/ 9 h 145"/>
                  <a:gd name="T48" fmla="*/ 171 w 176"/>
                  <a:gd name="T49" fmla="*/ 0 h 145"/>
                  <a:gd name="T50" fmla="*/ 165 w 176"/>
                  <a:gd name="T51" fmla="*/ 128 h 145"/>
                  <a:gd name="T52" fmla="*/ 160 w 176"/>
                  <a:gd name="T53" fmla="*/ 133 h 145"/>
                  <a:gd name="T54" fmla="*/ 16 w 176"/>
                  <a:gd name="T55" fmla="*/ 133 h 145"/>
                  <a:gd name="T56" fmla="*/ 11 w 176"/>
                  <a:gd name="T57" fmla="*/ 128 h 145"/>
                  <a:gd name="T58" fmla="*/ 11 w 176"/>
                  <a:gd name="T59" fmla="*/ 45 h 145"/>
                  <a:gd name="T60" fmla="*/ 16 w 176"/>
                  <a:gd name="T61" fmla="*/ 40 h 145"/>
                  <a:gd name="T62" fmla="*/ 160 w 176"/>
                  <a:gd name="T63" fmla="*/ 40 h 145"/>
                  <a:gd name="T64" fmla="*/ 165 w 176"/>
                  <a:gd name="T65" fmla="*/ 45 h 145"/>
                  <a:gd name="T66" fmla="*/ 165 w 176"/>
                  <a:gd name="T67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45">
                    <a:moveTo>
                      <a:pt x="171" y="0"/>
                    </a:moveTo>
                    <a:cubicBezTo>
                      <a:pt x="171" y="0"/>
                      <a:pt x="163" y="0"/>
                      <a:pt x="156" y="0"/>
                    </a:cubicBezTo>
                    <a:cubicBezTo>
                      <a:pt x="155" y="0"/>
                      <a:pt x="154" y="0"/>
                      <a:pt x="154" y="2"/>
                    </a:cubicBezTo>
                    <a:cubicBezTo>
                      <a:pt x="154" y="11"/>
                      <a:pt x="154" y="11"/>
                      <a:pt x="154" y="11"/>
                    </a:cubicBezTo>
                    <a:cubicBezTo>
                      <a:pt x="154" y="20"/>
                      <a:pt x="149" y="27"/>
                      <a:pt x="138" y="27"/>
                    </a:cubicBezTo>
                    <a:cubicBezTo>
                      <a:pt x="128" y="27"/>
                      <a:pt x="128" y="27"/>
                      <a:pt x="128" y="27"/>
                    </a:cubicBezTo>
                    <a:cubicBezTo>
                      <a:pt x="118" y="27"/>
                      <a:pt x="113" y="20"/>
                      <a:pt x="113" y="1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1"/>
                      <a:pt x="112" y="0"/>
                      <a:pt x="110" y="0"/>
                    </a:cubicBezTo>
                    <a:cubicBezTo>
                      <a:pt x="98" y="0"/>
                      <a:pt x="80" y="0"/>
                      <a:pt x="67" y="0"/>
                    </a:cubicBezTo>
                    <a:cubicBezTo>
                      <a:pt x="66" y="0"/>
                      <a:pt x="64" y="0"/>
                      <a:pt x="64" y="3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20"/>
                      <a:pt x="59" y="27"/>
                      <a:pt x="48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6" y="27"/>
                      <a:pt x="23" y="20"/>
                      <a:pt x="23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13" y="0"/>
                      <a:pt x="5" y="0"/>
                      <a:pt x="5" y="0"/>
                    </a:cubicBezTo>
                    <a:cubicBezTo>
                      <a:pt x="3" y="0"/>
                      <a:pt x="0" y="3"/>
                      <a:pt x="0" y="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2"/>
                      <a:pt x="3" y="145"/>
                      <a:pt x="5" y="145"/>
                    </a:cubicBezTo>
                    <a:cubicBezTo>
                      <a:pt x="171" y="145"/>
                      <a:pt x="171" y="145"/>
                      <a:pt x="171" y="145"/>
                    </a:cubicBezTo>
                    <a:cubicBezTo>
                      <a:pt x="174" y="145"/>
                      <a:pt x="176" y="142"/>
                      <a:pt x="176" y="143"/>
                    </a:cubicBezTo>
                    <a:cubicBezTo>
                      <a:pt x="176" y="9"/>
                      <a:pt x="176" y="9"/>
                      <a:pt x="176" y="9"/>
                    </a:cubicBezTo>
                    <a:cubicBezTo>
                      <a:pt x="176" y="3"/>
                      <a:pt x="174" y="0"/>
                      <a:pt x="171" y="0"/>
                    </a:cubicBezTo>
                    <a:close/>
                    <a:moveTo>
                      <a:pt x="165" y="128"/>
                    </a:moveTo>
                    <a:cubicBezTo>
                      <a:pt x="165" y="131"/>
                      <a:pt x="163" y="133"/>
                      <a:pt x="160" y="133"/>
                    </a:cubicBezTo>
                    <a:cubicBezTo>
                      <a:pt x="16" y="133"/>
                      <a:pt x="16" y="133"/>
                      <a:pt x="16" y="133"/>
                    </a:cubicBezTo>
                    <a:cubicBezTo>
                      <a:pt x="14" y="133"/>
                      <a:pt x="11" y="131"/>
                      <a:pt x="11" y="12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40"/>
                      <a:pt x="16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3" y="40"/>
                      <a:pt x="165" y="42"/>
                      <a:pt x="165" y="45"/>
                    </a:cubicBezTo>
                    <a:cubicBezTo>
                      <a:pt x="165" y="128"/>
                      <a:pt x="165" y="128"/>
                      <a:pt x="165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1049311" y="4619631"/>
            <a:ext cx="2368446" cy="1078270"/>
            <a:chOff x="4022276" y="3504381"/>
            <a:chExt cx="2368446" cy="1078270"/>
          </a:xfrm>
        </p:grpSpPr>
        <p:sp>
          <p:nvSpPr>
            <p:cNvPr id="43" name="矩形 42"/>
            <p:cNvSpPr/>
            <p:nvPr/>
          </p:nvSpPr>
          <p:spPr>
            <a:xfrm>
              <a:off x="4331901" y="3504381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  加  标  题 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022276" y="3937491"/>
              <a:ext cx="236844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26832" y="4619631"/>
            <a:ext cx="2368446" cy="1078270"/>
            <a:chOff x="4022276" y="3504381"/>
            <a:chExt cx="2368446" cy="1078270"/>
          </a:xfrm>
        </p:grpSpPr>
        <p:sp>
          <p:nvSpPr>
            <p:cNvPr id="46" name="矩形 45"/>
            <p:cNvSpPr/>
            <p:nvPr/>
          </p:nvSpPr>
          <p:spPr>
            <a:xfrm>
              <a:off x="4331901" y="3504381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  加  标  题 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022276" y="3937491"/>
              <a:ext cx="236844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04353" y="4619631"/>
            <a:ext cx="2368446" cy="1078270"/>
            <a:chOff x="4022276" y="3504381"/>
            <a:chExt cx="2368446" cy="1078270"/>
          </a:xfrm>
        </p:grpSpPr>
        <p:sp>
          <p:nvSpPr>
            <p:cNvPr id="49" name="矩形 48"/>
            <p:cNvSpPr/>
            <p:nvPr/>
          </p:nvSpPr>
          <p:spPr>
            <a:xfrm>
              <a:off x="4331901" y="3504381"/>
              <a:ext cx="17491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添  加  标  题 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4022276" y="3937491"/>
              <a:ext cx="2368446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83753" y="346734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D50046"/>
                </a:solidFill>
                <a:latin typeface="+mn-ea"/>
              </a:rPr>
              <a:t>添加标题</a:t>
            </a:r>
            <a:endParaRPr lang="zh-CN" altLang="en-US" sz="4000" b="1" dirty="0">
              <a:solidFill>
                <a:srgbClr val="D5004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0823" y="4175231"/>
            <a:ext cx="774237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72421" y="1224641"/>
            <a:ext cx="1259174" cy="1259174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+mn-ea"/>
              </a:rPr>
              <a:t>04</a:t>
            </a:r>
            <a:endParaRPr lang="zh-CN" altLang="en-US" sz="4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conveyor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8249481" y="1655621"/>
            <a:ext cx="0" cy="5036695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8122065" y="2135306"/>
            <a:ext cx="254833" cy="25483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122065" y="3862278"/>
            <a:ext cx="254833" cy="25483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122065" y="5589249"/>
            <a:ext cx="254833" cy="254833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87606" y="203188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D50046"/>
                </a:solidFill>
              </a:rPr>
              <a:t>2015</a:t>
            </a:r>
            <a:endParaRPr lang="zh-CN" altLang="en-US" sz="2400" dirty="0">
              <a:solidFill>
                <a:srgbClr val="D50046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39185" y="375886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D50046"/>
                </a:solidFill>
              </a:rPr>
              <a:t>2016</a:t>
            </a:r>
            <a:endParaRPr lang="zh-CN" altLang="en-US" sz="2400" dirty="0">
              <a:solidFill>
                <a:srgbClr val="D50046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87606" y="548583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D50046"/>
                </a:solidFill>
              </a:rPr>
              <a:t>2017</a:t>
            </a:r>
            <a:endParaRPr lang="zh-CN" altLang="en-US" sz="2400" dirty="0">
              <a:solidFill>
                <a:srgbClr val="D50046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504314" y="2031889"/>
            <a:ext cx="3568793" cy="1106825"/>
            <a:chOff x="961114" y="4392089"/>
            <a:chExt cx="3568793" cy="1106825"/>
          </a:xfrm>
        </p:grpSpPr>
        <p:sp>
          <p:nvSpPr>
            <p:cNvPr id="19" name="矩形 18"/>
            <p:cNvSpPr/>
            <p:nvPr/>
          </p:nvSpPr>
          <p:spPr>
            <a:xfrm>
              <a:off x="96111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76140" y="3758861"/>
            <a:ext cx="3568793" cy="1106825"/>
            <a:chOff x="961114" y="4392089"/>
            <a:chExt cx="3568793" cy="1106825"/>
          </a:xfrm>
        </p:grpSpPr>
        <p:sp>
          <p:nvSpPr>
            <p:cNvPr id="22" name="矩形 21"/>
            <p:cNvSpPr/>
            <p:nvPr/>
          </p:nvSpPr>
          <p:spPr>
            <a:xfrm>
              <a:off x="311413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04314" y="5485832"/>
            <a:ext cx="3568793" cy="1106825"/>
            <a:chOff x="961114" y="4392089"/>
            <a:chExt cx="3568793" cy="1106825"/>
          </a:xfrm>
        </p:grpSpPr>
        <p:sp>
          <p:nvSpPr>
            <p:cNvPr id="25" name="矩形 24"/>
            <p:cNvSpPr/>
            <p:nvPr/>
          </p:nvSpPr>
          <p:spPr>
            <a:xfrm>
              <a:off x="961115" y="439208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400" b="1" dirty="0">
                <a:solidFill>
                  <a:srgbClr val="D50046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61114" y="4853754"/>
              <a:ext cx="356879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1801952"/>
            <a:ext cx="4535821" cy="4630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/>
        </p:nvSpPr>
        <p:spPr>
          <a:xfrm>
            <a:off x="2572211" y="1125025"/>
            <a:ext cx="9009089" cy="4721902"/>
          </a:xfrm>
          <a:prstGeom prst="roundRect">
            <a:avLst>
              <a:gd name="adj" fmla="val 5238"/>
            </a:avLst>
          </a:prstGeom>
          <a:solidFill>
            <a:srgbClr val="D50046">
              <a:alpha val="40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89" y="653600"/>
            <a:ext cx="3285645" cy="56647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631960" y="2053652"/>
            <a:ext cx="3055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n-ea"/>
              </a:rPr>
              <a:t>CONTENTS</a:t>
            </a:r>
            <a:endParaRPr lang="zh-CN" altLang="en-US" sz="40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721902" y="3043004"/>
            <a:ext cx="60110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4702476" y="3506188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01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89422" y="3506188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02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02476" y="4359145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03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89422" y="4359145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04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添加标题内容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圆角矩形 2"/>
          <p:cNvSpPr/>
          <p:nvPr/>
        </p:nvSpPr>
        <p:spPr>
          <a:xfrm>
            <a:off x="3812104" y="2071498"/>
            <a:ext cx="1799772" cy="4064000"/>
          </a:xfrm>
          <a:prstGeom prst="roundRect">
            <a:avLst>
              <a:gd name="adj" fmla="val 50000"/>
            </a:avLst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圆角矩形 9"/>
          <p:cNvSpPr/>
          <p:nvPr/>
        </p:nvSpPr>
        <p:spPr>
          <a:xfrm>
            <a:off x="6656904" y="2071498"/>
            <a:ext cx="1799772" cy="4064000"/>
          </a:xfrm>
          <a:prstGeom prst="roundRect">
            <a:avLst>
              <a:gd name="adj" fmla="val 50000"/>
            </a:avLst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13852" y="4570449"/>
            <a:ext cx="1285876" cy="1285876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913852" y="2285008"/>
            <a:ext cx="1285876" cy="1285876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1506" y="2285008"/>
            <a:ext cx="2882124" cy="1207838"/>
            <a:chOff x="771526" y="1955224"/>
            <a:chExt cx="2882124" cy="1207838"/>
          </a:xfrm>
        </p:grpSpPr>
        <p:sp>
          <p:nvSpPr>
            <p:cNvPr id="11" name="矩形 10"/>
            <p:cNvSpPr/>
            <p:nvPr/>
          </p:nvSpPr>
          <p:spPr>
            <a:xfrm>
              <a:off x="1963764" y="1955224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71526" y="2333117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01505" y="4647435"/>
            <a:ext cx="2882124" cy="1207838"/>
            <a:chOff x="771525" y="4317651"/>
            <a:chExt cx="2882124" cy="1207838"/>
          </a:xfrm>
        </p:grpSpPr>
        <p:sp>
          <p:nvSpPr>
            <p:cNvPr id="14" name="矩形 13"/>
            <p:cNvSpPr/>
            <p:nvPr/>
          </p:nvSpPr>
          <p:spPr>
            <a:xfrm>
              <a:off x="1963763" y="4317651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71525" y="4695544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698947" y="2285008"/>
            <a:ext cx="2882123" cy="1207838"/>
            <a:chOff x="8668967" y="1955224"/>
            <a:chExt cx="2882123" cy="1207838"/>
          </a:xfrm>
        </p:grpSpPr>
        <p:sp>
          <p:nvSpPr>
            <p:cNvPr id="17" name="矩形 16"/>
            <p:cNvSpPr/>
            <p:nvPr/>
          </p:nvSpPr>
          <p:spPr>
            <a:xfrm>
              <a:off x="8668967" y="1955224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668967" y="2333117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98947" y="4647435"/>
            <a:ext cx="2882123" cy="1207838"/>
            <a:chOff x="8668967" y="4317651"/>
            <a:chExt cx="2882123" cy="1207838"/>
          </a:xfrm>
        </p:grpSpPr>
        <p:sp>
          <p:nvSpPr>
            <p:cNvPr id="20" name="矩形 19"/>
            <p:cNvSpPr/>
            <p:nvPr/>
          </p:nvSpPr>
          <p:spPr>
            <a:xfrm>
              <a:off x="8668967" y="4317651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668967" y="4695544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69052" y="4570449"/>
            <a:ext cx="1285876" cy="1285876"/>
            <a:chOff x="4039072" y="4240665"/>
            <a:chExt cx="1285876" cy="1285876"/>
          </a:xfrm>
        </p:grpSpPr>
        <p:sp>
          <p:nvSpPr>
            <p:cNvPr id="23" name="椭圆 22"/>
            <p:cNvSpPr/>
            <p:nvPr/>
          </p:nvSpPr>
          <p:spPr>
            <a:xfrm>
              <a:off x="4039072" y="4240665"/>
              <a:ext cx="1285876" cy="128587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04"/>
            <p:cNvSpPr>
              <a:spLocks noEditPoints="1"/>
            </p:cNvSpPr>
            <p:nvPr/>
          </p:nvSpPr>
          <p:spPr bwMode="auto">
            <a:xfrm>
              <a:off x="4502986" y="4685165"/>
              <a:ext cx="342900" cy="396875"/>
            </a:xfrm>
            <a:custGeom>
              <a:avLst/>
              <a:gdLst>
                <a:gd name="T0" fmla="*/ 61 w 173"/>
                <a:gd name="T1" fmla="*/ 96 h 200"/>
                <a:gd name="T2" fmla="*/ 53 w 173"/>
                <a:gd name="T3" fmla="*/ 96 h 200"/>
                <a:gd name="T4" fmla="*/ 53 w 173"/>
                <a:gd name="T5" fmla="*/ 112 h 200"/>
                <a:gd name="T6" fmla="*/ 36 w 173"/>
                <a:gd name="T7" fmla="*/ 112 h 200"/>
                <a:gd name="T8" fmla="*/ 36 w 173"/>
                <a:gd name="T9" fmla="*/ 120 h 200"/>
                <a:gd name="T10" fmla="*/ 53 w 173"/>
                <a:gd name="T11" fmla="*/ 120 h 200"/>
                <a:gd name="T12" fmla="*/ 53 w 173"/>
                <a:gd name="T13" fmla="*/ 136 h 200"/>
                <a:gd name="T14" fmla="*/ 61 w 173"/>
                <a:gd name="T15" fmla="*/ 136 h 200"/>
                <a:gd name="T16" fmla="*/ 61 w 173"/>
                <a:gd name="T17" fmla="*/ 120 h 200"/>
                <a:gd name="T18" fmla="*/ 77 w 173"/>
                <a:gd name="T19" fmla="*/ 120 h 200"/>
                <a:gd name="T20" fmla="*/ 77 w 173"/>
                <a:gd name="T21" fmla="*/ 112 h 200"/>
                <a:gd name="T22" fmla="*/ 61 w 173"/>
                <a:gd name="T23" fmla="*/ 112 h 200"/>
                <a:gd name="T24" fmla="*/ 61 w 173"/>
                <a:gd name="T25" fmla="*/ 96 h 200"/>
                <a:gd name="T26" fmla="*/ 41 w 173"/>
                <a:gd name="T27" fmla="*/ 32 h 200"/>
                <a:gd name="T28" fmla="*/ 73 w 173"/>
                <a:gd name="T29" fmla="*/ 32 h 200"/>
                <a:gd name="T30" fmla="*/ 89 w 173"/>
                <a:gd name="T31" fmla="*/ 16 h 200"/>
                <a:gd name="T32" fmla="*/ 73 w 173"/>
                <a:gd name="T33" fmla="*/ 0 h 200"/>
                <a:gd name="T34" fmla="*/ 41 w 173"/>
                <a:gd name="T35" fmla="*/ 0 h 200"/>
                <a:gd name="T36" fmla="*/ 25 w 173"/>
                <a:gd name="T37" fmla="*/ 16 h 200"/>
                <a:gd name="T38" fmla="*/ 41 w 173"/>
                <a:gd name="T39" fmla="*/ 32 h 200"/>
                <a:gd name="T40" fmla="*/ 85 w 173"/>
                <a:gd name="T41" fmla="*/ 39 h 200"/>
                <a:gd name="T42" fmla="*/ 27 w 173"/>
                <a:gd name="T43" fmla="*/ 39 h 200"/>
                <a:gd name="T44" fmla="*/ 0 w 173"/>
                <a:gd name="T45" fmla="*/ 165 h 200"/>
                <a:gd name="T46" fmla="*/ 1 w 173"/>
                <a:gd name="T47" fmla="*/ 165 h 200"/>
                <a:gd name="T48" fmla="*/ 1 w 173"/>
                <a:gd name="T49" fmla="*/ 180 h 200"/>
                <a:gd name="T50" fmla="*/ 21 w 173"/>
                <a:gd name="T51" fmla="*/ 200 h 200"/>
                <a:gd name="T52" fmla="*/ 93 w 173"/>
                <a:gd name="T53" fmla="*/ 200 h 200"/>
                <a:gd name="T54" fmla="*/ 113 w 173"/>
                <a:gd name="T55" fmla="*/ 180 h 200"/>
                <a:gd name="T56" fmla="*/ 113 w 173"/>
                <a:gd name="T57" fmla="*/ 160 h 200"/>
                <a:gd name="T58" fmla="*/ 112 w 173"/>
                <a:gd name="T59" fmla="*/ 155 h 200"/>
                <a:gd name="T60" fmla="*/ 85 w 173"/>
                <a:gd name="T61" fmla="*/ 39 h 200"/>
                <a:gd name="T62" fmla="*/ 56 w 173"/>
                <a:gd name="T63" fmla="*/ 147 h 200"/>
                <a:gd name="T64" fmla="*/ 24 w 173"/>
                <a:gd name="T65" fmla="*/ 115 h 200"/>
                <a:gd name="T66" fmla="*/ 56 w 173"/>
                <a:gd name="T67" fmla="*/ 83 h 200"/>
                <a:gd name="T68" fmla="*/ 88 w 173"/>
                <a:gd name="T69" fmla="*/ 115 h 200"/>
                <a:gd name="T70" fmla="*/ 56 w 173"/>
                <a:gd name="T71" fmla="*/ 147 h 200"/>
                <a:gd name="T72" fmla="*/ 145 w 173"/>
                <a:gd name="T73" fmla="*/ 23 h 200"/>
                <a:gd name="T74" fmla="*/ 116 w 173"/>
                <a:gd name="T75" fmla="*/ 70 h 200"/>
                <a:gd name="T76" fmla="*/ 133 w 173"/>
                <a:gd name="T77" fmla="*/ 112 h 200"/>
                <a:gd name="T78" fmla="*/ 132 w 173"/>
                <a:gd name="T79" fmla="*/ 175 h 200"/>
                <a:gd name="T80" fmla="*/ 144 w 173"/>
                <a:gd name="T81" fmla="*/ 185 h 200"/>
                <a:gd name="T82" fmla="*/ 157 w 173"/>
                <a:gd name="T83" fmla="*/ 175 h 200"/>
                <a:gd name="T84" fmla="*/ 157 w 173"/>
                <a:gd name="T85" fmla="*/ 111 h 200"/>
                <a:gd name="T86" fmla="*/ 173 w 173"/>
                <a:gd name="T87" fmla="*/ 70 h 200"/>
                <a:gd name="T88" fmla="*/ 145 w 173"/>
                <a:gd name="T89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200">
                  <a:moveTo>
                    <a:pt x="61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61" y="112"/>
                    <a:pt x="61" y="112"/>
                    <a:pt x="61" y="112"/>
                  </a:cubicBezTo>
                  <a:lnTo>
                    <a:pt x="61" y="96"/>
                  </a:lnTo>
                  <a:close/>
                  <a:moveTo>
                    <a:pt x="41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81" y="32"/>
                    <a:pt x="89" y="25"/>
                    <a:pt x="89" y="16"/>
                  </a:cubicBezTo>
                  <a:cubicBezTo>
                    <a:pt x="89" y="7"/>
                    <a:pt x="81" y="0"/>
                    <a:pt x="7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5" y="7"/>
                    <a:pt x="25" y="16"/>
                  </a:cubicBezTo>
                  <a:cubicBezTo>
                    <a:pt x="25" y="25"/>
                    <a:pt x="32" y="32"/>
                    <a:pt x="41" y="32"/>
                  </a:cubicBezTo>
                  <a:close/>
                  <a:moveTo>
                    <a:pt x="85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0" y="63"/>
                    <a:pt x="0" y="165"/>
                  </a:cubicBezTo>
                  <a:cubicBezTo>
                    <a:pt x="1" y="165"/>
                    <a:pt x="1" y="165"/>
                    <a:pt x="1" y="165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91"/>
                    <a:pt x="9" y="200"/>
                    <a:pt x="21" y="200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104" y="200"/>
                    <a:pt x="113" y="191"/>
                    <a:pt x="113" y="180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13" y="158"/>
                    <a:pt x="112" y="156"/>
                    <a:pt x="112" y="155"/>
                  </a:cubicBezTo>
                  <a:cubicBezTo>
                    <a:pt x="110" y="61"/>
                    <a:pt x="85" y="39"/>
                    <a:pt x="85" y="39"/>
                  </a:cubicBezTo>
                  <a:close/>
                  <a:moveTo>
                    <a:pt x="56" y="147"/>
                  </a:moveTo>
                  <a:cubicBezTo>
                    <a:pt x="38" y="147"/>
                    <a:pt x="24" y="133"/>
                    <a:pt x="24" y="115"/>
                  </a:cubicBezTo>
                  <a:cubicBezTo>
                    <a:pt x="24" y="97"/>
                    <a:pt x="38" y="83"/>
                    <a:pt x="56" y="83"/>
                  </a:cubicBezTo>
                  <a:cubicBezTo>
                    <a:pt x="74" y="83"/>
                    <a:pt x="88" y="97"/>
                    <a:pt x="88" y="115"/>
                  </a:cubicBezTo>
                  <a:cubicBezTo>
                    <a:pt x="88" y="133"/>
                    <a:pt x="74" y="147"/>
                    <a:pt x="56" y="147"/>
                  </a:cubicBezTo>
                  <a:close/>
                  <a:moveTo>
                    <a:pt x="145" y="23"/>
                  </a:moveTo>
                  <a:cubicBezTo>
                    <a:pt x="130" y="23"/>
                    <a:pt x="116" y="45"/>
                    <a:pt x="116" y="70"/>
                  </a:cubicBezTo>
                  <a:cubicBezTo>
                    <a:pt x="116" y="89"/>
                    <a:pt x="124" y="104"/>
                    <a:pt x="133" y="112"/>
                  </a:cubicBezTo>
                  <a:cubicBezTo>
                    <a:pt x="132" y="175"/>
                    <a:pt x="132" y="175"/>
                    <a:pt x="132" y="175"/>
                  </a:cubicBezTo>
                  <a:cubicBezTo>
                    <a:pt x="132" y="181"/>
                    <a:pt x="138" y="185"/>
                    <a:pt x="144" y="185"/>
                  </a:cubicBezTo>
                  <a:cubicBezTo>
                    <a:pt x="150" y="185"/>
                    <a:pt x="157" y="181"/>
                    <a:pt x="157" y="175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65" y="103"/>
                    <a:pt x="173" y="87"/>
                    <a:pt x="173" y="70"/>
                  </a:cubicBezTo>
                  <a:cubicBezTo>
                    <a:pt x="173" y="45"/>
                    <a:pt x="160" y="23"/>
                    <a:pt x="14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69052" y="2285008"/>
            <a:ext cx="1285876" cy="1285876"/>
            <a:chOff x="4039072" y="1955224"/>
            <a:chExt cx="1285876" cy="1285876"/>
          </a:xfrm>
        </p:grpSpPr>
        <p:sp>
          <p:nvSpPr>
            <p:cNvPr id="26" name="椭圆 25"/>
            <p:cNvSpPr/>
            <p:nvPr/>
          </p:nvSpPr>
          <p:spPr>
            <a:xfrm>
              <a:off x="4039072" y="1955224"/>
              <a:ext cx="1285876" cy="128587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105"/>
            <p:cNvSpPr/>
            <p:nvPr/>
          </p:nvSpPr>
          <p:spPr bwMode="auto">
            <a:xfrm>
              <a:off x="4489922" y="2358090"/>
              <a:ext cx="384175" cy="390525"/>
            </a:xfrm>
            <a:custGeom>
              <a:avLst/>
              <a:gdLst>
                <a:gd name="T0" fmla="*/ 95 w 194"/>
                <a:gd name="T1" fmla="*/ 95 h 197"/>
                <a:gd name="T2" fmla="*/ 99 w 194"/>
                <a:gd name="T3" fmla="*/ 88 h 197"/>
                <a:gd name="T4" fmla="*/ 69 w 194"/>
                <a:gd name="T5" fmla="*/ 71 h 197"/>
                <a:gd name="T6" fmla="*/ 66 w 194"/>
                <a:gd name="T7" fmla="*/ 78 h 197"/>
                <a:gd name="T8" fmla="*/ 53 w 194"/>
                <a:gd name="T9" fmla="*/ 70 h 197"/>
                <a:gd name="T10" fmla="*/ 46 w 194"/>
                <a:gd name="T11" fmla="*/ 97 h 197"/>
                <a:gd name="T12" fmla="*/ 98 w 194"/>
                <a:gd name="T13" fmla="*/ 149 h 197"/>
                <a:gd name="T14" fmla="*/ 139 w 194"/>
                <a:gd name="T15" fmla="*/ 129 h 197"/>
                <a:gd name="T16" fmla="*/ 126 w 194"/>
                <a:gd name="T17" fmla="*/ 129 h 197"/>
                <a:gd name="T18" fmla="*/ 106 w 194"/>
                <a:gd name="T19" fmla="*/ 109 h 197"/>
                <a:gd name="T20" fmla="*/ 194 w 194"/>
                <a:gd name="T21" fmla="*/ 109 h 197"/>
                <a:gd name="T22" fmla="*/ 174 w 194"/>
                <a:gd name="T23" fmla="*/ 129 h 197"/>
                <a:gd name="T24" fmla="*/ 161 w 194"/>
                <a:gd name="T25" fmla="*/ 129 h 197"/>
                <a:gd name="T26" fmla="*/ 114 w 194"/>
                <a:gd name="T27" fmla="*/ 166 h 197"/>
                <a:gd name="T28" fmla="*/ 114 w 194"/>
                <a:gd name="T29" fmla="*/ 181 h 197"/>
                <a:gd name="T30" fmla="*/ 129 w 194"/>
                <a:gd name="T31" fmla="*/ 181 h 197"/>
                <a:gd name="T32" fmla="*/ 138 w 194"/>
                <a:gd name="T33" fmla="*/ 197 h 197"/>
                <a:gd name="T34" fmla="*/ 58 w 194"/>
                <a:gd name="T35" fmla="*/ 197 h 197"/>
                <a:gd name="T36" fmla="*/ 66 w 194"/>
                <a:gd name="T37" fmla="*/ 181 h 197"/>
                <a:gd name="T38" fmla="*/ 82 w 194"/>
                <a:gd name="T39" fmla="*/ 181 h 197"/>
                <a:gd name="T40" fmla="*/ 82 w 194"/>
                <a:gd name="T41" fmla="*/ 166 h 197"/>
                <a:gd name="T42" fmla="*/ 27 w 194"/>
                <a:gd name="T43" fmla="*/ 97 h 197"/>
                <a:gd name="T44" fmla="*/ 37 w 194"/>
                <a:gd name="T45" fmla="*/ 61 h 197"/>
                <a:gd name="T46" fmla="*/ 32 w 194"/>
                <a:gd name="T47" fmla="*/ 58 h 197"/>
                <a:gd name="T48" fmla="*/ 36 w 194"/>
                <a:gd name="T49" fmla="*/ 51 h 197"/>
                <a:gd name="T50" fmla="*/ 22 w 194"/>
                <a:gd name="T51" fmla="*/ 43 h 197"/>
                <a:gd name="T52" fmla="*/ 22 w 194"/>
                <a:gd name="T53" fmla="*/ 43 h 197"/>
                <a:gd name="T54" fmla="*/ 0 w 194"/>
                <a:gd name="T55" fmla="*/ 40 h 197"/>
                <a:gd name="T56" fmla="*/ 24 w 194"/>
                <a:gd name="T57" fmla="*/ 0 h 197"/>
                <a:gd name="T58" fmla="*/ 38 w 194"/>
                <a:gd name="T59" fmla="*/ 16 h 197"/>
                <a:gd name="T60" fmla="*/ 38 w 194"/>
                <a:gd name="T61" fmla="*/ 16 h 197"/>
                <a:gd name="T62" fmla="*/ 52 w 194"/>
                <a:gd name="T63" fmla="*/ 24 h 197"/>
                <a:gd name="T64" fmla="*/ 55 w 194"/>
                <a:gd name="T65" fmla="*/ 18 h 197"/>
                <a:gd name="T66" fmla="*/ 89 w 194"/>
                <a:gd name="T67" fmla="*/ 37 h 197"/>
                <a:gd name="T68" fmla="*/ 85 w 194"/>
                <a:gd name="T69" fmla="*/ 44 h 197"/>
                <a:gd name="T70" fmla="*/ 115 w 194"/>
                <a:gd name="T71" fmla="*/ 61 h 197"/>
                <a:gd name="T72" fmla="*/ 118 w 194"/>
                <a:gd name="T73" fmla="*/ 54 h 197"/>
                <a:gd name="T74" fmla="*/ 136 w 194"/>
                <a:gd name="T75" fmla="*/ 64 h 197"/>
                <a:gd name="T76" fmla="*/ 113 w 194"/>
                <a:gd name="T77" fmla="*/ 105 h 197"/>
                <a:gd name="T78" fmla="*/ 95 w 194"/>
                <a:gd name="T79" fmla="*/ 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197">
                  <a:moveTo>
                    <a:pt x="95" y="95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78"/>
                    <a:pt x="46" y="88"/>
                    <a:pt x="46" y="97"/>
                  </a:cubicBezTo>
                  <a:cubicBezTo>
                    <a:pt x="46" y="126"/>
                    <a:pt x="69" y="149"/>
                    <a:pt x="98" y="149"/>
                  </a:cubicBezTo>
                  <a:cubicBezTo>
                    <a:pt x="114" y="149"/>
                    <a:pt x="129" y="141"/>
                    <a:pt x="139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15" y="129"/>
                    <a:pt x="106" y="120"/>
                    <a:pt x="106" y="109"/>
                  </a:cubicBezTo>
                  <a:cubicBezTo>
                    <a:pt x="143" y="109"/>
                    <a:pt x="162" y="109"/>
                    <a:pt x="194" y="109"/>
                  </a:cubicBezTo>
                  <a:cubicBezTo>
                    <a:pt x="194" y="120"/>
                    <a:pt x="185" y="129"/>
                    <a:pt x="174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52" y="147"/>
                    <a:pt x="135" y="161"/>
                    <a:pt x="114" y="166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4" y="181"/>
                    <a:pt x="122" y="181"/>
                    <a:pt x="129" y="181"/>
                  </a:cubicBezTo>
                  <a:cubicBezTo>
                    <a:pt x="137" y="181"/>
                    <a:pt x="138" y="197"/>
                    <a:pt x="138" y="197"/>
                  </a:cubicBezTo>
                  <a:cubicBezTo>
                    <a:pt x="58" y="197"/>
                    <a:pt x="58" y="197"/>
                    <a:pt x="58" y="197"/>
                  </a:cubicBezTo>
                  <a:cubicBezTo>
                    <a:pt x="58" y="197"/>
                    <a:pt x="56" y="181"/>
                    <a:pt x="66" y="181"/>
                  </a:cubicBezTo>
                  <a:cubicBezTo>
                    <a:pt x="76" y="181"/>
                    <a:pt x="82" y="181"/>
                    <a:pt x="82" y="181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50" y="159"/>
                    <a:pt x="27" y="131"/>
                    <a:pt x="27" y="97"/>
                  </a:cubicBezTo>
                  <a:cubicBezTo>
                    <a:pt x="27" y="84"/>
                    <a:pt x="31" y="72"/>
                    <a:pt x="37" y="61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13" y="105"/>
                    <a:pt x="113" y="105"/>
                    <a:pt x="113" y="105"/>
                  </a:cubicBezTo>
                  <a:lnTo>
                    <a:pt x="95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" name="Freeform 103"/>
          <p:cNvSpPr>
            <a:spLocks noEditPoints="1"/>
          </p:cNvSpPr>
          <p:nvPr/>
        </p:nvSpPr>
        <p:spPr bwMode="auto">
          <a:xfrm>
            <a:off x="7363115" y="5025328"/>
            <a:ext cx="395288" cy="396875"/>
          </a:xfrm>
          <a:custGeom>
            <a:avLst/>
            <a:gdLst>
              <a:gd name="T0" fmla="*/ 160 w 200"/>
              <a:gd name="T1" fmla="*/ 200 h 200"/>
              <a:gd name="T2" fmla="*/ 40 w 200"/>
              <a:gd name="T3" fmla="*/ 200 h 200"/>
              <a:gd name="T4" fmla="*/ 0 w 200"/>
              <a:gd name="T5" fmla="*/ 160 h 200"/>
              <a:gd name="T6" fmla="*/ 0 w 200"/>
              <a:gd name="T7" fmla="*/ 40 h 200"/>
              <a:gd name="T8" fmla="*/ 40 w 200"/>
              <a:gd name="T9" fmla="*/ 0 h 200"/>
              <a:gd name="T10" fmla="*/ 160 w 200"/>
              <a:gd name="T11" fmla="*/ 0 h 200"/>
              <a:gd name="T12" fmla="*/ 200 w 200"/>
              <a:gd name="T13" fmla="*/ 40 h 200"/>
              <a:gd name="T14" fmla="*/ 200 w 200"/>
              <a:gd name="T15" fmla="*/ 160 h 200"/>
              <a:gd name="T16" fmla="*/ 160 w 200"/>
              <a:gd name="T17" fmla="*/ 200 h 200"/>
              <a:gd name="T18" fmla="*/ 160 w 200"/>
              <a:gd name="T19" fmla="*/ 40 h 200"/>
              <a:gd name="T20" fmla="*/ 120 w 200"/>
              <a:gd name="T21" fmla="*/ 40 h 200"/>
              <a:gd name="T22" fmla="*/ 120 w 200"/>
              <a:gd name="T23" fmla="*/ 88 h 200"/>
              <a:gd name="T24" fmla="*/ 80 w 200"/>
              <a:gd name="T25" fmla="*/ 88 h 200"/>
              <a:gd name="T26" fmla="*/ 80 w 200"/>
              <a:gd name="T27" fmla="*/ 40 h 200"/>
              <a:gd name="T28" fmla="*/ 40 w 200"/>
              <a:gd name="T29" fmla="*/ 40 h 200"/>
              <a:gd name="T30" fmla="*/ 40 w 200"/>
              <a:gd name="T31" fmla="*/ 160 h 200"/>
              <a:gd name="T32" fmla="*/ 80 w 200"/>
              <a:gd name="T33" fmla="*/ 160 h 200"/>
              <a:gd name="T34" fmla="*/ 80 w 200"/>
              <a:gd name="T35" fmla="*/ 112 h 200"/>
              <a:gd name="T36" fmla="*/ 120 w 200"/>
              <a:gd name="T37" fmla="*/ 112 h 200"/>
              <a:gd name="T38" fmla="*/ 120 w 200"/>
              <a:gd name="T39" fmla="*/ 160 h 200"/>
              <a:gd name="T40" fmla="*/ 160 w 200"/>
              <a:gd name="T41" fmla="*/ 160 h 200"/>
              <a:gd name="T42" fmla="*/ 160 w 200"/>
              <a:gd name="T43" fmla="*/ 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0" h="200">
                <a:moveTo>
                  <a:pt x="160" y="200"/>
                </a:moveTo>
                <a:cubicBezTo>
                  <a:pt x="40" y="200"/>
                  <a:pt x="40" y="200"/>
                  <a:pt x="40" y="200"/>
                </a:cubicBezTo>
                <a:cubicBezTo>
                  <a:pt x="17" y="200"/>
                  <a:pt x="0" y="182"/>
                  <a:pt x="0" y="1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7" y="0"/>
                  <a:pt x="4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82" y="0"/>
                  <a:pt x="200" y="18"/>
                  <a:pt x="200" y="40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0" y="182"/>
                  <a:pt x="182" y="200"/>
                  <a:pt x="160" y="200"/>
                </a:cubicBezTo>
                <a:close/>
                <a:moveTo>
                  <a:pt x="160" y="40"/>
                </a:moveTo>
                <a:cubicBezTo>
                  <a:pt x="120" y="40"/>
                  <a:pt x="120" y="40"/>
                  <a:pt x="120" y="4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40"/>
                  <a:pt x="80" y="40"/>
                  <a:pt x="8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Freeform 95"/>
          <p:cNvSpPr>
            <a:spLocks noEditPoints="1"/>
          </p:cNvSpPr>
          <p:nvPr/>
        </p:nvSpPr>
        <p:spPr bwMode="auto">
          <a:xfrm>
            <a:off x="7363115" y="2705336"/>
            <a:ext cx="387350" cy="355600"/>
          </a:xfrm>
          <a:custGeom>
            <a:avLst/>
            <a:gdLst>
              <a:gd name="T0" fmla="*/ 156 w 196"/>
              <a:gd name="T1" fmla="*/ 121 h 179"/>
              <a:gd name="T2" fmla="*/ 82 w 196"/>
              <a:gd name="T3" fmla="*/ 148 h 179"/>
              <a:gd name="T4" fmla="*/ 18 w 196"/>
              <a:gd name="T5" fmla="*/ 148 h 179"/>
              <a:gd name="T6" fmla="*/ 0 w 196"/>
              <a:gd name="T7" fmla="*/ 136 h 179"/>
              <a:gd name="T8" fmla="*/ 13 w 196"/>
              <a:gd name="T9" fmla="*/ 40 h 179"/>
              <a:gd name="T10" fmla="*/ 188 w 196"/>
              <a:gd name="T11" fmla="*/ 95 h 179"/>
              <a:gd name="T12" fmla="*/ 196 w 196"/>
              <a:gd name="T13" fmla="*/ 148 h 179"/>
              <a:gd name="T14" fmla="*/ 56 w 196"/>
              <a:gd name="T15" fmla="*/ 51 h 179"/>
              <a:gd name="T16" fmla="*/ 56 w 196"/>
              <a:gd name="T17" fmla="*/ 108 h 179"/>
              <a:gd name="T18" fmla="*/ 56 w 196"/>
              <a:gd name="T19" fmla="*/ 51 h 179"/>
              <a:gd name="T20" fmla="*/ 108 w 196"/>
              <a:gd name="T21" fmla="*/ 48 h 179"/>
              <a:gd name="T22" fmla="*/ 136 w 196"/>
              <a:gd name="T23" fmla="*/ 92 h 179"/>
              <a:gd name="T24" fmla="*/ 148 w 196"/>
              <a:gd name="T25" fmla="*/ 48 h 179"/>
              <a:gd name="T26" fmla="*/ 144 w 196"/>
              <a:gd name="T27" fmla="*/ 92 h 179"/>
              <a:gd name="T28" fmla="*/ 148 w 196"/>
              <a:gd name="T29" fmla="*/ 48 h 179"/>
              <a:gd name="T30" fmla="*/ 52 w 196"/>
              <a:gd name="T31" fmla="*/ 100 h 179"/>
              <a:gd name="T32" fmla="*/ 36 w 196"/>
              <a:gd name="T33" fmla="*/ 84 h 179"/>
              <a:gd name="T34" fmla="*/ 52 w 196"/>
              <a:gd name="T35" fmla="*/ 76 h 179"/>
              <a:gd name="T36" fmla="*/ 60 w 196"/>
              <a:gd name="T37" fmla="*/ 60 h 179"/>
              <a:gd name="T38" fmla="*/ 76 w 196"/>
              <a:gd name="T39" fmla="*/ 76 h 179"/>
              <a:gd name="T40" fmla="*/ 60 w 196"/>
              <a:gd name="T41" fmla="*/ 84 h 179"/>
              <a:gd name="T42" fmla="*/ 104 w 196"/>
              <a:gd name="T43" fmla="*/ 18 h 179"/>
              <a:gd name="T44" fmla="*/ 140 w 196"/>
              <a:gd name="T45" fmla="*/ 18 h 179"/>
              <a:gd name="T46" fmla="*/ 104 w 196"/>
              <a:gd name="T47" fmla="*/ 36 h 179"/>
              <a:gd name="T48" fmla="*/ 124 w 196"/>
              <a:gd name="T49" fmla="*/ 32 h 179"/>
              <a:gd name="T50" fmla="*/ 132 w 196"/>
              <a:gd name="T51" fmla="*/ 22 h 179"/>
              <a:gd name="T52" fmla="*/ 124 w 196"/>
              <a:gd name="T53" fmla="*/ 32 h 179"/>
              <a:gd name="T54" fmla="*/ 74 w 196"/>
              <a:gd name="T55" fmla="*/ 155 h 179"/>
              <a:gd name="T56" fmla="*/ 25 w 196"/>
              <a:gd name="T57" fmla="*/ 155 h 179"/>
              <a:gd name="T58" fmla="*/ 49 w 196"/>
              <a:gd name="T59" fmla="*/ 166 h 179"/>
              <a:gd name="T60" fmla="*/ 49 w 196"/>
              <a:gd name="T61" fmla="*/ 143 h 179"/>
              <a:gd name="T62" fmla="*/ 49 w 196"/>
              <a:gd name="T63" fmla="*/ 166 h 179"/>
              <a:gd name="T64" fmla="*/ 179 w 196"/>
              <a:gd name="T65" fmla="*/ 155 h 179"/>
              <a:gd name="T66" fmla="*/ 131 w 196"/>
              <a:gd name="T67" fmla="*/ 155 h 179"/>
              <a:gd name="T68" fmla="*/ 155 w 196"/>
              <a:gd name="T69" fmla="*/ 166 h 179"/>
              <a:gd name="T70" fmla="*/ 155 w 196"/>
              <a:gd name="T71" fmla="*/ 143 h 179"/>
              <a:gd name="T72" fmla="*/ 155 w 196"/>
              <a:gd name="T73" fmla="*/ 16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79">
                <a:moveTo>
                  <a:pt x="188" y="148"/>
                </a:moveTo>
                <a:cubicBezTo>
                  <a:pt x="184" y="134"/>
                  <a:pt x="171" y="121"/>
                  <a:pt x="156" y="121"/>
                </a:cubicBezTo>
                <a:cubicBezTo>
                  <a:pt x="140" y="121"/>
                  <a:pt x="127" y="134"/>
                  <a:pt x="123" y="148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78" y="134"/>
                  <a:pt x="65" y="121"/>
                  <a:pt x="50" y="121"/>
                </a:cubicBezTo>
                <a:cubicBezTo>
                  <a:pt x="35" y="121"/>
                  <a:pt x="22" y="134"/>
                  <a:pt x="18" y="148"/>
                </a:cubicBezTo>
                <a:cubicBezTo>
                  <a:pt x="13" y="148"/>
                  <a:pt x="13" y="148"/>
                  <a:pt x="13" y="148"/>
                </a:cubicBezTo>
                <a:cubicBezTo>
                  <a:pt x="8" y="148"/>
                  <a:pt x="0" y="141"/>
                  <a:pt x="0" y="136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4"/>
                  <a:pt x="8" y="40"/>
                  <a:pt x="13" y="40"/>
                </a:cubicBezTo>
                <a:cubicBezTo>
                  <a:pt x="13" y="40"/>
                  <a:pt x="131" y="40"/>
                  <a:pt x="154" y="40"/>
                </a:cubicBezTo>
                <a:cubicBezTo>
                  <a:pt x="176" y="40"/>
                  <a:pt x="188" y="95"/>
                  <a:pt x="188" y="95"/>
                </a:cubicBezTo>
                <a:cubicBezTo>
                  <a:pt x="188" y="95"/>
                  <a:pt x="196" y="93"/>
                  <a:pt x="196" y="128"/>
                </a:cubicBezTo>
                <a:cubicBezTo>
                  <a:pt x="196" y="144"/>
                  <a:pt x="196" y="148"/>
                  <a:pt x="196" y="148"/>
                </a:cubicBezTo>
                <a:lnTo>
                  <a:pt x="188" y="148"/>
                </a:lnTo>
                <a:close/>
                <a:moveTo>
                  <a:pt x="56" y="51"/>
                </a:moveTo>
                <a:cubicBezTo>
                  <a:pt x="41" y="51"/>
                  <a:pt x="28" y="64"/>
                  <a:pt x="28" y="79"/>
                </a:cubicBezTo>
                <a:cubicBezTo>
                  <a:pt x="28" y="95"/>
                  <a:pt x="41" y="108"/>
                  <a:pt x="56" y="108"/>
                </a:cubicBezTo>
                <a:cubicBezTo>
                  <a:pt x="72" y="108"/>
                  <a:pt x="85" y="95"/>
                  <a:pt x="85" y="79"/>
                </a:cubicBezTo>
                <a:cubicBezTo>
                  <a:pt x="85" y="64"/>
                  <a:pt x="72" y="51"/>
                  <a:pt x="56" y="51"/>
                </a:cubicBezTo>
                <a:close/>
                <a:moveTo>
                  <a:pt x="136" y="48"/>
                </a:moveTo>
                <a:cubicBezTo>
                  <a:pt x="108" y="48"/>
                  <a:pt x="108" y="48"/>
                  <a:pt x="108" y="48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lnTo>
                  <a:pt x="136" y="48"/>
                </a:lnTo>
                <a:close/>
                <a:moveTo>
                  <a:pt x="148" y="48"/>
                </a:moveTo>
                <a:cubicBezTo>
                  <a:pt x="145" y="48"/>
                  <a:pt x="144" y="48"/>
                  <a:pt x="144" y="48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62" y="92"/>
                  <a:pt x="162" y="92"/>
                  <a:pt x="162" y="92"/>
                </a:cubicBezTo>
                <a:cubicBezTo>
                  <a:pt x="162" y="92"/>
                  <a:pt x="163" y="48"/>
                  <a:pt x="148" y="48"/>
                </a:cubicBez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84"/>
                  <a:pt x="52" y="84"/>
                  <a:pt x="52" y="84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76"/>
                  <a:pt x="36" y="76"/>
                  <a:pt x="36" y="76"/>
                </a:cubicBezTo>
                <a:cubicBezTo>
                  <a:pt x="52" y="76"/>
                  <a:pt x="52" y="76"/>
                  <a:pt x="52" y="76"/>
                </a:cubicBezTo>
                <a:cubicBezTo>
                  <a:pt x="52" y="60"/>
                  <a:pt x="52" y="60"/>
                  <a:pt x="52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76"/>
                  <a:pt x="60" y="76"/>
                  <a:pt x="60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84"/>
                  <a:pt x="76" y="84"/>
                  <a:pt x="76" y="84"/>
                </a:cubicBezTo>
                <a:cubicBezTo>
                  <a:pt x="60" y="84"/>
                  <a:pt x="60" y="84"/>
                  <a:pt x="60" y="84"/>
                </a:cubicBezTo>
                <a:lnTo>
                  <a:pt x="60" y="100"/>
                </a:lnTo>
                <a:close/>
                <a:moveTo>
                  <a:pt x="104" y="18"/>
                </a:moveTo>
                <a:cubicBezTo>
                  <a:pt x="104" y="8"/>
                  <a:pt x="112" y="0"/>
                  <a:pt x="122" y="0"/>
                </a:cubicBezTo>
                <a:cubicBezTo>
                  <a:pt x="132" y="0"/>
                  <a:pt x="140" y="8"/>
                  <a:pt x="140" y="18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23" y="36"/>
                  <a:pt x="121" y="36"/>
                  <a:pt x="104" y="36"/>
                </a:cubicBezTo>
                <a:lnTo>
                  <a:pt x="104" y="18"/>
                </a:lnTo>
                <a:close/>
                <a:moveTo>
                  <a:pt x="124" y="32"/>
                </a:moveTo>
                <a:cubicBezTo>
                  <a:pt x="126" y="32"/>
                  <a:pt x="128" y="32"/>
                  <a:pt x="132" y="32"/>
                </a:cubicBezTo>
                <a:cubicBezTo>
                  <a:pt x="132" y="22"/>
                  <a:pt x="132" y="22"/>
                  <a:pt x="132" y="22"/>
                </a:cubicBezTo>
                <a:cubicBezTo>
                  <a:pt x="132" y="15"/>
                  <a:pt x="130" y="10"/>
                  <a:pt x="124" y="9"/>
                </a:cubicBezTo>
                <a:lnTo>
                  <a:pt x="124" y="32"/>
                </a:lnTo>
                <a:close/>
                <a:moveTo>
                  <a:pt x="49" y="130"/>
                </a:moveTo>
                <a:cubicBezTo>
                  <a:pt x="63" y="130"/>
                  <a:pt x="74" y="141"/>
                  <a:pt x="74" y="155"/>
                </a:cubicBezTo>
                <a:cubicBezTo>
                  <a:pt x="74" y="168"/>
                  <a:pt x="63" y="179"/>
                  <a:pt x="49" y="179"/>
                </a:cubicBezTo>
                <a:cubicBezTo>
                  <a:pt x="36" y="179"/>
                  <a:pt x="25" y="168"/>
                  <a:pt x="25" y="155"/>
                </a:cubicBezTo>
                <a:cubicBezTo>
                  <a:pt x="25" y="141"/>
                  <a:pt x="36" y="130"/>
                  <a:pt x="49" y="130"/>
                </a:cubicBezTo>
                <a:close/>
                <a:moveTo>
                  <a:pt x="49" y="166"/>
                </a:moveTo>
                <a:cubicBezTo>
                  <a:pt x="56" y="166"/>
                  <a:pt x="60" y="161"/>
                  <a:pt x="60" y="155"/>
                </a:cubicBezTo>
                <a:cubicBezTo>
                  <a:pt x="60" y="148"/>
                  <a:pt x="56" y="143"/>
                  <a:pt x="49" y="143"/>
                </a:cubicBezTo>
                <a:cubicBezTo>
                  <a:pt x="43" y="143"/>
                  <a:pt x="38" y="148"/>
                  <a:pt x="38" y="155"/>
                </a:cubicBezTo>
                <a:cubicBezTo>
                  <a:pt x="38" y="161"/>
                  <a:pt x="43" y="166"/>
                  <a:pt x="49" y="166"/>
                </a:cubicBezTo>
                <a:close/>
                <a:moveTo>
                  <a:pt x="155" y="130"/>
                </a:moveTo>
                <a:cubicBezTo>
                  <a:pt x="168" y="130"/>
                  <a:pt x="179" y="141"/>
                  <a:pt x="179" y="155"/>
                </a:cubicBezTo>
                <a:cubicBezTo>
                  <a:pt x="179" y="168"/>
                  <a:pt x="168" y="179"/>
                  <a:pt x="155" y="179"/>
                </a:cubicBezTo>
                <a:cubicBezTo>
                  <a:pt x="142" y="179"/>
                  <a:pt x="131" y="168"/>
                  <a:pt x="131" y="155"/>
                </a:cubicBezTo>
                <a:cubicBezTo>
                  <a:pt x="131" y="141"/>
                  <a:pt x="142" y="130"/>
                  <a:pt x="155" y="130"/>
                </a:cubicBezTo>
                <a:close/>
                <a:moveTo>
                  <a:pt x="155" y="166"/>
                </a:moveTo>
                <a:cubicBezTo>
                  <a:pt x="161" y="166"/>
                  <a:pt x="166" y="161"/>
                  <a:pt x="166" y="155"/>
                </a:cubicBezTo>
                <a:cubicBezTo>
                  <a:pt x="166" y="148"/>
                  <a:pt x="161" y="143"/>
                  <a:pt x="155" y="143"/>
                </a:cubicBezTo>
                <a:cubicBezTo>
                  <a:pt x="149" y="143"/>
                  <a:pt x="144" y="148"/>
                  <a:pt x="144" y="155"/>
                </a:cubicBezTo>
                <a:cubicBezTo>
                  <a:pt x="144" y="161"/>
                  <a:pt x="149" y="166"/>
                  <a:pt x="155" y="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5397154" y="3040146"/>
            <a:ext cx="1407886" cy="140788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eeform 103"/>
          <p:cNvSpPr>
            <a:spLocks noEditPoints="1"/>
          </p:cNvSpPr>
          <p:nvPr/>
        </p:nvSpPr>
        <p:spPr bwMode="auto">
          <a:xfrm>
            <a:off x="5752753" y="3394347"/>
            <a:ext cx="696686" cy="699484"/>
          </a:xfrm>
          <a:custGeom>
            <a:avLst/>
            <a:gdLst>
              <a:gd name="T0" fmla="*/ 160 w 200"/>
              <a:gd name="T1" fmla="*/ 200 h 200"/>
              <a:gd name="T2" fmla="*/ 40 w 200"/>
              <a:gd name="T3" fmla="*/ 200 h 200"/>
              <a:gd name="T4" fmla="*/ 0 w 200"/>
              <a:gd name="T5" fmla="*/ 160 h 200"/>
              <a:gd name="T6" fmla="*/ 0 w 200"/>
              <a:gd name="T7" fmla="*/ 40 h 200"/>
              <a:gd name="T8" fmla="*/ 40 w 200"/>
              <a:gd name="T9" fmla="*/ 0 h 200"/>
              <a:gd name="T10" fmla="*/ 160 w 200"/>
              <a:gd name="T11" fmla="*/ 0 h 200"/>
              <a:gd name="T12" fmla="*/ 200 w 200"/>
              <a:gd name="T13" fmla="*/ 40 h 200"/>
              <a:gd name="T14" fmla="*/ 200 w 200"/>
              <a:gd name="T15" fmla="*/ 160 h 200"/>
              <a:gd name="T16" fmla="*/ 160 w 200"/>
              <a:gd name="T17" fmla="*/ 200 h 200"/>
              <a:gd name="T18" fmla="*/ 160 w 200"/>
              <a:gd name="T19" fmla="*/ 40 h 200"/>
              <a:gd name="T20" fmla="*/ 120 w 200"/>
              <a:gd name="T21" fmla="*/ 40 h 200"/>
              <a:gd name="T22" fmla="*/ 120 w 200"/>
              <a:gd name="T23" fmla="*/ 88 h 200"/>
              <a:gd name="T24" fmla="*/ 80 w 200"/>
              <a:gd name="T25" fmla="*/ 88 h 200"/>
              <a:gd name="T26" fmla="*/ 80 w 200"/>
              <a:gd name="T27" fmla="*/ 40 h 200"/>
              <a:gd name="T28" fmla="*/ 40 w 200"/>
              <a:gd name="T29" fmla="*/ 40 h 200"/>
              <a:gd name="T30" fmla="*/ 40 w 200"/>
              <a:gd name="T31" fmla="*/ 160 h 200"/>
              <a:gd name="T32" fmla="*/ 80 w 200"/>
              <a:gd name="T33" fmla="*/ 160 h 200"/>
              <a:gd name="T34" fmla="*/ 80 w 200"/>
              <a:gd name="T35" fmla="*/ 112 h 200"/>
              <a:gd name="T36" fmla="*/ 120 w 200"/>
              <a:gd name="T37" fmla="*/ 112 h 200"/>
              <a:gd name="T38" fmla="*/ 120 w 200"/>
              <a:gd name="T39" fmla="*/ 160 h 200"/>
              <a:gd name="T40" fmla="*/ 160 w 200"/>
              <a:gd name="T41" fmla="*/ 160 h 200"/>
              <a:gd name="T42" fmla="*/ 160 w 200"/>
              <a:gd name="T43" fmla="*/ 4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0" h="200">
                <a:moveTo>
                  <a:pt x="160" y="200"/>
                </a:moveTo>
                <a:cubicBezTo>
                  <a:pt x="40" y="200"/>
                  <a:pt x="40" y="200"/>
                  <a:pt x="40" y="200"/>
                </a:cubicBezTo>
                <a:cubicBezTo>
                  <a:pt x="17" y="200"/>
                  <a:pt x="0" y="182"/>
                  <a:pt x="0" y="16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7" y="0"/>
                  <a:pt x="4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82" y="0"/>
                  <a:pt x="200" y="18"/>
                  <a:pt x="200" y="40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0" y="182"/>
                  <a:pt x="182" y="200"/>
                  <a:pt x="160" y="200"/>
                </a:cubicBezTo>
                <a:close/>
                <a:moveTo>
                  <a:pt x="160" y="40"/>
                </a:moveTo>
                <a:cubicBezTo>
                  <a:pt x="120" y="40"/>
                  <a:pt x="120" y="40"/>
                  <a:pt x="120" y="4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40"/>
                  <a:pt x="80" y="40"/>
                  <a:pt x="8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60" y="160"/>
                  <a:pt x="160" y="160"/>
                  <a:pt x="160" y="160"/>
                </a:cubicBezTo>
                <a:lnTo>
                  <a:pt x="160" y="40"/>
                </a:lnTo>
                <a:close/>
              </a:path>
            </a:pathLst>
          </a:custGeom>
          <a:solidFill>
            <a:srgbClr val="D5004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228142" y="3744089"/>
            <a:ext cx="416901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6805039" y="3744089"/>
            <a:ext cx="416901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0481964" y="3320246"/>
            <a:ext cx="847686" cy="847686"/>
            <a:chOff x="10422003" y="3110384"/>
            <a:chExt cx="847686" cy="847686"/>
          </a:xfrm>
          <a:solidFill>
            <a:schemeClr val="bg1"/>
          </a:solidFill>
        </p:grpSpPr>
        <p:sp>
          <p:nvSpPr>
            <p:cNvPr id="11" name="椭圆 10"/>
            <p:cNvSpPr/>
            <p:nvPr/>
          </p:nvSpPr>
          <p:spPr>
            <a:xfrm>
              <a:off x="10422003" y="3110384"/>
              <a:ext cx="847686" cy="84768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 102"/>
            <p:cNvSpPr>
              <a:spLocks noEditPoints="1"/>
            </p:cNvSpPr>
            <p:nvPr/>
          </p:nvSpPr>
          <p:spPr bwMode="auto">
            <a:xfrm>
              <a:off x="10706598" y="3329891"/>
              <a:ext cx="276225" cy="395288"/>
            </a:xfrm>
            <a:custGeom>
              <a:avLst/>
              <a:gdLst>
                <a:gd name="T0" fmla="*/ 104 w 140"/>
                <a:gd name="T1" fmla="*/ 24 h 200"/>
                <a:gd name="T2" fmla="*/ 92 w 140"/>
                <a:gd name="T3" fmla="*/ 20 h 200"/>
                <a:gd name="T4" fmla="*/ 48 w 140"/>
                <a:gd name="T5" fmla="*/ 20 h 200"/>
                <a:gd name="T6" fmla="*/ 36 w 140"/>
                <a:gd name="T7" fmla="*/ 24 h 200"/>
                <a:gd name="T8" fmla="*/ 0 w 140"/>
                <a:gd name="T9" fmla="*/ 44 h 200"/>
                <a:gd name="T10" fmla="*/ 24 w 140"/>
                <a:gd name="T11" fmla="*/ 200 h 200"/>
                <a:gd name="T12" fmla="*/ 140 w 140"/>
                <a:gd name="T13" fmla="*/ 180 h 200"/>
                <a:gd name="T14" fmla="*/ 116 w 140"/>
                <a:gd name="T15" fmla="*/ 24 h 200"/>
                <a:gd name="T16" fmla="*/ 81 w 140"/>
                <a:gd name="T17" fmla="*/ 23 h 200"/>
                <a:gd name="T18" fmla="*/ 58 w 140"/>
                <a:gd name="T19" fmla="*/ 23 h 200"/>
                <a:gd name="T20" fmla="*/ 128 w 140"/>
                <a:gd name="T21" fmla="*/ 168 h 200"/>
                <a:gd name="T22" fmla="*/ 32 w 140"/>
                <a:gd name="T23" fmla="*/ 188 h 200"/>
                <a:gd name="T24" fmla="*/ 12 w 140"/>
                <a:gd name="T25" fmla="*/ 52 h 200"/>
                <a:gd name="T26" fmla="*/ 32 w 140"/>
                <a:gd name="T27" fmla="*/ 32 h 200"/>
                <a:gd name="T28" fmla="*/ 46 w 140"/>
                <a:gd name="T29" fmla="*/ 48 h 200"/>
                <a:gd name="T30" fmla="*/ 108 w 140"/>
                <a:gd name="T31" fmla="*/ 34 h 200"/>
                <a:gd name="T32" fmla="*/ 108 w 140"/>
                <a:gd name="T33" fmla="*/ 32 h 200"/>
                <a:gd name="T34" fmla="*/ 128 w 140"/>
                <a:gd name="T35" fmla="*/ 168 h 200"/>
                <a:gd name="T36" fmla="*/ 30 w 140"/>
                <a:gd name="T37" fmla="*/ 124 h 200"/>
                <a:gd name="T38" fmla="*/ 30 w 140"/>
                <a:gd name="T39" fmla="*/ 136 h 200"/>
                <a:gd name="T40" fmla="*/ 116 w 140"/>
                <a:gd name="T41" fmla="*/ 130 h 200"/>
                <a:gd name="T42" fmla="*/ 110 w 140"/>
                <a:gd name="T43" fmla="*/ 64 h 200"/>
                <a:gd name="T44" fmla="*/ 24 w 140"/>
                <a:gd name="T45" fmla="*/ 70 h 200"/>
                <a:gd name="T46" fmla="*/ 110 w 140"/>
                <a:gd name="T47" fmla="*/ 76 h 200"/>
                <a:gd name="T48" fmla="*/ 110 w 140"/>
                <a:gd name="T49" fmla="*/ 64 h 200"/>
                <a:gd name="T50" fmla="*/ 30 w 140"/>
                <a:gd name="T51" fmla="*/ 104 h 200"/>
                <a:gd name="T52" fmla="*/ 30 w 140"/>
                <a:gd name="T53" fmla="*/ 116 h 200"/>
                <a:gd name="T54" fmla="*/ 116 w 140"/>
                <a:gd name="T55" fmla="*/ 110 h 200"/>
                <a:gd name="T56" fmla="*/ 110 w 140"/>
                <a:gd name="T57" fmla="*/ 84 h 200"/>
                <a:gd name="T58" fmla="*/ 24 w 140"/>
                <a:gd name="T59" fmla="*/ 90 h 200"/>
                <a:gd name="T60" fmla="*/ 110 w 140"/>
                <a:gd name="T61" fmla="*/ 96 h 200"/>
                <a:gd name="T62" fmla="*/ 110 w 140"/>
                <a:gd name="T63" fmla="*/ 84 h 200"/>
                <a:gd name="T64" fmla="*/ 40 w 140"/>
                <a:gd name="T65" fmla="*/ 173 h 200"/>
                <a:gd name="T66" fmla="*/ 24 w 140"/>
                <a:gd name="T67" fmla="*/ 169 h 200"/>
                <a:gd name="T68" fmla="*/ 63 w 140"/>
                <a:gd name="T69" fmla="*/ 16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200">
                  <a:moveTo>
                    <a:pt x="116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1" y="22"/>
                    <a:pt x="98" y="20"/>
                    <a:pt x="9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1" y="9"/>
                    <a:pt x="81" y="0"/>
                    <a:pt x="70" y="0"/>
                  </a:cubicBezTo>
                  <a:cubicBezTo>
                    <a:pt x="58" y="0"/>
                    <a:pt x="49" y="9"/>
                    <a:pt x="48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2" y="20"/>
                    <a:pt x="39" y="22"/>
                    <a:pt x="3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3" y="24"/>
                    <a:pt x="0" y="33"/>
                    <a:pt x="0" y="4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1"/>
                    <a:pt x="13" y="200"/>
                    <a:pt x="24" y="200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27" y="200"/>
                    <a:pt x="140" y="191"/>
                    <a:pt x="140" y="18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33"/>
                    <a:pt x="127" y="24"/>
                    <a:pt x="116" y="24"/>
                  </a:cubicBezTo>
                  <a:close/>
                  <a:moveTo>
                    <a:pt x="70" y="11"/>
                  </a:moveTo>
                  <a:cubicBezTo>
                    <a:pt x="76" y="11"/>
                    <a:pt x="81" y="16"/>
                    <a:pt x="81" y="23"/>
                  </a:cubicBezTo>
                  <a:cubicBezTo>
                    <a:pt x="81" y="29"/>
                    <a:pt x="76" y="34"/>
                    <a:pt x="70" y="34"/>
                  </a:cubicBezTo>
                  <a:cubicBezTo>
                    <a:pt x="63" y="34"/>
                    <a:pt x="58" y="29"/>
                    <a:pt x="58" y="23"/>
                  </a:cubicBezTo>
                  <a:cubicBezTo>
                    <a:pt x="58" y="16"/>
                    <a:pt x="63" y="11"/>
                    <a:pt x="70" y="11"/>
                  </a:cubicBezTo>
                  <a:close/>
                  <a:moveTo>
                    <a:pt x="128" y="168"/>
                  </a:moveTo>
                  <a:cubicBezTo>
                    <a:pt x="128" y="179"/>
                    <a:pt x="119" y="188"/>
                    <a:pt x="108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21" y="188"/>
                    <a:pt x="12" y="179"/>
                    <a:pt x="12" y="168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1"/>
                    <a:pt x="2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2" y="42"/>
                    <a:pt x="38" y="48"/>
                    <a:pt x="46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102" y="48"/>
                    <a:pt x="108" y="42"/>
                    <a:pt x="108" y="34"/>
                  </a:cubicBezTo>
                  <a:cubicBezTo>
                    <a:pt x="108" y="34"/>
                    <a:pt x="108" y="33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19" y="32"/>
                    <a:pt x="128" y="41"/>
                    <a:pt x="128" y="52"/>
                  </a:cubicBezTo>
                  <a:lnTo>
                    <a:pt x="128" y="168"/>
                  </a:lnTo>
                  <a:close/>
                  <a:moveTo>
                    <a:pt x="110" y="124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27" y="124"/>
                    <a:pt x="24" y="127"/>
                    <a:pt x="24" y="130"/>
                  </a:cubicBezTo>
                  <a:cubicBezTo>
                    <a:pt x="24" y="134"/>
                    <a:pt x="27" y="136"/>
                    <a:pt x="3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3" y="136"/>
                    <a:pt x="116" y="134"/>
                    <a:pt x="116" y="130"/>
                  </a:cubicBezTo>
                  <a:cubicBezTo>
                    <a:pt x="116" y="127"/>
                    <a:pt x="113" y="124"/>
                    <a:pt x="110" y="124"/>
                  </a:cubicBezTo>
                  <a:close/>
                  <a:moveTo>
                    <a:pt x="110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27" y="64"/>
                    <a:pt x="24" y="67"/>
                    <a:pt x="24" y="70"/>
                  </a:cubicBezTo>
                  <a:cubicBezTo>
                    <a:pt x="24" y="74"/>
                    <a:pt x="27" y="76"/>
                    <a:pt x="3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3" y="76"/>
                    <a:pt x="116" y="74"/>
                    <a:pt x="116" y="70"/>
                  </a:cubicBezTo>
                  <a:cubicBezTo>
                    <a:pt x="116" y="67"/>
                    <a:pt x="113" y="64"/>
                    <a:pt x="110" y="64"/>
                  </a:cubicBezTo>
                  <a:close/>
                  <a:moveTo>
                    <a:pt x="110" y="104"/>
                  </a:moveTo>
                  <a:cubicBezTo>
                    <a:pt x="30" y="104"/>
                    <a:pt x="30" y="104"/>
                    <a:pt x="30" y="104"/>
                  </a:cubicBezTo>
                  <a:cubicBezTo>
                    <a:pt x="27" y="104"/>
                    <a:pt x="24" y="107"/>
                    <a:pt x="24" y="110"/>
                  </a:cubicBezTo>
                  <a:cubicBezTo>
                    <a:pt x="24" y="114"/>
                    <a:pt x="27" y="116"/>
                    <a:pt x="30" y="116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3" y="116"/>
                    <a:pt x="116" y="114"/>
                    <a:pt x="116" y="110"/>
                  </a:cubicBezTo>
                  <a:cubicBezTo>
                    <a:pt x="116" y="107"/>
                    <a:pt x="113" y="104"/>
                    <a:pt x="110" y="104"/>
                  </a:cubicBezTo>
                  <a:close/>
                  <a:moveTo>
                    <a:pt x="110" y="84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27" y="84"/>
                    <a:pt x="24" y="87"/>
                    <a:pt x="24" y="90"/>
                  </a:cubicBezTo>
                  <a:cubicBezTo>
                    <a:pt x="24" y="94"/>
                    <a:pt x="27" y="96"/>
                    <a:pt x="3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3" y="96"/>
                    <a:pt x="116" y="94"/>
                    <a:pt x="116" y="90"/>
                  </a:cubicBezTo>
                  <a:cubicBezTo>
                    <a:pt x="116" y="87"/>
                    <a:pt x="113" y="84"/>
                    <a:pt x="110" y="84"/>
                  </a:cubicBezTo>
                  <a:close/>
                  <a:moveTo>
                    <a:pt x="62" y="145"/>
                  </a:moveTo>
                  <a:cubicBezTo>
                    <a:pt x="48" y="152"/>
                    <a:pt x="40" y="173"/>
                    <a:pt x="40" y="173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8" y="171"/>
                    <a:pt x="35" y="176"/>
                    <a:pt x="41" y="183"/>
                  </a:cubicBezTo>
                  <a:cubicBezTo>
                    <a:pt x="45" y="176"/>
                    <a:pt x="57" y="161"/>
                    <a:pt x="63" y="160"/>
                  </a:cubicBezTo>
                  <a:cubicBezTo>
                    <a:pt x="60" y="154"/>
                    <a:pt x="62" y="150"/>
                    <a:pt x="62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2542" y="3320246"/>
            <a:ext cx="847686" cy="847686"/>
            <a:chOff x="812581" y="3110384"/>
            <a:chExt cx="847686" cy="847686"/>
          </a:xfrm>
          <a:solidFill>
            <a:schemeClr val="bg1"/>
          </a:solidFill>
        </p:grpSpPr>
        <p:sp>
          <p:nvSpPr>
            <p:cNvPr id="14" name="椭圆 13"/>
            <p:cNvSpPr/>
            <p:nvPr/>
          </p:nvSpPr>
          <p:spPr>
            <a:xfrm>
              <a:off x="812581" y="3110384"/>
              <a:ext cx="847686" cy="84768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 97"/>
            <p:cNvSpPr>
              <a:spLocks noEditPoints="1"/>
            </p:cNvSpPr>
            <p:nvPr/>
          </p:nvSpPr>
          <p:spPr bwMode="auto">
            <a:xfrm>
              <a:off x="1056132" y="3335789"/>
              <a:ext cx="390525" cy="396875"/>
            </a:xfrm>
            <a:custGeom>
              <a:avLst/>
              <a:gdLst>
                <a:gd name="T0" fmla="*/ 181 w 197"/>
                <a:gd name="T1" fmla="*/ 104 h 200"/>
                <a:gd name="T2" fmla="*/ 99 w 197"/>
                <a:gd name="T3" fmla="*/ 187 h 200"/>
                <a:gd name="T4" fmla="*/ 79 w 197"/>
                <a:gd name="T5" fmla="*/ 197 h 200"/>
                <a:gd name="T6" fmla="*/ 88 w 197"/>
                <a:gd name="T7" fmla="*/ 184 h 200"/>
                <a:gd name="T8" fmla="*/ 94 w 197"/>
                <a:gd name="T9" fmla="*/ 180 h 200"/>
                <a:gd name="T10" fmla="*/ 137 w 197"/>
                <a:gd name="T11" fmla="*/ 137 h 200"/>
                <a:gd name="T12" fmla="*/ 109 w 197"/>
                <a:gd name="T13" fmla="*/ 109 h 200"/>
                <a:gd name="T14" fmla="*/ 150 w 197"/>
                <a:gd name="T15" fmla="*/ 68 h 200"/>
                <a:gd name="T16" fmla="*/ 150 w 197"/>
                <a:gd name="T17" fmla="*/ 59 h 200"/>
                <a:gd name="T18" fmla="*/ 141 w 197"/>
                <a:gd name="T19" fmla="*/ 59 h 200"/>
                <a:gd name="T20" fmla="*/ 100 w 197"/>
                <a:gd name="T21" fmla="*/ 100 h 200"/>
                <a:gd name="T22" fmla="*/ 92 w 197"/>
                <a:gd name="T23" fmla="*/ 92 h 200"/>
                <a:gd name="T24" fmla="*/ 92 w 197"/>
                <a:gd name="T25" fmla="*/ 75 h 200"/>
                <a:gd name="T26" fmla="*/ 121 w 197"/>
                <a:gd name="T27" fmla="*/ 45 h 200"/>
                <a:gd name="T28" fmla="*/ 181 w 197"/>
                <a:gd name="T29" fmla="*/ 45 h 200"/>
                <a:gd name="T30" fmla="*/ 181 w 197"/>
                <a:gd name="T31" fmla="*/ 104 h 200"/>
                <a:gd name="T32" fmla="*/ 92 w 197"/>
                <a:gd name="T33" fmla="*/ 125 h 200"/>
                <a:gd name="T34" fmla="*/ 92 w 197"/>
                <a:gd name="T35" fmla="*/ 108 h 200"/>
                <a:gd name="T36" fmla="*/ 100 w 197"/>
                <a:gd name="T37" fmla="*/ 100 h 200"/>
                <a:gd name="T38" fmla="*/ 109 w 197"/>
                <a:gd name="T39" fmla="*/ 109 h 200"/>
                <a:gd name="T40" fmla="*/ 92 w 197"/>
                <a:gd name="T41" fmla="*/ 125 h 200"/>
                <a:gd name="T42" fmla="*/ 42 w 197"/>
                <a:gd name="T43" fmla="*/ 200 h 200"/>
                <a:gd name="T44" fmla="*/ 0 w 197"/>
                <a:gd name="T45" fmla="*/ 158 h 200"/>
                <a:gd name="T46" fmla="*/ 0 w 197"/>
                <a:gd name="T47" fmla="*/ 42 h 200"/>
                <a:gd name="T48" fmla="*/ 42 w 197"/>
                <a:gd name="T49" fmla="*/ 0 h 200"/>
                <a:gd name="T50" fmla="*/ 84 w 197"/>
                <a:gd name="T51" fmla="*/ 42 h 200"/>
                <a:gd name="T52" fmla="*/ 84 w 197"/>
                <a:gd name="T53" fmla="*/ 158 h 200"/>
                <a:gd name="T54" fmla="*/ 42 w 197"/>
                <a:gd name="T55" fmla="*/ 200 h 200"/>
                <a:gd name="T56" fmla="*/ 76 w 197"/>
                <a:gd name="T57" fmla="*/ 43 h 200"/>
                <a:gd name="T58" fmla="*/ 42 w 197"/>
                <a:gd name="T59" fmla="*/ 10 h 200"/>
                <a:gd name="T60" fmla="*/ 8 w 197"/>
                <a:gd name="T61" fmla="*/ 43 h 200"/>
                <a:gd name="T62" fmla="*/ 8 w 197"/>
                <a:gd name="T63" fmla="*/ 104 h 200"/>
                <a:gd name="T64" fmla="*/ 24 w 197"/>
                <a:gd name="T65" fmla="*/ 104 h 200"/>
                <a:gd name="T66" fmla="*/ 24 w 197"/>
                <a:gd name="T67" fmla="*/ 162 h 200"/>
                <a:gd name="T68" fmla="*/ 30 w 197"/>
                <a:gd name="T69" fmla="*/ 168 h 200"/>
                <a:gd name="T70" fmla="*/ 36 w 197"/>
                <a:gd name="T71" fmla="*/ 162 h 200"/>
                <a:gd name="T72" fmla="*/ 36 w 197"/>
                <a:gd name="T73" fmla="*/ 104 h 200"/>
                <a:gd name="T74" fmla="*/ 76 w 197"/>
                <a:gd name="T75" fmla="*/ 104 h 200"/>
                <a:gd name="T76" fmla="*/ 76 w 197"/>
                <a:gd name="T77" fmla="*/ 43 h 200"/>
                <a:gd name="T78" fmla="*/ 30 w 197"/>
                <a:gd name="T79" fmla="*/ 40 h 200"/>
                <a:gd name="T80" fmla="*/ 36 w 197"/>
                <a:gd name="T81" fmla="*/ 46 h 200"/>
                <a:gd name="T82" fmla="*/ 36 w 197"/>
                <a:gd name="T83" fmla="*/ 104 h 200"/>
                <a:gd name="T84" fmla="*/ 24 w 197"/>
                <a:gd name="T85" fmla="*/ 104 h 200"/>
                <a:gd name="T86" fmla="*/ 24 w 197"/>
                <a:gd name="T87" fmla="*/ 46 h 200"/>
                <a:gd name="T88" fmla="*/ 30 w 197"/>
                <a:gd name="T89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" h="200">
                  <a:moveTo>
                    <a:pt x="181" y="104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3" y="192"/>
                    <a:pt x="86" y="196"/>
                    <a:pt x="79" y="197"/>
                  </a:cubicBezTo>
                  <a:cubicBezTo>
                    <a:pt x="83" y="194"/>
                    <a:pt x="86" y="189"/>
                    <a:pt x="88" y="184"/>
                  </a:cubicBezTo>
                  <a:cubicBezTo>
                    <a:pt x="90" y="183"/>
                    <a:pt x="92" y="181"/>
                    <a:pt x="94" y="180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52" y="65"/>
                    <a:pt x="152" y="62"/>
                    <a:pt x="150" y="59"/>
                  </a:cubicBezTo>
                  <a:cubicBezTo>
                    <a:pt x="147" y="57"/>
                    <a:pt x="144" y="57"/>
                    <a:pt x="141" y="59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38" y="29"/>
                    <a:pt x="164" y="29"/>
                    <a:pt x="181" y="45"/>
                  </a:cubicBezTo>
                  <a:cubicBezTo>
                    <a:pt x="197" y="61"/>
                    <a:pt x="197" y="88"/>
                    <a:pt x="181" y="104"/>
                  </a:cubicBezTo>
                  <a:close/>
                  <a:moveTo>
                    <a:pt x="92" y="125"/>
                  </a:moveTo>
                  <a:cubicBezTo>
                    <a:pt x="92" y="108"/>
                    <a:pt x="92" y="108"/>
                    <a:pt x="92" y="108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9" y="109"/>
                    <a:pt x="109" y="109"/>
                    <a:pt x="109" y="109"/>
                  </a:cubicBezTo>
                  <a:lnTo>
                    <a:pt x="92" y="125"/>
                  </a:lnTo>
                  <a:close/>
                  <a:moveTo>
                    <a:pt x="42" y="200"/>
                  </a:moveTo>
                  <a:cubicBezTo>
                    <a:pt x="19" y="200"/>
                    <a:pt x="0" y="181"/>
                    <a:pt x="0" y="15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65" y="0"/>
                    <a:pt x="84" y="18"/>
                    <a:pt x="84" y="42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81"/>
                    <a:pt x="65" y="200"/>
                    <a:pt x="42" y="200"/>
                  </a:cubicBezTo>
                  <a:close/>
                  <a:moveTo>
                    <a:pt x="76" y="43"/>
                  </a:moveTo>
                  <a:cubicBezTo>
                    <a:pt x="76" y="25"/>
                    <a:pt x="60" y="10"/>
                    <a:pt x="42" y="10"/>
                  </a:cubicBezTo>
                  <a:cubicBezTo>
                    <a:pt x="24" y="10"/>
                    <a:pt x="8" y="25"/>
                    <a:pt x="8" y="43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65"/>
                    <a:pt x="27" y="168"/>
                    <a:pt x="30" y="168"/>
                  </a:cubicBezTo>
                  <a:cubicBezTo>
                    <a:pt x="33" y="168"/>
                    <a:pt x="36" y="165"/>
                    <a:pt x="36" y="162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76" y="104"/>
                    <a:pt x="76" y="104"/>
                    <a:pt x="76" y="104"/>
                  </a:cubicBezTo>
                  <a:lnTo>
                    <a:pt x="76" y="43"/>
                  </a:lnTo>
                  <a:close/>
                  <a:moveTo>
                    <a:pt x="30" y="40"/>
                  </a:moveTo>
                  <a:cubicBezTo>
                    <a:pt x="33" y="40"/>
                    <a:pt x="36" y="42"/>
                    <a:pt x="36" y="46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2"/>
                    <a:pt x="27" y="40"/>
                    <a:pt x="3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19660" y="3320246"/>
            <a:ext cx="847686" cy="847686"/>
            <a:chOff x="8159699" y="3110384"/>
            <a:chExt cx="847686" cy="847686"/>
          </a:xfrm>
          <a:solidFill>
            <a:schemeClr val="bg1"/>
          </a:solidFill>
        </p:grpSpPr>
        <p:sp>
          <p:nvSpPr>
            <p:cNvPr id="17" name="椭圆 16"/>
            <p:cNvSpPr/>
            <p:nvPr/>
          </p:nvSpPr>
          <p:spPr>
            <a:xfrm>
              <a:off x="8159699" y="3110384"/>
              <a:ext cx="847686" cy="84768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94"/>
            <p:cNvSpPr>
              <a:spLocks noEditPoints="1"/>
            </p:cNvSpPr>
            <p:nvPr/>
          </p:nvSpPr>
          <p:spPr bwMode="auto">
            <a:xfrm>
              <a:off x="8389072" y="3329891"/>
              <a:ext cx="388938" cy="396875"/>
            </a:xfrm>
            <a:custGeom>
              <a:avLst/>
              <a:gdLst>
                <a:gd name="T0" fmla="*/ 172 w 196"/>
                <a:gd name="T1" fmla="*/ 201 h 201"/>
                <a:gd name="T2" fmla="*/ 21 w 196"/>
                <a:gd name="T3" fmla="*/ 201 h 201"/>
                <a:gd name="T4" fmla="*/ 0 w 196"/>
                <a:gd name="T5" fmla="*/ 181 h 201"/>
                <a:gd name="T6" fmla="*/ 0 w 196"/>
                <a:gd name="T7" fmla="*/ 179 h 201"/>
                <a:gd name="T8" fmla="*/ 0 w 196"/>
                <a:gd name="T9" fmla="*/ 167 h 201"/>
                <a:gd name="T10" fmla="*/ 21 w 196"/>
                <a:gd name="T11" fmla="*/ 141 h 201"/>
                <a:gd name="T12" fmla="*/ 24 w 196"/>
                <a:gd name="T13" fmla="*/ 141 h 201"/>
                <a:gd name="T14" fmla="*/ 67 w 196"/>
                <a:gd name="T15" fmla="*/ 122 h 201"/>
                <a:gd name="T16" fmla="*/ 60 w 196"/>
                <a:gd name="T17" fmla="*/ 97 h 201"/>
                <a:gd name="T18" fmla="*/ 21 w 196"/>
                <a:gd name="T19" fmla="*/ 27 h 201"/>
                <a:gd name="T20" fmla="*/ 28 w 196"/>
                <a:gd name="T21" fmla="*/ 0 h 201"/>
                <a:gd name="T22" fmla="*/ 31 w 196"/>
                <a:gd name="T23" fmla="*/ 29 h 201"/>
                <a:gd name="T24" fmla="*/ 60 w 196"/>
                <a:gd name="T25" fmla="*/ 73 h 201"/>
                <a:gd name="T26" fmla="*/ 84 w 196"/>
                <a:gd name="T27" fmla="*/ 76 h 201"/>
                <a:gd name="T28" fmla="*/ 99 w 196"/>
                <a:gd name="T29" fmla="*/ 14 h 201"/>
                <a:gd name="T30" fmla="*/ 128 w 196"/>
                <a:gd name="T31" fmla="*/ 14 h 201"/>
                <a:gd name="T32" fmla="*/ 84 w 196"/>
                <a:gd name="T33" fmla="*/ 89 h 201"/>
                <a:gd name="T34" fmla="*/ 76 w 196"/>
                <a:gd name="T35" fmla="*/ 97 h 201"/>
                <a:gd name="T36" fmla="*/ 54 w 196"/>
                <a:gd name="T37" fmla="*/ 149 h 201"/>
                <a:gd name="T38" fmla="*/ 52 w 196"/>
                <a:gd name="T39" fmla="*/ 149 h 201"/>
                <a:gd name="T40" fmla="*/ 8 w 196"/>
                <a:gd name="T41" fmla="*/ 168 h 201"/>
                <a:gd name="T42" fmla="*/ 30 w 196"/>
                <a:gd name="T43" fmla="*/ 193 h 201"/>
                <a:gd name="T44" fmla="*/ 165 w 196"/>
                <a:gd name="T45" fmla="*/ 193 h 201"/>
                <a:gd name="T46" fmla="*/ 187 w 196"/>
                <a:gd name="T47" fmla="*/ 138 h 201"/>
                <a:gd name="T48" fmla="*/ 170 w 196"/>
                <a:gd name="T49" fmla="*/ 121 h 201"/>
                <a:gd name="T50" fmla="*/ 169 w 196"/>
                <a:gd name="T51" fmla="*/ 121 h 201"/>
                <a:gd name="T52" fmla="*/ 148 w 196"/>
                <a:gd name="T53" fmla="*/ 153 h 201"/>
                <a:gd name="T54" fmla="*/ 126 w 196"/>
                <a:gd name="T55" fmla="*/ 173 h 201"/>
                <a:gd name="T56" fmla="*/ 105 w 196"/>
                <a:gd name="T57" fmla="*/ 173 h 201"/>
                <a:gd name="T58" fmla="*/ 83 w 196"/>
                <a:gd name="T59" fmla="*/ 149 h 201"/>
                <a:gd name="T60" fmla="*/ 83 w 196"/>
                <a:gd name="T61" fmla="*/ 122 h 201"/>
                <a:gd name="T62" fmla="*/ 103 w 196"/>
                <a:gd name="T63" fmla="*/ 101 h 201"/>
                <a:gd name="T64" fmla="*/ 155 w 196"/>
                <a:gd name="T65" fmla="*/ 82 h 201"/>
                <a:gd name="T66" fmla="*/ 128 w 196"/>
                <a:gd name="T67" fmla="*/ 50 h 201"/>
                <a:gd name="T68" fmla="*/ 194 w 196"/>
                <a:gd name="T69" fmla="*/ 50 h 201"/>
                <a:gd name="T70" fmla="*/ 164 w 196"/>
                <a:gd name="T71" fmla="*/ 87 h 201"/>
                <a:gd name="T72" fmla="*/ 141 w 196"/>
                <a:gd name="T73" fmla="*/ 109 h 201"/>
                <a:gd name="T74" fmla="*/ 114 w 196"/>
                <a:gd name="T75" fmla="*/ 109 h 201"/>
                <a:gd name="T76" fmla="*/ 92 w 196"/>
                <a:gd name="T77" fmla="*/ 146 h 201"/>
                <a:gd name="T78" fmla="*/ 117 w 196"/>
                <a:gd name="T79" fmla="*/ 165 h 201"/>
                <a:gd name="T80" fmla="*/ 139 w 196"/>
                <a:gd name="T81" fmla="*/ 142 h 201"/>
                <a:gd name="T82" fmla="*/ 139 w 196"/>
                <a:gd name="T83" fmla="*/ 134 h 201"/>
                <a:gd name="T84" fmla="*/ 168 w 196"/>
                <a:gd name="T85" fmla="*/ 113 h 201"/>
                <a:gd name="T86" fmla="*/ 174 w 196"/>
                <a:gd name="T87" fmla="*/ 113 h 201"/>
                <a:gd name="T88" fmla="*/ 196 w 196"/>
                <a:gd name="T89" fmla="*/ 135 h 201"/>
                <a:gd name="T90" fmla="*/ 196 w 196"/>
                <a:gd name="T91" fmla="*/ 179 h 201"/>
                <a:gd name="T92" fmla="*/ 161 w 196"/>
                <a:gd name="T93" fmla="*/ 71 h 201"/>
                <a:gd name="T94" fmla="*/ 161 w 196"/>
                <a:gd name="T95" fmla="*/ 28 h 201"/>
                <a:gd name="T96" fmla="*/ 161 w 196"/>
                <a:gd name="T97" fmla="*/ 71 h 201"/>
                <a:gd name="T98" fmla="*/ 174 w 196"/>
                <a:gd name="T99" fmla="*/ 49 h 201"/>
                <a:gd name="T100" fmla="*/ 148 w 196"/>
                <a:gd name="T101" fmla="*/ 4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201">
                  <a:moveTo>
                    <a:pt x="174" y="201"/>
                  </a:moveTo>
                  <a:cubicBezTo>
                    <a:pt x="172" y="201"/>
                    <a:pt x="172" y="201"/>
                    <a:pt x="172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10" y="201"/>
                    <a:pt x="0" y="19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51"/>
                    <a:pt x="9" y="141"/>
                    <a:pt x="21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55" y="141"/>
                    <a:pt x="67" y="132"/>
                    <a:pt x="67" y="122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38" y="83"/>
                    <a:pt x="22" y="58"/>
                    <a:pt x="21" y="27"/>
                  </a:cubicBezTo>
                  <a:cubicBezTo>
                    <a:pt x="16" y="25"/>
                    <a:pt x="13" y="20"/>
                    <a:pt x="13" y="14"/>
                  </a:cubicBezTo>
                  <a:cubicBezTo>
                    <a:pt x="13" y="6"/>
                    <a:pt x="19" y="0"/>
                    <a:pt x="28" y="0"/>
                  </a:cubicBezTo>
                  <a:cubicBezTo>
                    <a:pt x="36" y="0"/>
                    <a:pt x="42" y="6"/>
                    <a:pt x="42" y="14"/>
                  </a:cubicBezTo>
                  <a:cubicBezTo>
                    <a:pt x="42" y="21"/>
                    <a:pt x="37" y="27"/>
                    <a:pt x="31" y="29"/>
                  </a:cubicBezTo>
                  <a:cubicBezTo>
                    <a:pt x="32" y="51"/>
                    <a:pt x="44" y="70"/>
                    <a:pt x="60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99" y="69"/>
                    <a:pt x="110" y="51"/>
                    <a:pt x="111" y="29"/>
                  </a:cubicBezTo>
                  <a:cubicBezTo>
                    <a:pt x="104" y="27"/>
                    <a:pt x="99" y="21"/>
                    <a:pt x="99" y="14"/>
                  </a:cubicBezTo>
                  <a:cubicBezTo>
                    <a:pt x="99" y="6"/>
                    <a:pt x="105" y="0"/>
                    <a:pt x="114" y="0"/>
                  </a:cubicBezTo>
                  <a:cubicBezTo>
                    <a:pt x="122" y="0"/>
                    <a:pt x="128" y="6"/>
                    <a:pt x="128" y="14"/>
                  </a:cubicBezTo>
                  <a:cubicBezTo>
                    <a:pt x="128" y="20"/>
                    <a:pt x="125" y="24"/>
                    <a:pt x="121" y="27"/>
                  </a:cubicBezTo>
                  <a:cubicBezTo>
                    <a:pt x="120" y="57"/>
                    <a:pt x="105" y="82"/>
                    <a:pt x="84" y="89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39"/>
                    <a:pt x="66" y="149"/>
                    <a:pt x="54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20" y="149"/>
                    <a:pt x="8" y="157"/>
                    <a:pt x="8" y="168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84"/>
                    <a:pt x="20" y="193"/>
                    <a:pt x="30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5" y="193"/>
                    <a:pt x="165" y="193"/>
                    <a:pt x="165" y="193"/>
                  </a:cubicBezTo>
                  <a:cubicBezTo>
                    <a:pt x="175" y="193"/>
                    <a:pt x="187" y="184"/>
                    <a:pt x="187" y="174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7" y="129"/>
                    <a:pt x="178" y="122"/>
                    <a:pt x="169" y="121"/>
                  </a:cubicBezTo>
                  <a:cubicBezTo>
                    <a:pt x="169" y="121"/>
                    <a:pt x="170" y="121"/>
                    <a:pt x="170" y="121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59" y="122"/>
                    <a:pt x="148" y="130"/>
                    <a:pt x="148" y="140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47" y="172"/>
                    <a:pt x="126" y="173"/>
                    <a:pt x="126" y="17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93" y="173"/>
                    <a:pt x="83" y="163"/>
                    <a:pt x="83" y="151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11"/>
                    <a:pt x="92" y="102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43" y="101"/>
                    <a:pt x="155" y="92"/>
                    <a:pt x="155" y="82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40" y="79"/>
                    <a:pt x="128" y="66"/>
                    <a:pt x="128" y="50"/>
                  </a:cubicBezTo>
                  <a:cubicBezTo>
                    <a:pt x="128" y="32"/>
                    <a:pt x="143" y="17"/>
                    <a:pt x="161" y="17"/>
                  </a:cubicBezTo>
                  <a:cubicBezTo>
                    <a:pt x="179" y="17"/>
                    <a:pt x="194" y="32"/>
                    <a:pt x="194" y="50"/>
                  </a:cubicBezTo>
                  <a:cubicBezTo>
                    <a:pt x="194" y="67"/>
                    <a:pt x="181" y="81"/>
                    <a:pt x="164" y="82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99"/>
                    <a:pt x="154" y="109"/>
                    <a:pt x="142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04" y="109"/>
                    <a:pt x="92" y="117"/>
                    <a:pt x="92" y="128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156"/>
                    <a:pt x="104" y="165"/>
                    <a:pt x="114" y="165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27" y="165"/>
                    <a:pt x="139" y="156"/>
                    <a:pt x="139" y="146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9" y="123"/>
                    <a:pt x="149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86" y="113"/>
                    <a:pt x="196" y="121"/>
                    <a:pt x="196" y="132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77"/>
                    <a:pt x="196" y="177"/>
                    <a:pt x="196" y="177"/>
                  </a:cubicBezTo>
                  <a:cubicBezTo>
                    <a:pt x="196" y="179"/>
                    <a:pt x="196" y="179"/>
                    <a:pt x="196" y="179"/>
                  </a:cubicBezTo>
                  <a:cubicBezTo>
                    <a:pt x="196" y="191"/>
                    <a:pt x="186" y="201"/>
                    <a:pt x="174" y="201"/>
                  </a:cubicBezTo>
                  <a:close/>
                  <a:moveTo>
                    <a:pt x="161" y="71"/>
                  </a:moveTo>
                  <a:cubicBezTo>
                    <a:pt x="173" y="71"/>
                    <a:pt x="182" y="62"/>
                    <a:pt x="182" y="50"/>
                  </a:cubicBezTo>
                  <a:cubicBezTo>
                    <a:pt x="182" y="38"/>
                    <a:pt x="173" y="28"/>
                    <a:pt x="161" y="28"/>
                  </a:cubicBezTo>
                  <a:cubicBezTo>
                    <a:pt x="149" y="28"/>
                    <a:pt x="140" y="38"/>
                    <a:pt x="140" y="50"/>
                  </a:cubicBezTo>
                  <a:cubicBezTo>
                    <a:pt x="140" y="62"/>
                    <a:pt x="149" y="71"/>
                    <a:pt x="161" y="71"/>
                  </a:cubicBezTo>
                  <a:close/>
                  <a:moveTo>
                    <a:pt x="161" y="36"/>
                  </a:moveTo>
                  <a:cubicBezTo>
                    <a:pt x="168" y="36"/>
                    <a:pt x="174" y="42"/>
                    <a:pt x="174" y="49"/>
                  </a:cubicBezTo>
                  <a:cubicBezTo>
                    <a:pt x="174" y="56"/>
                    <a:pt x="168" y="62"/>
                    <a:pt x="161" y="62"/>
                  </a:cubicBezTo>
                  <a:cubicBezTo>
                    <a:pt x="154" y="62"/>
                    <a:pt x="148" y="56"/>
                    <a:pt x="148" y="49"/>
                  </a:cubicBezTo>
                  <a:cubicBezTo>
                    <a:pt x="148" y="42"/>
                    <a:pt x="154" y="36"/>
                    <a:pt x="16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34848" y="3320246"/>
            <a:ext cx="847686" cy="847686"/>
            <a:chOff x="3074887" y="3110384"/>
            <a:chExt cx="847686" cy="847686"/>
          </a:xfrm>
          <a:solidFill>
            <a:schemeClr val="bg1"/>
          </a:solidFill>
        </p:grpSpPr>
        <p:sp>
          <p:nvSpPr>
            <p:cNvPr id="20" name="椭圆 19"/>
            <p:cNvSpPr/>
            <p:nvPr/>
          </p:nvSpPr>
          <p:spPr>
            <a:xfrm>
              <a:off x="3074887" y="3110384"/>
              <a:ext cx="847686" cy="847686"/>
            </a:xfrm>
            <a:prstGeom prst="ellipse">
              <a:avLst/>
            </a:prstGeom>
            <a:solidFill>
              <a:srgbClr val="D50046"/>
            </a:soli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92"/>
            <p:cNvSpPr>
              <a:spLocks noEditPoints="1"/>
            </p:cNvSpPr>
            <p:nvPr/>
          </p:nvSpPr>
          <p:spPr bwMode="auto">
            <a:xfrm>
              <a:off x="3301085" y="3335789"/>
              <a:ext cx="395288" cy="407988"/>
            </a:xfrm>
            <a:custGeom>
              <a:avLst/>
              <a:gdLst>
                <a:gd name="T0" fmla="*/ 190 w 200"/>
                <a:gd name="T1" fmla="*/ 52 h 207"/>
                <a:gd name="T2" fmla="*/ 106 w 200"/>
                <a:gd name="T3" fmla="*/ 139 h 207"/>
                <a:gd name="T4" fmla="*/ 92 w 200"/>
                <a:gd name="T5" fmla="*/ 187 h 207"/>
                <a:gd name="T6" fmla="*/ 20 w 200"/>
                <a:gd name="T7" fmla="*/ 187 h 207"/>
                <a:gd name="T8" fmla="*/ 20 w 200"/>
                <a:gd name="T9" fmla="*/ 115 h 207"/>
                <a:gd name="T10" fmla="*/ 61 w 200"/>
                <a:gd name="T11" fmla="*/ 100 h 207"/>
                <a:gd name="T12" fmla="*/ 148 w 200"/>
                <a:gd name="T13" fmla="*/ 10 h 207"/>
                <a:gd name="T14" fmla="*/ 185 w 200"/>
                <a:gd name="T15" fmla="*/ 11 h 207"/>
                <a:gd name="T16" fmla="*/ 189 w 200"/>
                <a:gd name="T17" fmla="*/ 15 h 207"/>
                <a:gd name="T18" fmla="*/ 190 w 200"/>
                <a:gd name="T19" fmla="*/ 52 h 207"/>
                <a:gd name="T20" fmla="*/ 180 w 200"/>
                <a:gd name="T21" fmla="*/ 23 h 207"/>
                <a:gd name="T22" fmla="*/ 178 w 200"/>
                <a:gd name="T23" fmla="*/ 21 h 207"/>
                <a:gd name="T24" fmla="*/ 154 w 200"/>
                <a:gd name="T25" fmla="*/ 20 h 207"/>
                <a:gd name="T26" fmla="*/ 69 w 200"/>
                <a:gd name="T27" fmla="*/ 107 h 207"/>
                <a:gd name="T28" fmla="*/ 60 w 200"/>
                <a:gd name="T29" fmla="*/ 113 h 207"/>
                <a:gd name="T30" fmla="*/ 29 w 200"/>
                <a:gd name="T31" fmla="*/ 124 h 207"/>
                <a:gd name="T32" fmla="*/ 29 w 200"/>
                <a:gd name="T33" fmla="*/ 178 h 207"/>
                <a:gd name="T34" fmla="*/ 83 w 200"/>
                <a:gd name="T35" fmla="*/ 178 h 207"/>
                <a:gd name="T36" fmla="*/ 93 w 200"/>
                <a:gd name="T37" fmla="*/ 140 h 207"/>
                <a:gd name="T38" fmla="*/ 96 w 200"/>
                <a:gd name="T39" fmla="*/ 133 h 207"/>
                <a:gd name="T40" fmla="*/ 120 w 200"/>
                <a:gd name="T41" fmla="*/ 109 h 207"/>
                <a:gd name="T42" fmla="*/ 121 w 200"/>
                <a:gd name="T43" fmla="*/ 110 h 207"/>
                <a:gd name="T44" fmla="*/ 126 w 200"/>
                <a:gd name="T45" fmla="*/ 103 h 207"/>
                <a:gd name="T46" fmla="*/ 126 w 200"/>
                <a:gd name="T47" fmla="*/ 103 h 207"/>
                <a:gd name="T48" fmla="*/ 136 w 200"/>
                <a:gd name="T49" fmla="*/ 93 h 207"/>
                <a:gd name="T50" fmla="*/ 137 w 200"/>
                <a:gd name="T51" fmla="*/ 93 h 207"/>
                <a:gd name="T52" fmla="*/ 142 w 200"/>
                <a:gd name="T53" fmla="*/ 87 h 207"/>
                <a:gd name="T54" fmla="*/ 142 w 200"/>
                <a:gd name="T55" fmla="*/ 87 h 207"/>
                <a:gd name="T56" fmla="*/ 157 w 200"/>
                <a:gd name="T57" fmla="*/ 71 h 207"/>
                <a:gd name="T58" fmla="*/ 147 w 200"/>
                <a:gd name="T59" fmla="*/ 61 h 207"/>
                <a:gd name="T60" fmla="*/ 153 w 200"/>
                <a:gd name="T61" fmla="*/ 55 h 207"/>
                <a:gd name="T62" fmla="*/ 163 w 200"/>
                <a:gd name="T63" fmla="*/ 65 h 207"/>
                <a:gd name="T64" fmla="*/ 173 w 200"/>
                <a:gd name="T65" fmla="*/ 54 h 207"/>
                <a:gd name="T66" fmla="*/ 157 w 200"/>
                <a:gd name="T67" fmla="*/ 38 h 207"/>
                <a:gd name="T68" fmla="*/ 163 w 200"/>
                <a:gd name="T69" fmla="*/ 33 h 207"/>
                <a:gd name="T70" fmla="*/ 179 w 200"/>
                <a:gd name="T71" fmla="*/ 49 h 207"/>
                <a:gd name="T72" fmla="*/ 181 w 200"/>
                <a:gd name="T73" fmla="*/ 47 h 207"/>
                <a:gd name="T74" fmla="*/ 180 w 200"/>
                <a:gd name="T75" fmla="*/ 23 h 207"/>
                <a:gd name="T76" fmla="*/ 136 w 200"/>
                <a:gd name="T77" fmla="*/ 81 h 207"/>
                <a:gd name="T78" fmla="*/ 127 w 200"/>
                <a:gd name="T79" fmla="*/ 73 h 207"/>
                <a:gd name="T80" fmla="*/ 121 w 200"/>
                <a:gd name="T81" fmla="*/ 78 h 207"/>
                <a:gd name="T82" fmla="*/ 130 w 200"/>
                <a:gd name="T83" fmla="*/ 87 h 207"/>
                <a:gd name="T84" fmla="*/ 120 w 200"/>
                <a:gd name="T85" fmla="*/ 98 h 207"/>
                <a:gd name="T86" fmla="*/ 114 w 200"/>
                <a:gd name="T87" fmla="*/ 92 h 207"/>
                <a:gd name="T88" fmla="*/ 108 w 200"/>
                <a:gd name="T89" fmla="*/ 98 h 207"/>
                <a:gd name="T90" fmla="*/ 114 w 200"/>
                <a:gd name="T91" fmla="*/ 104 h 207"/>
                <a:gd name="T92" fmla="*/ 83 w 200"/>
                <a:gd name="T93" fmla="*/ 136 h 207"/>
                <a:gd name="T94" fmla="*/ 78 w 200"/>
                <a:gd name="T95" fmla="*/ 172 h 207"/>
                <a:gd name="T96" fmla="*/ 35 w 200"/>
                <a:gd name="T97" fmla="*/ 172 h 207"/>
                <a:gd name="T98" fmla="*/ 35 w 200"/>
                <a:gd name="T99" fmla="*/ 129 h 207"/>
                <a:gd name="T100" fmla="*/ 65 w 200"/>
                <a:gd name="T101" fmla="*/ 122 h 207"/>
                <a:gd name="T102" fmla="*/ 127 w 200"/>
                <a:gd name="T103" fmla="*/ 59 h 207"/>
                <a:gd name="T104" fmla="*/ 141 w 200"/>
                <a:gd name="T105" fmla="*/ 60 h 207"/>
                <a:gd name="T106" fmla="*/ 142 w 200"/>
                <a:gd name="T107" fmla="*/ 61 h 207"/>
                <a:gd name="T108" fmla="*/ 142 w 200"/>
                <a:gd name="T109" fmla="*/ 75 h 207"/>
                <a:gd name="T110" fmla="*/ 136 w 200"/>
                <a:gd name="T111" fmla="*/ 81 h 207"/>
                <a:gd name="T112" fmla="*/ 43 w 200"/>
                <a:gd name="T113" fmla="*/ 135 h 207"/>
                <a:gd name="T114" fmla="*/ 38 w 200"/>
                <a:gd name="T115" fmla="*/ 162 h 207"/>
                <a:gd name="T116" fmla="*/ 66 w 200"/>
                <a:gd name="T117" fmla="*/ 134 h 207"/>
                <a:gd name="T118" fmla="*/ 43 w 200"/>
                <a:gd name="T119" fmla="*/ 13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" h="207">
                  <a:moveTo>
                    <a:pt x="190" y="52"/>
                  </a:moveTo>
                  <a:cubicBezTo>
                    <a:pt x="106" y="139"/>
                    <a:pt x="106" y="139"/>
                    <a:pt x="106" y="139"/>
                  </a:cubicBezTo>
                  <a:cubicBezTo>
                    <a:pt x="110" y="156"/>
                    <a:pt x="105" y="174"/>
                    <a:pt x="92" y="187"/>
                  </a:cubicBezTo>
                  <a:cubicBezTo>
                    <a:pt x="72" y="207"/>
                    <a:pt x="40" y="207"/>
                    <a:pt x="20" y="187"/>
                  </a:cubicBezTo>
                  <a:cubicBezTo>
                    <a:pt x="0" y="167"/>
                    <a:pt x="0" y="135"/>
                    <a:pt x="20" y="115"/>
                  </a:cubicBezTo>
                  <a:cubicBezTo>
                    <a:pt x="31" y="103"/>
                    <a:pt x="47" y="99"/>
                    <a:pt x="61" y="10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58" y="0"/>
                    <a:pt x="175" y="1"/>
                    <a:pt x="185" y="11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99" y="25"/>
                    <a:pt x="200" y="42"/>
                    <a:pt x="190" y="52"/>
                  </a:cubicBezTo>
                  <a:close/>
                  <a:moveTo>
                    <a:pt x="180" y="23"/>
                  </a:moveTo>
                  <a:cubicBezTo>
                    <a:pt x="178" y="21"/>
                    <a:pt x="178" y="21"/>
                    <a:pt x="178" y="21"/>
                  </a:cubicBezTo>
                  <a:cubicBezTo>
                    <a:pt x="171" y="15"/>
                    <a:pt x="160" y="14"/>
                    <a:pt x="154" y="2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12"/>
                    <a:pt x="60" y="113"/>
                    <a:pt x="60" y="113"/>
                  </a:cubicBezTo>
                  <a:cubicBezTo>
                    <a:pt x="49" y="112"/>
                    <a:pt x="38" y="115"/>
                    <a:pt x="29" y="124"/>
                  </a:cubicBezTo>
                  <a:cubicBezTo>
                    <a:pt x="14" y="139"/>
                    <a:pt x="14" y="163"/>
                    <a:pt x="29" y="178"/>
                  </a:cubicBezTo>
                  <a:cubicBezTo>
                    <a:pt x="44" y="193"/>
                    <a:pt x="68" y="193"/>
                    <a:pt x="83" y="178"/>
                  </a:cubicBezTo>
                  <a:cubicBezTo>
                    <a:pt x="93" y="168"/>
                    <a:pt x="97" y="153"/>
                    <a:pt x="93" y="140"/>
                  </a:cubicBezTo>
                  <a:cubicBezTo>
                    <a:pt x="93" y="140"/>
                    <a:pt x="92" y="136"/>
                    <a:pt x="96" y="133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26" y="103"/>
                    <a:pt x="126" y="103"/>
                    <a:pt x="126" y="103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7" y="41"/>
                    <a:pt x="186" y="30"/>
                    <a:pt x="180" y="23"/>
                  </a:cubicBezTo>
                  <a:close/>
                  <a:moveTo>
                    <a:pt x="136" y="81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1" y="78"/>
                    <a:pt x="121" y="78"/>
                    <a:pt x="121" y="7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14" y="92"/>
                    <a:pt x="114" y="92"/>
                    <a:pt x="114" y="92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89" y="148"/>
                    <a:pt x="88" y="163"/>
                    <a:pt x="78" y="172"/>
                  </a:cubicBezTo>
                  <a:cubicBezTo>
                    <a:pt x="66" y="184"/>
                    <a:pt x="46" y="184"/>
                    <a:pt x="35" y="172"/>
                  </a:cubicBezTo>
                  <a:cubicBezTo>
                    <a:pt x="23" y="160"/>
                    <a:pt x="23" y="141"/>
                    <a:pt x="35" y="129"/>
                  </a:cubicBezTo>
                  <a:cubicBezTo>
                    <a:pt x="43" y="121"/>
                    <a:pt x="55" y="119"/>
                    <a:pt x="65" y="122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30" y="55"/>
                    <a:pt x="137" y="56"/>
                    <a:pt x="141" y="60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6" y="65"/>
                    <a:pt x="146" y="71"/>
                    <a:pt x="142" y="75"/>
                  </a:cubicBezTo>
                  <a:lnTo>
                    <a:pt x="136" y="81"/>
                  </a:lnTo>
                  <a:close/>
                  <a:moveTo>
                    <a:pt x="43" y="135"/>
                  </a:moveTo>
                  <a:cubicBezTo>
                    <a:pt x="30" y="147"/>
                    <a:pt x="38" y="166"/>
                    <a:pt x="38" y="162"/>
                  </a:cubicBezTo>
                  <a:cubicBezTo>
                    <a:pt x="41" y="135"/>
                    <a:pt x="66" y="134"/>
                    <a:pt x="66" y="134"/>
                  </a:cubicBezTo>
                  <a:cubicBezTo>
                    <a:pt x="66" y="134"/>
                    <a:pt x="56" y="124"/>
                    <a:pt x="43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1675" y="4641042"/>
            <a:ext cx="2882123" cy="1308787"/>
            <a:chOff x="601714" y="4431180"/>
            <a:chExt cx="2882123" cy="1308787"/>
          </a:xfrm>
        </p:grpSpPr>
        <p:sp>
          <p:nvSpPr>
            <p:cNvPr id="23" name="矩形 22"/>
            <p:cNvSpPr/>
            <p:nvPr/>
          </p:nvSpPr>
          <p:spPr>
            <a:xfrm>
              <a:off x="601714" y="4431180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01714" y="4910022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64460" y="4641042"/>
            <a:ext cx="2882123" cy="1265313"/>
            <a:chOff x="7204499" y="4431180"/>
            <a:chExt cx="2882123" cy="1265313"/>
          </a:xfrm>
        </p:grpSpPr>
        <p:sp>
          <p:nvSpPr>
            <p:cNvPr id="26" name="矩形 25"/>
            <p:cNvSpPr/>
            <p:nvPr/>
          </p:nvSpPr>
          <p:spPr>
            <a:xfrm>
              <a:off x="7800617" y="4431180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204499" y="4866548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11303" y="1782367"/>
            <a:ext cx="2882123" cy="1232298"/>
            <a:chOff x="2151342" y="1572505"/>
            <a:chExt cx="2882123" cy="1232298"/>
          </a:xfrm>
        </p:grpSpPr>
        <p:sp>
          <p:nvSpPr>
            <p:cNvPr id="29" name="矩形 28"/>
            <p:cNvSpPr/>
            <p:nvPr/>
          </p:nvSpPr>
          <p:spPr>
            <a:xfrm>
              <a:off x="2747460" y="1572505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151342" y="1974858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90457" y="1782367"/>
            <a:ext cx="2882123" cy="1232298"/>
            <a:chOff x="8530496" y="1572505"/>
            <a:chExt cx="2882123" cy="1232298"/>
          </a:xfrm>
        </p:grpSpPr>
        <p:sp>
          <p:nvSpPr>
            <p:cNvPr id="32" name="矩形 31"/>
            <p:cNvSpPr/>
            <p:nvPr/>
          </p:nvSpPr>
          <p:spPr>
            <a:xfrm>
              <a:off x="9722733" y="1572505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30496" y="1974858"/>
              <a:ext cx="2882123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t="3955" r="8388" b="5573"/>
          <a:stretch>
            <a:fillRect/>
          </a:stretch>
        </p:blipFill>
        <p:spPr>
          <a:xfrm>
            <a:off x="876300" y="1285875"/>
            <a:ext cx="3629025" cy="55054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88640" y="1876425"/>
            <a:ext cx="6762750" cy="2686050"/>
            <a:chOff x="4788640" y="1876425"/>
            <a:chExt cx="6762750" cy="2686050"/>
          </a:xfrm>
        </p:grpSpPr>
        <p:sp>
          <p:nvSpPr>
            <p:cNvPr id="8" name="圆角矩形 2"/>
            <p:cNvSpPr/>
            <p:nvPr/>
          </p:nvSpPr>
          <p:spPr>
            <a:xfrm>
              <a:off x="4788640" y="1876425"/>
              <a:ext cx="6762750" cy="2686050"/>
            </a:xfrm>
            <a:prstGeom prst="roundRect">
              <a:avLst>
                <a:gd name="adj" fmla="val 8866"/>
              </a:avLst>
            </a:prstGeom>
            <a:solidFill>
              <a:schemeClr val="bg1"/>
            </a:solidFill>
            <a:ln>
              <a:solidFill>
                <a:srgbClr val="D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50046"/>
                </a:solidFill>
              </a:endParaRPr>
            </a:p>
          </p:txBody>
        </p:sp>
        <p:sp>
          <p:nvSpPr>
            <p:cNvPr id="10" name="Freeform 94"/>
            <p:cNvSpPr>
              <a:spLocks noEditPoints="1"/>
            </p:cNvSpPr>
            <p:nvPr/>
          </p:nvSpPr>
          <p:spPr bwMode="auto">
            <a:xfrm>
              <a:off x="8022815" y="2738243"/>
              <a:ext cx="388938" cy="396875"/>
            </a:xfrm>
            <a:custGeom>
              <a:avLst/>
              <a:gdLst>
                <a:gd name="T0" fmla="*/ 172 w 196"/>
                <a:gd name="T1" fmla="*/ 201 h 201"/>
                <a:gd name="T2" fmla="*/ 21 w 196"/>
                <a:gd name="T3" fmla="*/ 201 h 201"/>
                <a:gd name="T4" fmla="*/ 0 w 196"/>
                <a:gd name="T5" fmla="*/ 181 h 201"/>
                <a:gd name="T6" fmla="*/ 0 w 196"/>
                <a:gd name="T7" fmla="*/ 179 h 201"/>
                <a:gd name="T8" fmla="*/ 0 w 196"/>
                <a:gd name="T9" fmla="*/ 167 h 201"/>
                <a:gd name="T10" fmla="*/ 21 w 196"/>
                <a:gd name="T11" fmla="*/ 141 h 201"/>
                <a:gd name="T12" fmla="*/ 24 w 196"/>
                <a:gd name="T13" fmla="*/ 141 h 201"/>
                <a:gd name="T14" fmla="*/ 67 w 196"/>
                <a:gd name="T15" fmla="*/ 122 h 201"/>
                <a:gd name="T16" fmla="*/ 60 w 196"/>
                <a:gd name="T17" fmla="*/ 97 h 201"/>
                <a:gd name="T18" fmla="*/ 21 w 196"/>
                <a:gd name="T19" fmla="*/ 27 h 201"/>
                <a:gd name="T20" fmla="*/ 28 w 196"/>
                <a:gd name="T21" fmla="*/ 0 h 201"/>
                <a:gd name="T22" fmla="*/ 31 w 196"/>
                <a:gd name="T23" fmla="*/ 29 h 201"/>
                <a:gd name="T24" fmla="*/ 60 w 196"/>
                <a:gd name="T25" fmla="*/ 73 h 201"/>
                <a:gd name="T26" fmla="*/ 84 w 196"/>
                <a:gd name="T27" fmla="*/ 76 h 201"/>
                <a:gd name="T28" fmla="*/ 99 w 196"/>
                <a:gd name="T29" fmla="*/ 14 h 201"/>
                <a:gd name="T30" fmla="*/ 128 w 196"/>
                <a:gd name="T31" fmla="*/ 14 h 201"/>
                <a:gd name="T32" fmla="*/ 84 w 196"/>
                <a:gd name="T33" fmla="*/ 89 h 201"/>
                <a:gd name="T34" fmla="*/ 76 w 196"/>
                <a:gd name="T35" fmla="*/ 97 h 201"/>
                <a:gd name="T36" fmla="*/ 54 w 196"/>
                <a:gd name="T37" fmla="*/ 149 h 201"/>
                <a:gd name="T38" fmla="*/ 52 w 196"/>
                <a:gd name="T39" fmla="*/ 149 h 201"/>
                <a:gd name="T40" fmla="*/ 8 w 196"/>
                <a:gd name="T41" fmla="*/ 168 h 201"/>
                <a:gd name="T42" fmla="*/ 30 w 196"/>
                <a:gd name="T43" fmla="*/ 193 h 201"/>
                <a:gd name="T44" fmla="*/ 165 w 196"/>
                <a:gd name="T45" fmla="*/ 193 h 201"/>
                <a:gd name="T46" fmla="*/ 187 w 196"/>
                <a:gd name="T47" fmla="*/ 138 h 201"/>
                <a:gd name="T48" fmla="*/ 170 w 196"/>
                <a:gd name="T49" fmla="*/ 121 h 201"/>
                <a:gd name="T50" fmla="*/ 169 w 196"/>
                <a:gd name="T51" fmla="*/ 121 h 201"/>
                <a:gd name="T52" fmla="*/ 148 w 196"/>
                <a:gd name="T53" fmla="*/ 153 h 201"/>
                <a:gd name="T54" fmla="*/ 126 w 196"/>
                <a:gd name="T55" fmla="*/ 173 h 201"/>
                <a:gd name="T56" fmla="*/ 105 w 196"/>
                <a:gd name="T57" fmla="*/ 173 h 201"/>
                <a:gd name="T58" fmla="*/ 83 w 196"/>
                <a:gd name="T59" fmla="*/ 149 h 201"/>
                <a:gd name="T60" fmla="*/ 83 w 196"/>
                <a:gd name="T61" fmla="*/ 122 h 201"/>
                <a:gd name="T62" fmla="*/ 103 w 196"/>
                <a:gd name="T63" fmla="*/ 101 h 201"/>
                <a:gd name="T64" fmla="*/ 155 w 196"/>
                <a:gd name="T65" fmla="*/ 82 h 201"/>
                <a:gd name="T66" fmla="*/ 128 w 196"/>
                <a:gd name="T67" fmla="*/ 50 h 201"/>
                <a:gd name="T68" fmla="*/ 194 w 196"/>
                <a:gd name="T69" fmla="*/ 50 h 201"/>
                <a:gd name="T70" fmla="*/ 164 w 196"/>
                <a:gd name="T71" fmla="*/ 87 h 201"/>
                <a:gd name="T72" fmla="*/ 141 w 196"/>
                <a:gd name="T73" fmla="*/ 109 h 201"/>
                <a:gd name="T74" fmla="*/ 114 w 196"/>
                <a:gd name="T75" fmla="*/ 109 h 201"/>
                <a:gd name="T76" fmla="*/ 92 w 196"/>
                <a:gd name="T77" fmla="*/ 146 h 201"/>
                <a:gd name="T78" fmla="*/ 117 w 196"/>
                <a:gd name="T79" fmla="*/ 165 h 201"/>
                <a:gd name="T80" fmla="*/ 139 w 196"/>
                <a:gd name="T81" fmla="*/ 142 h 201"/>
                <a:gd name="T82" fmla="*/ 139 w 196"/>
                <a:gd name="T83" fmla="*/ 134 h 201"/>
                <a:gd name="T84" fmla="*/ 168 w 196"/>
                <a:gd name="T85" fmla="*/ 113 h 201"/>
                <a:gd name="T86" fmla="*/ 174 w 196"/>
                <a:gd name="T87" fmla="*/ 113 h 201"/>
                <a:gd name="T88" fmla="*/ 196 w 196"/>
                <a:gd name="T89" fmla="*/ 135 h 201"/>
                <a:gd name="T90" fmla="*/ 196 w 196"/>
                <a:gd name="T91" fmla="*/ 179 h 201"/>
                <a:gd name="T92" fmla="*/ 161 w 196"/>
                <a:gd name="T93" fmla="*/ 71 h 201"/>
                <a:gd name="T94" fmla="*/ 161 w 196"/>
                <a:gd name="T95" fmla="*/ 28 h 201"/>
                <a:gd name="T96" fmla="*/ 161 w 196"/>
                <a:gd name="T97" fmla="*/ 71 h 201"/>
                <a:gd name="T98" fmla="*/ 174 w 196"/>
                <a:gd name="T99" fmla="*/ 49 h 201"/>
                <a:gd name="T100" fmla="*/ 148 w 196"/>
                <a:gd name="T101" fmla="*/ 4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6" h="201">
                  <a:moveTo>
                    <a:pt x="174" y="201"/>
                  </a:moveTo>
                  <a:cubicBezTo>
                    <a:pt x="172" y="201"/>
                    <a:pt x="172" y="201"/>
                    <a:pt x="172" y="201"/>
                  </a:cubicBezTo>
                  <a:cubicBezTo>
                    <a:pt x="160" y="201"/>
                    <a:pt x="160" y="201"/>
                    <a:pt x="160" y="201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10" y="201"/>
                    <a:pt x="0" y="192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51"/>
                    <a:pt x="9" y="141"/>
                    <a:pt x="21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55" y="141"/>
                    <a:pt x="67" y="132"/>
                    <a:pt x="67" y="122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38" y="83"/>
                    <a:pt x="22" y="58"/>
                    <a:pt x="21" y="27"/>
                  </a:cubicBezTo>
                  <a:cubicBezTo>
                    <a:pt x="16" y="25"/>
                    <a:pt x="13" y="20"/>
                    <a:pt x="13" y="14"/>
                  </a:cubicBezTo>
                  <a:cubicBezTo>
                    <a:pt x="13" y="6"/>
                    <a:pt x="19" y="0"/>
                    <a:pt x="28" y="0"/>
                  </a:cubicBezTo>
                  <a:cubicBezTo>
                    <a:pt x="36" y="0"/>
                    <a:pt x="42" y="6"/>
                    <a:pt x="42" y="14"/>
                  </a:cubicBezTo>
                  <a:cubicBezTo>
                    <a:pt x="42" y="21"/>
                    <a:pt x="37" y="27"/>
                    <a:pt x="31" y="29"/>
                  </a:cubicBezTo>
                  <a:cubicBezTo>
                    <a:pt x="32" y="51"/>
                    <a:pt x="44" y="70"/>
                    <a:pt x="60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99" y="69"/>
                    <a:pt x="110" y="51"/>
                    <a:pt x="111" y="29"/>
                  </a:cubicBezTo>
                  <a:cubicBezTo>
                    <a:pt x="104" y="27"/>
                    <a:pt x="99" y="21"/>
                    <a:pt x="99" y="14"/>
                  </a:cubicBezTo>
                  <a:cubicBezTo>
                    <a:pt x="99" y="6"/>
                    <a:pt x="105" y="0"/>
                    <a:pt x="114" y="0"/>
                  </a:cubicBezTo>
                  <a:cubicBezTo>
                    <a:pt x="122" y="0"/>
                    <a:pt x="128" y="6"/>
                    <a:pt x="128" y="14"/>
                  </a:cubicBezTo>
                  <a:cubicBezTo>
                    <a:pt x="128" y="20"/>
                    <a:pt x="125" y="24"/>
                    <a:pt x="121" y="27"/>
                  </a:cubicBezTo>
                  <a:cubicBezTo>
                    <a:pt x="120" y="57"/>
                    <a:pt x="105" y="82"/>
                    <a:pt x="84" y="89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39"/>
                    <a:pt x="66" y="149"/>
                    <a:pt x="54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20" y="149"/>
                    <a:pt x="8" y="157"/>
                    <a:pt x="8" y="168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84"/>
                    <a:pt x="20" y="193"/>
                    <a:pt x="30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5" y="193"/>
                    <a:pt x="165" y="193"/>
                    <a:pt x="165" y="193"/>
                  </a:cubicBezTo>
                  <a:cubicBezTo>
                    <a:pt x="175" y="193"/>
                    <a:pt x="187" y="184"/>
                    <a:pt x="187" y="174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7" y="129"/>
                    <a:pt x="178" y="122"/>
                    <a:pt x="169" y="121"/>
                  </a:cubicBezTo>
                  <a:cubicBezTo>
                    <a:pt x="169" y="121"/>
                    <a:pt x="170" y="121"/>
                    <a:pt x="170" y="121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59" y="122"/>
                    <a:pt x="148" y="130"/>
                    <a:pt x="148" y="140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47" y="172"/>
                    <a:pt x="126" y="173"/>
                    <a:pt x="126" y="17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93" y="173"/>
                    <a:pt x="83" y="163"/>
                    <a:pt x="83" y="151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11"/>
                    <a:pt x="92" y="102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33" y="101"/>
                    <a:pt x="133" y="101"/>
                    <a:pt x="133" y="101"/>
                  </a:cubicBezTo>
                  <a:cubicBezTo>
                    <a:pt x="143" y="101"/>
                    <a:pt x="155" y="92"/>
                    <a:pt x="155" y="82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40" y="79"/>
                    <a:pt x="128" y="66"/>
                    <a:pt x="128" y="50"/>
                  </a:cubicBezTo>
                  <a:cubicBezTo>
                    <a:pt x="128" y="32"/>
                    <a:pt x="143" y="17"/>
                    <a:pt x="161" y="17"/>
                  </a:cubicBezTo>
                  <a:cubicBezTo>
                    <a:pt x="179" y="17"/>
                    <a:pt x="194" y="32"/>
                    <a:pt x="194" y="50"/>
                  </a:cubicBezTo>
                  <a:cubicBezTo>
                    <a:pt x="194" y="67"/>
                    <a:pt x="181" y="81"/>
                    <a:pt x="164" y="82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4" y="99"/>
                    <a:pt x="154" y="109"/>
                    <a:pt x="142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04" y="109"/>
                    <a:pt x="92" y="117"/>
                    <a:pt x="92" y="128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2" y="156"/>
                    <a:pt x="104" y="165"/>
                    <a:pt x="114" y="165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27" y="165"/>
                    <a:pt x="139" y="156"/>
                    <a:pt x="139" y="146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9" y="123"/>
                    <a:pt x="149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86" y="113"/>
                    <a:pt x="196" y="121"/>
                    <a:pt x="196" y="132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77"/>
                    <a:pt x="196" y="177"/>
                    <a:pt x="196" y="177"/>
                  </a:cubicBezTo>
                  <a:cubicBezTo>
                    <a:pt x="196" y="179"/>
                    <a:pt x="196" y="179"/>
                    <a:pt x="196" y="179"/>
                  </a:cubicBezTo>
                  <a:cubicBezTo>
                    <a:pt x="196" y="191"/>
                    <a:pt x="186" y="201"/>
                    <a:pt x="174" y="201"/>
                  </a:cubicBezTo>
                  <a:close/>
                  <a:moveTo>
                    <a:pt x="161" y="71"/>
                  </a:moveTo>
                  <a:cubicBezTo>
                    <a:pt x="173" y="71"/>
                    <a:pt x="182" y="62"/>
                    <a:pt x="182" y="50"/>
                  </a:cubicBezTo>
                  <a:cubicBezTo>
                    <a:pt x="182" y="38"/>
                    <a:pt x="173" y="28"/>
                    <a:pt x="161" y="28"/>
                  </a:cubicBezTo>
                  <a:cubicBezTo>
                    <a:pt x="149" y="28"/>
                    <a:pt x="140" y="38"/>
                    <a:pt x="140" y="50"/>
                  </a:cubicBezTo>
                  <a:cubicBezTo>
                    <a:pt x="140" y="62"/>
                    <a:pt x="149" y="71"/>
                    <a:pt x="161" y="71"/>
                  </a:cubicBezTo>
                  <a:close/>
                  <a:moveTo>
                    <a:pt x="161" y="36"/>
                  </a:moveTo>
                  <a:cubicBezTo>
                    <a:pt x="168" y="36"/>
                    <a:pt x="174" y="42"/>
                    <a:pt x="174" y="49"/>
                  </a:cubicBezTo>
                  <a:cubicBezTo>
                    <a:pt x="174" y="56"/>
                    <a:pt x="168" y="62"/>
                    <a:pt x="161" y="62"/>
                  </a:cubicBezTo>
                  <a:cubicBezTo>
                    <a:pt x="154" y="62"/>
                    <a:pt x="148" y="56"/>
                    <a:pt x="148" y="49"/>
                  </a:cubicBezTo>
                  <a:cubicBezTo>
                    <a:pt x="148" y="42"/>
                    <a:pt x="154" y="36"/>
                    <a:pt x="161" y="36"/>
                  </a:cubicBez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D50046"/>
                </a:solidFill>
              </a:endParaRPr>
            </a:p>
          </p:txBody>
        </p:sp>
        <p:sp>
          <p:nvSpPr>
            <p:cNvPr id="11" name="Freeform 89"/>
            <p:cNvSpPr>
              <a:spLocks noEditPoints="1"/>
            </p:cNvSpPr>
            <p:nvPr/>
          </p:nvSpPr>
          <p:spPr bwMode="auto">
            <a:xfrm>
              <a:off x="5569717" y="2769993"/>
              <a:ext cx="371475" cy="333375"/>
            </a:xfrm>
            <a:custGeom>
              <a:avLst/>
              <a:gdLst>
                <a:gd name="T0" fmla="*/ 168 w 188"/>
                <a:gd name="T1" fmla="*/ 168 h 168"/>
                <a:gd name="T2" fmla="*/ 20 w 188"/>
                <a:gd name="T3" fmla="*/ 168 h 168"/>
                <a:gd name="T4" fmla="*/ 0 w 188"/>
                <a:gd name="T5" fmla="*/ 148 h 168"/>
                <a:gd name="T6" fmla="*/ 0 w 188"/>
                <a:gd name="T7" fmla="*/ 60 h 168"/>
                <a:gd name="T8" fmla="*/ 20 w 188"/>
                <a:gd name="T9" fmla="*/ 40 h 168"/>
                <a:gd name="T10" fmla="*/ 168 w 188"/>
                <a:gd name="T11" fmla="*/ 40 h 168"/>
                <a:gd name="T12" fmla="*/ 188 w 188"/>
                <a:gd name="T13" fmla="*/ 60 h 168"/>
                <a:gd name="T14" fmla="*/ 188 w 188"/>
                <a:gd name="T15" fmla="*/ 148 h 168"/>
                <a:gd name="T16" fmla="*/ 168 w 188"/>
                <a:gd name="T17" fmla="*/ 168 h 168"/>
                <a:gd name="T18" fmla="*/ 28 w 188"/>
                <a:gd name="T19" fmla="*/ 52 h 168"/>
                <a:gd name="T20" fmla="*/ 20 w 188"/>
                <a:gd name="T21" fmla="*/ 52 h 168"/>
                <a:gd name="T22" fmla="*/ 20 w 188"/>
                <a:gd name="T23" fmla="*/ 156 h 168"/>
                <a:gd name="T24" fmla="*/ 28 w 188"/>
                <a:gd name="T25" fmla="*/ 156 h 168"/>
                <a:gd name="T26" fmla="*/ 28 w 188"/>
                <a:gd name="T27" fmla="*/ 52 h 168"/>
                <a:gd name="T28" fmla="*/ 96 w 188"/>
                <a:gd name="T29" fmla="*/ 64 h 168"/>
                <a:gd name="T30" fmla="*/ 55 w 188"/>
                <a:gd name="T31" fmla="*/ 105 h 168"/>
                <a:gd name="T32" fmla="*/ 96 w 188"/>
                <a:gd name="T33" fmla="*/ 145 h 168"/>
                <a:gd name="T34" fmla="*/ 136 w 188"/>
                <a:gd name="T35" fmla="*/ 105 h 168"/>
                <a:gd name="T36" fmla="*/ 96 w 188"/>
                <a:gd name="T37" fmla="*/ 64 h 168"/>
                <a:gd name="T38" fmla="*/ 168 w 188"/>
                <a:gd name="T39" fmla="*/ 52 h 168"/>
                <a:gd name="T40" fmla="*/ 160 w 188"/>
                <a:gd name="T41" fmla="*/ 52 h 168"/>
                <a:gd name="T42" fmla="*/ 160 w 188"/>
                <a:gd name="T43" fmla="*/ 156 h 168"/>
                <a:gd name="T44" fmla="*/ 168 w 188"/>
                <a:gd name="T45" fmla="*/ 156 h 168"/>
                <a:gd name="T46" fmla="*/ 168 w 188"/>
                <a:gd name="T47" fmla="*/ 52 h 168"/>
                <a:gd name="T48" fmla="*/ 104 w 188"/>
                <a:gd name="T49" fmla="*/ 128 h 168"/>
                <a:gd name="T50" fmla="*/ 88 w 188"/>
                <a:gd name="T51" fmla="*/ 128 h 168"/>
                <a:gd name="T52" fmla="*/ 88 w 188"/>
                <a:gd name="T53" fmla="*/ 112 h 168"/>
                <a:gd name="T54" fmla="*/ 72 w 188"/>
                <a:gd name="T55" fmla="*/ 112 h 168"/>
                <a:gd name="T56" fmla="*/ 72 w 188"/>
                <a:gd name="T57" fmla="*/ 96 h 168"/>
                <a:gd name="T58" fmla="*/ 88 w 188"/>
                <a:gd name="T59" fmla="*/ 96 h 168"/>
                <a:gd name="T60" fmla="*/ 88 w 188"/>
                <a:gd name="T61" fmla="*/ 80 h 168"/>
                <a:gd name="T62" fmla="*/ 104 w 188"/>
                <a:gd name="T63" fmla="*/ 80 h 168"/>
                <a:gd name="T64" fmla="*/ 104 w 188"/>
                <a:gd name="T65" fmla="*/ 96 h 168"/>
                <a:gd name="T66" fmla="*/ 120 w 188"/>
                <a:gd name="T67" fmla="*/ 96 h 168"/>
                <a:gd name="T68" fmla="*/ 120 w 188"/>
                <a:gd name="T69" fmla="*/ 112 h 168"/>
                <a:gd name="T70" fmla="*/ 104 w 188"/>
                <a:gd name="T71" fmla="*/ 112 h 168"/>
                <a:gd name="T72" fmla="*/ 104 w 188"/>
                <a:gd name="T73" fmla="*/ 128 h 168"/>
                <a:gd name="T74" fmla="*/ 119 w 188"/>
                <a:gd name="T75" fmla="*/ 20 h 168"/>
                <a:gd name="T76" fmla="*/ 112 w 188"/>
                <a:gd name="T77" fmla="*/ 12 h 168"/>
                <a:gd name="T78" fmla="*/ 76 w 188"/>
                <a:gd name="T79" fmla="*/ 12 h 168"/>
                <a:gd name="T80" fmla="*/ 67 w 188"/>
                <a:gd name="T81" fmla="*/ 20 h 168"/>
                <a:gd name="T82" fmla="*/ 67 w 188"/>
                <a:gd name="T83" fmla="*/ 36 h 168"/>
                <a:gd name="T84" fmla="*/ 52 w 188"/>
                <a:gd name="T85" fmla="*/ 36 h 168"/>
                <a:gd name="T86" fmla="*/ 52 w 188"/>
                <a:gd name="T87" fmla="*/ 9 h 168"/>
                <a:gd name="T88" fmla="*/ 61 w 188"/>
                <a:gd name="T89" fmla="*/ 0 h 168"/>
                <a:gd name="T90" fmla="*/ 126 w 188"/>
                <a:gd name="T91" fmla="*/ 0 h 168"/>
                <a:gd name="T92" fmla="*/ 136 w 188"/>
                <a:gd name="T93" fmla="*/ 9 h 168"/>
                <a:gd name="T94" fmla="*/ 136 w 188"/>
                <a:gd name="T95" fmla="*/ 36 h 168"/>
                <a:gd name="T96" fmla="*/ 119 w 188"/>
                <a:gd name="T97" fmla="*/ 36 h 168"/>
                <a:gd name="T98" fmla="*/ 119 w 188"/>
                <a:gd name="T99" fmla="*/ 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68">
                  <a:moveTo>
                    <a:pt x="168" y="168"/>
                  </a:moveTo>
                  <a:cubicBezTo>
                    <a:pt x="20" y="168"/>
                    <a:pt x="20" y="168"/>
                    <a:pt x="20" y="168"/>
                  </a:cubicBezTo>
                  <a:cubicBezTo>
                    <a:pt x="8" y="168"/>
                    <a:pt x="0" y="159"/>
                    <a:pt x="0" y="1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9"/>
                    <a:pt x="8" y="40"/>
                    <a:pt x="20" y="40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79" y="40"/>
                    <a:pt x="188" y="49"/>
                    <a:pt x="188" y="60"/>
                  </a:cubicBezTo>
                  <a:cubicBezTo>
                    <a:pt x="188" y="148"/>
                    <a:pt x="188" y="148"/>
                    <a:pt x="188" y="148"/>
                  </a:cubicBezTo>
                  <a:cubicBezTo>
                    <a:pt x="188" y="159"/>
                    <a:pt x="179" y="168"/>
                    <a:pt x="168" y="168"/>
                  </a:cubicBezTo>
                  <a:close/>
                  <a:moveTo>
                    <a:pt x="28" y="52"/>
                  </a:moveTo>
                  <a:cubicBezTo>
                    <a:pt x="20" y="52"/>
                    <a:pt x="20" y="52"/>
                    <a:pt x="20" y="52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28" y="156"/>
                    <a:pt x="28" y="156"/>
                    <a:pt x="28" y="156"/>
                  </a:cubicBezTo>
                  <a:lnTo>
                    <a:pt x="28" y="52"/>
                  </a:lnTo>
                  <a:close/>
                  <a:moveTo>
                    <a:pt x="96" y="64"/>
                  </a:moveTo>
                  <a:cubicBezTo>
                    <a:pt x="73" y="64"/>
                    <a:pt x="55" y="82"/>
                    <a:pt x="55" y="105"/>
                  </a:cubicBezTo>
                  <a:cubicBezTo>
                    <a:pt x="55" y="127"/>
                    <a:pt x="73" y="145"/>
                    <a:pt x="96" y="145"/>
                  </a:cubicBezTo>
                  <a:cubicBezTo>
                    <a:pt x="118" y="145"/>
                    <a:pt x="136" y="127"/>
                    <a:pt x="136" y="105"/>
                  </a:cubicBezTo>
                  <a:cubicBezTo>
                    <a:pt x="136" y="82"/>
                    <a:pt x="118" y="64"/>
                    <a:pt x="96" y="64"/>
                  </a:cubicBezTo>
                  <a:close/>
                  <a:moveTo>
                    <a:pt x="168" y="52"/>
                  </a:moveTo>
                  <a:cubicBezTo>
                    <a:pt x="160" y="52"/>
                    <a:pt x="160" y="52"/>
                    <a:pt x="160" y="52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68" y="156"/>
                    <a:pt x="168" y="156"/>
                    <a:pt x="168" y="156"/>
                  </a:cubicBezTo>
                  <a:lnTo>
                    <a:pt x="168" y="52"/>
                  </a:lnTo>
                  <a:close/>
                  <a:moveTo>
                    <a:pt x="104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04" y="112"/>
                    <a:pt x="104" y="112"/>
                    <a:pt x="104" y="112"/>
                  </a:cubicBezTo>
                  <a:lnTo>
                    <a:pt x="104" y="128"/>
                  </a:lnTo>
                  <a:close/>
                  <a:moveTo>
                    <a:pt x="119" y="20"/>
                  </a:moveTo>
                  <a:cubicBezTo>
                    <a:pt x="119" y="16"/>
                    <a:pt x="116" y="12"/>
                    <a:pt x="11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2" y="12"/>
                    <a:pt x="67" y="16"/>
                    <a:pt x="67" y="20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4"/>
                    <a:pt x="56" y="0"/>
                    <a:pt x="6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1" y="0"/>
                    <a:pt x="136" y="4"/>
                    <a:pt x="136" y="9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19" y="36"/>
                    <a:pt x="119" y="36"/>
                    <a:pt x="119" y="36"/>
                  </a:cubicBezTo>
                  <a:lnTo>
                    <a:pt x="119" y="20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D50046"/>
                </a:solidFill>
              </a:endParaRPr>
            </a:p>
          </p:txBody>
        </p:sp>
        <p:sp>
          <p:nvSpPr>
            <p:cNvPr id="12" name="Freeform 95"/>
            <p:cNvSpPr>
              <a:spLocks noEditPoints="1"/>
            </p:cNvSpPr>
            <p:nvPr/>
          </p:nvSpPr>
          <p:spPr bwMode="auto">
            <a:xfrm>
              <a:off x="10390901" y="2758880"/>
              <a:ext cx="387350" cy="355600"/>
            </a:xfrm>
            <a:custGeom>
              <a:avLst/>
              <a:gdLst>
                <a:gd name="T0" fmla="*/ 156 w 196"/>
                <a:gd name="T1" fmla="*/ 121 h 179"/>
                <a:gd name="T2" fmla="*/ 82 w 196"/>
                <a:gd name="T3" fmla="*/ 148 h 179"/>
                <a:gd name="T4" fmla="*/ 18 w 196"/>
                <a:gd name="T5" fmla="*/ 148 h 179"/>
                <a:gd name="T6" fmla="*/ 0 w 196"/>
                <a:gd name="T7" fmla="*/ 136 h 179"/>
                <a:gd name="T8" fmla="*/ 13 w 196"/>
                <a:gd name="T9" fmla="*/ 40 h 179"/>
                <a:gd name="T10" fmla="*/ 188 w 196"/>
                <a:gd name="T11" fmla="*/ 95 h 179"/>
                <a:gd name="T12" fmla="*/ 196 w 196"/>
                <a:gd name="T13" fmla="*/ 148 h 179"/>
                <a:gd name="T14" fmla="*/ 56 w 196"/>
                <a:gd name="T15" fmla="*/ 51 h 179"/>
                <a:gd name="T16" fmla="*/ 56 w 196"/>
                <a:gd name="T17" fmla="*/ 108 h 179"/>
                <a:gd name="T18" fmla="*/ 56 w 196"/>
                <a:gd name="T19" fmla="*/ 51 h 179"/>
                <a:gd name="T20" fmla="*/ 108 w 196"/>
                <a:gd name="T21" fmla="*/ 48 h 179"/>
                <a:gd name="T22" fmla="*/ 136 w 196"/>
                <a:gd name="T23" fmla="*/ 92 h 179"/>
                <a:gd name="T24" fmla="*/ 148 w 196"/>
                <a:gd name="T25" fmla="*/ 48 h 179"/>
                <a:gd name="T26" fmla="*/ 144 w 196"/>
                <a:gd name="T27" fmla="*/ 92 h 179"/>
                <a:gd name="T28" fmla="*/ 148 w 196"/>
                <a:gd name="T29" fmla="*/ 48 h 179"/>
                <a:gd name="T30" fmla="*/ 52 w 196"/>
                <a:gd name="T31" fmla="*/ 100 h 179"/>
                <a:gd name="T32" fmla="*/ 36 w 196"/>
                <a:gd name="T33" fmla="*/ 84 h 179"/>
                <a:gd name="T34" fmla="*/ 52 w 196"/>
                <a:gd name="T35" fmla="*/ 76 h 179"/>
                <a:gd name="T36" fmla="*/ 60 w 196"/>
                <a:gd name="T37" fmla="*/ 60 h 179"/>
                <a:gd name="T38" fmla="*/ 76 w 196"/>
                <a:gd name="T39" fmla="*/ 76 h 179"/>
                <a:gd name="T40" fmla="*/ 60 w 196"/>
                <a:gd name="T41" fmla="*/ 84 h 179"/>
                <a:gd name="T42" fmla="*/ 104 w 196"/>
                <a:gd name="T43" fmla="*/ 18 h 179"/>
                <a:gd name="T44" fmla="*/ 140 w 196"/>
                <a:gd name="T45" fmla="*/ 18 h 179"/>
                <a:gd name="T46" fmla="*/ 104 w 196"/>
                <a:gd name="T47" fmla="*/ 36 h 179"/>
                <a:gd name="T48" fmla="*/ 124 w 196"/>
                <a:gd name="T49" fmla="*/ 32 h 179"/>
                <a:gd name="T50" fmla="*/ 132 w 196"/>
                <a:gd name="T51" fmla="*/ 22 h 179"/>
                <a:gd name="T52" fmla="*/ 124 w 196"/>
                <a:gd name="T53" fmla="*/ 32 h 179"/>
                <a:gd name="T54" fmla="*/ 74 w 196"/>
                <a:gd name="T55" fmla="*/ 155 h 179"/>
                <a:gd name="T56" fmla="*/ 25 w 196"/>
                <a:gd name="T57" fmla="*/ 155 h 179"/>
                <a:gd name="T58" fmla="*/ 49 w 196"/>
                <a:gd name="T59" fmla="*/ 166 h 179"/>
                <a:gd name="T60" fmla="*/ 49 w 196"/>
                <a:gd name="T61" fmla="*/ 143 h 179"/>
                <a:gd name="T62" fmla="*/ 49 w 196"/>
                <a:gd name="T63" fmla="*/ 166 h 179"/>
                <a:gd name="T64" fmla="*/ 179 w 196"/>
                <a:gd name="T65" fmla="*/ 155 h 179"/>
                <a:gd name="T66" fmla="*/ 131 w 196"/>
                <a:gd name="T67" fmla="*/ 155 h 179"/>
                <a:gd name="T68" fmla="*/ 155 w 196"/>
                <a:gd name="T69" fmla="*/ 166 h 179"/>
                <a:gd name="T70" fmla="*/ 155 w 196"/>
                <a:gd name="T71" fmla="*/ 143 h 179"/>
                <a:gd name="T72" fmla="*/ 155 w 196"/>
                <a:gd name="T73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6" h="179">
                  <a:moveTo>
                    <a:pt x="188" y="148"/>
                  </a:moveTo>
                  <a:cubicBezTo>
                    <a:pt x="184" y="134"/>
                    <a:pt x="171" y="121"/>
                    <a:pt x="156" y="121"/>
                  </a:cubicBezTo>
                  <a:cubicBezTo>
                    <a:pt x="140" y="121"/>
                    <a:pt x="127" y="134"/>
                    <a:pt x="123" y="148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78" y="134"/>
                    <a:pt x="65" y="121"/>
                    <a:pt x="50" y="121"/>
                  </a:cubicBezTo>
                  <a:cubicBezTo>
                    <a:pt x="35" y="121"/>
                    <a:pt x="22" y="134"/>
                    <a:pt x="18" y="148"/>
                  </a:cubicBezTo>
                  <a:cubicBezTo>
                    <a:pt x="13" y="148"/>
                    <a:pt x="13" y="148"/>
                    <a:pt x="13" y="148"/>
                  </a:cubicBezTo>
                  <a:cubicBezTo>
                    <a:pt x="8" y="148"/>
                    <a:pt x="0" y="141"/>
                    <a:pt x="0" y="13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4"/>
                    <a:pt x="8" y="40"/>
                    <a:pt x="13" y="40"/>
                  </a:cubicBezTo>
                  <a:cubicBezTo>
                    <a:pt x="13" y="40"/>
                    <a:pt x="131" y="40"/>
                    <a:pt x="154" y="40"/>
                  </a:cubicBezTo>
                  <a:cubicBezTo>
                    <a:pt x="176" y="40"/>
                    <a:pt x="188" y="95"/>
                    <a:pt x="188" y="95"/>
                  </a:cubicBezTo>
                  <a:cubicBezTo>
                    <a:pt x="188" y="95"/>
                    <a:pt x="196" y="93"/>
                    <a:pt x="196" y="128"/>
                  </a:cubicBezTo>
                  <a:cubicBezTo>
                    <a:pt x="196" y="144"/>
                    <a:pt x="196" y="148"/>
                    <a:pt x="196" y="148"/>
                  </a:cubicBezTo>
                  <a:lnTo>
                    <a:pt x="188" y="148"/>
                  </a:lnTo>
                  <a:close/>
                  <a:moveTo>
                    <a:pt x="56" y="51"/>
                  </a:moveTo>
                  <a:cubicBezTo>
                    <a:pt x="41" y="51"/>
                    <a:pt x="28" y="64"/>
                    <a:pt x="28" y="79"/>
                  </a:cubicBezTo>
                  <a:cubicBezTo>
                    <a:pt x="28" y="95"/>
                    <a:pt x="41" y="108"/>
                    <a:pt x="56" y="108"/>
                  </a:cubicBezTo>
                  <a:cubicBezTo>
                    <a:pt x="72" y="108"/>
                    <a:pt x="85" y="95"/>
                    <a:pt x="85" y="79"/>
                  </a:cubicBezTo>
                  <a:cubicBezTo>
                    <a:pt x="85" y="64"/>
                    <a:pt x="72" y="51"/>
                    <a:pt x="56" y="51"/>
                  </a:cubicBezTo>
                  <a:close/>
                  <a:moveTo>
                    <a:pt x="136" y="48"/>
                  </a:moveTo>
                  <a:cubicBezTo>
                    <a:pt x="108" y="48"/>
                    <a:pt x="108" y="48"/>
                    <a:pt x="108" y="48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36" y="92"/>
                    <a:pt x="136" y="92"/>
                    <a:pt x="136" y="92"/>
                  </a:cubicBezTo>
                  <a:lnTo>
                    <a:pt x="136" y="48"/>
                  </a:lnTo>
                  <a:close/>
                  <a:moveTo>
                    <a:pt x="148" y="48"/>
                  </a:moveTo>
                  <a:cubicBezTo>
                    <a:pt x="145" y="48"/>
                    <a:pt x="144" y="48"/>
                    <a:pt x="144" y="48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2"/>
                    <a:pt x="163" y="48"/>
                    <a:pt x="148" y="48"/>
                  </a:cubicBezTo>
                  <a:close/>
                  <a:moveTo>
                    <a:pt x="60" y="100"/>
                  </a:moveTo>
                  <a:cubicBezTo>
                    <a:pt x="52" y="100"/>
                    <a:pt x="52" y="100"/>
                    <a:pt x="52" y="100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60" y="84"/>
                    <a:pt x="60" y="84"/>
                    <a:pt x="60" y="84"/>
                  </a:cubicBezTo>
                  <a:lnTo>
                    <a:pt x="60" y="100"/>
                  </a:lnTo>
                  <a:close/>
                  <a:moveTo>
                    <a:pt x="104" y="18"/>
                  </a:moveTo>
                  <a:cubicBezTo>
                    <a:pt x="104" y="8"/>
                    <a:pt x="112" y="0"/>
                    <a:pt x="122" y="0"/>
                  </a:cubicBezTo>
                  <a:cubicBezTo>
                    <a:pt x="132" y="0"/>
                    <a:pt x="140" y="8"/>
                    <a:pt x="140" y="18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23" y="36"/>
                    <a:pt x="121" y="36"/>
                    <a:pt x="104" y="36"/>
                  </a:cubicBezTo>
                  <a:lnTo>
                    <a:pt x="104" y="18"/>
                  </a:lnTo>
                  <a:close/>
                  <a:moveTo>
                    <a:pt x="124" y="32"/>
                  </a:moveTo>
                  <a:cubicBezTo>
                    <a:pt x="126" y="32"/>
                    <a:pt x="128" y="32"/>
                    <a:pt x="132" y="32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2" y="15"/>
                    <a:pt x="130" y="10"/>
                    <a:pt x="124" y="9"/>
                  </a:cubicBezTo>
                  <a:lnTo>
                    <a:pt x="124" y="32"/>
                  </a:lnTo>
                  <a:close/>
                  <a:moveTo>
                    <a:pt x="49" y="130"/>
                  </a:moveTo>
                  <a:cubicBezTo>
                    <a:pt x="63" y="130"/>
                    <a:pt x="74" y="141"/>
                    <a:pt x="74" y="155"/>
                  </a:cubicBezTo>
                  <a:cubicBezTo>
                    <a:pt x="74" y="168"/>
                    <a:pt x="63" y="179"/>
                    <a:pt x="49" y="179"/>
                  </a:cubicBezTo>
                  <a:cubicBezTo>
                    <a:pt x="36" y="179"/>
                    <a:pt x="25" y="168"/>
                    <a:pt x="25" y="155"/>
                  </a:cubicBezTo>
                  <a:cubicBezTo>
                    <a:pt x="25" y="141"/>
                    <a:pt x="36" y="130"/>
                    <a:pt x="49" y="130"/>
                  </a:cubicBezTo>
                  <a:close/>
                  <a:moveTo>
                    <a:pt x="49" y="166"/>
                  </a:moveTo>
                  <a:cubicBezTo>
                    <a:pt x="56" y="166"/>
                    <a:pt x="60" y="161"/>
                    <a:pt x="60" y="155"/>
                  </a:cubicBezTo>
                  <a:cubicBezTo>
                    <a:pt x="60" y="148"/>
                    <a:pt x="56" y="143"/>
                    <a:pt x="49" y="143"/>
                  </a:cubicBezTo>
                  <a:cubicBezTo>
                    <a:pt x="43" y="143"/>
                    <a:pt x="38" y="148"/>
                    <a:pt x="38" y="155"/>
                  </a:cubicBezTo>
                  <a:cubicBezTo>
                    <a:pt x="38" y="161"/>
                    <a:pt x="43" y="166"/>
                    <a:pt x="49" y="166"/>
                  </a:cubicBezTo>
                  <a:close/>
                  <a:moveTo>
                    <a:pt x="155" y="130"/>
                  </a:moveTo>
                  <a:cubicBezTo>
                    <a:pt x="168" y="130"/>
                    <a:pt x="179" y="141"/>
                    <a:pt x="179" y="155"/>
                  </a:cubicBezTo>
                  <a:cubicBezTo>
                    <a:pt x="179" y="168"/>
                    <a:pt x="168" y="179"/>
                    <a:pt x="155" y="179"/>
                  </a:cubicBezTo>
                  <a:cubicBezTo>
                    <a:pt x="142" y="179"/>
                    <a:pt x="131" y="168"/>
                    <a:pt x="131" y="155"/>
                  </a:cubicBezTo>
                  <a:cubicBezTo>
                    <a:pt x="131" y="141"/>
                    <a:pt x="142" y="130"/>
                    <a:pt x="155" y="130"/>
                  </a:cubicBezTo>
                  <a:close/>
                  <a:moveTo>
                    <a:pt x="155" y="166"/>
                  </a:moveTo>
                  <a:cubicBezTo>
                    <a:pt x="161" y="166"/>
                    <a:pt x="166" y="161"/>
                    <a:pt x="166" y="155"/>
                  </a:cubicBezTo>
                  <a:cubicBezTo>
                    <a:pt x="166" y="148"/>
                    <a:pt x="161" y="143"/>
                    <a:pt x="155" y="143"/>
                  </a:cubicBezTo>
                  <a:cubicBezTo>
                    <a:pt x="149" y="143"/>
                    <a:pt x="144" y="148"/>
                    <a:pt x="144" y="155"/>
                  </a:cubicBezTo>
                  <a:cubicBezTo>
                    <a:pt x="144" y="161"/>
                    <a:pt x="149" y="166"/>
                    <a:pt x="155" y="166"/>
                  </a:cubicBez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D50046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034744" y="3534433"/>
              <a:ext cx="14414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0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49305" y="3534433"/>
              <a:ext cx="14414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0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63866" y="3534433"/>
              <a:ext cx="14414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0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877050" y="2769993"/>
              <a:ext cx="0" cy="10019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9382125" y="2769993"/>
              <a:ext cx="0" cy="100190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788640" y="5154533"/>
            <a:ext cx="7544707" cy="822177"/>
            <a:chOff x="4788640" y="5154533"/>
            <a:chExt cx="7544707" cy="822177"/>
          </a:xfrm>
        </p:grpSpPr>
        <p:sp>
          <p:nvSpPr>
            <p:cNvPr id="19" name="矩形 18"/>
            <p:cNvSpPr/>
            <p:nvPr/>
          </p:nvSpPr>
          <p:spPr>
            <a:xfrm>
              <a:off x="4921990" y="5154533"/>
              <a:ext cx="16898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sz="2400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921990" y="5516335"/>
              <a:ext cx="7411357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88640" y="5236875"/>
              <a:ext cx="85725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50046"/>
                </a:solidFill>
              </a:endParaRPr>
            </a:p>
          </p:txBody>
        </p:sp>
      </p:grpSp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r="11623"/>
          <a:stretch>
            <a:fillRect/>
          </a:stretch>
        </p:blipFill>
        <p:spPr>
          <a:xfrm>
            <a:off x="0" y="-1"/>
            <a:ext cx="12192000" cy="71087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2192000" cy="4743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5"/>
          <a:stretch>
            <a:fillRect/>
          </a:stretch>
        </p:blipFill>
        <p:spPr>
          <a:xfrm>
            <a:off x="6931742" y="1182635"/>
            <a:ext cx="5260258" cy="47434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4538" y="1040165"/>
            <a:ext cx="333296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b="1" dirty="0">
                <a:solidFill>
                  <a:srgbClr val="D50046"/>
                </a:solidFill>
                <a:latin typeface="+mn-ea"/>
              </a:rPr>
              <a:t>5.12</a:t>
            </a:r>
            <a:endParaRPr lang="zh-CN" altLang="en-US" sz="11500" b="1" dirty="0">
              <a:solidFill>
                <a:srgbClr val="D50046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4538" y="2847007"/>
            <a:ext cx="53142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谢谢您的观看点评</a:t>
            </a:r>
            <a:endParaRPr lang="zh-CN" altLang="en-US" sz="5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9194" y="3761296"/>
            <a:ext cx="584616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869429" y="4505418"/>
            <a:ext cx="1948721" cy="496878"/>
          </a:xfrm>
          <a:prstGeom prst="round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情缘素材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869429" y="2791801"/>
            <a:ext cx="553137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69429" y="3763987"/>
            <a:ext cx="5531371" cy="0"/>
          </a:xfrm>
          <a:prstGeom prst="line">
            <a:avLst/>
          </a:prstGeom>
          <a:ln>
            <a:solidFill>
              <a:srgbClr val="D500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4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49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849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83753" y="346734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D50046"/>
                </a:solidFill>
                <a:latin typeface="+mn-ea"/>
              </a:rPr>
              <a:t>添加标题</a:t>
            </a:r>
            <a:endParaRPr lang="zh-CN" altLang="en-US" sz="4000" b="1" dirty="0">
              <a:solidFill>
                <a:srgbClr val="D5004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0823" y="4175231"/>
            <a:ext cx="77423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模板所有页面均有动画，支持一键换色，修改方便，这里可以输入章节的小标题，内页图片可自由替换。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72421" y="1224641"/>
            <a:ext cx="1259174" cy="1259174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+mn-ea"/>
              </a:rPr>
              <a:t>01</a:t>
            </a:r>
            <a:endParaRPr lang="zh-CN" altLang="en-US" sz="4400" dirty="0">
              <a:latin typeface="+mn-ea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51" y="1511048"/>
            <a:ext cx="2776792" cy="2776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79960" y="217230"/>
            <a:ext cx="6662183" cy="1107402"/>
            <a:chOff x="1241953" y="232729"/>
            <a:chExt cx="6662183" cy="110740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99" y="1511047"/>
            <a:ext cx="2776792" cy="27767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47" y="1511046"/>
            <a:ext cx="2776792" cy="277679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39969" y="4216854"/>
            <a:ext cx="2959956" cy="1583670"/>
            <a:chOff x="961115" y="4330534"/>
            <a:chExt cx="2959956" cy="1583670"/>
          </a:xfrm>
        </p:grpSpPr>
        <p:sp>
          <p:nvSpPr>
            <p:cNvPr id="9" name="矩形 8"/>
            <p:cNvSpPr/>
            <p:nvPr/>
          </p:nvSpPr>
          <p:spPr>
            <a:xfrm>
              <a:off x="1630615" y="433053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61115" y="4853754"/>
              <a:ext cx="2959956" cy="1060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78017" y="4287838"/>
            <a:ext cx="2959956" cy="1583670"/>
            <a:chOff x="961115" y="4330534"/>
            <a:chExt cx="2959956" cy="1583670"/>
          </a:xfrm>
        </p:grpSpPr>
        <p:sp>
          <p:nvSpPr>
            <p:cNvPr id="13" name="矩形 12"/>
            <p:cNvSpPr/>
            <p:nvPr/>
          </p:nvSpPr>
          <p:spPr>
            <a:xfrm>
              <a:off x="1630615" y="433053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61115" y="4853754"/>
              <a:ext cx="2959956" cy="1060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16065" y="4358822"/>
            <a:ext cx="2959956" cy="1583670"/>
            <a:chOff x="961115" y="4330534"/>
            <a:chExt cx="2959956" cy="1583670"/>
          </a:xfrm>
        </p:grpSpPr>
        <p:sp>
          <p:nvSpPr>
            <p:cNvPr id="16" name="矩形 15"/>
            <p:cNvSpPr/>
            <p:nvPr/>
          </p:nvSpPr>
          <p:spPr>
            <a:xfrm>
              <a:off x="1630615" y="433053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61115" y="4853754"/>
              <a:ext cx="2959956" cy="1060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9960" y="217230"/>
            <a:ext cx="6662183" cy="1107402"/>
            <a:chOff x="1241953" y="232729"/>
            <a:chExt cx="6662183" cy="1107402"/>
          </a:xfrm>
        </p:grpSpPr>
        <p:sp>
          <p:nvSpPr>
            <p:cNvPr id="5" name="矩形 4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41953" y="694971"/>
              <a:ext cx="666218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25356" y="1843792"/>
            <a:ext cx="2703250" cy="4257206"/>
            <a:chOff x="1025356" y="1843792"/>
            <a:chExt cx="2703250" cy="425720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62" y="2241027"/>
              <a:ext cx="2031170" cy="203117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821549" y="4598020"/>
              <a:ext cx="1107996" cy="461665"/>
            </a:xfrm>
            <a:prstGeom prst="rect">
              <a:avLst/>
            </a:prstGeom>
            <a:solidFill>
              <a:srgbClr val="D5004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</a:rPr>
                <a:t>护士长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26906" y="5385508"/>
              <a:ext cx="10972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/>
                <a:t>添加标题</a:t>
              </a:r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025356" y="1843792"/>
              <a:ext cx="2703250" cy="4257206"/>
            </a:xfrm>
            <a:prstGeom prst="rect">
              <a:avLst/>
            </a:prstGeom>
            <a:noFill/>
            <a:ln>
              <a:solidFill>
                <a:srgbClr val="D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Group 1502"/>
          <p:cNvGrpSpPr/>
          <p:nvPr/>
        </p:nvGrpSpPr>
        <p:grpSpPr>
          <a:xfrm>
            <a:off x="5075056" y="5453945"/>
            <a:ext cx="441602" cy="435412"/>
            <a:chOff x="4989513" y="5064125"/>
            <a:chExt cx="339726" cy="334963"/>
          </a:xfrm>
          <a:solidFill>
            <a:srgbClr val="D50046"/>
          </a:solidFill>
        </p:grpSpPr>
        <p:sp>
          <p:nvSpPr>
            <p:cNvPr id="12" name="Freeform 79"/>
            <p:cNvSpPr/>
            <p:nvPr/>
          </p:nvSpPr>
          <p:spPr bwMode="auto">
            <a:xfrm>
              <a:off x="5019676" y="5089525"/>
              <a:ext cx="309563" cy="309563"/>
            </a:xfrm>
            <a:custGeom>
              <a:avLst/>
              <a:gdLst>
                <a:gd name="T0" fmla="*/ 73 w 146"/>
                <a:gd name="T1" fmla="*/ 0 h 146"/>
                <a:gd name="T2" fmla="*/ 34 w 146"/>
                <a:gd name="T3" fmla="*/ 11 h 146"/>
                <a:gd name="T4" fmla="*/ 33 w 146"/>
                <a:gd name="T5" fmla="*/ 14 h 146"/>
                <a:gd name="T6" fmla="*/ 40 w 146"/>
                <a:gd name="T7" fmla="*/ 21 h 146"/>
                <a:gd name="T8" fmla="*/ 43 w 146"/>
                <a:gd name="T9" fmla="*/ 21 h 146"/>
                <a:gd name="T10" fmla="*/ 73 w 146"/>
                <a:gd name="T11" fmla="*/ 13 h 146"/>
                <a:gd name="T12" fmla="*/ 133 w 146"/>
                <a:gd name="T13" fmla="*/ 73 h 146"/>
                <a:gd name="T14" fmla="*/ 73 w 146"/>
                <a:gd name="T15" fmla="*/ 133 h 146"/>
                <a:gd name="T16" fmla="*/ 13 w 146"/>
                <a:gd name="T17" fmla="*/ 73 h 146"/>
                <a:gd name="T18" fmla="*/ 19 w 146"/>
                <a:gd name="T19" fmla="*/ 45 h 146"/>
                <a:gd name="T20" fmla="*/ 19 w 146"/>
                <a:gd name="T21" fmla="*/ 42 h 146"/>
                <a:gd name="T22" fmla="*/ 13 w 146"/>
                <a:gd name="T23" fmla="*/ 36 h 146"/>
                <a:gd name="T24" fmla="*/ 10 w 146"/>
                <a:gd name="T25" fmla="*/ 36 h 146"/>
                <a:gd name="T26" fmla="*/ 0 w 146"/>
                <a:gd name="T27" fmla="*/ 73 h 146"/>
                <a:gd name="T28" fmla="*/ 73 w 146"/>
                <a:gd name="T29" fmla="*/ 146 h 146"/>
                <a:gd name="T30" fmla="*/ 146 w 146"/>
                <a:gd name="T31" fmla="*/ 73 h 146"/>
                <a:gd name="T32" fmla="*/ 73 w 146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6">
                  <a:moveTo>
                    <a:pt x="73" y="0"/>
                  </a:moveTo>
                  <a:cubicBezTo>
                    <a:pt x="58" y="0"/>
                    <a:pt x="45" y="4"/>
                    <a:pt x="34" y="11"/>
                  </a:cubicBezTo>
                  <a:cubicBezTo>
                    <a:pt x="33" y="12"/>
                    <a:pt x="32" y="12"/>
                    <a:pt x="33" y="14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2"/>
                    <a:pt x="42" y="21"/>
                    <a:pt x="43" y="21"/>
                  </a:cubicBezTo>
                  <a:cubicBezTo>
                    <a:pt x="52" y="16"/>
                    <a:pt x="62" y="13"/>
                    <a:pt x="73" y="13"/>
                  </a:cubicBezTo>
                  <a:cubicBezTo>
                    <a:pt x="106" y="13"/>
                    <a:pt x="133" y="40"/>
                    <a:pt x="133" y="73"/>
                  </a:cubicBezTo>
                  <a:cubicBezTo>
                    <a:pt x="133" y="106"/>
                    <a:pt x="106" y="133"/>
                    <a:pt x="73" y="133"/>
                  </a:cubicBezTo>
                  <a:cubicBezTo>
                    <a:pt x="40" y="133"/>
                    <a:pt x="13" y="106"/>
                    <a:pt x="13" y="73"/>
                  </a:cubicBezTo>
                  <a:cubicBezTo>
                    <a:pt x="13" y="63"/>
                    <a:pt x="15" y="54"/>
                    <a:pt x="19" y="45"/>
                  </a:cubicBezTo>
                  <a:cubicBezTo>
                    <a:pt x="20" y="45"/>
                    <a:pt x="20" y="43"/>
                    <a:pt x="19" y="4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1" y="34"/>
                    <a:pt x="10" y="35"/>
                    <a:pt x="10" y="36"/>
                  </a:cubicBezTo>
                  <a:cubicBezTo>
                    <a:pt x="3" y="47"/>
                    <a:pt x="0" y="60"/>
                    <a:pt x="0" y="73"/>
                  </a:cubicBezTo>
                  <a:cubicBezTo>
                    <a:pt x="0" y="113"/>
                    <a:pt x="33" y="146"/>
                    <a:pt x="73" y="146"/>
                  </a:cubicBezTo>
                  <a:cubicBezTo>
                    <a:pt x="113" y="146"/>
                    <a:pt x="146" y="113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Freeform 80"/>
            <p:cNvSpPr/>
            <p:nvPr/>
          </p:nvSpPr>
          <p:spPr bwMode="auto">
            <a:xfrm>
              <a:off x="4989513" y="5064125"/>
              <a:ext cx="190500" cy="190500"/>
            </a:xfrm>
            <a:custGeom>
              <a:avLst/>
              <a:gdLst>
                <a:gd name="T0" fmla="*/ 85 w 90"/>
                <a:gd name="T1" fmla="*/ 90 h 90"/>
                <a:gd name="T2" fmla="*/ 78 w 90"/>
                <a:gd name="T3" fmla="*/ 87 h 90"/>
                <a:gd name="T4" fmla="*/ 23 w 90"/>
                <a:gd name="T5" fmla="*/ 32 h 90"/>
                <a:gd name="T6" fmla="*/ 18 w 90"/>
                <a:gd name="T7" fmla="*/ 30 h 90"/>
                <a:gd name="T8" fmla="*/ 12 w 90"/>
                <a:gd name="T9" fmla="*/ 27 h 90"/>
                <a:gd name="T10" fmla="*/ 2 w 90"/>
                <a:gd name="T11" fmla="*/ 18 h 90"/>
                <a:gd name="T12" fmla="*/ 3 w 90"/>
                <a:gd name="T13" fmla="*/ 13 h 90"/>
                <a:gd name="T14" fmla="*/ 7 w 90"/>
                <a:gd name="T15" fmla="*/ 12 h 90"/>
                <a:gd name="T16" fmla="*/ 12 w 90"/>
                <a:gd name="T17" fmla="*/ 7 h 90"/>
                <a:gd name="T18" fmla="*/ 14 w 90"/>
                <a:gd name="T19" fmla="*/ 3 h 90"/>
                <a:gd name="T20" fmla="*/ 18 w 90"/>
                <a:gd name="T21" fmla="*/ 2 h 90"/>
                <a:gd name="T22" fmla="*/ 28 w 90"/>
                <a:gd name="T23" fmla="*/ 11 h 90"/>
                <a:gd name="T24" fmla="*/ 30 w 90"/>
                <a:gd name="T25" fmla="*/ 17 h 90"/>
                <a:gd name="T26" fmla="*/ 32 w 90"/>
                <a:gd name="T27" fmla="*/ 23 h 90"/>
                <a:gd name="T28" fmla="*/ 87 w 90"/>
                <a:gd name="T29" fmla="*/ 78 h 90"/>
                <a:gd name="T30" fmla="*/ 90 w 90"/>
                <a:gd name="T31" fmla="*/ 85 h 90"/>
                <a:gd name="T32" fmla="*/ 90 w 90"/>
                <a:gd name="T33" fmla="*/ 86 h 90"/>
                <a:gd name="T34" fmla="*/ 86 w 90"/>
                <a:gd name="T35" fmla="*/ 90 h 90"/>
                <a:gd name="T36" fmla="*/ 85 w 90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90">
                  <a:moveTo>
                    <a:pt x="85" y="90"/>
                  </a:moveTo>
                  <a:cubicBezTo>
                    <a:pt x="83" y="90"/>
                    <a:pt x="80" y="88"/>
                    <a:pt x="78" y="87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19" y="29"/>
                    <a:pt x="18" y="30"/>
                  </a:cubicBezTo>
                  <a:cubicBezTo>
                    <a:pt x="16" y="30"/>
                    <a:pt x="13" y="29"/>
                    <a:pt x="1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1"/>
                    <a:pt x="12" y="9"/>
                    <a:pt x="12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16" y="0"/>
                    <a:pt x="18" y="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3"/>
                    <a:pt x="30" y="16"/>
                    <a:pt x="30" y="17"/>
                  </a:cubicBezTo>
                  <a:cubicBezTo>
                    <a:pt x="29" y="19"/>
                    <a:pt x="30" y="21"/>
                    <a:pt x="32" y="23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9" y="80"/>
                    <a:pt x="90" y="83"/>
                    <a:pt x="90" y="85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8"/>
                    <a:pt x="89" y="90"/>
                    <a:pt x="86" y="90"/>
                  </a:cubicBezTo>
                  <a:lnTo>
                    <a:pt x="85" y="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Freeform 81"/>
            <p:cNvSpPr/>
            <p:nvPr/>
          </p:nvSpPr>
          <p:spPr bwMode="auto">
            <a:xfrm>
              <a:off x="5129213" y="5199063"/>
              <a:ext cx="90488" cy="88900"/>
            </a:xfrm>
            <a:custGeom>
              <a:avLst/>
              <a:gdLst>
                <a:gd name="T0" fmla="*/ 21 w 42"/>
                <a:gd name="T1" fmla="*/ 2 h 42"/>
                <a:gd name="T2" fmla="*/ 27 w 42"/>
                <a:gd name="T3" fmla="*/ 8 h 42"/>
                <a:gd name="T4" fmla="*/ 33 w 42"/>
                <a:gd name="T5" fmla="*/ 21 h 42"/>
                <a:gd name="T6" fmla="*/ 33 w 42"/>
                <a:gd name="T7" fmla="*/ 22 h 42"/>
                <a:gd name="T8" fmla="*/ 30 w 42"/>
                <a:gd name="T9" fmla="*/ 31 h 42"/>
                <a:gd name="T10" fmla="*/ 21 w 42"/>
                <a:gd name="T11" fmla="*/ 35 h 42"/>
                <a:gd name="T12" fmla="*/ 19 w 42"/>
                <a:gd name="T13" fmla="*/ 35 h 42"/>
                <a:gd name="T14" fmla="*/ 19 w 42"/>
                <a:gd name="T15" fmla="*/ 35 h 42"/>
                <a:gd name="T16" fmla="*/ 6 w 42"/>
                <a:gd name="T17" fmla="*/ 29 h 42"/>
                <a:gd name="T18" fmla="*/ 3 w 42"/>
                <a:gd name="T19" fmla="*/ 26 h 42"/>
                <a:gd name="T20" fmla="*/ 1 w 42"/>
                <a:gd name="T21" fmla="*/ 27 h 42"/>
                <a:gd name="T22" fmla="*/ 21 w 42"/>
                <a:gd name="T23" fmla="*/ 42 h 42"/>
                <a:gd name="T24" fmla="*/ 42 w 42"/>
                <a:gd name="T25" fmla="*/ 21 h 42"/>
                <a:gd name="T26" fmla="*/ 23 w 42"/>
                <a:gd name="T27" fmla="*/ 0 h 42"/>
                <a:gd name="T28" fmla="*/ 21 w 42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42">
                  <a:moveTo>
                    <a:pt x="21" y="2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30" y="11"/>
                    <a:pt x="33" y="16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5"/>
                    <a:pt x="32" y="29"/>
                    <a:pt x="30" y="31"/>
                  </a:cubicBezTo>
                  <a:cubicBezTo>
                    <a:pt x="27" y="34"/>
                    <a:pt x="24" y="35"/>
                    <a:pt x="21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4" y="34"/>
                    <a:pt x="9" y="32"/>
                    <a:pt x="6" y="29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4" y="36"/>
                    <a:pt x="12" y="42"/>
                    <a:pt x="21" y="42"/>
                  </a:cubicBezTo>
                  <a:cubicBezTo>
                    <a:pt x="32" y="42"/>
                    <a:pt x="42" y="32"/>
                    <a:pt x="42" y="21"/>
                  </a:cubicBezTo>
                  <a:cubicBezTo>
                    <a:pt x="42" y="10"/>
                    <a:pt x="34" y="2"/>
                    <a:pt x="23" y="0"/>
                  </a:cubicBezTo>
                  <a:cubicBezTo>
                    <a:pt x="23" y="0"/>
                    <a:pt x="19" y="0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82"/>
            <p:cNvSpPr/>
            <p:nvPr/>
          </p:nvSpPr>
          <p:spPr bwMode="auto">
            <a:xfrm>
              <a:off x="5075238" y="5143500"/>
              <a:ext cx="198438" cy="200025"/>
            </a:xfrm>
            <a:custGeom>
              <a:avLst/>
              <a:gdLst>
                <a:gd name="T0" fmla="*/ 47 w 94"/>
                <a:gd name="T1" fmla="*/ 0 h 94"/>
                <a:gd name="T2" fmla="*/ 27 w 94"/>
                <a:gd name="T3" fmla="*/ 4 h 94"/>
                <a:gd name="T4" fmla="*/ 26 w 94"/>
                <a:gd name="T5" fmla="*/ 7 h 94"/>
                <a:gd name="T6" fmla="*/ 34 w 94"/>
                <a:gd name="T7" fmla="*/ 14 h 94"/>
                <a:gd name="T8" fmla="*/ 37 w 94"/>
                <a:gd name="T9" fmla="*/ 15 h 94"/>
                <a:gd name="T10" fmla="*/ 47 w 94"/>
                <a:gd name="T11" fmla="*/ 13 h 94"/>
                <a:gd name="T12" fmla="*/ 81 w 94"/>
                <a:gd name="T13" fmla="*/ 47 h 94"/>
                <a:gd name="T14" fmla="*/ 47 w 94"/>
                <a:gd name="T15" fmla="*/ 81 h 94"/>
                <a:gd name="T16" fmla="*/ 13 w 94"/>
                <a:gd name="T17" fmla="*/ 47 h 94"/>
                <a:gd name="T18" fmla="*/ 14 w 94"/>
                <a:gd name="T19" fmla="*/ 39 h 94"/>
                <a:gd name="T20" fmla="*/ 14 w 94"/>
                <a:gd name="T21" fmla="*/ 37 h 94"/>
                <a:gd name="T22" fmla="*/ 6 w 94"/>
                <a:gd name="T23" fmla="*/ 29 h 94"/>
                <a:gd name="T24" fmla="*/ 3 w 94"/>
                <a:gd name="T25" fmla="*/ 29 h 94"/>
                <a:gd name="T26" fmla="*/ 0 w 94"/>
                <a:gd name="T27" fmla="*/ 47 h 94"/>
                <a:gd name="T28" fmla="*/ 47 w 94"/>
                <a:gd name="T29" fmla="*/ 94 h 94"/>
                <a:gd name="T30" fmla="*/ 94 w 94"/>
                <a:gd name="T31" fmla="*/ 47 h 94"/>
                <a:gd name="T32" fmla="*/ 47 w 94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4">
                  <a:moveTo>
                    <a:pt x="47" y="0"/>
                  </a:moveTo>
                  <a:cubicBezTo>
                    <a:pt x="40" y="0"/>
                    <a:pt x="33" y="2"/>
                    <a:pt x="27" y="4"/>
                  </a:cubicBezTo>
                  <a:cubicBezTo>
                    <a:pt x="26" y="5"/>
                    <a:pt x="25" y="5"/>
                    <a:pt x="26" y="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5"/>
                    <a:pt x="36" y="15"/>
                    <a:pt x="37" y="15"/>
                  </a:cubicBezTo>
                  <a:cubicBezTo>
                    <a:pt x="40" y="14"/>
                    <a:pt x="43" y="13"/>
                    <a:pt x="47" y="13"/>
                  </a:cubicBezTo>
                  <a:cubicBezTo>
                    <a:pt x="66" y="13"/>
                    <a:pt x="81" y="28"/>
                    <a:pt x="81" y="47"/>
                  </a:cubicBezTo>
                  <a:cubicBezTo>
                    <a:pt x="81" y="66"/>
                    <a:pt x="66" y="81"/>
                    <a:pt x="47" y="81"/>
                  </a:cubicBezTo>
                  <a:cubicBezTo>
                    <a:pt x="28" y="81"/>
                    <a:pt x="13" y="66"/>
                    <a:pt x="13" y="47"/>
                  </a:cubicBezTo>
                  <a:cubicBezTo>
                    <a:pt x="13" y="44"/>
                    <a:pt x="13" y="42"/>
                    <a:pt x="14" y="39"/>
                  </a:cubicBezTo>
                  <a:cubicBezTo>
                    <a:pt x="14" y="39"/>
                    <a:pt x="15" y="38"/>
                    <a:pt x="14" y="3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4" y="28"/>
                    <a:pt x="4" y="29"/>
                    <a:pt x="3" y="29"/>
                  </a:cubicBezTo>
                  <a:cubicBezTo>
                    <a:pt x="1" y="35"/>
                    <a:pt x="0" y="41"/>
                    <a:pt x="0" y="47"/>
                  </a:cubicBezTo>
                  <a:cubicBezTo>
                    <a:pt x="0" y="73"/>
                    <a:pt x="21" y="94"/>
                    <a:pt x="47" y="94"/>
                  </a:cubicBezTo>
                  <a:cubicBezTo>
                    <a:pt x="73" y="94"/>
                    <a:pt x="94" y="7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6" name="Group 1491"/>
          <p:cNvGrpSpPr/>
          <p:nvPr/>
        </p:nvGrpSpPr>
        <p:grpSpPr>
          <a:xfrm>
            <a:off x="5036881" y="1843792"/>
            <a:ext cx="517954" cy="604622"/>
            <a:chOff x="1279526" y="3703638"/>
            <a:chExt cx="398463" cy="465137"/>
          </a:xfrm>
          <a:solidFill>
            <a:srgbClr val="D50046"/>
          </a:solidFill>
        </p:grpSpPr>
        <p:sp>
          <p:nvSpPr>
            <p:cNvPr id="17" name="Freeform 83"/>
            <p:cNvSpPr>
              <a:spLocks noEditPoints="1"/>
            </p:cNvSpPr>
            <p:nvPr/>
          </p:nvSpPr>
          <p:spPr bwMode="auto">
            <a:xfrm>
              <a:off x="1330326" y="3703638"/>
              <a:ext cx="296863" cy="244475"/>
            </a:xfrm>
            <a:custGeom>
              <a:avLst/>
              <a:gdLst>
                <a:gd name="T0" fmla="*/ 128 w 140"/>
                <a:gd name="T1" fmla="*/ 43 h 115"/>
                <a:gd name="T2" fmla="*/ 73 w 140"/>
                <a:gd name="T3" fmla="*/ 0 h 115"/>
                <a:gd name="T4" fmla="*/ 67 w 140"/>
                <a:gd name="T5" fmla="*/ 0 h 115"/>
                <a:gd name="T6" fmla="*/ 12 w 140"/>
                <a:gd name="T7" fmla="*/ 43 h 115"/>
                <a:gd name="T8" fmla="*/ 11 w 140"/>
                <a:gd name="T9" fmla="*/ 45 h 115"/>
                <a:gd name="T10" fmla="*/ 0 w 140"/>
                <a:gd name="T11" fmla="*/ 66 h 115"/>
                <a:gd name="T12" fmla="*/ 0 w 140"/>
                <a:gd name="T13" fmla="*/ 75 h 115"/>
                <a:gd name="T14" fmla="*/ 13 w 140"/>
                <a:gd name="T15" fmla="*/ 91 h 115"/>
                <a:gd name="T16" fmla="*/ 24 w 140"/>
                <a:gd name="T17" fmla="*/ 91 h 115"/>
                <a:gd name="T18" fmla="*/ 27 w 140"/>
                <a:gd name="T19" fmla="*/ 91 h 115"/>
                <a:gd name="T20" fmla="*/ 29 w 140"/>
                <a:gd name="T21" fmla="*/ 92 h 115"/>
                <a:gd name="T22" fmla="*/ 70 w 140"/>
                <a:gd name="T23" fmla="*/ 115 h 115"/>
                <a:gd name="T24" fmla="*/ 111 w 140"/>
                <a:gd name="T25" fmla="*/ 92 h 115"/>
                <a:gd name="T26" fmla="*/ 113 w 140"/>
                <a:gd name="T27" fmla="*/ 91 h 115"/>
                <a:gd name="T28" fmla="*/ 116 w 140"/>
                <a:gd name="T29" fmla="*/ 91 h 115"/>
                <a:gd name="T30" fmla="*/ 127 w 140"/>
                <a:gd name="T31" fmla="*/ 91 h 115"/>
                <a:gd name="T32" fmla="*/ 140 w 140"/>
                <a:gd name="T33" fmla="*/ 75 h 115"/>
                <a:gd name="T34" fmla="*/ 140 w 140"/>
                <a:gd name="T35" fmla="*/ 66 h 115"/>
                <a:gd name="T36" fmla="*/ 129 w 140"/>
                <a:gd name="T37" fmla="*/ 45 h 115"/>
                <a:gd name="T38" fmla="*/ 128 w 140"/>
                <a:gd name="T39" fmla="*/ 43 h 115"/>
                <a:gd name="T40" fmla="*/ 70 w 140"/>
                <a:gd name="T41" fmla="*/ 19 h 115"/>
                <a:gd name="T42" fmla="*/ 27 w 140"/>
                <a:gd name="T43" fmla="*/ 43 h 115"/>
                <a:gd name="T44" fmla="*/ 26 w 140"/>
                <a:gd name="T45" fmla="*/ 45 h 115"/>
                <a:gd name="T46" fmla="*/ 24 w 140"/>
                <a:gd name="T47" fmla="*/ 44 h 115"/>
                <a:gd name="T48" fmla="*/ 23 w 140"/>
                <a:gd name="T49" fmla="*/ 42 h 115"/>
                <a:gd name="T50" fmla="*/ 67 w 140"/>
                <a:gd name="T51" fmla="*/ 10 h 115"/>
                <a:gd name="T52" fmla="*/ 73 w 140"/>
                <a:gd name="T53" fmla="*/ 10 h 115"/>
                <a:gd name="T54" fmla="*/ 117 w 140"/>
                <a:gd name="T55" fmla="*/ 43 h 115"/>
                <a:gd name="T56" fmla="*/ 116 w 140"/>
                <a:gd name="T57" fmla="*/ 44 h 115"/>
                <a:gd name="T58" fmla="*/ 114 w 140"/>
                <a:gd name="T59" fmla="*/ 45 h 115"/>
                <a:gd name="T60" fmla="*/ 113 w 140"/>
                <a:gd name="T61" fmla="*/ 43 h 115"/>
                <a:gd name="T62" fmla="*/ 70 w 140"/>
                <a:gd name="T63" fmla="*/ 1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15">
                  <a:moveTo>
                    <a:pt x="128" y="43"/>
                  </a:moveTo>
                  <a:cubicBezTo>
                    <a:pt x="125" y="18"/>
                    <a:pt x="102" y="0"/>
                    <a:pt x="7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8" y="0"/>
                    <a:pt x="15" y="18"/>
                    <a:pt x="12" y="43"/>
                  </a:cubicBezTo>
                  <a:cubicBezTo>
                    <a:pt x="12" y="44"/>
                    <a:pt x="11" y="44"/>
                    <a:pt x="11" y="45"/>
                  </a:cubicBezTo>
                  <a:cubicBezTo>
                    <a:pt x="6" y="46"/>
                    <a:pt x="0" y="51"/>
                    <a:pt x="0" y="6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8"/>
                    <a:pt x="9" y="91"/>
                    <a:pt x="13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5" y="91"/>
                    <a:pt x="26" y="91"/>
                    <a:pt x="27" y="91"/>
                  </a:cubicBezTo>
                  <a:cubicBezTo>
                    <a:pt x="28" y="91"/>
                    <a:pt x="28" y="91"/>
                    <a:pt x="29" y="92"/>
                  </a:cubicBezTo>
                  <a:cubicBezTo>
                    <a:pt x="37" y="106"/>
                    <a:pt x="53" y="115"/>
                    <a:pt x="70" y="115"/>
                  </a:cubicBezTo>
                  <a:cubicBezTo>
                    <a:pt x="87" y="115"/>
                    <a:pt x="103" y="106"/>
                    <a:pt x="111" y="92"/>
                  </a:cubicBezTo>
                  <a:cubicBezTo>
                    <a:pt x="112" y="92"/>
                    <a:pt x="112" y="91"/>
                    <a:pt x="113" y="91"/>
                  </a:cubicBezTo>
                  <a:cubicBezTo>
                    <a:pt x="114" y="90"/>
                    <a:pt x="115" y="91"/>
                    <a:pt x="116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31" y="91"/>
                    <a:pt x="140" y="88"/>
                    <a:pt x="140" y="75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1"/>
                    <a:pt x="134" y="46"/>
                    <a:pt x="129" y="45"/>
                  </a:cubicBezTo>
                  <a:cubicBezTo>
                    <a:pt x="129" y="44"/>
                    <a:pt x="128" y="44"/>
                    <a:pt x="128" y="43"/>
                  </a:cubicBezTo>
                  <a:close/>
                  <a:moveTo>
                    <a:pt x="70" y="19"/>
                  </a:moveTo>
                  <a:cubicBezTo>
                    <a:pt x="52" y="19"/>
                    <a:pt x="36" y="29"/>
                    <a:pt x="27" y="43"/>
                  </a:cubicBezTo>
                  <a:cubicBezTo>
                    <a:pt x="27" y="44"/>
                    <a:pt x="27" y="45"/>
                    <a:pt x="26" y="45"/>
                  </a:cubicBezTo>
                  <a:cubicBezTo>
                    <a:pt x="25" y="44"/>
                    <a:pt x="25" y="44"/>
                    <a:pt x="24" y="44"/>
                  </a:cubicBezTo>
                  <a:cubicBezTo>
                    <a:pt x="24" y="44"/>
                    <a:pt x="23" y="44"/>
                    <a:pt x="23" y="42"/>
                  </a:cubicBezTo>
                  <a:cubicBezTo>
                    <a:pt x="24" y="24"/>
                    <a:pt x="44" y="10"/>
                    <a:pt x="67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95" y="10"/>
                    <a:pt x="114" y="24"/>
                    <a:pt x="117" y="43"/>
                  </a:cubicBezTo>
                  <a:cubicBezTo>
                    <a:pt x="117" y="43"/>
                    <a:pt x="117" y="44"/>
                    <a:pt x="116" y="44"/>
                  </a:cubicBezTo>
                  <a:cubicBezTo>
                    <a:pt x="115" y="44"/>
                    <a:pt x="115" y="44"/>
                    <a:pt x="114" y="45"/>
                  </a:cubicBezTo>
                  <a:cubicBezTo>
                    <a:pt x="113" y="45"/>
                    <a:pt x="113" y="44"/>
                    <a:pt x="113" y="43"/>
                  </a:cubicBezTo>
                  <a:cubicBezTo>
                    <a:pt x="104" y="29"/>
                    <a:pt x="88" y="19"/>
                    <a:pt x="7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Freeform 84"/>
            <p:cNvSpPr>
              <a:spLocks noEditPoints="1"/>
            </p:cNvSpPr>
            <p:nvPr/>
          </p:nvSpPr>
          <p:spPr bwMode="auto">
            <a:xfrm>
              <a:off x="1279526" y="3975100"/>
              <a:ext cx="398463" cy="193675"/>
            </a:xfrm>
            <a:custGeom>
              <a:avLst/>
              <a:gdLst>
                <a:gd name="T0" fmla="*/ 187 w 188"/>
                <a:gd name="T1" fmla="*/ 86 h 91"/>
                <a:gd name="T2" fmla="*/ 155 w 188"/>
                <a:gd name="T3" fmla="*/ 17 h 91"/>
                <a:gd name="T4" fmla="*/ 134 w 188"/>
                <a:gd name="T5" fmla="*/ 0 h 91"/>
                <a:gd name="T6" fmla="*/ 57 w 188"/>
                <a:gd name="T7" fmla="*/ 0 h 91"/>
                <a:gd name="T8" fmla="*/ 54 w 188"/>
                <a:gd name="T9" fmla="*/ 0 h 91"/>
                <a:gd name="T10" fmla="*/ 33 w 188"/>
                <a:gd name="T11" fmla="*/ 17 h 91"/>
                <a:gd name="T12" fmla="*/ 1 w 188"/>
                <a:gd name="T13" fmla="*/ 86 h 91"/>
                <a:gd name="T14" fmla="*/ 5 w 188"/>
                <a:gd name="T15" fmla="*/ 91 h 91"/>
                <a:gd name="T16" fmla="*/ 29 w 188"/>
                <a:gd name="T17" fmla="*/ 91 h 91"/>
                <a:gd name="T18" fmla="*/ 35 w 188"/>
                <a:gd name="T19" fmla="*/ 87 h 91"/>
                <a:gd name="T20" fmla="*/ 48 w 188"/>
                <a:gd name="T21" fmla="*/ 62 h 91"/>
                <a:gd name="T22" fmla="*/ 52 w 188"/>
                <a:gd name="T23" fmla="*/ 63 h 91"/>
                <a:gd name="T24" fmla="*/ 52 w 188"/>
                <a:gd name="T25" fmla="*/ 85 h 91"/>
                <a:gd name="T26" fmla="*/ 57 w 188"/>
                <a:gd name="T27" fmla="*/ 91 h 91"/>
                <a:gd name="T28" fmla="*/ 136 w 188"/>
                <a:gd name="T29" fmla="*/ 91 h 91"/>
                <a:gd name="T30" fmla="*/ 141 w 188"/>
                <a:gd name="T31" fmla="*/ 83 h 91"/>
                <a:gd name="T32" fmla="*/ 141 w 188"/>
                <a:gd name="T33" fmla="*/ 62 h 91"/>
                <a:gd name="T34" fmla="*/ 144 w 188"/>
                <a:gd name="T35" fmla="*/ 61 h 91"/>
                <a:gd name="T36" fmla="*/ 156 w 188"/>
                <a:gd name="T37" fmla="*/ 86 h 91"/>
                <a:gd name="T38" fmla="*/ 163 w 188"/>
                <a:gd name="T39" fmla="*/ 91 h 91"/>
                <a:gd name="T40" fmla="*/ 183 w 188"/>
                <a:gd name="T41" fmla="*/ 91 h 91"/>
                <a:gd name="T42" fmla="*/ 187 w 188"/>
                <a:gd name="T43" fmla="*/ 86 h 91"/>
                <a:gd name="T44" fmla="*/ 133 w 188"/>
                <a:gd name="T45" fmla="*/ 40 h 91"/>
                <a:gd name="T46" fmla="*/ 129 w 188"/>
                <a:gd name="T47" fmla="*/ 44 h 91"/>
                <a:gd name="T48" fmla="*/ 105 w 188"/>
                <a:gd name="T49" fmla="*/ 44 h 91"/>
                <a:gd name="T50" fmla="*/ 101 w 188"/>
                <a:gd name="T51" fmla="*/ 40 h 91"/>
                <a:gd name="T52" fmla="*/ 101 w 188"/>
                <a:gd name="T53" fmla="*/ 35 h 91"/>
                <a:gd name="T54" fmla="*/ 105 w 188"/>
                <a:gd name="T55" fmla="*/ 31 h 91"/>
                <a:gd name="T56" fmla="*/ 129 w 188"/>
                <a:gd name="T57" fmla="*/ 31 h 91"/>
                <a:gd name="T58" fmla="*/ 133 w 188"/>
                <a:gd name="T59" fmla="*/ 35 h 91"/>
                <a:gd name="T60" fmla="*/ 133 w 188"/>
                <a:gd name="T61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91">
                  <a:moveTo>
                    <a:pt x="187" y="86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4" y="15"/>
                    <a:pt x="147" y="0"/>
                    <a:pt x="134" y="0"/>
                  </a:cubicBezTo>
                  <a:cubicBezTo>
                    <a:pt x="130" y="0"/>
                    <a:pt x="59" y="0"/>
                    <a:pt x="57" y="0"/>
                  </a:cubicBezTo>
                  <a:cubicBezTo>
                    <a:pt x="57" y="0"/>
                    <a:pt x="56" y="0"/>
                    <a:pt x="54" y="0"/>
                  </a:cubicBezTo>
                  <a:cubicBezTo>
                    <a:pt x="39" y="0"/>
                    <a:pt x="34" y="15"/>
                    <a:pt x="33" y="17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8"/>
                    <a:pt x="0" y="91"/>
                    <a:pt x="5" y="91"/>
                  </a:cubicBezTo>
                  <a:cubicBezTo>
                    <a:pt x="5" y="91"/>
                    <a:pt x="22" y="91"/>
                    <a:pt x="29" y="91"/>
                  </a:cubicBezTo>
                  <a:cubicBezTo>
                    <a:pt x="33" y="91"/>
                    <a:pt x="35" y="87"/>
                    <a:pt x="35" y="87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52" y="53"/>
                    <a:pt x="52" y="63"/>
                  </a:cubicBezTo>
                  <a:cubicBezTo>
                    <a:pt x="52" y="70"/>
                    <a:pt x="52" y="75"/>
                    <a:pt x="52" y="85"/>
                  </a:cubicBezTo>
                  <a:cubicBezTo>
                    <a:pt x="52" y="88"/>
                    <a:pt x="53" y="91"/>
                    <a:pt x="57" y="91"/>
                  </a:cubicBezTo>
                  <a:cubicBezTo>
                    <a:pt x="78" y="91"/>
                    <a:pt x="116" y="91"/>
                    <a:pt x="136" y="91"/>
                  </a:cubicBezTo>
                  <a:cubicBezTo>
                    <a:pt x="141" y="91"/>
                    <a:pt x="141" y="88"/>
                    <a:pt x="141" y="83"/>
                  </a:cubicBezTo>
                  <a:cubicBezTo>
                    <a:pt x="141" y="73"/>
                    <a:pt x="141" y="70"/>
                    <a:pt x="141" y="62"/>
                  </a:cubicBezTo>
                  <a:cubicBezTo>
                    <a:pt x="141" y="56"/>
                    <a:pt x="144" y="61"/>
                    <a:pt x="144" y="61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6"/>
                    <a:pt x="158" y="91"/>
                    <a:pt x="163" y="91"/>
                  </a:cubicBezTo>
                  <a:cubicBezTo>
                    <a:pt x="168" y="91"/>
                    <a:pt x="183" y="91"/>
                    <a:pt x="183" y="91"/>
                  </a:cubicBezTo>
                  <a:cubicBezTo>
                    <a:pt x="187" y="91"/>
                    <a:pt x="188" y="88"/>
                    <a:pt x="187" y="86"/>
                  </a:cubicBezTo>
                  <a:close/>
                  <a:moveTo>
                    <a:pt x="133" y="40"/>
                  </a:moveTo>
                  <a:cubicBezTo>
                    <a:pt x="133" y="43"/>
                    <a:pt x="131" y="44"/>
                    <a:pt x="129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4"/>
                    <a:pt x="101" y="43"/>
                    <a:pt x="101" y="40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3"/>
                    <a:pt x="103" y="31"/>
                    <a:pt x="105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1" y="31"/>
                    <a:pt x="133" y="33"/>
                    <a:pt x="133" y="35"/>
                  </a:cubicBezTo>
                  <a:lnTo>
                    <a:pt x="133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9" name="Freeform 77"/>
          <p:cNvSpPr>
            <a:spLocks noEditPoints="1"/>
          </p:cNvSpPr>
          <p:nvPr/>
        </p:nvSpPr>
        <p:spPr bwMode="auto">
          <a:xfrm>
            <a:off x="5049423" y="3802705"/>
            <a:ext cx="492868" cy="339380"/>
          </a:xfrm>
          <a:custGeom>
            <a:avLst/>
            <a:gdLst>
              <a:gd name="T0" fmla="*/ 207 w 216"/>
              <a:gd name="T1" fmla="*/ 0 h 149"/>
              <a:gd name="T2" fmla="*/ 9 w 216"/>
              <a:gd name="T3" fmla="*/ 0 h 149"/>
              <a:gd name="T4" fmla="*/ 0 w 216"/>
              <a:gd name="T5" fmla="*/ 9 h 149"/>
              <a:gd name="T6" fmla="*/ 0 w 216"/>
              <a:gd name="T7" fmla="*/ 140 h 149"/>
              <a:gd name="T8" fmla="*/ 9 w 216"/>
              <a:gd name="T9" fmla="*/ 149 h 149"/>
              <a:gd name="T10" fmla="*/ 207 w 216"/>
              <a:gd name="T11" fmla="*/ 149 h 149"/>
              <a:gd name="T12" fmla="*/ 216 w 216"/>
              <a:gd name="T13" fmla="*/ 140 h 149"/>
              <a:gd name="T14" fmla="*/ 216 w 216"/>
              <a:gd name="T15" fmla="*/ 9 h 149"/>
              <a:gd name="T16" fmla="*/ 207 w 216"/>
              <a:gd name="T17" fmla="*/ 0 h 149"/>
              <a:gd name="T18" fmla="*/ 141 w 216"/>
              <a:gd name="T19" fmla="*/ 80 h 149"/>
              <a:gd name="T20" fmla="*/ 200 w 216"/>
              <a:gd name="T21" fmla="*/ 125 h 149"/>
              <a:gd name="T22" fmla="*/ 201 w 216"/>
              <a:gd name="T23" fmla="*/ 131 h 149"/>
              <a:gd name="T24" fmla="*/ 196 w 216"/>
              <a:gd name="T25" fmla="*/ 133 h 149"/>
              <a:gd name="T26" fmla="*/ 133 w 216"/>
              <a:gd name="T27" fmla="*/ 88 h 149"/>
              <a:gd name="T28" fmla="*/ 131 w 216"/>
              <a:gd name="T29" fmla="*/ 88 h 149"/>
              <a:gd name="T30" fmla="*/ 112 w 216"/>
              <a:gd name="T31" fmla="*/ 103 h 149"/>
              <a:gd name="T32" fmla="*/ 108 w 216"/>
              <a:gd name="T33" fmla="*/ 104 h 149"/>
              <a:gd name="T34" fmla="*/ 104 w 216"/>
              <a:gd name="T35" fmla="*/ 103 h 149"/>
              <a:gd name="T36" fmla="*/ 84 w 216"/>
              <a:gd name="T37" fmla="*/ 87 h 149"/>
              <a:gd name="T38" fmla="*/ 83 w 216"/>
              <a:gd name="T39" fmla="*/ 87 h 149"/>
              <a:gd name="T40" fmla="*/ 20 w 216"/>
              <a:gd name="T41" fmla="*/ 133 h 149"/>
              <a:gd name="T42" fmla="*/ 14 w 216"/>
              <a:gd name="T43" fmla="*/ 131 h 149"/>
              <a:gd name="T44" fmla="*/ 15 w 216"/>
              <a:gd name="T45" fmla="*/ 125 h 149"/>
              <a:gd name="T46" fmla="*/ 75 w 216"/>
              <a:gd name="T47" fmla="*/ 81 h 149"/>
              <a:gd name="T48" fmla="*/ 75 w 216"/>
              <a:gd name="T49" fmla="*/ 79 h 149"/>
              <a:gd name="T50" fmla="*/ 14 w 216"/>
              <a:gd name="T51" fmla="*/ 24 h 149"/>
              <a:gd name="T52" fmla="*/ 12 w 216"/>
              <a:gd name="T53" fmla="*/ 17 h 149"/>
              <a:gd name="T54" fmla="*/ 16 w 216"/>
              <a:gd name="T55" fmla="*/ 15 h 149"/>
              <a:gd name="T56" fmla="*/ 19 w 216"/>
              <a:gd name="T57" fmla="*/ 16 h 149"/>
              <a:gd name="T58" fmla="*/ 106 w 216"/>
              <a:gd name="T59" fmla="*/ 92 h 149"/>
              <a:gd name="T60" fmla="*/ 108 w 216"/>
              <a:gd name="T61" fmla="*/ 92 h 149"/>
              <a:gd name="T62" fmla="*/ 110 w 216"/>
              <a:gd name="T63" fmla="*/ 92 h 149"/>
              <a:gd name="T64" fmla="*/ 196 w 216"/>
              <a:gd name="T65" fmla="*/ 16 h 149"/>
              <a:gd name="T66" fmla="*/ 199 w 216"/>
              <a:gd name="T67" fmla="*/ 15 h 149"/>
              <a:gd name="T68" fmla="*/ 203 w 216"/>
              <a:gd name="T69" fmla="*/ 17 h 149"/>
              <a:gd name="T70" fmla="*/ 202 w 216"/>
              <a:gd name="T71" fmla="*/ 24 h 149"/>
              <a:gd name="T72" fmla="*/ 141 w 216"/>
              <a:gd name="T73" fmla="*/ 79 h 149"/>
              <a:gd name="T74" fmla="*/ 141 w 216"/>
              <a:gd name="T75" fmla="*/ 8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6" h="149">
                <a:moveTo>
                  <a:pt x="20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4"/>
                  <a:pt x="4" y="149"/>
                  <a:pt x="9" y="149"/>
                </a:cubicBezTo>
                <a:cubicBezTo>
                  <a:pt x="207" y="149"/>
                  <a:pt x="207" y="149"/>
                  <a:pt x="207" y="149"/>
                </a:cubicBezTo>
                <a:cubicBezTo>
                  <a:pt x="212" y="149"/>
                  <a:pt x="216" y="144"/>
                  <a:pt x="216" y="140"/>
                </a:cubicBezTo>
                <a:cubicBezTo>
                  <a:pt x="216" y="9"/>
                  <a:pt x="216" y="9"/>
                  <a:pt x="216" y="9"/>
                </a:cubicBezTo>
                <a:cubicBezTo>
                  <a:pt x="216" y="4"/>
                  <a:pt x="212" y="0"/>
                  <a:pt x="207" y="0"/>
                </a:cubicBezTo>
                <a:close/>
                <a:moveTo>
                  <a:pt x="141" y="80"/>
                </a:moveTo>
                <a:cubicBezTo>
                  <a:pt x="157" y="92"/>
                  <a:pt x="200" y="125"/>
                  <a:pt x="200" y="125"/>
                </a:cubicBezTo>
                <a:cubicBezTo>
                  <a:pt x="202" y="126"/>
                  <a:pt x="202" y="129"/>
                  <a:pt x="201" y="131"/>
                </a:cubicBezTo>
                <a:cubicBezTo>
                  <a:pt x="200" y="133"/>
                  <a:pt x="198" y="134"/>
                  <a:pt x="196" y="133"/>
                </a:cubicBezTo>
                <a:cubicBezTo>
                  <a:pt x="196" y="133"/>
                  <a:pt x="150" y="100"/>
                  <a:pt x="133" y="88"/>
                </a:cubicBezTo>
                <a:cubicBezTo>
                  <a:pt x="132" y="87"/>
                  <a:pt x="131" y="88"/>
                  <a:pt x="131" y="88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1" y="104"/>
                  <a:pt x="109" y="104"/>
                  <a:pt x="108" y="104"/>
                </a:cubicBezTo>
                <a:cubicBezTo>
                  <a:pt x="106" y="104"/>
                  <a:pt x="105" y="104"/>
                  <a:pt x="104" y="103"/>
                </a:cubicBezTo>
                <a:cubicBezTo>
                  <a:pt x="84" y="87"/>
                  <a:pt x="84" y="87"/>
                  <a:pt x="84" y="87"/>
                </a:cubicBezTo>
                <a:cubicBezTo>
                  <a:pt x="84" y="87"/>
                  <a:pt x="84" y="87"/>
                  <a:pt x="83" y="87"/>
                </a:cubicBezTo>
                <a:cubicBezTo>
                  <a:pt x="66" y="99"/>
                  <a:pt x="20" y="133"/>
                  <a:pt x="20" y="133"/>
                </a:cubicBezTo>
                <a:cubicBezTo>
                  <a:pt x="18" y="134"/>
                  <a:pt x="15" y="133"/>
                  <a:pt x="14" y="131"/>
                </a:cubicBezTo>
                <a:cubicBezTo>
                  <a:pt x="13" y="129"/>
                  <a:pt x="14" y="126"/>
                  <a:pt x="15" y="125"/>
                </a:cubicBezTo>
                <a:cubicBezTo>
                  <a:pt x="15" y="125"/>
                  <a:pt x="58" y="92"/>
                  <a:pt x="75" y="81"/>
                </a:cubicBezTo>
                <a:cubicBezTo>
                  <a:pt x="76" y="80"/>
                  <a:pt x="75" y="79"/>
                  <a:pt x="75" y="7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3"/>
                  <a:pt x="11" y="19"/>
                  <a:pt x="12" y="17"/>
                </a:cubicBezTo>
                <a:cubicBezTo>
                  <a:pt x="13" y="16"/>
                  <a:pt x="15" y="15"/>
                  <a:pt x="16" y="15"/>
                </a:cubicBezTo>
                <a:cubicBezTo>
                  <a:pt x="17" y="15"/>
                  <a:pt x="18" y="15"/>
                  <a:pt x="19" y="16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6" y="92"/>
                  <a:pt x="107" y="92"/>
                  <a:pt x="108" y="92"/>
                </a:cubicBezTo>
                <a:cubicBezTo>
                  <a:pt x="109" y="92"/>
                  <a:pt x="109" y="92"/>
                  <a:pt x="110" y="92"/>
                </a:cubicBezTo>
                <a:cubicBezTo>
                  <a:pt x="196" y="16"/>
                  <a:pt x="196" y="16"/>
                  <a:pt x="196" y="16"/>
                </a:cubicBezTo>
                <a:cubicBezTo>
                  <a:pt x="197" y="15"/>
                  <a:pt x="198" y="15"/>
                  <a:pt x="199" y="15"/>
                </a:cubicBezTo>
                <a:cubicBezTo>
                  <a:pt x="201" y="15"/>
                  <a:pt x="202" y="16"/>
                  <a:pt x="203" y="17"/>
                </a:cubicBezTo>
                <a:cubicBezTo>
                  <a:pt x="205" y="19"/>
                  <a:pt x="204" y="23"/>
                  <a:pt x="202" y="24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1" y="79"/>
                  <a:pt x="140" y="80"/>
                  <a:pt x="141" y="80"/>
                </a:cubicBezTo>
                <a:close/>
              </a:path>
            </a:pathLst>
          </a:custGeom>
          <a:solidFill>
            <a:srgbClr val="D5004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857158" y="1761801"/>
            <a:ext cx="5053649" cy="1045190"/>
            <a:chOff x="5671178" y="1885787"/>
            <a:chExt cx="5053649" cy="1045190"/>
          </a:xfrm>
        </p:grpSpPr>
        <p:sp>
          <p:nvSpPr>
            <p:cNvPr id="21" name="矩形 20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671178" y="2409007"/>
              <a:ext cx="5053649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57158" y="3472861"/>
            <a:ext cx="5053649" cy="1045190"/>
            <a:chOff x="5671178" y="1885787"/>
            <a:chExt cx="5053649" cy="1045190"/>
          </a:xfrm>
        </p:grpSpPr>
        <p:sp>
          <p:nvSpPr>
            <p:cNvPr id="25" name="矩形 24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671178" y="2409007"/>
              <a:ext cx="5053649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57158" y="5183920"/>
            <a:ext cx="5053649" cy="1045190"/>
            <a:chOff x="5671178" y="1885787"/>
            <a:chExt cx="5053649" cy="1045190"/>
          </a:xfrm>
        </p:grpSpPr>
        <p:sp>
          <p:nvSpPr>
            <p:cNvPr id="28" name="矩形 27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671178" y="2409007"/>
              <a:ext cx="5053649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1107402"/>
            <a:chOff x="1241953" y="232729"/>
            <a:chExt cx="6662183" cy="110740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847725" y="2548640"/>
            <a:ext cx="0" cy="21907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38200" y="2539115"/>
            <a:ext cx="106013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439525" y="2539115"/>
            <a:ext cx="0" cy="21907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733425" y="4663190"/>
            <a:ext cx="228600" cy="228600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334750" y="4663190"/>
            <a:ext cx="228600" cy="228600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83365" y="2328832"/>
            <a:ext cx="411852" cy="41185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1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85988" y="2328832"/>
            <a:ext cx="411852" cy="41185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2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688612" y="2328832"/>
            <a:ext cx="411852" cy="411852"/>
          </a:xfrm>
          <a:prstGeom prst="ellipse">
            <a:avLst/>
          </a:prstGeom>
          <a:solidFill>
            <a:srgbClr val="D50046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</a:rPr>
              <a:t>3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圆角矩形 15"/>
          <p:cNvSpPr/>
          <p:nvPr/>
        </p:nvSpPr>
        <p:spPr>
          <a:xfrm>
            <a:off x="2122528" y="3101090"/>
            <a:ext cx="1533525" cy="333375"/>
          </a:xfrm>
          <a:prstGeom prst="round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2013-2014</a:t>
            </a:r>
            <a:endParaRPr lang="zh-CN" altLang="en-US" dirty="0"/>
          </a:p>
        </p:txBody>
      </p:sp>
      <p:sp>
        <p:nvSpPr>
          <p:cNvPr id="15" name="圆角矩形 16"/>
          <p:cNvSpPr/>
          <p:nvPr/>
        </p:nvSpPr>
        <p:spPr>
          <a:xfrm>
            <a:off x="5125151" y="3101089"/>
            <a:ext cx="1533525" cy="333375"/>
          </a:xfrm>
          <a:prstGeom prst="round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2015-2016</a:t>
            </a:r>
            <a:endParaRPr lang="zh-CN" altLang="en-US" dirty="0"/>
          </a:p>
        </p:txBody>
      </p:sp>
      <p:sp>
        <p:nvSpPr>
          <p:cNvPr id="16" name="圆角矩形 17"/>
          <p:cNvSpPr/>
          <p:nvPr/>
        </p:nvSpPr>
        <p:spPr>
          <a:xfrm>
            <a:off x="8127774" y="3101088"/>
            <a:ext cx="1533525" cy="333375"/>
          </a:xfrm>
          <a:prstGeom prst="round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2017-2018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759323" y="3824502"/>
            <a:ext cx="2259934" cy="1565252"/>
            <a:chOff x="5416928" y="2615701"/>
            <a:chExt cx="2259934" cy="1565252"/>
          </a:xfrm>
        </p:grpSpPr>
        <p:sp>
          <p:nvSpPr>
            <p:cNvPr id="18" name="矩形 17"/>
            <p:cNvSpPr/>
            <p:nvPr/>
          </p:nvSpPr>
          <p:spPr>
            <a:xfrm>
              <a:off x="5416928" y="2982073"/>
              <a:ext cx="2259934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89504" y="2615701"/>
              <a:ext cx="1314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55775" y="3834353"/>
            <a:ext cx="2259934" cy="1545550"/>
            <a:chOff x="5416928" y="2635403"/>
            <a:chExt cx="2259934" cy="1545550"/>
          </a:xfrm>
        </p:grpSpPr>
        <p:sp>
          <p:nvSpPr>
            <p:cNvPr id="21" name="矩形 20"/>
            <p:cNvSpPr/>
            <p:nvPr/>
          </p:nvSpPr>
          <p:spPr>
            <a:xfrm>
              <a:off x="5416928" y="2982073"/>
              <a:ext cx="2259934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89504" y="2635403"/>
              <a:ext cx="1314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64569" y="3834353"/>
            <a:ext cx="2259934" cy="1545550"/>
            <a:chOff x="5416928" y="2635403"/>
            <a:chExt cx="2259934" cy="1545550"/>
          </a:xfrm>
        </p:grpSpPr>
        <p:sp>
          <p:nvSpPr>
            <p:cNvPr id="24" name="矩形 23"/>
            <p:cNvSpPr/>
            <p:nvPr/>
          </p:nvSpPr>
          <p:spPr>
            <a:xfrm>
              <a:off x="5416928" y="2982073"/>
              <a:ext cx="2259934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889504" y="2635403"/>
              <a:ext cx="1314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D500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 加 标 题</a:t>
              </a:r>
              <a:endParaRPr lang="zh-CN" altLang="en-US" b="1" dirty="0">
                <a:solidFill>
                  <a:srgbClr val="D500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79960" y="217230"/>
            <a:ext cx="6662183" cy="1107402"/>
            <a:chOff x="1241953" y="232729"/>
            <a:chExt cx="6662183" cy="1107402"/>
          </a:xfrm>
        </p:grpSpPr>
        <p:sp>
          <p:nvSpPr>
            <p:cNvPr id="4" name="矩形 3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41953" y="694971"/>
              <a:ext cx="6662183" cy="645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模板所有页面均有动画，支持一键换色，修改方便，这里可以输入章节的小标题，内页图片可自由替换。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 flipH="1">
            <a:off x="1743075" y="3841509"/>
            <a:ext cx="112" cy="9800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808174" y="4936152"/>
            <a:ext cx="1869802" cy="1318102"/>
            <a:chOff x="605294" y="4432299"/>
            <a:chExt cx="2318611" cy="1318102"/>
          </a:xfrm>
        </p:grpSpPr>
        <p:sp>
          <p:nvSpPr>
            <p:cNvPr id="8" name="矩形 7"/>
            <p:cNvSpPr/>
            <p:nvPr/>
          </p:nvSpPr>
          <p:spPr>
            <a:xfrm>
              <a:off x="605294" y="4828381"/>
              <a:ext cx="2318611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07109" y="4432299"/>
              <a:ext cx="171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H="1">
            <a:off x="6011020" y="3841509"/>
            <a:ext cx="112" cy="9800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5076175" y="4936152"/>
            <a:ext cx="1869802" cy="1318102"/>
            <a:chOff x="605294" y="4432299"/>
            <a:chExt cx="2318611" cy="1318102"/>
          </a:xfrm>
        </p:grpSpPr>
        <p:sp>
          <p:nvSpPr>
            <p:cNvPr id="12" name="矩形 11"/>
            <p:cNvSpPr/>
            <p:nvPr/>
          </p:nvSpPr>
          <p:spPr>
            <a:xfrm>
              <a:off x="605294" y="4828381"/>
              <a:ext cx="2318611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07109" y="4432299"/>
              <a:ext cx="171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>
            <a:off x="10278862" y="3841509"/>
            <a:ext cx="112" cy="9800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9344017" y="4936152"/>
            <a:ext cx="1869802" cy="1318102"/>
            <a:chOff x="605294" y="4432299"/>
            <a:chExt cx="2318611" cy="1318102"/>
          </a:xfrm>
        </p:grpSpPr>
        <p:sp>
          <p:nvSpPr>
            <p:cNvPr id="16" name="矩形 15"/>
            <p:cNvSpPr/>
            <p:nvPr/>
          </p:nvSpPr>
          <p:spPr>
            <a:xfrm>
              <a:off x="605294" y="4828381"/>
              <a:ext cx="2318611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07109" y="4432299"/>
              <a:ext cx="171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 flipH="1">
            <a:off x="3877099" y="2686089"/>
            <a:ext cx="112" cy="9800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2942198" y="1588645"/>
            <a:ext cx="1869802" cy="1318102"/>
            <a:chOff x="605294" y="4432299"/>
            <a:chExt cx="2318611" cy="1318102"/>
          </a:xfrm>
        </p:grpSpPr>
        <p:sp>
          <p:nvSpPr>
            <p:cNvPr id="20" name="矩形 19"/>
            <p:cNvSpPr/>
            <p:nvPr/>
          </p:nvSpPr>
          <p:spPr>
            <a:xfrm>
              <a:off x="605294" y="4828381"/>
              <a:ext cx="2318611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07109" y="4432299"/>
              <a:ext cx="171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 flipH="1">
            <a:off x="8144830" y="2686089"/>
            <a:ext cx="112" cy="9800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7209929" y="1588645"/>
            <a:ext cx="1869802" cy="1318102"/>
            <a:chOff x="605294" y="4432299"/>
            <a:chExt cx="2318611" cy="1318102"/>
          </a:xfrm>
        </p:grpSpPr>
        <p:sp>
          <p:nvSpPr>
            <p:cNvPr id="24" name="矩形 23"/>
            <p:cNvSpPr/>
            <p:nvPr/>
          </p:nvSpPr>
          <p:spPr>
            <a:xfrm>
              <a:off x="605294" y="4828381"/>
              <a:ext cx="2318611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07109" y="4432299"/>
              <a:ext cx="1714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10195" y="3753841"/>
            <a:ext cx="2133921" cy="1067752"/>
            <a:chOff x="2895920" y="3753841"/>
            <a:chExt cx="2133921" cy="1067752"/>
          </a:xfrm>
        </p:grpSpPr>
        <p:sp>
          <p:nvSpPr>
            <p:cNvPr id="27" name="Freeform 7"/>
            <p:cNvSpPr>
              <a:spLocks noChangeAspect="1"/>
            </p:cNvSpPr>
            <p:nvPr/>
          </p:nvSpPr>
          <p:spPr bwMode="auto">
            <a:xfrm rot="10800000">
              <a:off x="2895920" y="3753841"/>
              <a:ext cx="2133921" cy="1067752"/>
            </a:xfrm>
            <a:custGeom>
              <a:avLst/>
              <a:gdLst>
                <a:gd name="T0" fmla="*/ 11241 w 22483"/>
                <a:gd name="T1" fmla="*/ 11242 h 11242"/>
                <a:gd name="T2" fmla="*/ 22483 w 22483"/>
                <a:gd name="T3" fmla="*/ 11242 h 11242"/>
                <a:gd name="T4" fmla="*/ 11241 w 22483"/>
                <a:gd name="T5" fmla="*/ 0 h 11242"/>
                <a:gd name="T6" fmla="*/ 0 w 22483"/>
                <a:gd name="T7" fmla="*/ 11242 h 11242"/>
                <a:gd name="T8" fmla="*/ 0 w 22483"/>
                <a:gd name="T9" fmla="*/ 11242 h 11242"/>
                <a:gd name="T10" fmla="*/ 11241 w 22483"/>
                <a:gd name="T11" fmla="*/ 11242 h 1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83" h="11242">
                  <a:moveTo>
                    <a:pt x="11241" y="11242"/>
                  </a:moveTo>
                  <a:lnTo>
                    <a:pt x="22483" y="11242"/>
                  </a:lnTo>
                  <a:cubicBezTo>
                    <a:pt x="22483" y="5033"/>
                    <a:pt x="17450" y="0"/>
                    <a:pt x="11241" y="0"/>
                  </a:cubicBezTo>
                  <a:cubicBezTo>
                    <a:pt x="5033" y="0"/>
                    <a:pt x="0" y="5033"/>
                    <a:pt x="0" y="11242"/>
                  </a:cubicBezTo>
                  <a:cubicBezTo>
                    <a:pt x="0" y="11242"/>
                    <a:pt x="0" y="11242"/>
                    <a:pt x="0" y="11242"/>
                  </a:cubicBezTo>
                  <a:lnTo>
                    <a:pt x="11241" y="11242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805484" y="4093010"/>
              <a:ext cx="314680" cy="389414"/>
              <a:chOff x="30163" y="4537084"/>
              <a:chExt cx="254001" cy="314326"/>
            </a:xfrm>
            <a:solidFill>
              <a:schemeClr val="bg1"/>
            </a:solidFill>
          </p:grpSpPr>
          <p:sp>
            <p:nvSpPr>
              <p:cNvPr id="29" name="Freeform 150"/>
              <p:cNvSpPr>
                <a:spLocks noEditPoints="1"/>
              </p:cNvSpPr>
              <p:nvPr/>
            </p:nvSpPr>
            <p:spPr bwMode="auto">
              <a:xfrm>
                <a:off x="30163" y="4537084"/>
                <a:ext cx="254001" cy="314326"/>
              </a:xfrm>
              <a:custGeom>
                <a:avLst/>
                <a:gdLst>
                  <a:gd name="T0" fmla="*/ 134 w 162"/>
                  <a:gd name="T1" fmla="*/ 57 h 200"/>
                  <a:gd name="T2" fmla="*/ 145 w 162"/>
                  <a:gd name="T3" fmla="*/ 57 h 200"/>
                  <a:gd name="T4" fmla="*/ 146 w 162"/>
                  <a:gd name="T5" fmla="*/ 56 h 200"/>
                  <a:gd name="T6" fmla="*/ 157 w 162"/>
                  <a:gd name="T7" fmla="*/ 45 h 200"/>
                  <a:gd name="T8" fmla="*/ 158 w 162"/>
                  <a:gd name="T9" fmla="*/ 44 h 200"/>
                  <a:gd name="T10" fmla="*/ 158 w 162"/>
                  <a:gd name="T11" fmla="*/ 43 h 200"/>
                  <a:gd name="T12" fmla="*/ 144 w 162"/>
                  <a:gd name="T13" fmla="*/ 30 h 200"/>
                  <a:gd name="T14" fmla="*/ 143 w 162"/>
                  <a:gd name="T15" fmla="*/ 29 h 200"/>
                  <a:gd name="T16" fmla="*/ 142 w 162"/>
                  <a:gd name="T17" fmla="*/ 30 h 200"/>
                  <a:gd name="T18" fmla="*/ 131 w 162"/>
                  <a:gd name="T19" fmla="*/ 41 h 200"/>
                  <a:gd name="T20" fmla="*/ 130 w 162"/>
                  <a:gd name="T21" fmla="*/ 43 h 200"/>
                  <a:gd name="T22" fmla="*/ 130 w 162"/>
                  <a:gd name="T23" fmla="*/ 54 h 200"/>
                  <a:gd name="T24" fmla="*/ 93 w 162"/>
                  <a:gd name="T25" fmla="*/ 39 h 200"/>
                  <a:gd name="T26" fmla="*/ 93 w 162"/>
                  <a:gd name="T27" fmla="*/ 21 h 200"/>
                  <a:gd name="T28" fmla="*/ 100 w 162"/>
                  <a:gd name="T29" fmla="*/ 21 h 200"/>
                  <a:gd name="T30" fmla="*/ 101 w 162"/>
                  <a:gd name="T31" fmla="*/ 21 h 200"/>
                  <a:gd name="T32" fmla="*/ 102 w 162"/>
                  <a:gd name="T33" fmla="*/ 20 h 200"/>
                  <a:gd name="T34" fmla="*/ 102 w 162"/>
                  <a:gd name="T35" fmla="*/ 1 h 200"/>
                  <a:gd name="T36" fmla="*/ 101 w 162"/>
                  <a:gd name="T37" fmla="*/ 0 h 200"/>
                  <a:gd name="T38" fmla="*/ 100 w 162"/>
                  <a:gd name="T39" fmla="*/ 0 h 200"/>
                  <a:gd name="T40" fmla="*/ 63 w 162"/>
                  <a:gd name="T41" fmla="*/ 0 h 200"/>
                  <a:gd name="T42" fmla="*/ 61 w 162"/>
                  <a:gd name="T43" fmla="*/ 0 h 200"/>
                  <a:gd name="T44" fmla="*/ 61 w 162"/>
                  <a:gd name="T45" fmla="*/ 1 h 200"/>
                  <a:gd name="T46" fmla="*/ 61 w 162"/>
                  <a:gd name="T47" fmla="*/ 20 h 200"/>
                  <a:gd name="T48" fmla="*/ 61 w 162"/>
                  <a:gd name="T49" fmla="*/ 21 h 200"/>
                  <a:gd name="T50" fmla="*/ 63 w 162"/>
                  <a:gd name="T51" fmla="*/ 21 h 200"/>
                  <a:gd name="T52" fmla="*/ 70 w 162"/>
                  <a:gd name="T53" fmla="*/ 21 h 200"/>
                  <a:gd name="T54" fmla="*/ 70 w 162"/>
                  <a:gd name="T55" fmla="*/ 39 h 200"/>
                  <a:gd name="T56" fmla="*/ 0 w 162"/>
                  <a:gd name="T57" fmla="*/ 119 h 200"/>
                  <a:gd name="T58" fmla="*/ 81 w 162"/>
                  <a:gd name="T59" fmla="*/ 200 h 200"/>
                  <a:gd name="T60" fmla="*/ 162 w 162"/>
                  <a:gd name="T61" fmla="*/ 119 h 200"/>
                  <a:gd name="T62" fmla="*/ 134 w 162"/>
                  <a:gd name="T63" fmla="*/ 57 h 200"/>
                  <a:gd name="T64" fmla="*/ 81 w 162"/>
                  <a:gd name="T65" fmla="*/ 187 h 200"/>
                  <a:gd name="T66" fmla="*/ 13 w 162"/>
                  <a:gd name="T67" fmla="*/ 119 h 200"/>
                  <a:gd name="T68" fmla="*/ 81 w 162"/>
                  <a:gd name="T69" fmla="*/ 50 h 200"/>
                  <a:gd name="T70" fmla="*/ 150 w 162"/>
                  <a:gd name="T71" fmla="*/ 119 h 200"/>
                  <a:gd name="T72" fmla="*/ 81 w 162"/>
                  <a:gd name="T73" fmla="*/ 18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200">
                    <a:moveTo>
                      <a:pt x="134" y="57"/>
                    </a:moveTo>
                    <a:cubicBezTo>
                      <a:pt x="138" y="57"/>
                      <a:pt x="144" y="57"/>
                      <a:pt x="145" y="57"/>
                    </a:cubicBezTo>
                    <a:cubicBezTo>
                      <a:pt x="145" y="57"/>
                      <a:pt x="145" y="57"/>
                      <a:pt x="146" y="56"/>
                    </a:cubicBezTo>
                    <a:cubicBezTo>
                      <a:pt x="157" y="45"/>
                      <a:pt x="157" y="45"/>
                      <a:pt x="157" y="45"/>
                    </a:cubicBezTo>
                    <a:cubicBezTo>
                      <a:pt x="158" y="45"/>
                      <a:pt x="158" y="44"/>
                      <a:pt x="158" y="44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44" y="30"/>
                      <a:pt x="144" y="30"/>
                      <a:pt x="144" y="30"/>
                    </a:cubicBezTo>
                    <a:cubicBezTo>
                      <a:pt x="144" y="29"/>
                      <a:pt x="144" y="29"/>
                      <a:pt x="143" y="29"/>
                    </a:cubicBezTo>
                    <a:cubicBezTo>
                      <a:pt x="143" y="29"/>
                      <a:pt x="142" y="30"/>
                      <a:pt x="142" y="30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2"/>
                      <a:pt x="130" y="42"/>
                      <a:pt x="130" y="43"/>
                    </a:cubicBezTo>
                    <a:cubicBezTo>
                      <a:pt x="130" y="43"/>
                      <a:pt x="130" y="50"/>
                      <a:pt x="130" y="54"/>
                    </a:cubicBezTo>
                    <a:cubicBezTo>
                      <a:pt x="119" y="46"/>
                      <a:pt x="107" y="41"/>
                      <a:pt x="93" y="39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2" y="21"/>
                      <a:pt x="102" y="20"/>
                      <a:pt x="102" y="20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2" y="1"/>
                      <a:pt x="102" y="1"/>
                      <a:pt x="101" y="0"/>
                    </a:cubicBezTo>
                    <a:cubicBezTo>
                      <a:pt x="101" y="0"/>
                      <a:pt x="101" y="0"/>
                      <a:pt x="100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2" y="0"/>
                      <a:pt x="62" y="0"/>
                      <a:pt x="61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3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31" y="44"/>
                      <a:pt x="0" y="78"/>
                      <a:pt x="0" y="119"/>
                    </a:cubicBezTo>
                    <a:cubicBezTo>
                      <a:pt x="0" y="163"/>
                      <a:pt x="37" y="200"/>
                      <a:pt x="81" y="200"/>
                    </a:cubicBezTo>
                    <a:cubicBezTo>
                      <a:pt x="126" y="200"/>
                      <a:pt x="162" y="163"/>
                      <a:pt x="162" y="119"/>
                    </a:cubicBezTo>
                    <a:cubicBezTo>
                      <a:pt x="162" y="94"/>
                      <a:pt x="151" y="72"/>
                      <a:pt x="134" y="57"/>
                    </a:cubicBezTo>
                    <a:close/>
                    <a:moveTo>
                      <a:pt x="81" y="187"/>
                    </a:moveTo>
                    <a:cubicBezTo>
                      <a:pt x="44" y="187"/>
                      <a:pt x="13" y="156"/>
                      <a:pt x="13" y="119"/>
                    </a:cubicBezTo>
                    <a:cubicBezTo>
                      <a:pt x="13" y="81"/>
                      <a:pt x="44" y="50"/>
                      <a:pt x="81" y="50"/>
                    </a:cubicBezTo>
                    <a:cubicBezTo>
                      <a:pt x="119" y="50"/>
                      <a:pt x="150" y="81"/>
                      <a:pt x="150" y="119"/>
                    </a:cubicBezTo>
                    <a:cubicBezTo>
                      <a:pt x="150" y="156"/>
                      <a:pt x="119" y="187"/>
                      <a:pt x="81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Freeform 151"/>
              <p:cNvSpPr/>
              <p:nvPr/>
            </p:nvSpPr>
            <p:spPr bwMode="auto">
              <a:xfrm>
                <a:off x="149225" y="4657734"/>
                <a:ext cx="73025" cy="74613"/>
              </a:xfrm>
              <a:custGeom>
                <a:avLst/>
                <a:gdLst>
                  <a:gd name="T0" fmla="*/ 38 w 47"/>
                  <a:gd name="T1" fmla="*/ 2 h 47"/>
                  <a:gd name="T2" fmla="*/ 2 w 47"/>
                  <a:gd name="T3" fmla="*/ 38 h 47"/>
                  <a:gd name="T4" fmla="*/ 2 w 47"/>
                  <a:gd name="T5" fmla="*/ 45 h 47"/>
                  <a:gd name="T6" fmla="*/ 9 w 47"/>
                  <a:gd name="T7" fmla="*/ 45 h 47"/>
                  <a:gd name="T8" fmla="*/ 45 w 47"/>
                  <a:gd name="T9" fmla="*/ 9 h 47"/>
                  <a:gd name="T10" fmla="*/ 45 w 47"/>
                  <a:gd name="T11" fmla="*/ 2 h 47"/>
                  <a:gd name="T12" fmla="*/ 38 w 47"/>
                  <a:gd name="T13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7">
                    <a:moveTo>
                      <a:pt x="38" y="2"/>
                    </a:moveTo>
                    <a:cubicBezTo>
                      <a:pt x="2" y="38"/>
                      <a:pt x="2" y="38"/>
                      <a:pt x="2" y="38"/>
                    </a:cubicBezTo>
                    <a:cubicBezTo>
                      <a:pt x="0" y="40"/>
                      <a:pt x="0" y="43"/>
                      <a:pt x="2" y="45"/>
                    </a:cubicBezTo>
                    <a:cubicBezTo>
                      <a:pt x="3" y="47"/>
                      <a:pt x="7" y="47"/>
                      <a:pt x="9" y="45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7" y="7"/>
                      <a:pt x="47" y="4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078037" y="3753841"/>
            <a:ext cx="2133921" cy="1067752"/>
            <a:chOff x="7163762" y="3753841"/>
            <a:chExt cx="2133921" cy="1067752"/>
          </a:xfrm>
        </p:grpSpPr>
        <p:sp>
          <p:nvSpPr>
            <p:cNvPr id="32" name="Freeform 7"/>
            <p:cNvSpPr>
              <a:spLocks noChangeAspect="1"/>
            </p:cNvSpPr>
            <p:nvPr/>
          </p:nvSpPr>
          <p:spPr bwMode="auto">
            <a:xfrm rot="10800000">
              <a:off x="7163762" y="3753841"/>
              <a:ext cx="2133921" cy="1067752"/>
            </a:xfrm>
            <a:custGeom>
              <a:avLst/>
              <a:gdLst>
                <a:gd name="T0" fmla="*/ 11241 w 22483"/>
                <a:gd name="T1" fmla="*/ 11242 h 11242"/>
                <a:gd name="T2" fmla="*/ 22483 w 22483"/>
                <a:gd name="T3" fmla="*/ 11242 h 11242"/>
                <a:gd name="T4" fmla="*/ 11241 w 22483"/>
                <a:gd name="T5" fmla="*/ 0 h 11242"/>
                <a:gd name="T6" fmla="*/ 0 w 22483"/>
                <a:gd name="T7" fmla="*/ 11242 h 11242"/>
                <a:gd name="T8" fmla="*/ 0 w 22483"/>
                <a:gd name="T9" fmla="*/ 11242 h 11242"/>
                <a:gd name="T10" fmla="*/ 11241 w 22483"/>
                <a:gd name="T11" fmla="*/ 11242 h 1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83" h="11242">
                  <a:moveTo>
                    <a:pt x="11241" y="11242"/>
                  </a:moveTo>
                  <a:lnTo>
                    <a:pt x="22483" y="11242"/>
                  </a:lnTo>
                  <a:cubicBezTo>
                    <a:pt x="22483" y="5033"/>
                    <a:pt x="17450" y="0"/>
                    <a:pt x="11241" y="0"/>
                  </a:cubicBezTo>
                  <a:cubicBezTo>
                    <a:pt x="5033" y="0"/>
                    <a:pt x="0" y="5033"/>
                    <a:pt x="0" y="11242"/>
                  </a:cubicBezTo>
                  <a:cubicBezTo>
                    <a:pt x="0" y="11242"/>
                    <a:pt x="0" y="11242"/>
                    <a:pt x="0" y="11242"/>
                  </a:cubicBezTo>
                  <a:lnTo>
                    <a:pt x="11241" y="11242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152"/>
            <p:cNvSpPr>
              <a:spLocks noEditPoints="1"/>
            </p:cNvSpPr>
            <p:nvPr/>
          </p:nvSpPr>
          <p:spPr bwMode="auto">
            <a:xfrm>
              <a:off x="8037814" y="4093010"/>
              <a:ext cx="385482" cy="387446"/>
            </a:xfrm>
            <a:custGeom>
              <a:avLst/>
              <a:gdLst>
                <a:gd name="T0" fmla="*/ 194 w 199"/>
                <a:gd name="T1" fmla="*/ 29 h 199"/>
                <a:gd name="T2" fmla="*/ 184 w 199"/>
                <a:gd name="T3" fmla="*/ 28 h 199"/>
                <a:gd name="T4" fmla="*/ 129 w 199"/>
                <a:gd name="T5" fmla="*/ 38 h 199"/>
                <a:gd name="T6" fmla="*/ 181 w 199"/>
                <a:gd name="T7" fmla="*/ 22 h 199"/>
                <a:gd name="T8" fmla="*/ 185 w 199"/>
                <a:gd name="T9" fmla="*/ 18 h 199"/>
                <a:gd name="T10" fmla="*/ 181 w 199"/>
                <a:gd name="T11" fmla="*/ 14 h 199"/>
                <a:gd name="T12" fmla="*/ 120 w 199"/>
                <a:gd name="T13" fmla="*/ 34 h 199"/>
                <a:gd name="T14" fmla="*/ 173 w 199"/>
                <a:gd name="T15" fmla="*/ 8 h 199"/>
                <a:gd name="T16" fmla="*/ 176 w 199"/>
                <a:gd name="T17" fmla="*/ 4 h 199"/>
                <a:gd name="T18" fmla="*/ 172 w 199"/>
                <a:gd name="T19" fmla="*/ 0 h 199"/>
                <a:gd name="T20" fmla="*/ 100 w 199"/>
                <a:gd name="T21" fmla="*/ 48 h 199"/>
                <a:gd name="T22" fmla="*/ 28 w 199"/>
                <a:gd name="T23" fmla="*/ 0 h 199"/>
                <a:gd name="T24" fmla="*/ 23 w 199"/>
                <a:gd name="T25" fmla="*/ 4 h 199"/>
                <a:gd name="T26" fmla="*/ 26 w 199"/>
                <a:gd name="T27" fmla="*/ 8 h 199"/>
                <a:gd name="T28" fmla="*/ 79 w 199"/>
                <a:gd name="T29" fmla="*/ 35 h 199"/>
                <a:gd name="T30" fmla="*/ 19 w 199"/>
                <a:gd name="T31" fmla="*/ 15 h 199"/>
                <a:gd name="T32" fmla="*/ 14 w 199"/>
                <a:gd name="T33" fmla="*/ 18 h 199"/>
                <a:gd name="T34" fmla="*/ 18 w 199"/>
                <a:gd name="T35" fmla="*/ 23 h 199"/>
                <a:gd name="T36" fmla="*/ 70 w 199"/>
                <a:gd name="T37" fmla="*/ 38 h 199"/>
                <a:gd name="T38" fmla="*/ 15 w 199"/>
                <a:gd name="T39" fmla="*/ 28 h 199"/>
                <a:gd name="T40" fmla="*/ 6 w 199"/>
                <a:gd name="T41" fmla="*/ 29 h 199"/>
                <a:gd name="T42" fmla="*/ 1 w 199"/>
                <a:gd name="T43" fmla="*/ 35 h 199"/>
                <a:gd name="T44" fmla="*/ 11 w 199"/>
                <a:gd name="T45" fmla="*/ 168 h 199"/>
                <a:gd name="T46" fmla="*/ 16 w 199"/>
                <a:gd name="T47" fmla="*/ 173 h 199"/>
                <a:gd name="T48" fmla="*/ 96 w 199"/>
                <a:gd name="T49" fmla="*/ 197 h 199"/>
                <a:gd name="T50" fmla="*/ 100 w 199"/>
                <a:gd name="T51" fmla="*/ 199 h 199"/>
                <a:gd name="T52" fmla="*/ 102 w 199"/>
                <a:gd name="T53" fmla="*/ 198 h 199"/>
                <a:gd name="T54" fmla="*/ 104 w 199"/>
                <a:gd name="T55" fmla="*/ 197 h 199"/>
                <a:gd name="T56" fmla="*/ 183 w 199"/>
                <a:gd name="T57" fmla="*/ 173 h 199"/>
                <a:gd name="T58" fmla="*/ 189 w 199"/>
                <a:gd name="T59" fmla="*/ 168 h 199"/>
                <a:gd name="T60" fmla="*/ 199 w 199"/>
                <a:gd name="T61" fmla="*/ 35 h 199"/>
                <a:gd name="T62" fmla="*/ 194 w 199"/>
                <a:gd name="T63" fmla="*/ 29 h 199"/>
                <a:gd name="T64" fmla="*/ 94 w 199"/>
                <a:gd name="T65" fmla="*/ 182 h 199"/>
                <a:gd name="T66" fmla="*/ 22 w 199"/>
                <a:gd name="T67" fmla="*/ 161 h 199"/>
                <a:gd name="T68" fmla="*/ 13 w 199"/>
                <a:gd name="T69" fmla="*/ 40 h 199"/>
                <a:gd name="T70" fmla="*/ 15 w 199"/>
                <a:gd name="T71" fmla="*/ 40 h 199"/>
                <a:gd name="T72" fmla="*/ 94 w 199"/>
                <a:gd name="T73" fmla="*/ 61 h 199"/>
                <a:gd name="T74" fmla="*/ 94 w 199"/>
                <a:gd name="T75" fmla="*/ 182 h 199"/>
                <a:gd name="T76" fmla="*/ 177 w 199"/>
                <a:gd name="T77" fmla="*/ 161 h 199"/>
                <a:gd name="T78" fmla="*/ 106 w 199"/>
                <a:gd name="T79" fmla="*/ 182 h 199"/>
                <a:gd name="T80" fmla="*/ 106 w 199"/>
                <a:gd name="T81" fmla="*/ 61 h 199"/>
                <a:gd name="T82" fmla="*/ 184 w 199"/>
                <a:gd name="T83" fmla="*/ 40 h 199"/>
                <a:gd name="T84" fmla="*/ 186 w 199"/>
                <a:gd name="T85" fmla="*/ 40 h 199"/>
                <a:gd name="T86" fmla="*/ 177 w 199"/>
                <a:gd name="T87" fmla="*/ 16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9" h="199">
                  <a:moveTo>
                    <a:pt x="194" y="29"/>
                  </a:moveTo>
                  <a:cubicBezTo>
                    <a:pt x="193" y="28"/>
                    <a:pt x="190" y="28"/>
                    <a:pt x="184" y="28"/>
                  </a:cubicBezTo>
                  <a:cubicBezTo>
                    <a:pt x="173" y="28"/>
                    <a:pt x="154" y="30"/>
                    <a:pt x="129" y="38"/>
                  </a:cubicBezTo>
                  <a:cubicBezTo>
                    <a:pt x="155" y="24"/>
                    <a:pt x="181" y="22"/>
                    <a:pt x="181" y="22"/>
                  </a:cubicBezTo>
                  <a:cubicBezTo>
                    <a:pt x="183" y="22"/>
                    <a:pt x="185" y="20"/>
                    <a:pt x="185" y="18"/>
                  </a:cubicBezTo>
                  <a:cubicBezTo>
                    <a:pt x="185" y="16"/>
                    <a:pt x="183" y="14"/>
                    <a:pt x="181" y="14"/>
                  </a:cubicBezTo>
                  <a:cubicBezTo>
                    <a:pt x="179" y="15"/>
                    <a:pt x="148" y="16"/>
                    <a:pt x="120" y="34"/>
                  </a:cubicBezTo>
                  <a:cubicBezTo>
                    <a:pt x="141" y="14"/>
                    <a:pt x="173" y="8"/>
                    <a:pt x="173" y="8"/>
                  </a:cubicBezTo>
                  <a:cubicBezTo>
                    <a:pt x="175" y="8"/>
                    <a:pt x="177" y="6"/>
                    <a:pt x="176" y="4"/>
                  </a:cubicBezTo>
                  <a:cubicBezTo>
                    <a:pt x="176" y="1"/>
                    <a:pt x="174" y="0"/>
                    <a:pt x="172" y="0"/>
                  </a:cubicBezTo>
                  <a:cubicBezTo>
                    <a:pt x="169" y="1"/>
                    <a:pt x="119" y="10"/>
                    <a:pt x="100" y="48"/>
                  </a:cubicBezTo>
                  <a:cubicBezTo>
                    <a:pt x="80" y="11"/>
                    <a:pt x="30" y="1"/>
                    <a:pt x="28" y="0"/>
                  </a:cubicBezTo>
                  <a:cubicBezTo>
                    <a:pt x="25" y="0"/>
                    <a:pt x="23" y="1"/>
                    <a:pt x="23" y="4"/>
                  </a:cubicBezTo>
                  <a:cubicBezTo>
                    <a:pt x="22" y="6"/>
                    <a:pt x="24" y="8"/>
                    <a:pt x="26" y="8"/>
                  </a:cubicBezTo>
                  <a:cubicBezTo>
                    <a:pt x="27" y="8"/>
                    <a:pt x="58" y="14"/>
                    <a:pt x="79" y="35"/>
                  </a:cubicBezTo>
                  <a:cubicBezTo>
                    <a:pt x="51" y="16"/>
                    <a:pt x="20" y="15"/>
                    <a:pt x="19" y="15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21"/>
                    <a:pt x="16" y="22"/>
                    <a:pt x="18" y="23"/>
                  </a:cubicBezTo>
                  <a:cubicBezTo>
                    <a:pt x="19" y="23"/>
                    <a:pt x="45" y="24"/>
                    <a:pt x="70" y="38"/>
                  </a:cubicBezTo>
                  <a:cubicBezTo>
                    <a:pt x="45" y="30"/>
                    <a:pt x="26" y="28"/>
                    <a:pt x="15" y="28"/>
                  </a:cubicBezTo>
                  <a:cubicBezTo>
                    <a:pt x="9" y="28"/>
                    <a:pt x="6" y="29"/>
                    <a:pt x="6" y="29"/>
                  </a:cubicBezTo>
                  <a:cubicBezTo>
                    <a:pt x="3" y="29"/>
                    <a:pt x="0" y="32"/>
                    <a:pt x="1" y="35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71"/>
                    <a:pt x="13" y="173"/>
                    <a:pt x="16" y="173"/>
                  </a:cubicBezTo>
                  <a:cubicBezTo>
                    <a:pt x="66" y="175"/>
                    <a:pt x="96" y="197"/>
                    <a:pt x="96" y="197"/>
                  </a:cubicBezTo>
                  <a:cubicBezTo>
                    <a:pt x="97" y="198"/>
                    <a:pt x="98" y="199"/>
                    <a:pt x="100" y="199"/>
                  </a:cubicBezTo>
                  <a:cubicBezTo>
                    <a:pt x="101" y="199"/>
                    <a:pt x="101" y="198"/>
                    <a:pt x="102" y="198"/>
                  </a:cubicBezTo>
                  <a:cubicBezTo>
                    <a:pt x="103" y="198"/>
                    <a:pt x="103" y="197"/>
                    <a:pt x="104" y="197"/>
                  </a:cubicBezTo>
                  <a:cubicBezTo>
                    <a:pt x="107" y="194"/>
                    <a:pt x="137" y="175"/>
                    <a:pt x="183" y="173"/>
                  </a:cubicBezTo>
                  <a:cubicBezTo>
                    <a:pt x="186" y="173"/>
                    <a:pt x="188" y="171"/>
                    <a:pt x="189" y="168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9" y="32"/>
                    <a:pt x="197" y="29"/>
                    <a:pt x="194" y="29"/>
                  </a:cubicBezTo>
                  <a:close/>
                  <a:moveTo>
                    <a:pt x="94" y="182"/>
                  </a:moveTo>
                  <a:cubicBezTo>
                    <a:pt x="81" y="175"/>
                    <a:pt x="56" y="164"/>
                    <a:pt x="22" y="16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5" y="40"/>
                  </a:cubicBezTo>
                  <a:cubicBezTo>
                    <a:pt x="29" y="40"/>
                    <a:pt x="57" y="43"/>
                    <a:pt x="94" y="61"/>
                  </a:cubicBezTo>
                  <a:lnTo>
                    <a:pt x="94" y="182"/>
                  </a:lnTo>
                  <a:close/>
                  <a:moveTo>
                    <a:pt x="177" y="161"/>
                  </a:moveTo>
                  <a:cubicBezTo>
                    <a:pt x="143" y="164"/>
                    <a:pt x="118" y="175"/>
                    <a:pt x="106" y="182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42" y="43"/>
                    <a:pt x="170" y="40"/>
                    <a:pt x="184" y="40"/>
                  </a:cubicBezTo>
                  <a:cubicBezTo>
                    <a:pt x="185" y="40"/>
                    <a:pt x="186" y="40"/>
                    <a:pt x="186" y="40"/>
                  </a:cubicBezTo>
                  <a:lnTo>
                    <a:pt x="177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211958" y="2686089"/>
            <a:ext cx="2133921" cy="1067752"/>
            <a:chOff x="9297683" y="2686089"/>
            <a:chExt cx="2133921" cy="1067752"/>
          </a:xfrm>
        </p:grpSpPr>
        <p:sp>
          <p:nvSpPr>
            <p:cNvPr id="35" name="Freeform 7"/>
            <p:cNvSpPr>
              <a:spLocks noChangeAspect="1"/>
            </p:cNvSpPr>
            <p:nvPr/>
          </p:nvSpPr>
          <p:spPr bwMode="auto">
            <a:xfrm>
              <a:off x="9297683" y="2686089"/>
              <a:ext cx="2133921" cy="1067752"/>
            </a:xfrm>
            <a:custGeom>
              <a:avLst/>
              <a:gdLst>
                <a:gd name="T0" fmla="*/ 11241 w 22483"/>
                <a:gd name="T1" fmla="*/ 11242 h 11242"/>
                <a:gd name="T2" fmla="*/ 22483 w 22483"/>
                <a:gd name="T3" fmla="*/ 11242 h 11242"/>
                <a:gd name="T4" fmla="*/ 11241 w 22483"/>
                <a:gd name="T5" fmla="*/ 0 h 11242"/>
                <a:gd name="T6" fmla="*/ 0 w 22483"/>
                <a:gd name="T7" fmla="*/ 11242 h 11242"/>
                <a:gd name="T8" fmla="*/ 0 w 22483"/>
                <a:gd name="T9" fmla="*/ 11242 h 11242"/>
                <a:gd name="T10" fmla="*/ 11241 w 22483"/>
                <a:gd name="T11" fmla="*/ 11242 h 1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83" h="11242">
                  <a:moveTo>
                    <a:pt x="11241" y="11242"/>
                  </a:moveTo>
                  <a:lnTo>
                    <a:pt x="22483" y="11242"/>
                  </a:lnTo>
                  <a:cubicBezTo>
                    <a:pt x="22483" y="5033"/>
                    <a:pt x="17450" y="0"/>
                    <a:pt x="11241" y="0"/>
                  </a:cubicBezTo>
                  <a:cubicBezTo>
                    <a:pt x="5033" y="0"/>
                    <a:pt x="0" y="5033"/>
                    <a:pt x="0" y="11242"/>
                  </a:cubicBezTo>
                  <a:cubicBezTo>
                    <a:pt x="0" y="11242"/>
                    <a:pt x="0" y="11242"/>
                    <a:pt x="0" y="11242"/>
                  </a:cubicBezTo>
                  <a:lnTo>
                    <a:pt x="11241" y="11242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0170863" y="3108167"/>
              <a:ext cx="387448" cy="326480"/>
              <a:chOff x="0" y="3332169"/>
              <a:chExt cx="312738" cy="263525"/>
            </a:xfrm>
            <a:solidFill>
              <a:schemeClr val="bg1"/>
            </a:solidFill>
          </p:grpSpPr>
          <p:sp>
            <p:nvSpPr>
              <p:cNvPr id="37" name="Freeform 170"/>
              <p:cNvSpPr/>
              <p:nvPr/>
            </p:nvSpPr>
            <p:spPr bwMode="auto">
              <a:xfrm>
                <a:off x="100013" y="3375032"/>
                <a:ext cx="19050" cy="50800"/>
              </a:xfrm>
              <a:custGeom>
                <a:avLst/>
                <a:gdLst>
                  <a:gd name="T0" fmla="*/ 4 w 12"/>
                  <a:gd name="T1" fmla="*/ 32 h 32"/>
                  <a:gd name="T2" fmla="*/ 5 w 12"/>
                  <a:gd name="T3" fmla="*/ 32 h 32"/>
                  <a:gd name="T4" fmla="*/ 9 w 12"/>
                  <a:gd name="T5" fmla="*/ 29 h 32"/>
                  <a:gd name="T6" fmla="*/ 12 w 12"/>
                  <a:gd name="T7" fmla="*/ 16 h 32"/>
                  <a:gd name="T8" fmla="*/ 9 w 12"/>
                  <a:gd name="T9" fmla="*/ 3 h 32"/>
                  <a:gd name="T10" fmla="*/ 4 w 12"/>
                  <a:gd name="T11" fmla="*/ 1 h 32"/>
                  <a:gd name="T12" fmla="*/ 0 w 12"/>
                  <a:gd name="T13" fmla="*/ 4 h 32"/>
                  <a:gd name="T14" fmla="*/ 0 w 12"/>
                  <a:gd name="T15" fmla="*/ 4 h 32"/>
                  <a:gd name="T16" fmla="*/ 2 w 12"/>
                  <a:gd name="T17" fmla="*/ 16 h 32"/>
                  <a:gd name="T18" fmla="*/ 0 w 12"/>
                  <a:gd name="T19" fmla="*/ 28 h 32"/>
                  <a:gd name="T20" fmla="*/ 4 w 12"/>
                  <a:gd name="T2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32">
                    <a:moveTo>
                      <a:pt x="4" y="32"/>
                    </a:moveTo>
                    <a:cubicBezTo>
                      <a:pt x="4" y="32"/>
                      <a:pt x="4" y="32"/>
                      <a:pt x="5" y="32"/>
                    </a:cubicBezTo>
                    <a:cubicBezTo>
                      <a:pt x="7" y="32"/>
                      <a:pt x="9" y="31"/>
                      <a:pt x="9" y="29"/>
                    </a:cubicBezTo>
                    <a:cubicBezTo>
                      <a:pt x="11" y="25"/>
                      <a:pt x="12" y="20"/>
                      <a:pt x="12" y="16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1"/>
                      <a:pt x="6" y="0"/>
                      <a:pt x="4" y="1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8"/>
                      <a:pt x="2" y="12"/>
                      <a:pt x="2" y="16"/>
                    </a:cubicBezTo>
                    <a:cubicBezTo>
                      <a:pt x="2" y="20"/>
                      <a:pt x="2" y="24"/>
                      <a:pt x="0" y="28"/>
                    </a:cubicBezTo>
                    <a:cubicBezTo>
                      <a:pt x="0" y="29"/>
                      <a:pt x="1" y="31"/>
                      <a:pt x="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 171"/>
              <p:cNvSpPr/>
              <p:nvPr/>
            </p:nvSpPr>
            <p:spPr bwMode="auto">
              <a:xfrm>
                <a:off x="161925" y="3332169"/>
                <a:ext cx="34925" cy="138113"/>
              </a:xfrm>
              <a:custGeom>
                <a:avLst/>
                <a:gdLst>
                  <a:gd name="T0" fmla="*/ 3 w 23"/>
                  <a:gd name="T1" fmla="*/ 87 h 88"/>
                  <a:gd name="T2" fmla="*/ 5 w 23"/>
                  <a:gd name="T3" fmla="*/ 88 h 88"/>
                  <a:gd name="T4" fmla="*/ 10 w 23"/>
                  <a:gd name="T5" fmla="*/ 86 h 88"/>
                  <a:gd name="T6" fmla="*/ 23 w 23"/>
                  <a:gd name="T7" fmla="*/ 44 h 88"/>
                  <a:gd name="T8" fmla="*/ 10 w 23"/>
                  <a:gd name="T9" fmla="*/ 2 h 88"/>
                  <a:gd name="T10" fmla="*/ 3 w 23"/>
                  <a:gd name="T11" fmla="*/ 1 h 88"/>
                  <a:gd name="T12" fmla="*/ 1 w 23"/>
                  <a:gd name="T13" fmla="*/ 5 h 88"/>
                  <a:gd name="T14" fmla="*/ 1 w 23"/>
                  <a:gd name="T15" fmla="*/ 5 h 88"/>
                  <a:gd name="T16" fmla="*/ 14 w 23"/>
                  <a:gd name="T17" fmla="*/ 44 h 88"/>
                  <a:gd name="T18" fmla="*/ 1 w 23"/>
                  <a:gd name="T19" fmla="*/ 83 h 88"/>
                  <a:gd name="T20" fmla="*/ 3 w 23"/>
                  <a:gd name="T21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88">
                    <a:moveTo>
                      <a:pt x="3" y="87"/>
                    </a:moveTo>
                    <a:cubicBezTo>
                      <a:pt x="4" y="88"/>
                      <a:pt x="5" y="88"/>
                      <a:pt x="5" y="88"/>
                    </a:cubicBezTo>
                    <a:cubicBezTo>
                      <a:pt x="7" y="88"/>
                      <a:pt x="9" y="87"/>
                      <a:pt x="10" y="86"/>
                    </a:cubicBezTo>
                    <a:cubicBezTo>
                      <a:pt x="19" y="73"/>
                      <a:pt x="23" y="58"/>
                      <a:pt x="23" y="44"/>
                    </a:cubicBezTo>
                    <a:cubicBezTo>
                      <a:pt x="23" y="30"/>
                      <a:pt x="19" y="16"/>
                      <a:pt x="10" y="2"/>
                    </a:cubicBezTo>
                    <a:cubicBezTo>
                      <a:pt x="9" y="1"/>
                      <a:pt x="6" y="0"/>
                      <a:pt x="3" y="1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0" y="17"/>
                      <a:pt x="14" y="31"/>
                      <a:pt x="14" y="44"/>
                    </a:cubicBezTo>
                    <a:cubicBezTo>
                      <a:pt x="14" y="57"/>
                      <a:pt x="10" y="71"/>
                      <a:pt x="1" y="83"/>
                    </a:cubicBezTo>
                    <a:cubicBezTo>
                      <a:pt x="0" y="85"/>
                      <a:pt x="1" y="87"/>
                      <a:pt x="3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172"/>
              <p:cNvSpPr/>
              <p:nvPr/>
            </p:nvSpPr>
            <p:spPr bwMode="auto">
              <a:xfrm>
                <a:off x="133350" y="3357569"/>
                <a:ext cx="25400" cy="85725"/>
              </a:xfrm>
              <a:custGeom>
                <a:avLst/>
                <a:gdLst>
                  <a:gd name="T0" fmla="*/ 4 w 16"/>
                  <a:gd name="T1" fmla="*/ 54 h 54"/>
                  <a:gd name="T2" fmla="*/ 5 w 16"/>
                  <a:gd name="T3" fmla="*/ 54 h 54"/>
                  <a:gd name="T4" fmla="*/ 10 w 16"/>
                  <a:gd name="T5" fmla="*/ 52 h 54"/>
                  <a:gd name="T6" fmla="*/ 16 w 16"/>
                  <a:gd name="T7" fmla="*/ 27 h 54"/>
                  <a:gd name="T8" fmla="*/ 10 w 16"/>
                  <a:gd name="T9" fmla="*/ 2 h 54"/>
                  <a:gd name="T10" fmla="*/ 4 w 16"/>
                  <a:gd name="T11" fmla="*/ 0 h 54"/>
                  <a:gd name="T12" fmla="*/ 1 w 16"/>
                  <a:gd name="T13" fmla="*/ 4 h 54"/>
                  <a:gd name="T14" fmla="*/ 7 w 16"/>
                  <a:gd name="T15" fmla="*/ 27 h 54"/>
                  <a:gd name="T16" fmla="*/ 1 w 16"/>
                  <a:gd name="T17" fmla="*/ 50 h 54"/>
                  <a:gd name="T18" fmla="*/ 4 w 16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54">
                    <a:moveTo>
                      <a:pt x="4" y="54"/>
                    </a:moveTo>
                    <a:cubicBezTo>
                      <a:pt x="4" y="54"/>
                      <a:pt x="5" y="54"/>
                      <a:pt x="5" y="54"/>
                    </a:cubicBezTo>
                    <a:cubicBezTo>
                      <a:pt x="7" y="54"/>
                      <a:pt x="9" y="53"/>
                      <a:pt x="10" y="52"/>
                    </a:cubicBezTo>
                    <a:cubicBezTo>
                      <a:pt x="14" y="44"/>
                      <a:pt x="16" y="36"/>
                      <a:pt x="16" y="27"/>
                    </a:cubicBezTo>
                    <a:cubicBezTo>
                      <a:pt x="16" y="19"/>
                      <a:pt x="14" y="10"/>
                      <a:pt x="10" y="2"/>
                    </a:cubicBezTo>
                    <a:cubicBezTo>
                      <a:pt x="9" y="1"/>
                      <a:pt x="6" y="0"/>
                      <a:pt x="4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5" y="12"/>
                      <a:pt x="7" y="19"/>
                      <a:pt x="7" y="27"/>
                    </a:cubicBezTo>
                    <a:cubicBezTo>
                      <a:pt x="7" y="35"/>
                      <a:pt x="5" y="43"/>
                      <a:pt x="1" y="50"/>
                    </a:cubicBezTo>
                    <a:cubicBezTo>
                      <a:pt x="0" y="52"/>
                      <a:pt x="1" y="53"/>
                      <a:pt x="4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Freeform 173"/>
              <p:cNvSpPr>
                <a:spLocks noEditPoints="1"/>
              </p:cNvSpPr>
              <p:nvPr/>
            </p:nvSpPr>
            <p:spPr bwMode="auto">
              <a:xfrm>
                <a:off x="0" y="3376619"/>
                <a:ext cx="312738" cy="219075"/>
              </a:xfrm>
              <a:custGeom>
                <a:avLst/>
                <a:gdLst>
                  <a:gd name="T0" fmla="*/ 191 w 200"/>
                  <a:gd name="T1" fmla="*/ 81 h 139"/>
                  <a:gd name="T2" fmla="*/ 50 w 200"/>
                  <a:gd name="T3" fmla="*/ 81 h 139"/>
                  <a:gd name="T4" fmla="*/ 50 w 200"/>
                  <a:gd name="T5" fmla="*/ 2 h 139"/>
                  <a:gd name="T6" fmla="*/ 49 w 200"/>
                  <a:gd name="T7" fmla="*/ 0 h 139"/>
                  <a:gd name="T8" fmla="*/ 40 w 200"/>
                  <a:gd name="T9" fmla="*/ 0 h 139"/>
                  <a:gd name="T10" fmla="*/ 39 w 200"/>
                  <a:gd name="T11" fmla="*/ 2 h 139"/>
                  <a:gd name="T12" fmla="*/ 39 w 200"/>
                  <a:gd name="T13" fmla="*/ 81 h 139"/>
                  <a:gd name="T14" fmla="*/ 9 w 200"/>
                  <a:gd name="T15" fmla="*/ 81 h 139"/>
                  <a:gd name="T16" fmla="*/ 0 w 200"/>
                  <a:gd name="T17" fmla="*/ 89 h 139"/>
                  <a:gd name="T18" fmla="*/ 0 w 200"/>
                  <a:gd name="T19" fmla="*/ 130 h 139"/>
                  <a:gd name="T20" fmla="*/ 9 w 200"/>
                  <a:gd name="T21" fmla="*/ 139 h 139"/>
                  <a:gd name="T22" fmla="*/ 191 w 200"/>
                  <a:gd name="T23" fmla="*/ 139 h 139"/>
                  <a:gd name="T24" fmla="*/ 200 w 200"/>
                  <a:gd name="T25" fmla="*/ 130 h 139"/>
                  <a:gd name="T26" fmla="*/ 200 w 200"/>
                  <a:gd name="T27" fmla="*/ 89 h 139"/>
                  <a:gd name="T28" fmla="*/ 191 w 200"/>
                  <a:gd name="T29" fmla="*/ 81 h 139"/>
                  <a:gd name="T30" fmla="*/ 27 w 200"/>
                  <a:gd name="T31" fmla="*/ 116 h 139"/>
                  <a:gd name="T32" fmla="*/ 22 w 200"/>
                  <a:gd name="T33" fmla="*/ 110 h 139"/>
                  <a:gd name="T34" fmla="*/ 27 w 200"/>
                  <a:gd name="T35" fmla="*/ 105 h 139"/>
                  <a:gd name="T36" fmla="*/ 33 w 200"/>
                  <a:gd name="T37" fmla="*/ 110 h 139"/>
                  <a:gd name="T38" fmla="*/ 27 w 200"/>
                  <a:gd name="T39" fmla="*/ 116 h 139"/>
                  <a:gd name="T40" fmla="*/ 47 w 200"/>
                  <a:gd name="T41" fmla="*/ 116 h 139"/>
                  <a:gd name="T42" fmla="*/ 42 w 200"/>
                  <a:gd name="T43" fmla="*/ 110 h 139"/>
                  <a:gd name="T44" fmla="*/ 47 w 200"/>
                  <a:gd name="T45" fmla="*/ 105 h 139"/>
                  <a:gd name="T46" fmla="*/ 53 w 200"/>
                  <a:gd name="T47" fmla="*/ 110 h 139"/>
                  <a:gd name="T48" fmla="*/ 47 w 200"/>
                  <a:gd name="T49" fmla="*/ 116 h 139"/>
                  <a:gd name="T50" fmla="*/ 67 w 200"/>
                  <a:gd name="T51" fmla="*/ 116 h 139"/>
                  <a:gd name="T52" fmla="*/ 62 w 200"/>
                  <a:gd name="T53" fmla="*/ 110 h 139"/>
                  <a:gd name="T54" fmla="*/ 67 w 200"/>
                  <a:gd name="T55" fmla="*/ 105 h 139"/>
                  <a:gd name="T56" fmla="*/ 72 w 200"/>
                  <a:gd name="T57" fmla="*/ 110 h 139"/>
                  <a:gd name="T58" fmla="*/ 67 w 200"/>
                  <a:gd name="T59" fmla="*/ 1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0" h="139">
                    <a:moveTo>
                      <a:pt x="191" y="81"/>
                    </a:moveTo>
                    <a:cubicBezTo>
                      <a:pt x="50" y="81"/>
                      <a:pt x="50" y="81"/>
                      <a:pt x="50" y="81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1"/>
                      <a:pt x="50" y="0"/>
                      <a:pt x="4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1"/>
                      <a:pt x="39" y="2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4" y="81"/>
                      <a:pt x="0" y="85"/>
                      <a:pt x="0" y="89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5"/>
                      <a:pt x="4" y="139"/>
                      <a:pt x="9" y="139"/>
                    </a:cubicBezTo>
                    <a:cubicBezTo>
                      <a:pt x="191" y="139"/>
                      <a:pt x="191" y="139"/>
                      <a:pt x="191" y="139"/>
                    </a:cubicBezTo>
                    <a:cubicBezTo>
                      <a:pt x="196" y="139"/>
                      <a:pt x="200" y="135"/>
                      <a:pt x="200" y="130"/>
                    </a:cubicBezTo>
                    <a:cubicBezTo>
                      <a:pt x="200" y="89"/>
                      <a:pt x="200" y="89"/>
                      <a:pt x="200" y="89"/>
                    </a:cubicBezTo>
                    <a:cubicBezTo>
                      <a:pt x="200" y="85"/>
                      <a:pt x="196" y="81"/>
                      <a:pt x="191" y="81"/>
                    </a:cubicBezTo>
                    <a:close/>
                    <a:moveTo>
                      <a:pt x="27" y="116"/>
                    </a:moveTo>
                    <a:cubicBezTo>
                      <a:pt x="25" y="116"/>
                      <a:pt x="22" y="113"/>
                      <a:pt x="22" y="110"/>
                    </a:cubicBezTo>
                    <a:cubicBezTo>
                      <a:pt x="22" y="107"/>
                      <a:pt x="25" y="105"/>
                      <a:pt x="27" y="105"/>
                    </a:cubicBezTo>
                    <a:cubicBezTo>
                      <a:pt x="30" y="105"/>
                      <a:pt x="33" y="107"/>
                      <a:pt x="33" y="110"/>
                    </a:cubicBezTo>
                    <a:cubicBezTo>
                      <a:pt x="33" y="113"/>
                      <a:pt x="30" y="116"/>
                      <a:pt x="27" y="116"/>
                    </a:cubicBezTo>
                    <a:close/>
                    <a:moveTo>
                      <a:pt x="47" y="116"/>
                    </a:moveTo>
                    <a:cubicBezTo>
                      <a:pt x="44" y="116"/>
                      <a:pt x="42" y="113"/>
                      <a:pt x="42" y="110"/>
                    </a:cubicBezTo>
                    <a:cubicBezTo>
                      <a:pt x="42" y="107"/>
                      <a:pt x="44" y="105"/>
                      <a:pt x="47" y="105"/>
                    </a:cubicBezTo>
                    <a:cubicBezTo>
                      <a:pt x="50" y="105"/>
                      <a:pt x="53" y="107"/>
                      <a:pt x="53" y="110"/>
                    </a:cubicBezTo>
                    <a:cubicBezTo>
                      <a:pt x="53" y="113"/>
                      <a:pt x="50" y="116"/>
                      <a:pt x="47" y="116"/>
                    </a:cubicBezTo>
                    <a:close/>
                    <a:moveTo>
                      <a:pt x="67" y="116"/>
                    </a:moveTo>
                    <a:cubicBezTo>
                      <a:pt x="64" y="116"/>
                      <a:pt x="62" y="113"/>
                      <a:pt x="62" y="110"/>
                    </a:cubicBezTo>
                    <a:cubicBezTo>
                      <a:pt x="62" y="107"/>
                      <a:pt x="64" y="105"/>
                      <a:pt x="67" y="105"/>
                    </a:cubicBezTo>
                    <a:cubicBezTo>
                      <a:pt x="70" y="105"/>
                      <a:pt x="72" y="107"/>
                      <a:pt x="72" y="110"/>
                    </a:cubicBezTo>
                    <a:cubicBezTo>
                      <a:pt x="72" y="113"/>
                      <a:pt x="70" y="116"/>
                      <a:pt x="67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676274" y="2686089"/>
            <a:ext cx="2133921" cy="1067752"/>
            <a:chOff x="761999" y="2686089"/>
            <a:chExt cx="2133921" cy="1067752"/>
          </a:xfrm>
        </p:grpSpPr>
        <p:sp>
          <p:nvSpPr>
            <p:cNvPr id="42" name="Freeform 7"/>
            <p:cNvSpPr>
              <a:spLocks noChangeAspect="1"/>
            </p:cNvSpPr>
            <p:nvPr/>
          </p:nvSpPr>
          <p:spPr bwMode="auto">
            <a:xfrm>
              <a:off x="761999" y="2686089"/>
              <a:ext cx="2133921" cy="1067752"/>
            </a:xfrm>
            <a:custGeom>
              <a:avLst/>
              <a:gdLst>
                <a:gd name="T0" fmla="*/ 11241 w 22483"/>
                <a:gd name="T1" fmla="*/ 11242 h 11242"/>
                <a:gd name="T2" fmla="*/ 22483 w 22483"/>
                <a:gd name="T3" fmla="*/ 11242 h 11242"/>
                <a:gd name="T4" fmla="*/ 11241 w 22483"/>
                <a:gd name="T5" fmla="*/ 0 h 11242"/>
                <a:gd name="T6" fmla="*/ 0 w 22483"/>
                <a:gd name="T7" fmla="*/ 11242 h 11242"/>
                <a:gd name="T8" fmla="*/ 0 w 22483"/>
                <a:gd name="T9" fmla="*/ 11242 h 11242"/>
                <a:gd name="T10" fmla="*/ 11241 w 22483"/>
                <a:gd name="T11" fmla="*/ 11242 h 1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83" h="11242">
                  <a:moveTo>
                    <a:pt x="11241" y="11242"/>
                  </a:moveTo>
                  <a:lnTo>
                    <a:pt x="22483" y="11242"/>
                  </a:lnTo>
                  <a:cubicBezTo>
                    <a:pt x="22483" y="5033"/>
                    <a:pt x="17450" y="0"/>
                    <a:pt x="11241" y="0"/>
                  </a:cubicBezTo>
                  <a:cubicBezTo>
                    <a:pt x="5033" y="0"/>
                    <a:pt x="0" y="5033"/>
                    <a:pt x="0" y="11242"/>
                  </a:cubicBezTo>
                  <a:cubicBezTo>
                    <a:pt x="0" y="11242"/>
                    <a:pt x="0" y="11242"/>
                    <a:pt x="0" y="11242"/>
                  </a:cubicBezTo>
                  <a:lnTo>
                    <a:pt x="11241" y="11242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667526" y="3076699"/>
              <a:ext cx="322548" cy="389416"/>
              <a:chOff x="5040324" y="3910020"/>
              <a:chExt cx="260351" cy="314326"/>
            </a:xfrm>
            <a:solidFill>
              <a:schemeClr val="bg1"/>
            </a:solidFill>
          </p:grpSpPr>
          <p:sp>
            <p:nvSpPr>
              <p:cNvPr id="44" name="Freeform 174"/>
              <p:cNvSpPr/>
              <p:nvPr/>
            </p:nvSpPr>
            <p:spPr bwMode="auto">
              <a:xfrm>
                <a:off x="5092712" y="4046546"/>
                <a:ext cx="77788" cy="120650"/>
              </a:xfrm>
              <a:custGeom>
                <a:avLst/>
                <a:gdLst>
                  <a:gd name="T0" fmla="*/ 2 w 49"/>
                  <a:gd name="T1" fmla="*/ 72 h 77"/>
                  <a:gd name="T2" fmla="*/ 21 w 49"/>
                  <a:gd name="T3" fmla="*/ 77 h 77"/>
                  <a:gd name="T4" fmla="*/ 49 w 49"/>
                  <a:gd name="T5" fmla="*/ 53 h 77"/>
                  <a:gd name="T6" fmla="*/ 38 w 49"/>
                  <a:gd name="T7" fmla="*/ 35 h 77"/>
                  <a:gd name="T8" fmla="*/ 47 w 49"/>
                  <a:gd name="T9" fmla="*/ 19 h 77"/>
                  <a:gd name="T10" fmla="*/ 24 w 49"/>
                  <a:gd name="T11" fmla="*/ 0 h 77"/>
                  <a:gd name="T12" fmla="*/ 4 w 49"/>
                  <a:gd name="T13" fmla="*/ 6 h 77"/>
                  <a:gd name="T14" fmla="*/ 3 w 49"/>
                  <a:gd name="T15" fmla="*/ 9 h 77"/>
                  <a:gd name="T16" fmla="*/ 6 w 49"/>
                  <a:gd name="T17" fmla="*/ 16 h 77"/>
                  <a:gd name="T18" fmla="*/ 8 w 49"/>
                  <a:gd name="T19" fmla="*/ 18 h 77"/>
                  <a:gd name="T20" fmla="*/ 10 w 49"/>
                  <a:gd name="T21" fmla="*/ 17 h 77"/>
                  <a:gd name="T22" fmla="*/ 22 w 49"/>
                  <a:gd name="T23" fmla="*/ 13 h 77"/>
                  <a:gd name="T24" fmla="*/ 31 w 49"/>
                  <a:gd name="T25" fmla="*/ 21 h 77"/>
                  <a:gd name="T26" fmla="*/ 19 w 49"/>
                  <a:gd name="T27" fmla="*/ 29 h 77"/>
                  <a:gd name="T28" fmla="*/ 14 w 49"/>
                  <a:gd name="T29" fmla="*/ 29 h 77"/>
                  <a:gd name="T30" fmla="*/ 11 w 49"/>
                  <a:gd name="T31" fmla="*/ 32 h 77"/>
                  <a:gd name="T32" fmla="*/ 11 w 49"/>
                  <a:gd name="T33" fmla="*/ 39 h 77"/>
                  <a:gd name="T34" fmla="*/ 14 w 49"/>
                  <a:gd name="T35" fmla="*/ 42 h 77"/>
                  <a:gd name="T36" fmla="*/ 19 w 49"/>
                  <a:gd name="T37" fmla="*/ 42 h 77"/>
                  <a:gd name="T38" fmla="*/ 34 w 49"/>
                  <a:gd name="T39" fmla="*/ 53 h 77"/>
                  <a:gd name="T40" fmla="*/ 31 w 49"/>
                  <a:gd name="T41" fmla="*/ 60 h 77"/>
                  <a:gd name="T42" fmla="*/ 21 w 49"/>
                  <a:gd name="T43" fmla="*/ 63 h 77"/>
                  <a:gd name="T44" fmla="*/ 8 w 49"/>
                  <a:gd name="T45" fmla="*/ 59 h 77"/>
                  <a:gd name="T46" fmla="*/ 5 w 49"/>
                  <a:gd name="T47" fmla="*/ 59 h 77"/>
                  <a:gd name="T48" fmla="*/ 3 w 49"/>
                  <a:gd name="T49" fmla="*/ 61 h 77"/>
                  <a:gd name="T50" fmla="*/ 1 w 49"/>
                  <a:gd name="T51" fmla="*/ 68 h 77"/>
                  <a:gd name="T52" fmla="*/ 2 w 49"/>
                  <a:gd name="T53" fmla="*/ 7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" h="77">
                    <a:moveTo>
                      <a:pt x="2" y="72"/>
                    </a:moveTo>
                    <a:cubicBezTo>
                      <a:pt x="5" y="74"/>
                      <a:pt x="13" y="77"/>
                      <a:pt x="21" y="77"/>
                    </a:cubicBezTo>
                    <a:cubicBezTo>
                      <a:pt x="41" y="77"/>
                      <a:pt x="49" y="65"/>
                      <a:pt x="49" y="53"/>
                    </a:cubicBezTo>
                    <a:cubicBezTo>
                      <a:pt x="49" y="45"/>
                      <a:pt x="45" y="39"/>
                      <a:pt x="38" y="35"/>
                    </a:cubicBezTo>
                    <a:cubicBezTo>
                      <a:pt x="44" y="31"/>
                      <a:pt x="47" y="26"/>
                      <a:pt x="47" y="19"/>
                    </a:cubicBezTo>
                    <a:cubicBezTo>
                      <a:pt x="47" y="10"/>
                      <a:pt x="40" y="0"/>
                      <a:pt x="24" y="0"/>
                    </a:cubicBezTo>
                    <a:cubicBezTo>
                      <a:pt x="15" y="0"/>
                      <a:pt x="8" y="3"/>
                      <a:pt x="4" y="6"/>
                    </a:cubicBezTo>
                    <a:cubicBezTo>
                      <a:pt x="3" y="6"/>
                      <a:pt x="3" y="8"/>
                      <a:pt x="3" y="9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7" y="18"/>
                      <a:pt x="8" y="18"/>
                    </a:cubicBezTo>
                    <a:cubicBezTo>
                      <a:pt x="9" y="18"/>
                      <a:pt x="10" y="18"/>
                      <a:pt x="10" y="17"/>
                    </a:cubicBezTo>
                    <a:cubicBezTo>
                      <a:pt x="13" y="16"/>
                      <a:pt x="18" y="13"/>
                      <a:pt x="22" y="13"/>
                    </a:cubicBezTo>
                    <a:cubicBezTo>
                      <a:pt x="28" y="13"/>
                      <a:pt x="31" y="16"/>
                      <a:pt x="31" y="21"/>
                    </a:cubicBezTo>
                    <a:cubicBezTo>
                      <a:pt x="31" y="27"/>
                      <a:pt x="24" y="29"/>
                      <a:pt x="19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2" y="29"/>
                      <a:pt x="11" y="31"/>
                      <a:pt x="11" y="3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1"/>
                      <a:pt x="12" y="42"/>
                      <a:pt x="14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21" y="42"/>
                      <a:pt x="34" y="43"/>
                      <a:pt x="34" y="53"/>
                    </a:cubicBezTo>
                    <a:cubicBezTo>
                      <a:pt x="34" y="56"/>
                      <a:pt x="33" y="58"/>
                      <a:pt x="31" y="60"/>
                    </a:cubicBezTo>
                    <a:cubicBezTo>
                      <a:pt x="29" y="62"/>
                      <a:pt x="26" y="63"/>
                      <a:pt x="21" y="63"/>
                    </a:cubicBezTo>
                    <a:cubicBezTo>
                      <a:pt x="15" y="63"/>
                      <a:pt x="10" y="61"/>
                      <a:pt x="8" y="59"/>
                    </a:cubicBezTo>
                    <a:cubicBezTo>
                      <a:pt x="7" y="59"/>
                      <a:pt x="6" y="59"/>
                      <a:pt x="5" y="59"/>
                    </a:cubicBezTo>
                    <a:cubicBezTo>
                      <a:pt x="4" y="60"/>
                      <a:pt x="3" y="60"/>
                      <a:pt x="3" y="61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69"/>
                      <a:pt x="1" y="71"/>
                      <a:pt x="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Freeform 175"/>
              <p:cNvSpPr/>
              <p:nvPr/>
            </p:nvSpPr>
            <p:spPr bwMode="auto">
              <a:xfrm>
                <a:off x="5184787" y="4048133"/>
                <a:ext cx="46038" cy="117475"/>
              </a:xfrm>
              <a:custGeom>
                <a:avLst/>
                <a:gdLst>
                  <a:gd name="T0" fmla="*/ 2 w 30"/>
                  <a:gd name="T1" fmla="*/ 19 h 75"/>
                  <a:gd name="T2" fmla="*/ 4 w 30"/>
                  <a:gd name="T3" fmla="*/ 21 h 75"/>
                  <a:gd name="T4" fmla="*/ 7 w 30"/>
                  <a:gd name="T5" fmla="*/ 21 h 75"/>
                  <a:gd name="T6" fmla="*/ 14 w 30"/>
                  <a:gd name="T7" fmla="*/ 17 h 75"/>
                  <a:gd name="T8" fmla="*/ 14 w 30"/>
                  <a:gd name="T9" fmla="*/ 72 h 75"/>
                  <a:gd name="T10" fmla="*/ 18 w 30"/>
                  <a:gd name="T11" fmla="*/ 75 h 75"/>
                  <a:gd name="T12" fmla="*/ 26 w 30"/>
                  <a:gd name="T13" fmla="*/ 75 h 75"/>
                  <a:gd name="T14" fmla="*/ 30 w 30"/>
                  <a:gd name="T15" fmla="*/ 72 h 75"/>
                  <a:gd name="T16" fmla="*/ 30 w 30"/>
                  <a:gd name="T17" fmla="*/ 3 h 75"/>
                  <a:gd name="T18" fmla="*/ 26 w 30"/>
                  <a:gd name="T19" fmla="*/ 0 h 75"/>
                  <a:gd name="T20" fmla="*/ 19 w 30"/>
                  <a:gd name="T21" fmla="*/ 0 h 75"/>
                  <a:gd name="T22" fmla="*/ 17 w 30"/>
                  <a:gd name="T23" fmla="*/ 0 h 75"/>
                  <a:gd name="T24" fmla="*/ 2 w 30"/>
                  <a:gd name="T25" fmla="*/ 8 h 75"/>
                  <a:gd name="T26" fmla="*/ 1 w 30"/>
                  <a:gd name="T27" fmla="*/ 12 h 75"/>
                  <a:gd name="T28" fmla="*/ 2 w 30"/>
                  <a:gd name="T2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75">
                    <a:moveTo>
                      <a:pt x="2" y="19"/>
                    </a:moveTo>
                    <a:cubicBezTo>
                      <a:pt x="3" y="20"/>
                      <a:pt x="3" y="21"/>
                      <a:pt x="4" y="21"/>
                    </a:cubicBezTo>
                    <a:cubicBezTo>
                      <a:pt x="5" y="21"/>
                      <a:pt x="6" y="21"/>
                      <a:pt x="7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3"/>
                      <a:pt x="16" y="75"/>
                      <a:pt x="18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8" y="75"/>
                      <a:pt x="30" y="73"/>
                      <a:pt x="30" y="7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1"/>
                      <a:pt x="28" y="0"/>
                      <a:pt x="26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7" y="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0" y="10"/>
                      <a:pt x="1" y="12"/>
                    </a:cubicBezTo>
                    <a:lnTo>
                      <a:pt x="2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Freeform 176"/>
              <p:cNvSpPr>
                <a:spLocks noEditPoints="1"/>
              </p:cNvSpPr>
              <p:nvPr/>
            </p:nvSpPr>
            <p:spPr bwMode="auto">
              <a:xfrm>
                <a:off x="5040324" y="3929070"/>
                <a:ext cx="260351" cy="295276"/>
              </a:xfrm>
              <a:custGeom>
                <a:avLst/>
                <a:gdLst>
                  <a:gd name="T0" fmla="*/ 147 w 166"/>
                  <a:gd name="T1" fmla="*/ 0 h 188"/>
                  <a:gd name="T2" fmla="*/ 132 w 166"/>
                  <a:gd name="T3" fmla="*/ 0 h 188"/>
                  <a:gd name="T4" fmla="*/ 132 w 166"/>
                  <a:gd name="T5" fmla="*/ 14 h 188"/>
                  <a:gd name="T6" fmla="*/ 122 w 166"/>
                  <a:gd name="T7" fmla="*/ 24 h 188"/>
                  <a:gd name="T8" fmla="*/ 113 w 166"/>
                  <a:gd name="T9" fmla="*/ 14 h 188"/>
                  <a:gd name="T10" fmla="*/ 113 w 166"/>
                  <a:gd name="T11" fmla="*/ 0 h 188"/>
                  <a:gd name="T12" fmla="*/ 54 w 166"/>
                  <a:gd name="T13" fmla="*/ 0 h 188"/>
                  <a:gd name="T14" fmla="*/ 54 w 166"/>
                  <a:gd name="T15" fmla="*/ 14 h 188"/>
                  <a:gd name="T16" fmla="*/ 44 w 166"/>
                  <a:gd name="T17" fmla="*/ 24 h 188"/>
                  <a:gd name="T18" fmla="*/ 34 w 166"/>
                  <a:gd name="T19" fmla="*/ 14 h 188"/>
                  <a:gd name="T20" fmla="*/ 34 w 166"/>
                  <a:gd name="T21" fmla="*/ 0 h 188"/>
                  <a:gd name="T22" fmla="*/ 19 w 166"/>
                  <a:gd name="T23" fmla="*/ 0 h 188"/>
                  <a:gd name="T24" fmla="*/ 0 w 166"/>
                  <a:gd name="T25" fmla="*/ 19 h 188"/>
                  <a:gd name="T26" fmla="*/ 0 w 166"/>
                  <a:gd name="T27" fmla="*/ 169 h 188"/>
                  <a:gd name="T28" fmla="*/ 19 w 166"/>
                  <a:gd name="T29" fmla="*/ 188 h 188"/>
                  <a:gd name="T30" fmla="*/ 147 w 166"/>
                  <a:gd name="T31" fmla="*/ 188 h 188"/>
                  <a:gd name="T32" fmla="*/ 166 w 166"/>
                  <a:gd name="T33" fmla="*/ 169 h 188"/>
                  <a:gd name="T34" fmla="*/ 166 w 166"/>
                  <a:gd name="T35" fmla="*/ 19 h 188"/>
                  <a:gd name="T36" fmla="*/ 147 w 166"/>
                  <a:gd name="T37" fmla="*/ 0 h 188"/>
                  <a:gd name="T38" fmla="*/ 154 w 166"/>
                  <a:gd name="T39" fmla="*/ 169 h 188"/>
                  <a:gd name="T40" fmla="*/ 147 w 166"/>
                  <a:gd name="T41" fmla="*/ 176 h 188"/>
                  <a:gd name="T42" fmla="*/ 19 w 166"/>
                  <a:gd name="T43" fmla="*/ 176 h 188"/>
                  <a:gd name="T44" fmla="*/ 13 w 166"/>
                  <a:gd name="T45" fmla="*/ 169 h 188"/>
                  <a:gd name="T46" fmla="*/ 13 w 166"/>
                  <a:gd name="T47" fmla="*/ 47 h 188"/>
                  <a:gd name="T48" fmla="*/ 154 w 166"/>
                  <a:gd name="T49" fmla="*/ 47 h 188"/>
                  <a:gd name="T50" fmla="*/ 154 w 166"/>
                  <a:gd name="T51" fmla="*/ 16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188">
                    <a:moveTo>
                      <a:pt x="147" y="0"/>
                    </a:move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2" y="19"/>
                      <a:pt x="128" y="24"/>
                      <a:pt x="122" y="24"/>
                    </a:cubicBezTo>
                    <a:cubicBezTo>
                      <a:pt x="117" y="24"/>
                      <a:pt x="113" y="19"/>
                      <a:pt x="113" y="14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9"/>
                      <a:pt x="49" y="24"/>
                      <a:pt x="44" y="24"/>
                    </a:cubicBezTo>
                    <a:cubicBezTo>
                      <a:pt x="39" y="24"/>
                      <a:pt x="34" y="19"/>
                      <a:pt x="34" y="1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0"/>
                      <a:pt x="9" y="188"/>
                      <a:pt x="19" y="188"/>
                    </a:cubicBezTo>
                    <a:cubicBezTo>
                      <a:pt x="147" y="188"/>
                      <a:pt x="147" y="188"/>
                      <a:pt x="147" y="188"/>
                    </a:cubicBezTo>
                    <a:cubicBezTo>
                      <a:pt x="158" y="188"/>
                      <a:pt x="166" y="180"/>
                      <a:pt x="166" y="169"/>
                    </a:cubicBezTo>
                    <a:cubicBezTo>
                      <a:pt x="166" y="19"/>
                      <a:pt x="166" y="19"/>
                      <a:pt x="166" y="19"/>
                    </a:cubicBezTo>
                    <a:cubicBezTo>
                      <a:pt x="166" y="9"/>
                      <a:pt x="158" y="0"/>
                      <a:pt x="147" y="0"/>
                    </a:cubicBezTo>
                    <a:close/>
                    <a:moveTo>
                      <a:pt x="154" y="169"/>
                    </a:moveTo>
                    <a:cubicBezTo>
                      <a:pt x="154" y="173"/>
                      <a:pt x="151" y="176"/>
                      <a:pt x="147" y="176"/>
                    </a:cubicBezTo>
                    <a:cubicBezTo>
                      <a:pt x="19" y="176"/>
                      <a:pt x="19" y="176"/>
                      <a:pt x="19" y="176"/>
                    </a:cubicBezTo>
                    <a:cubicBezTo>
                      <a:pt x="16" y="176"/>
                      <a:pt x="13" y="173"/>
                      <a:pt x="13" y="16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4" y="47"/>
                      <a:pt x="154" y="47"/>
                      <a:pt x="154" y="47"/>
                    </a:cubicBezTo>
                    <a:lnTo>
                      <a:pt x="154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Freeform 177"/>
              <p:cNvSpPr/>
              <p:nvPr/>
            </p:nvSpPr>
            <p:spPr bwMode="auto">
              <a:xfrm>
                <a:off x="5102237" y="3910020"/>
                <a:ext cx="11113" cy="47625"/>
              </a:xfrm>
              <a:custGeom>
                <a:avLst/>
                <a:gdLst>
                  <a:gd name="T0" fmla="*/ 4 w 7"/>
                  <a:gd name="T1" fmla="*/ 30 h 30"/>
                  <a:gd name="T2" fmla="*/ 7 w 7"/>
                  <a:gd name="T3" fmla="*/ 26 h 30"/>
                  <a:gd name="T4" fmla="*/ 7 w 7"/>
                  <a:gd name="T5" fmla="*/ 12 h 30"/>
                  <a:gd name="T6" fmla="*/ 7 w 7"/>
                  <a:gd name="T7" fmla="*/ 4 h 30"/>
                  <a:gd name="T8" fmla="*/ 4 w 7"/>
                  <a:gd name="T9" fmla="*/ 0 h 30"/>
                  <a:gd name="T10" fmla="*/ 0 w 7"/>
                  <a:gd name="T11" fmla="*/ 4 h 30"/>
                  <a:gd name="T12" fmla="*/ 0 w 7"/>
                  <a:gd name="T13" fmla="*/ 12 h 30"/>
                  <a:gd name="T14" fmla="*/ 0 w 7"/>
                  <a:gd name="T15" fmla="*/ 26 h 30"/>
                  <a:gd name="T16" fmla="*/ 4 w 7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0">
                    <a:moveTo>
                      <a:pt x="4" y="30"/>
                    </a:moveTo>
                    <a:cubicBezTo>
                      <a:pt x="6" y="30"/>
                      <a:pt x="7" y="28"/>
                      <a:pt x="7" y="2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2" y="30"/>
                      <a:pt x="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Freeform 178"/>
              <p:cNvSpPr/>
              <p:nvPr/>
            </p:nvSpPr>
            <p:spPr bwMode="auto">
              <a:xfrm>
                <a:off x="5226062" y="3910020"/>
                <a:ext cx="11113" cy="47625"/>
              </a:xfrm>
              <a:custGeom>
                <a:avLst/>
                <a:gdLst>
                  <a:gd name="T0" fmla="*/ 3 w 7"/>
                  <a:gd name="T1" fmla="*/ 30 h 30"/>
                  <a:gd name="T2" fmla="*/ 7 w 7"/>
                  <a:gd name="T3" fmla="*/ 26 h 30"/>
                  <a:gd name="T4" fmla="*/ 7 w 7"/>
                  <a:gd name="T5" fmla="*/ 4 h 30"/>
                  <a:gd name="T6" fmla="*/ 3 w 7"/>
                  <a:gd name="T7" fmla="*/ 0 h 30"/>
                  <a:gd name="T8" fmla="*/ 0 w 7"/>
                  <a:gd name="T9" fmla="*/ 4 h 30"/>
                  <a:gd name="T10" fmla="*/ 0 w 7"/>
                  <a:gd name="T11" fmla="*/ 26 h 30"/>
                  <a:gd name="T12" fmla="*/ 3 w 7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0">
                    <a:moveTo>
                      <a:pt x="3" y="30"/>
                    </a:moveTo>
                    <a:cubicBezTo>
                      <a:pt x="5" y="30"/>
                      <a:pt x="7" y="28"/>
                      <a:pt x="7" y="2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1" y="30"/>
                      <a:pt x="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944116" y="2686089"/>
            <a:ext cx="2133921" cy="1067752"/>
            <a:chOff x="5029841" y="2686089"/>
            <a:chExt cx="2133921" cy="1067752"/>
          </a:xfrm>
        </p:grpSpPr>
        <p:sp>
          <p:nvSpPr>
            <p:cNvPr id="50" name="Freeform 7"/>
            <p:cNvSpPr>
              <a:spLocks noChangeAspect="1"/>
            </p:cNvSpPr>
            <p:nvPr/>
          </p:nvSpPr>
          <p:spPr bwMode="auto">
            <a:xfrm>
              <a:off x="5029841" y="2686089"/>
              <a:ext cx="2133921" cy="1067752"/>
            </a:xfrm>
            <a:custGeom>
              <a:avLst/>
              <a:gdLst>
                <a:gd name="T0" fmla="*/ 11241 w 22483"/>
                <a:gd name="T1" fmla="*/ 11242 h 11242"/>
                <a:gd name="T2" fmla="*/ 22483 w 22483"/>
                <a:gd name="T3" fmla="*/ 11242 h 11242"/>
                <a:gd name="T4" fmla="*/ 11241 w 22483"/>
                <a:gd name="T5" fmla="*/ 0 h 11242"/>
                <a:gd name="T6" fmla="*/ 0 w 22483"/>
                <a:gd name="T7" fmla="*/ 11242 h 11242"/>
                <a:gd name="T8" fmla="*/ 0 w 22483"/>
                <a:gd name="T9" fmla="*/ 11242 h 11242"/>
                <a:gd name="T10" fmla="*/ 11241 w 22483"/>
                <a:gd name="T11" fmla="*/ 11242 h 1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83" h="11242">
                  <a:moveTo>
                    <a:pt x="11241" y="11242"/>
                  </a:moveTo>
                  <a:lnTo>
                    <a:pt x="22483" y="11242"/>
                  </a:lnTo>
                  <a:cubicBezTo>
                    <a:pt x="22483" y="5033"/>
                    <a:pt x="17450" y="0"/>
                    <a:pt x="11241" y="0"/>
                  </a:cubicBezTo>
                  <a:cubicBezTo>
                    <a:pt x="5033" y="0"/>
                    <a:pt x="0" y="5033"/>
                    <a:pt x="0" y="11242"/>
                  </a:cubicBezTo>
                  <a:cubicBezTo>
                    <a:pt x="0" y="11242"/>
                    <a:pt x="0" y="11242"/>
                    <a:pt x="0" y="11242"/>
                  </a:cubicBezTo>
                  <a:lnTo>
                    <a:pt x="11241" y="11242"/>
                  </a:lnTo>
                  <a:close/>
                </a:path>
              </a:pathLst>
            </a:custGeom>
            <a:solidFill>
              <a:srgbClr val="D50046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903021" y="3076699"/>
              <a:ext cx="387448" cy="389416"/>
              <a:chOff x="5641988" y="3910020"/>
              <a:chExt cx="312738" cy="314326"/>
            </a:xfrm>
            <a:solidFill>
              <a:schemeClr val="bg1"/>
            </a:solidFill>
          </p:grpSpPr>
          <p:sp>
            <p:nvSpPr>
              <p:cNvPr id="52" name="Freeform 148"/>
              <p:cNvSpPr>
                <a:spLocks noEditPoints="1"/>
              </p:cNvSpPr>
              <p:nvPr/>
            </p:nvSpPr>
            <p:spPr bwMode="auto">
              <a:xfrm>
                <a:off x="5641988" y="3910020"/>
                <a:ext cx="312738" cy="314326"/>
              </a:xfrm>
              <a:custGeom>
                <a:avLst/>
                <a:gdLst>
                  <a:gd name="T0" fmla="*/ 100 w 200"/>
                  <a:gd name="T1" fmla="*/ 0 h 200"/>
                  <a:gd name="T2" fmla="*/ 0 w 200"/>
                  <a:gd name="T3" fmla="*/ 100 h 200"/>
                  <a:gd name="T4" fmla="*/ 100 w 200"/>
                  <a:gd name="T5" fmla="*/ 200 h 200"/>
                  <a:gd name="T6" fmla="*/ 200 w 200"/>
                  <a:gd name="T7" fmla="*/ 100 h 200"/>
                  <a:gd name="T8" fmla="*/ 100 w 200"/>
                  <a:gd name="T9" fmla="*/ 0 h 200"/>
                  <a:gd name="T10" fmla="*/ 100 w 200"/>
                  <a:gd name="T11" fmla="*/ 184 h 200"/>
                  <a:gd name="T12" fmla="*/ 16 w 200"/>
                  <a:gd name="T13" fmla="*/ 100 h 200"/>
                  <a:gd name="T14" fmla="*/ 100 w 200"/>
                  <a:gd name="T15" fmla="*/ 16 h 200"/>
                  <a:gd name="T16" fmla="*/ 184 w 200"/>
                  <a:gd name="T17" fmla="*/ 100 h 200"/>
                  <a:gd name="T18" fmla="*/ 100 w 200"/>
                  <a:gd name="T19" fmla="*/ 18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200">
                    <a:moveTo>
                      <a:pt x="100" y="0"/>
                    </a:moveTo>
                    <a:cubicBezTo>
                      <a:pt x="45" y="0"/>
                      <a:pt x="0" y="45"/>
                      <a:pt x="0" y="100"/>
                    </a:cubicBezTo>
                    <a:cubicBezTo>
                      <a:pt x="0" y="155"/>
                      <a:pt x="45" y="200"/>
                      <a:pt x="100" y="200"/>
                    </a:cubicBezTo>
                    <a:cubicBezTo>
                      <a:pt x="155" y="200"/>
                      <a:pt x="200" y="155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lose/>
                    <a:moveTo>
                      <a:pt x="100" y="184"/>
                    </a:moveTo>
                    <a:cubicBezTo>
                      <a:pt x="53" y="184"/>
                      <a:pt x="16" y="146"/>
                      <a:pt x="16" y="100"/>
                    </a:cubicBezTo>
                    <a:cubicBezTo>
                      <a:pt x="16" y="53"/>
                      <a:pt x="53" y="16"/>
                      <a:pt x="100" y="16"/>
                    </a:cubicBezTo>
                    <a:cubicBezTo>
                      <a:pt x="146" y="16"/>
                      <a:pt x="184" y="53"/>
                      <a:pt x="184" y="100"/>
                    </a:cubicBezTo>
                    <a:cubicBezTo>
                      <a:pt x="184" y="146"/>
                      <a:pt x="146" y="184"/>
                      <a:pt x="100" y="1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Freeform 149"/>
              <p:cNvSpPr/>
              <p:nvPr/>
            </p:nvSpPr>
            <p:spPr bwMode="auto">
              <a:xfrm>
                <a:off x="5781688" y="3963995"/>
                <a:ext cx="93663" cy="122238"/>
              </a:xfrm>
              <a:custGeom>
                <a:avLst/>
                <a:gdLst>
                  <a:gd name="T0" fmla="*/ 51 w 60"/>
                  <a:gd name="T1" fmla="*/ 62 h 78"/>
                  <a:gd name="T2" fmla="*/ 12 w 60"/>
                  <a:gd name="T3" fmla="*/ 62 h 78"/>
                  <a:gd name="T4" fmla="*/ 12 w 60"/>
                  <a:gd name="T5" fmla="*/ 6 h 78"/>
                  <a:gd name="T6" fmla="*/ 6 w 60"/>
                  <a:gd name="T7" fmla="*/ 0 h 78"/>
                  <a:gd name="T8" fmla="*/ 0 w 60"/>
                  <a:gd name="T9" fmla="*/ 6 h 78"/>
                  <a:gd name="T10" fmla="*/ 0 w 60"/>
                  <a:gd name="T11" fmla="*/ 70 h 78"/>
                  <a:gd name="T12" fmla="*/ 1 w 60"/>
                  <a:gd name="T13" fmla="*/ 73 h 78"/>
                  <a:gd name="T14" fmla="*/ 9 w 60"/>
                  <a:gd name="T15" fmla="*/ 78 h 78"/>
                  <a:gd name="T16" fmla="*/ 51 w 60"/>
                  <a:gd name="T17" fmla="*/ 78 h 78"/>
                  <a:gd name="T18" fmla="*/ 60 w 60"/>
                  <a:gd name="T19" fmla="*/ 70 h 78"/>
                  <a:gd name="T20" fmla="*/ 51 w 60"/>
                  <a:gd name="T21" fmla="*/ 6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78">
                    <a:moveTo>
                      <a:pt x="51" y="62"/>
                    </a:move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1"/>
                      <a:pt x="1" y="73"/>
                      <a:pt x="1" y="73"/>
                    </a:cubicBezTo>
                    <a:cubicBezTo>
                      <a:pt x="3" y="76"/>
                      <a:pt x="5" y="78"/>
                      <a:pt x="9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6" y="78"/>
                      <a:pt x="60" y="75"/>
                      <a:pt x="60" y="70"/>
                    </a:cubicBezTo>
                    <a:cubicBezTo>
                      <a:pt x="60" y="66"/>
                      <a:pt x="56" y="62"/>
                      <a:pt x="5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83753" y="346734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D50046"/>
                </a:solidFill>
                <a:latin typeface="+mn-ea"/>
              </a:rPr>
              <a:t>添加标题</a:t>
            </a:r>
            <a:endParaRPr lang="zh-CN" altLang="en-US" sz="4000" b="1" dirty="0">
              <a:solidFill>
                <a:srgbClr val="D5004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30823" y="4175231"/>
            <a:ext cx="77423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模板所有页面均有动画，支持一键换色，修改方便，这里可以输入章节的小标题，内页图片可自由替换。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72421" y="1224641"/>
            <a:ext cx="1259174" cy="1259174"/>
          </a:xfrm>
          <a:prstGeom prst="ellipse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+mn-ea"/>
              </a:rPr>
              <a:t>02</a:t>
            </a:r>
            <a:endParaRPr lang="zh-CN" altLang="en-US" sz="4400" dirty="0">
              <a:latin typeface="+mn-ea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83" y="0"/>
            <a:ext cx="457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2" y="217230"/>
            <a:ext cx="794718" cy="81607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79960" y="217230"/>
            <a:ext cx="6662183" cy="830542"/>
            <a:chOff x="1241953" y="232729"/>
            <a:chExt cx="6662183" cy="830542"/>
          </a:xfrm>
        </p:grpSpPr>
        <p:sp>
          <p:nvSpPr>
            <p:cNvPr id="6" name="矩形 5"/>
            <p:cNvSpPr/>
            <p:nvPr/>
          </p:nvSpPr>
          <p:spPr>
            <a:xfrm>
              <a:off x="1241953" y="232729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添加标题内容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41953" y="694971"/>
              <a:ext cx="6662183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: 圆角 7"/>
          <p:cNvSpPr/>
          <p:nvPr/>
        </p:nvSpPr>
        <p:spPr>
          <a:xfrm>
            <a:off x="999320" y="1843791"/>
            <a:ext cx="6578328" cy="1079292"/>
          </a:xfrm>
          <a:prstGeom prst="roundRect">
            <a:avLst>
              <a:gd name="adj" fmla="val 8334"/>
            </a:avLst>
          </a:prstGeom>
          <a:noFill/>
          <a:ln>
            <a:solidFill>
              <a:srgbClr val="D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96679" y="1843791"/>
            <a:ext cx="599606" cy="1079292"/>
          </a:xfrm>
          <a:prstGeom prst="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+mn-ea"/>
              </a:rPr>
              <a:t>1</a:t>
            </a:r>
            <a:endParaRPr lang="zh-CN" altLang="en-US" sz="3200" dirty="0"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81585" y="1967938"/>
            <a:ext cx="5053649" cy="829925"/>
            <a:chOff x="5671178" y="1885787"/>
            <a:chExt cx="5053649" cy="829925"/>
          </a:xfrm>
        </p:grpSpPr>
        <p:sp>
          <p:nvSpPr>
            <p:cNvPr id="11" name="矩形 10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: 圆角 22"/>
          <p:cNvSpPr/>
          <p:nvPr/>
        </p:nvSpPr>
        <p:spPr>
          <a:xfrm>
            <a:off x="999320" y="3486778"/>
            <a:ext cx="6578328" cy="1079292"/>
          </a:xfrm>
          <a:prstGeom prst="roundRect">
            <a:avLst>
              <a:gd name="adj" fmla="val 8334"/>
            </a:avLst>
          </a:prstGeom>
          <a:noFill/>
          <a:ln>
            <a:solidFill>
              <a:srgbClr val="D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96679" y="3486778"/>
            <a:ext cx="599606" cy="1079292"/>
          </a:xfrm>
          <a:prstGeom prst="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+mn-ea"/>
              </a:rPr>
              <a:t>2</a:t>
            </a:r>
            <a:endParaRPr lang="zh-CN" altLang="en-US" sz="3200" dirty="0">
              <a:latin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381585" y="3610925"/>
            <a:ext cx="5053649" cy="829925"/>
            <a:chOff x="5671178" y="1885787"/>
            <a:chExt cx="5053649" cy="829925"/>
          </a:xfrm>
        </p:grpSpPr>
        <p:sp>
          <p:nvSpPr>
            <p:cNvPr id="26" name="矩形 25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矩形: 圆角 27"/>
          <p:cNvSpPr/>
          <p:nvPr/>
        </p:nvSpPr>
        <p:spPr>
          <a:xfrm>
            <a:off x="999320" y="5129765"/>
            <a:ext cx="6578328" cy="1079292"/>
          </a:xfrm>
          <a:prstGeom prst="roundRect">
            <a:avLst>
              <a:gd name="adj" fmla="val 8334"/>
            </a:avLst>
          </a:prstGeom>
          <a:noFill/>
          <a:ln>
            <a:solidFill>
              <a:srgbClr val="D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396679" y="5129765"/>
            <a:ext cx="599606" cy="1079292"/>
          </a:xfrm>
          <a:prstGeom prst="rect">
            <a:avLst/>
          </a:prstGeom>
          <a:solidFill>
            <a:srgbClr val="D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+mn-ea"/>
              </a:rPr>
              <a:t>3</a:t>
            </a:r>
            <a:endParaRPr lang="zh-CN" altLang="en-US" sz="3200" dirty="0"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381585" y="5253912"/>
            <a:ext cx="5053649" cy="829925"/>
            <a:chOff x="5671178" y="1885787"/>
            <a:chExt cx="5053649" cy="829925"/>
          </a:xfrm>
        </p:grpSpPr>
        <p:sp>
          <p:nvSpPr>
            <p:cNvPr id="31" name="矩形 30"/>
            <p:cNvSpPr/>
            <p:nvPr/>
          </p:nvSpPr>
          <p:spPr>
            <a:xfrm>
              <a:off x="5671178" y="188578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D50046"/>
                  </a:solidFill>
                  <a:latin typeface="+mn-ea"/>
                </a:rPr>
                <a:t>添加标题</a:t>
              </a:r>
              <a:endParaRPr lang="zh-CN" altLang="en-US" sz="2800" b="1" dirty="0">
                <a:solidFill>
                  <a:srgbClr val="D50046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671178" y="2409007"/>
              <a:ext cx="5053649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单击此处可编辑内容，根据您的需要自由拉伸文本框大小</a:t>
              </a:r>
              <a:endPara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3" grpId="0" animBg="1"/>
      <p:bldP spid="24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31c8ce83ad8686a6dd4c1d085ab4f6520ce8e8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fc4288e0bd536b96044bd783e01ab7e88dddf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08549ba9a63357c48a7a453a250da3cb8b20c9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78cf1563534e1eec5721d855f0f32af8d8ad4d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2916</Words>
  <Application>WPS 演示</Application>
  <PresentationFormat>宽屏</PresentationFormat>
  <Paragraphs>398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Arial Unicode MS</vt:lpstr>
      <vt:lpstr>Arial Black</vt:lpstr>
      <vt:lpstr>等线</vt:lpstr>
      <vt:lpstr>GoodVibrationsROB</vt:lpstr>
      <vt:lpstr>Office 主题​​</vt:lpstr>
      <vt:lpstr>531c8ce83ad8686a6dd4c1d085ab4f6520ce8e8d</vt:lpstr>
      <vt:lpstr>1_Custom Design</vt:lpstr>
      <vt:lpstr>cfc4288e0bd536b96044bd783e01ab7e88dddfa1</vt:lpstr>
      <vt:lpstr>2_Custom Design</vt:lpstr>
      <vt:lpstr>608549ba9a63357c48a7a453a250da3cb8b20c92</vt:lpstr>
      <vt:lpstr>3_Custom Design</vt:lpstr>
      <vt:lpstr>f78cf1563534e1eec5721d855f0f32af8d8ad4d0</vt:lpstr>
      <vt:lpstr>4_Custom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13</cp:revision>
  <dcterms:created xsi:type="dcterms:W3CDTF">2017-04-23T09:20:00Z</dcterms:created>
  <dcterms:modified xsi:type="dcterms:W3CDTF">2017-06-19T15:06:42Z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