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2" r:id="rId3"/>
    <p:sldId id="303" r:id="rId5"/>
    <p:sldId id="304" r:id="rId6"/>
    <p:sldId id="305" r:id="rId7"/>
    <p:sldId id="266" r:id="rId8"/>
    <p:sldId id="310" r:id="rId9"/>
    <p:sldId id="300" r:id="rId10"/>
    <p:sldId id="299" r:id="rId11"/>
    <p:sldId id="267" r:id="rId12"/>
    <p:sldId id="268" r:id="rId13"/>
    <p:sldId id="272" r:id="rId14"/>
    <p:sldId id="277" r:id="rId15"/>
    <p:sldId id="306" r:id="rId16"/>
    <p:sldId id="286" r:id="rId17"/>
    <p:sldId id="270" r:id="rId18"/>
    <p:sldId id="274" r:id="rId19"/>
    <p:sldId id="280" r:id="rId20"/>
    <p:sldId id="275" r:id="rId21"/>
    <p:sldId id="260" r:id="rId22"/>
    <p:sldId id="307" r:id="rId23"/>
    <p:sldId id="287" r:id="rId24"/>
    <p:sldId id="279" r:id="rId25"/>
    <p:sldId id="271" r:id="rId26"/>
    <p:sldId id="278" r:id="rId27"/>
    <p:sldId id="290" r:id="rId28"/>
    <p:sldId id="289" r:id="rId29"/>
    <p:sldId id="308" r:id="rId30"/>
    <p:sldId id="276" r:id="rId31"/>
    <p:sldId id="282" r:id="rId32"/>
    <p:sldId id="269" r:id="rId33"/>
    <p:sldId id="284" r:id="rId34"/>
    <p:sldId id="281" r:id="rId35"/>
    <p:sldId id="283" r:id="rId36"/>
    <p:sldId id="273" r:id="rId37"/>
    <p:sldId id="311" r:id="rId3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DDF"/>
    <a:srgbClr val="FF3399"/>
    <a:srgbClr val="FDEFE3"/>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37" autoAdjust="0"/>
    <p:restoredTop sz="94660"/>
  </p:normalViewPr>
  <p:slideViewPr>
    <p:cSldViewPr>
      <p:cViewPr>
        <p:scale>
          <a:sx n="120" d="100"/>
          <a:sy n="120" d="100"/>
        </p:scale>
        <p:origin x="-1428" y="-402"/>
      </p:cViewPr>
      <p:guideLst>
        <p:guide orient="horz" pos="1620"/>
        <p:guide pos="2880"/>
      </p:guideLst>
    </p:cSldViewPr>
  </p:slideViewPr>
  <p:notesTextViewPr>
    <p:cViewPr>
      <p:scale>
        <a:sx n="1" d="1"/>
        <a:sy n="1" d="1"/>
      </p:scale>
      <p:origin x="0" y="0"/>
    </p:cViewPr>
  </p:notesTextViewPr>
  <p:sorterViewPr>
    <p:cViewPr>
      <p:scale>
        <a:sx n="130" d="100"/>
        <a:sy n="130" d="100"/>
      </p:scale>
      <p:origin x="0" y="397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36E5E7-8D24-4DC8-A263-F036A9FA208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4228DE-AECE-4BF7-95E7-1ECE9CE424D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5940B41-5773-4E03-A6D1-0270E038B88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D7E677-A181-4DAD-99BC-E9A30BF2E09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5940B41-5773-4E03-A6D1-0270E038B88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D7E677-A181-4DAD-99BC-E9A30BF2E09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pic>
        <p:nvPicPr>
          <p:cNvPr id="4" name="Picture 3" descr="010"/>
          <p:cNvPicPr>
            <a:picLocks noChangeAspect="1" noChangeArrowheads="1"/>
          </p:cNvPicPr>
          <p:nvPr userDrawn="1"/>
        </p:nvPicPr>
        <p:blipFill>
          <a:blip r:embed="rId2">
            <a:extLst>
              <a:ext uri="{28A0092B-C50C-407E-A947-70E740481C1C}">
                <a14:useLocalDpi xmlns:a14="http://schemas.microsoft.com/office/drawing/2010/main" val="0"/>
              </a:ext>
            </a:extLst>
          </a:blip>
          <a:srcRect t="32033" r="57500"/>
          <a:stretch>
            <a:fillRect/>
          </a:stretch>
        </p:blipFill>
        <p:spPr bwMode="auto">
          <a:xfrm>
            <a:off x="0" y="1658938"/>
            <a:ext cx="3886200" cy="3486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4" name="Picture 3" descr="010"/>
          <p:cNvPicPr>
            <a:picLocks noChangeAspect="1" noChangeArrowheads="1"/>
          </p:cNvPicPr>
          <p:nvPr userDrawn="1"/>
        </p:nvPicPr>
        <p:blipFill>
          <a:blip r:embed="rId2">
            <a:extLst>
              <a:ext uri="{28A0092B-C50C-407E-A947-70E740481C1C}">
                <a14:useLocalDpi xmlns:a14="http://schemas.microsoft.com/office/drawing/2010/main" val="0"/>
              </a:ext>
            </a:extLst>
          </a:blip>
          <a:srcRect t="32033" r="57500"/>
          <a:stretch>
            <a:fillRect/>
          </a:stretch>
        </p:blipFill>
        <p:spPr bwMode="auto">
          <a:xfrm>
            <a:off x="0" y="1658938"/>
            <a:ext cx="3886200" cy="3486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cxnSp>
        <p:nvCxnSpPr>
          <p:cNvPr id="11" name="直接连接符 10"/>
          <p:cNvCxnSpPr/>
          <p:nvPr userDrawn="1"/>
        </p:nvCxnSpPr>
        <p:spPr>
          <a:xfrm>
            <a:off x="0" y="483518"/>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34314"/>
            <a:ext cx="468109" cy="517832"/>
          </a:xfrm>
          <a:prstGeom prst="rect">
            <a:avLst/>
          </a:prstGeom>
        </p:spPr>
      </p:pic>
      <p:pic>
        <p:nvPicPr>
          <p:cNvPr id="17" name="图片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76456" y="-95639"/>
            <a:ext cx="360040" cy="64048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5940B41-5773-4E03-A6D1-0270E038B88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D7E677-A181-4DAD-99BC-E9A30BF2E09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5940B41-5773-4E03-A6D1-0270E038B88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0D7E677-A181-4DAD-99BC-E9A30BF2E09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5940B41-5773-4E03-A6D1-0270E038B88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0D7E677-A181-4DAD-99BC-E9A30BF2E09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5940B41-5773-4E03-A6D1-0270E038B88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0D7E677-A181-4DAD-99BC-E9A30BF2E09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5940B41-5773-4E03-A6D1-0270E038B88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D7E677-A181-4DAD-99BC-E9A30BF2E09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5940B41-5773-4E03-A6D1-0270E038B88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D7E677-A181-4DAD-99BC-E9A30BF2E09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940B41-5773-4E03-A6D1-0270E038B88E}"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D7E677-A181-4DAD-99BC-E9A30BF2E09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2.xml"/><Relationship Id="rId5" Type="http://schemas.openxmlformats.org/officeDocument/2006/relationships/image" Target="../media/image6.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5.xml"/><Relationship Id="rId2" Type="http://schemas.openxmlformats.org/officeDocument/2006/relationships/image" Target="../media/image12.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3.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3.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5.xml"/><Relationship Id="rId2" Type="http://schemas.openxmlformats.org/officeDocument/2006/relationships/image" Target="../media/image12.png"/><Relationship Id="rId1"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3.xml"/><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5.xml"/><Relationship Id="rId2" Type="http://schemas.openxmlformats.org/officeDocument/2006/relationships/image" Target="../media/image12.png"/><Relationship Id="rId1"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image" Target="../media/image37.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3.xml"/><Relationship Id="rId2" Type="http://schemas.openxmlformats.org/officeDocument/2006/relationships/image" Target="../media/image39.png"/><Relationship Id="rId1" Type="http://schemas.openxmlformats.org/officeDocument/2006/relationships/image" Target="../media/image3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3.xml"/><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5.xml"/><Relationship Id="rId2" Type="http://schemas.openxmlformats.org/officeDocument/2006/relationships/image" Target="../media/image12.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3.xml"/><Relationship Id="rId3" Type="http://schemas.openxmlformats.org/officeDocument/2006/relationships/tags" Target="../tags/tag1.xml"/><Relationship Id="rId2" Type="http://schemas.openxmlformats.org/officeDocument/2006/relationships/image" Target="../media/image22.png"/><Relationship Id="rId1"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6" descr="009"/>
          <p:cNvPicPr>
            <a:picLocks noChangeAspect="1" noChangeArrowheads="1"/>
          </p:cNvPicPr>
          <p:nvPr/>
        </p:nvPicPr>
        <p:blipFill>
          <a:blip r:embed="rId1" cstate="print">
            <a:extLst>
              <a:ext uri="{28A0092B-C50C-407E-A947-70E740481C1C}">
                <a14:useLocalDpi xmlns:a14="http://schemas.microsoft.com/office/drawing/2010/main" val="0"/>
              </a:ext>
            </a:extLst>
          </a:blip>
          <a:srcRect l="49167" t="18663"/>
          <a:stretch>
            <a:fillRect/>
          </a:stretch>
        </p:blipFill>
        <p:spPr bwMode="auto">
          <a:xfrm>
            <a:off x="3563888" y="2355726"/>
            <a:ext cx="3776308" cy="3389391"/>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6431" y="703496"/>
            <a:ext cx="4091510" cy="3861464"/>
          </a:xfrm>
          <a:prstGeom prst="rect">
            <a:avLst/>
          </a:prstGeom>
        </p:spPr>
      </p:pic>
      <p:sp>
        <p:nvSpPr>
          <p:cNvPr id="18" name="Freeform 6"/>
          <p:cNvSpPr/>
          <p:nvPr/>
        </p:nvSpPr>
        <p:spPr bwMode="auto">
          <a:xfrm>
            <a:off x="2291481" y="945927"/>
            <a:ext cx="300037" cy="304800"/>
          </a:xfrm>
          <a:custGeom>
            <a:avLst/>
            <a:gdLst>
              <a:gd name="T0" fmla="*/ 443 w 443"/>
              <a:gd name="T1" fmla="*/ 145 h 443"/>
              <a:gd name="T2" fmla="*/ 298 w 443"/>
              <a:gd name="T3" fmla="*/ 145 h 443"/>
              <a:gd name="T4" fmla="*/ 298 w 443"/>
              <a:gd name="T5" fmla="*/ 0 h 443"/>
              <a:gd name="T6" fmla="*/ 145 w 443"/>
              <a:gd name="T7" fmla="*/ 0 h 443"/>
              <a:gd name="T8" fmla="*/ 145 w 443"/>
              <a:gd name="T9" fmla="*/ 145 h 443"/>
              <a:gd name="T10" fmla="*/ 0 w 443"/>
              <a:gd name="T11" fmla="*/ 145 h 443"/>
              <a:gd name="T12" fmla="*/ 0 w 443"/>
              <a:gd name="T13" fmla="*/ 298 h 443"/>
              <a:gd name="T14" fmla="*/ 145 w 443"/>
              <a:gd name="T15" fmla="*/ 298 h 443"/>
              <a:gd name="T16" fmla="*/ 145 w 443"/>
              <a:gd name="T17" fmla="*/ 443 h 443"/>
              <a:gd name="T18" fmla="*/ 298 w 443"/>
              <a:gd name="T19" fmla="*/ 443 h 443"/>
              <a:gd name="T20" fmla="*/ 298 w 443"/>
              <a:gd name="T21" fmla="*/ 298 h 443"/>
              <a:gd name="T22" fmla="*/ 443 w 443"/>
              <a:gd name="T23" fmla="*/ 298 h 443"/>
              <a:gd name="T24" fmla="*/ 443 w 443"/>
              <a:gd name="T25" fmla="*/ 14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3" h="443">
                <a:moveTo>
                  <a:pt x="443" y="145"/>
                </a:moveTo>
                <a:lnTo>
                  <a:pt x="298" y="145"/>
                </a:lnTo>
                <a:lnTo>
                  <a:pt x="298" y="0"/>
                </a:lnTo>
                <a:lnTo>
                  <a:pt x="145" y="0"/>
                </a:lnTo>
                <a:lnTo>
                  <a:pt x="145" y="145"/>
                </a:lnTo>
                <a:lnTo>
                  <a:pt x="0" y="145"/>
                </a:lnTo>
                <a:lnTo>
                  <a:pt x="0" y="298"/>
                </a:lnTo>
                <a:lnTo>
                  <a:pt x="145" y="298"/>
                </a:lnTo>
                <a:lnTo>
                  <a:pt x="145" y="443"/>
                </a:lnTo>
                <a:lnTo>
                  <a:pt x="298" y="443"/>
                </a:lnTo>
                <a:lnTo>
                  <a:pt x="298" y="298"/>
                </a:lnTo>
                <a:lnTo>
                  <a:pt x="443" y="298"/>
                </a:lnTo>
                <a:lnTo>
                  <a:pt x="443" y="145"/>
                </a:lnTo>
                <a:close/>
              </a:path>
            </a:pathLst>
          </a:custGeom>
          <a:solidFill>
            <a:schemeClr val="bg1">
              <a:alpha val="50000"/>
            </a:schemeClr>
          </a:solidFill>
          <a:ln>
            <a:noFill/>
          </a:ln>
        </p:spPr>
        <p:txBody>
          <a:bodyPr/>
          <a:lstStyle/>
          <a:p>
            <a:endParaRPr lang="zh-CN" altLang="en-US"/>
          </a:p>
        </p:txBody>
      </p:sp>
      <p:sp>
        <p:nvSpPr>
          <p:cNvPr id="19" name="Freeform 7"/>
          <p:cNvSpPr/>
          <p:nvPr/>
        </p:nvSpPr>
        <p:spPr bwMode="auto">
          <a:xfrm>
            <a:off x="2847106" y="644302"/>
            <a:ext cx="365125" cy="373062"/>
          </a:xfrm>
          <a:custGeom>
            <a:avLst/>
            <a:gdLst>
              <a:gd name="T0" fmla="*/ 541 w 541"/>
              <a:gd name="T1" fmla="*/ 178 h 542"/>
              <a:gd name="T2" fmla="*/ 364 w 541"/>
              <a:gd name="T3" fmla="*/ 178 h 542"/>
              <a:gd name="T4" fmla="*/ 364 w 541"/>
              <a:gd name="T5" fmla="*/ 0 h 542"/>
              <a:gd name="T6" fmla="*/ 177 w 541"/>
              <a:gd name="T7" fmla="*/ 0 h 542"/>
              <a:gd name="T8" fmla="*/ 177 w 541"/>
              <a:gd name="T9" fmla="*/ 178 h 542"/>
              <a:gd name="T10" fmla="*/ 0 w 541"/>
              <a:gd name="T11" fmla="*/ 178 h 542"/>
              <a:gd name="T12" fmla="*/ 0 w 541"/>
              <a:gd name="T13" fmla="*/ 365 h 542"/>
              <a:gd name="T14" fmla="*/ 177 w 541"/>
              <a:gd name="T15" fmla="*/ 365 h 542"/>
              <a:gd name="T16" fmla="*/ 177 w 541"/>
              <a:gd name="T17" fmla="*/ 542 h 542"/>
              <a:gd name="T18" fmla="*/ 364 w 541"/>
              <a:gd name="T19" fmla="*/ 542 h 542"/>
              <a:gd name="T20" fmla="*/ 364 w 541"/>
              <a:gd name="T21" fmla="*/ 365 h 542"/>
              <a:gd name="T22" fmla="*/ 541 w 541"/>
              <a:gd name="T23" fmla="*/ 365 h 542"/>
              <a:gd name="T24" fmla="*/ 541 w 541"/>
              <a:gd name="T25" fmla="*/ 1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1" h="542">
                <a:moveTo>
                  <a:pt x="541" y="178"/>
                </a:moveTo>
                <a:lnTo>
                  <a:pt x="364" y="178"/>
                </a:lnTo>
                <a:lnTo>
                  <a:pt x="364" y="0"/>
                </a:lnTo>
                <a:lnTo>
                  <a:pt x="177" y="0"/>
                </a:lnTo>
                <a:lnTo>
                  <a:pt x="177" y="178"/>
                </a:lnTo>
                <a:lnTo>
                  <a:pt x="0" y="178"/>
                </a:lnTo>
                <a:lnTo>
                  <a:pt x="0" y="365"/>
                </a:lnTo>
                <a:lnTo>
                  <a:pt x="177" y="365"/>
                </a:lnTo>
                <a:lnTo>
                  <a:pt x="177" y="542"/>
                </a:lnTo>
                <a:lnTo>
                  <a:pt x="364" y="542"/>
                </a:lnTo>
                <a:lnTo>
                  <a:pt x="364" y="365"/>
                </a:lnTo>
                <a:lnTo>
                  <a:pt x="541" y="365"/>
                </a:lnTo>
                <a:lnTo>
                  <a:pt x="541" y="178"/>
                </a:lnTo>
                <a:close/>
              </a:path>
            </a:pathLst>
          </a:custGeom>
          <a:solidFill>
            <a:schemeClr val="bg1">
              <a:alpha val="50000"/>
            </a:schemeClr>
          </a:solidFill>
          <a:ln>
            <a:noFill/>
          </a:ln>
        </p:spPr>
        <p:txBody>
          <a:bodyPr/>
          <a:lstStyle/>
          <a:p>
            <a:endParaRPr lang="zh-CN" altLang="en-US"/>
          </a:p>
        </p:txBody>
      </p:sp>
      <p:sp>
        <p:nvSpPr>
          <p:cNvPr id="20" name="Freeform 8"/>
          <p:cNvSpPr/>
          <p:nvPr/>
        </p:nvSpPr>
        <p:spPr bwMode="auto">
          <a:xfrm>
            <a:off x="2291481" y="480789"/>
            <a:ext cx="187325" cy="190500"/>
          </a:xfrm>
          <a:custGeom>
            <a:avLst/>
            <a:gdLst>
              <a:gd name="T0" fmla="*/ 277 w 277"/>
              <a:gd name="T1" fmla="*/ 91 h 277"/>
              <a:gd name="T2" fmla="*/ 187 w 277"/>
              <a:gd name="T3" fmla="*/ 91 h 277"/>
              <a:gd name="T4" fmla="*/ 187 w 277"/>
              <a:gd name="T5" fmla="*/ 0 h 277"/>
              <a:gd name="T6" fmla="*/ 91 w 277"/>
              <a:gd name="T7" fmla="*/ 0 h 277"/>
              <a:gd name="T8" fmla="*/ 91 w 277"/>
              <a:gd name="T9" fmla="*/ 91 h 277"/>
              <a:gd name="T10" fmla="*/ 0 w 277"/>
              <a:gd name="T11" fmla="*/ 91 h 277"/>
              <a:gd name="T12" fmla="*/ 0 w 277"/>
              <a:gd name="T13" fmla="*/ 187 h 277"/>
              <a:gd name="T14" fmla="*/ 91 w 277"/>
              <a:gd name="T15" fmla="*/ 187 h 277"/>
              <a:gd name="T16" fmla="*/ 91 w 277"/>
              <a:gd name="T17" fmla="*/ 277 h 277"/>
              <a:gd name="T18" fmla="*/ 187 w 277"/>
              <a:gd name="T19" fmla="*/ 277 h 277"/>
              <a:gd name="T20" fmla="*/ 187 w 277"/>
              <a:gd name="T21" fmla="*/ 187 h 277"/>
              <a:gd name="T22" fmla="*/ 277 w 277"/>
              <a:gd name="T23" fmla="*/ 187 h 277"/>
              <a:gd name="T24" fmla="*/ 277 w 277"/>
              <a:gd name="T25" fmla="*/ 9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77">
                <a:moveTo>
                  <a:pt x="277" y="91"/>
                </a:moveTo>
                <a:lnTo>
                  <a:pt x="187" y="91"/>
                </a:lnTo>
                <a:lnTo>
                  <a:pt x="187" y="0"/>
                </a:lnTo>
                <a:lnTo>
                  <a:pt x="91" y="0"/>
                </a:lnTo>
                <a:lnTo>
                  <a:pt x="91" y="91"/>
                </a:lnTo>
                <a:lnTo>
                  <a:pt x="0" y="91"/>
                </a:lnTo>
                <a:lnTo>
                  <a:pt x="0" y="187"/>
                </a:lnTo>
                <a:lnTo>
                  <a:pt x="91" y="187"/>
                </a:lnTo>
                <a:lnTo>
                  <a:pt x="91" y="277"/>
                </a:lnTo>
                <a:lnTo>
                  <a:pt x="187" y="277"/>
                </a:lnTo>
                <a:lnTo>
                  <a:pt x="187" y="187"/>
                </a:lnTo>
                <a:lnTo>
                  <a:pt x="277" y="187"/>
                </a:lnTo>
                <a:lnTo>
                  <a:pt x="277" y="91"/>
                </a:lnTo>
                <a:close/>
              </a:path>
            </a:pathLst>
          </a:custGeom>
          <a:solidFill>
            <a:schemeClr val="bg1">
              <a:alpha val="50000"/>
            </a:schemeClr>
          </a:solidFill>
          <a:ln>
            <a:noFill/>
          </a:ln>
        </p:spPr>
        <p:txBody>
          <a:bodyPr/>
          <a:lstStyle/>
          <a:p>
            <a:endParaRPr lang="zh-CN" altLang="en-US"/>
          </a:p>
        </p:txBody>
      </p:sp>
      <p:sp>
        <p:nvSpPr>
          <p:cNvPr id="21" name="Freeform 9"/>
          <p:cNvSpPr/>
          <p:nvPr/>
        </p:nvSpPr>
        <p:spPr bwMode="auto">
          <a:xfrm>
            <a:off x="3964706" y="911002"/>
            <a:ext cx="182562" cy="187325"/>
          </a:xfrm>
          <a:custGeom>
            <a:avLst/>
            <a:gdLst>
              <a:gd name="T0" fmla="*/ 271 w 271"/>
              <a:gd name="T1" fmla="*/ 89 h 272"/>
              <a:gd name="T2" fmla="*/ 183 w 271"/>
              <a:gd name="T3" fmla="*/ 89 h 272"/>
              <a:gd name="T4" fmla="*/ 183 w 271"/>
              <a:gd name="T5" fmla="*/ 0 h 272"/>
              <a:gd name="T6" fmla="*/ 89 w 271"/>
              <a:gd name="T7" fmla="*/ 0 h 272"/>
              <a:gd name="T8" fmla="*/ 89 w 271"/>
              <a:gd name="T9" fmla="*/ 89 h 272"/>
              <a:gd name="T10" fmla="*/ 0 w 271"/>
              <a:gd name="T11" fmla="*/ 89 h 272"/>
              <a:gd name="T12" fmla="*/ 0 w 271"/>
              <a:gd name="T13" fmla="*/ 183 h 272"/>
              <a:gd name="T14" fmla="*/ 89 w 271"/>
              <a:gd name="T15" fmla="*/ 183 h 272"/>
              <a:gd name="T16" fmla="*/ 89 w 271"/>
              <a:gd name="T17" fmla="*/ 272 h 272"/>
              <a:gd name="T18" fmla="*/ 183 w 271"/>
              <a:gd name="T19" fmla="*/ 272 h 272"/>
              <a:gd name="T20" fmla="*/ 183 w 271"/>
              <a:gd name="T21" fmla="*/ 183 h 272"/>
              <a:gd name="T22" fmla="*/ 271 w 271"/>
              <a:gd name="T23" fmla="*/ 183 h 272"/>
              <a:gd name="T24" fmla="*/ 271 w 271"/>
              <a:gd name="T25" fmla="*/ 8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1" h="272">
                <a:moveTo>
                  <a:pt x="271" y="89"/>
                </a:moveTo>
                <a:lnTo>
                  <a:pt x="183" y="89"/>
                </a:lnTo>
                <a:lnTo>
                  <a:pt x="183" y="0"/>
                </a:lnTo>
                <a:lnTo>
                  <a:pt x="89" y="0"/>
                </a:lnTo>
                <a:lnTo>
                  <a:pt x="89" y="89"/>
                </a:lnTo>
                <a:lnTo>
                  <a:pt x="0" y="89"/>
                </a:lnTo>
                <a:lnTo>
                  <a:pt x="0" y="183"/>
                </a:lnTo>
                <a:lnTo>
                  <a:pt x="89" y="183"/>
                </a:lnTo>
                <a:lnTo>
                  <a:pt x="89" y="272"/>
                </a:lnTo>
                <a:lnTo>
                  <a:pt x="183" y="272"/>
                </a:lnTo>
                <a:lnTo>
                  <a:pt x="183" y="183"/>
                </a:lnTo>
                <a:lnTo>
                  <a:pt x="271" y="183"/>
                </a:lnTo>
                <a:lnTo>
                  <a:pt x="271" y="89"/>
                </a:lnTo>
                <a:close/>
              </a:path>
            </a:pathLst>
          </a:custGeom>
          <a:solidFill>
            <a:schemeClr val="bg1">
              <a:alpha val="50000"/>
            </a:schemeClr>
          </a:solidFill>
          <a:ln>
            <a:noFill/>
          </a:ln>
        </p:spPr>
        <p:txBody>
          <a:bodyPr/>
          <a:lstStyle/>
          <a:p>
            <a:endParaRPr lang="zh-CN" altLang="en-US"/>
          </a:p>
        </p:txBody>
      </p:sp>
      <p:sp>
        <p:nvSpPr>
          <p:cNvPr id="22" name="Freeform 10"/>
          <p:cNvSpPr/>
          <p:nvPr/>
        </p:nvSpPr>
        <p:spPr bwMode="auto">
          <a:xfrm>
            <a:off x="2026368" y="806227"/>
            <a:ext cx="103188" cy="104775"/>
          </a:xfrm>
          <a:custGeom>
            <a:avLst/>
            <a:gdLst>
              <a:gd name="T0" fmla="*/ 152 w 152"/>
              <a:gd name="T1" fmla="*/ 50 h 153"/>
              <a:gd name="T2" fmla="*/ 102 w 152"/>
              <a:gd name="T3" fmla="*/ 50 h 153"/>
              <a:gd name="T4" fmla="*/ 102 w 152"/>
              <a:gd name="T5" fmla="*/ 0 h 153"/>
              <a:gd name="T6" fmla="*/ 50 w 152"/>
              <a:gd name="T7" fmla="*/ 0 h 153"/>
              <a:gd name="T8" fmla="*/ 50 w 152"/>
              <a:gd name="T9" fmla="*/ 50 h 153"/>
              <a:gd name="T10" fmla="*/ 0 w 152"/>
              <a:gd name="T11" fmla="*/ 50 h 153"/>
              <a:gd name="T12" fmla="*/ 0 w 152"/>
              <a:gd name="T13" fmla="*/ 103 h 153"/>
              <a:gd name="T14" fmla="*/ 50 w 152"/>
              <a:gd name="T15" fmla="*/ 103 h 153"/>
              <a:gd name="T16" fmla="*/ 50 w 152"/>
              <a:gd name="T17" fmla="*/ 153 h 153"/>
              <a:gd name="T18" fmla="*/ 102 w 152"/>
              <a:gd name="T19" fmla="*/ 153 h 153"/>
              <a:gd name="T20" fmla="*/ 102 w 152"/>
              <a:gd name="T21" fmla="*/ 103 h 153"/>
              <a:gd name="T22" fmla="*/ 152 w 152"/>
              <a:gd name="T23" fmla="*/ 103 h 153"/>
              <a:gd name="T24" fmla="*/ 152 w 152"/>
              <a:gd name="T25" fmla="*/ 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53">
                <a:moveTo>
                  <a:pt x="152" y="50"/>
                </a:moveTo>
                <a:lnTo>
                  <a:pt x="102" y="50"/>
                </a:lnTo>
                <a:lnTo>
                  <a:pt x="102" y="0"/>
                </a:lnTo>
                <a:lnTo>
                  <a:pt x="50" y="0"/>
                </a:lnTo>
                <a:lnTo>
                  <a:pt x="50" y="50"/>
                </a:lnTo>
                <a:lnTo>
                  <a:pt x="0" y="50"/>
                </a:lnTo>
                <a:lnTo>
                  <a:pt x="0" y="103"/>
                </a:lnTo>
                <a:lnTo>
                  <a:pt x="50" y="103"/>
                </a:lnTo>
                <a:lnTo>
                  <a:pt x="50" y="153"/>
                </a:lnTo>
                <a:lnTo>
                  <a:pt x="102" y="153"/>
                </a:lnTo>
                <a:lnTo>
                  <a:pt x="102" y="103"/>
                </a:lnTo>
                <a:lnTo>
                  <a:pt x="152" y="103"/>
                </a:lnTo>
                <a:lnTo>
                  <a:pt x="152" y="50"/>
                </a:lnTo>
                <a:close/>
              </a:path>
            </a:pathLst>
          </a:custGeom>
          <a:solidFill>
            <a:schemeClr val="bg1">
              <a:alpha val="50000"/>
            </a:schemeClr>
          </a:solidFill>
          <a:ln>
            <a:noFill/>
          </a:ln>
        </p:spPr>
        <p:txBody>
          <a:bodyPr/>
          <a:lstStyle/>
          <a:p>
            <a:endParaRPr lang="zh-CN" altLang="en-US"/>
          </a:p>
        </p:txBody>
      </p:sp>
      <p:sp>
        <p:nvSpPr>
          <p:cNvPr id="23" name="Freeform 11"/>
          <p:cNvSpPr/>
          <p:nvPr/>
        </p:nvSpPr>
        <p:spPr bwMode="auto">
          <a:xfrm>
            <a:off x="3426543" y="542702"/>
            <a:ext cx="203200" cy="207962"/>
          </a:xfrm>
          <a:custGeom>
            <a:avLst/>
            <a:gdLst>
              <a:gd name="T0" fmla="*/ 301 w 301"/>
              <a:gd name="T1" fmla="*/ 98 h 301"/>
              <a:gd name="T2" fmla="*/ 203 w 301"/>
              <a:gd name="T3" fmla="*/ 98 h 301"/>
              <a:gd name="T4" fmla="*/ 203 w 301"/>
              <a:gd name="T5" fmla="*/ 0 h 301"/>
              <a:gd name="T6" fmla="*/ 99 w 301"/>
              <a:gd name="T7" fmla="*/ 0 h 301"/>
              <a:gd name="T8" fmla="*/ 99 w 301"/>
              <a:gd name="T9" fmla="*/ 98 h 301"/>
              <a:gd name="T10" fmla="*/ 0 w 301"/>
              <a:gd name="T11" fmla="*/ 98 h 301"/>
              <a:gd name="T12" fmla="*/ 0 w 301"/>
              <a:gd name="T13" fmla="*/ 203 h 301"/>
              <a:gd name="T14" fmla="*/ 99 w 301"/>
              <a:gd name="T15" fmla="*/ 203 h 301"/>
              <a:gd name="T16" fmla="*/ 99 w 301"/>
              <a:gd name="T17" fmla="*/ 301 h 301"/>
              <a:gd name="T18" fmla="*/ 203 w 301"/>
              <a:gd name="T19" fmla="*/ 301 h 301"/>
              <a:gd name="T20" fmla="*/ 203 w 301"/>
              <a:gd name="T21" fmla="*/ 203 h 301"/>
              <a:gd name="T22" fmla="*/ 301 w 301"/>
              <a:gd name="T23" fmla="*/ 203 h 301"/>
              <a:gd name="T24" fmla="*/ 301 w 301"/>
              <a:gd name="T25" fmla="*/ 9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 h="301">
                <a:moveTo>
                  <a:pt x="301" y="98"/>
                </a:moveTo>
                <a:lnTo>
                  <a:pt x="203" y="98"/>
                </a:lnTo>
                <a:lnTo>
                  <a:pt x="203" y="0"/>
                </a:lnTo>
                <a:lnTo>
                  <a:pt x="99" y="0"/>
                </a:lnTo>
                <a:lnTo>
                  <a:pt x="99" y="98"/>
                </a:lnTo>
                <a:lnTo>
                  <a:pt x="0" y="98"/>
                </a:lnTo>
                <a:lnTo>
                  <a:pt x="0" y="203"/>
                </a:lnTo>
                <a:lnTo>
                  <a:pt x="99" y="203"/>
                </a:lnTo>
                <a:lnTo>
                  <a:pt x="99" y="301"/>
                </a:lnTo>
                <a:lnTo>
                  <a:pt x="203" y="301"/>
                </a:lnTo>
                <a:lnTo>
                  <a:pt x="203" y="203"/>
                </a:lnTo>
                <a:lnTo>
                  <a:pt x="301" y="203"/>
                </a:lnTo>
                <a:lnTo>
                  <a:pt x="301" y="98"/>
                </a:lnTo>
                <a:close/>
              </a:path>
            </a:pathLst>
          </a:custGeom>
          <a:solidFill>
            <a:schemeClr val="bg1">
              <a:alpha val="50000"/>
            </a:schemeClr>
          </a:solidFill>
          <a:ln>
            <a:noFill/>
          </a:ln>
        </p:spPr>
        <p:txBody>
          <a:bodyPr/>
          <a:lstStyle/>
          <a:p>
            <a:endParaRPr lang="zh-CN" altLang="en-US"/>
          </a:p>
        </p:txBody>
      </p:sp>
      <p:sp>
        <p:nvSpPr>
          <p:cNvPr id="24" name="Freeform 12"/>
          <p:cNvSpPr/>
          <p:nvPr/>
        </p:nvSpPr>
        <p:spPr bwMode="auto">
          <a:xfrm>
            <a:off x="1485031" y="734789"/>
            <a:ext cx="185737" cy="192088"/>
          </a:xfrm>
          <a:custGeom>
            <a:avLst/>
            <a:gdLst>
              <a:gd name="T0" fmla="*/ 277 w 277"/>
              <a:gd name="T1" fmla="*/ 90 h 277"/>
              <a:gd name="T2" fmla="*/ 187 w 277"/>
              <a:gd name="T3" fmla="*/ 90 h 277"/>
              <a:gd name="T4" fmla="*/ 187 w 277"/>
              <a:gd name="T5" fmla="*/ 0 h 277"/>
              <a:gd name="T6" fmla="*/ 91 w 277"/>
              <a:gd name="T7" fmla="*/ 0 h 277"/>
              <a:gd name="T8" fmla="*/ 91 w 277"/>
              <a:gd name="T9" fmla="*/ 90 h 277"/>
              <a:gd name="T10" fmla="*/ 0 w 277"/>
              <a:gd name="T11" fmla="*/ 90 h 277"/>
              <a:gd name="T12" fmla="*/ 0 w 277"/>
              <a:gd name="T13" fmla="*/ 186 h 277"/>
              <a:gd name="T14" fmla="*/ 91 w 277"/>
              <a:gd name="T15" fmla="*/ 186 h 277"/>
              <a:gd name="T16" fmla="*/ 91 w 277"/>
              <a:gd name="T17" fmla="*/ 277 h 277"/>
              <a:gd name="T18" fmla="*/ 187 w 277"/>
              <a:gd name="T19" fmla="*/ 277 h 277"/>
              <a:gd name="T20" fmla="*/ 187 w 277"/>
              <a:gd name="T21" fmla="*/ 186 h 277"/>
              <a:gd name="T22" fmla="*/ 277 w 277"/>
              <a:gd name="T23" fmla="*/ 186 h 277"/>
              <a:gd name="T24" fmla="*/ 277 w 277"/>
              <a:gd name="T25" fmla="*/ 9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77">
                <a:moveTo>
                  <a:pt x="277" y="90"/>
                </a:moveTo>
                <a:lnTo>
                  <a:pt x="187" y="90"/>
                </a:lnTo>
                <a:lnTo>
                  <a:pt x="187" y="0"/>
                </a:lnTo>
                <a:lnTo>
                  <a:pt x="91" y="0"/>
                </a:lnTo>
                <a:lnTo>
                  <a:pt x="91" y="90"/>
                </a:lnTo>
                <a:lnTo>
                  <a:pt x="0" y="90"/>
                </a:lnTo>
                <a:lnTo>
                  <a:pt x="0" y="186"/>
                </a:lnTo>
                <a:lnTo>
                  <a:pt x="91" y="186"/>
                </a:lnTo>
                <a:lnTo>
                  <a:pt x="91" y="277"/>
                </a:lnTo>
                <a:lnTo>
                  <a:pt x="187" y="277"/>
                </a:lnTo>
                <a:lnTo>
                  <a:pt x="187" y="186"/>
                </a:lnTo>
                <a:lnTo>
                  <a:pt x="277" y="186"/>
                </a:lnTo>
                <a:lnTo>
                  <a:pt x="277" y="90"/>
                </a:lnTo>
                <a:close/>
              </a:path>
            </a:pathLst>
          </a:custGeom>
          <a:solidFill>
            <a:schemeClr val="bg1">
              <a:alpha val="50000"/>
            </a:schemeClr>
          </a:solidFill>
          <a:ln>
            <a:noFill/>
          </a:ln>
        </p:spPr>
        <p:txBody>
          <a:bodyPr/>
          <a:lstStyle/>
          <a:p>
            <a:endParaRPr lang="zh-CN" altLang="en-US"/>
          </a:p>
        </p:txBody>
      </p:sp>
      <p:sp>
        <p:nvSpPr>
          <p:cNvPr id="25" name="Freeform 13"/>
          <p:cNvSpPr/>
          <p:nvPr/>
        </p:nvSpPr>
        <p:spPr bwMode="auto">
          <a:xfrm>
            <a:off x="4688606" y="650652"/>
            <a:ext cx="103187" cy="106362"/>
          </a:xfrm>
          <a:custGeom>
            <a:avLst/>
            <a:gdLst>
              <a:gd name="T0" fmla="*/ 153 w 153"/>
              <a:gd name="T1" fmla="*/ 50 h 153"/>
              <a:gd name="T2" fmla="*/ 103 w 153"/>
              <a:gd name="T3" fmla="*/ 50 h 153"/>
              <a:gd name="T4" fmla="*/ 103 w 153"/>
              <a:gd name="T5" fmla="*/ 0 h 153"/>
              <a:gd name="T6" fmla="*/ 50 w 153"/>
              <a:gd name="T7" fmla="*/ 0 h 153"/>
              <a:gd name="T8" fmla="*/ 50 w 153"/>
              <a:gd name="T9" fmla="*/ 50 h 153"/>
              <a:gd name="T10" fmla="*/ 0 w 153"/>
              <a:gd name="T11" fmla="*/ 50 h 153"/>
              <a:gd name="T12" fmla="*/ 0 w 153"/>
              <a:gd name="T13" fmla="*/ 103 h 153"/>
              <a:gd name="T14" fmla="*/ 50 w 153"/>
              <a:gd name="T15" fmla="*/ 103 h 153"/>
              <a:gd name="T16" fmla="*/ 50 w 153"/>
              <a:gd name="T17" fmla="*/ 153 h 153"/>
              <a:gd name="T18" fmla="*/ 103 w 153"/>
              <a:gd name="T19" fmla="*/ 153 h 153"/>
              <a:gd name="T20" fmla="*/ 103 w 153"/>
              <a:gd name="T21" fmla="*/ 103 h 153"/>
              <a:gd name="T22" fmla="*/ 153 w 153"/>
              <a:gd name="T23" fmla="*/ 103 h 153"/>
              <a:gd name="T24" fmla="*/ 153 w 153"/>
              <a:gd name="T25" fmla="*/ 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53">
                <a:moveTo>
                  <a:pt x="153" y="50"/>
                </a:moveTo>
                <a:lnTo>
                  <a:pt x="103" y="50"/>
                </a:lnTo>
                <a:lnTo>
                  <a:pt x="103" y="0"/>
                </a:lnTo>
                <a:lnTo>
                  <a:pt x="50" y="0"/>
                </a:lnTo>
                <a:lnTo>
                  <a:pt x="50" y="50"/>
                </a:lnTo>
                <a:lnTo>
                  <a:pt x="0" y="50"/>
                </a:lnTo>
                <a:lnTo>
                  <a:pt x="0" y="103"/>
                </a:lnTo>
                <a:lnTo>
                  <a:pt x="50" y="103"/>
                </a:lnTo>
                <a:lnTo>
                  <a:pt x="50" y="153"/>
                </a:lnTo>
                <a:lnTo>
                  <a:pt x="103" y="153"/>
                </a:lnTo>
                <a:lnTo>
                  <a:pt x="103" y="103"/>
                </a:lnTo>
                <a:lnTo>
                  <a:pt x="153" y="103"/>
                </a:lnTo>
                <a:lnTo>
                  <a:pt x="153" y="50"/>
                </a:lnTo>
                <a:close/>
              </a:path>
            </a:pathLst>
          </a:custGeom>
          <a:solidFill>
            <a:schemeClr val="bg1">
              <a:alpha val="50000"/>
            </a:schemeClr>
          </a:solidFill>
          <a:ln>
            <a:noFill/>
          </a:ln>
        </p:spPr>
        <p:txBody>
          <a:bodyPr/>
          <a:lstStyle/>
          <a:p>
            <a:endParaRPr lang="zh-CN" altLang="en-US"/>
          </a:p>
        </p:txBody>
      </p:sp>
      <p:sp>
        <p:nvSpPr>
          <p:cNvPr id="26" name="Freeform 8"/>
          <p:cNvSpPr>
            <a:spLocks noEditPoints="1"/>
          </p:cNvSpPr>
          <p:nvPr/>
        </p:nvSpPr>
        <p:spPr bwMode="auto">
          <a:xfrm>
            <a:off x="254500" y="209876"/>
            <a:ext cx="1208664" cy="620957"/>
          </a:xfrm>
          <a:custGeom>
            <a:avLst/>
            <a:gdLst>
              <a:gd name="T0" fmla="*/ 124 w 2221"/>
              <a:gd name="T1" fmla="*/ 840 h 1008"/>
              <a:gd name="T2" fmla="*/ 283 w 2221"/>
              <a:gd name="T3" fmla="*/ 963 h 1008"/>
              <a:gd name="T4" fmla="*/ 124 w 2221"/>
              <a:gd name="T5" fmla="*/ 840 h 1008"/>
              <a:gd name="T6" fmla="*/ 148 w 2221"/>
              <a:gd name="T7" fmla="*/ 747 h 1008"/>
              <a:gd name="T8" fmla="*/ 297 w 2221"/>
              <a:gd name="T9" fmla="*/ 802 h 1008"/>
              <a:gd name="T10" fmla="*/ 201 w 2221"/>
              <a:gd name="T11" fmla="*/ 899 h 1008"/>
              <a:gd name="T12" fmla="*/ 75 w 2221"/>
              <a:gd name="T13" fmla="*/ 851 h 1008"/>
              <a:gd name="T14" fmla="*/ 60 w 2221"/>
              <a:gd name="T15" fmla="*/ 709 h 1008"/>
              <a:gd name="T16" fmla="*/ 360 w 2221"/>
              <a:gd name="T17" fmla="*/ 963 h 1008"/>
              <a:gd name="T18" fmla="*/ 313 w 2221"/>
              <a:gd name="T19" fmla="*/ 737 h 1008"/>
              <a:gd name="T20" fmla="*/ 567 w 2221"/>
              <a:gd name="T21" fmla="*/ 756 h 1008"/>
              <a:gd name="T22" fmla="*/ 461 w 2221"/>
              <a:gd name="T23" fmla="*/ 960 h 1008"/>
              <a:gd name="T24" fmla="*/ 381 w 2221"/>
              <a:gd name="T25" fmla="*/ 963 h 1008"/>
              <a:gd name="T26" fmla="*/ 514 w 2221"/>
              <a:gd name="T27" fmla="*/ 805 h 1008"/>
              <a:gd name="T28" fmla="*/ 599 w 2221"/>
              <a:gd name="T29" fmla="*/ 929 h 1008"/>
              <a:gd name="T30" fmla="*/ 714 w 2221"/>
              <a:gd name="T31" fmla="*/ 829 h 1008"/>
              <a:gd name="T32" fmla="*/ 810 w 2221"/>
              <a:gd name="T33" fmla="*/ 932 h 1008"/>
              <a:gd name="T34" fmla="*/ 861 w 2221"/>
              <a:gd name="T35" fmla="*/ 888 h 1008"/>
              <a:gd name="T36" fmla="*/ 1101 w 2221"/>
              <a:gd name="T37" fmla="*/ 915 h 1008"/>
              <a:gd name="T38" fmla="*/ 1097 w 2221"/>
              <a:gd name="T39" fmla="*/ 732 h 1008"/>
              <a:gd name="T40" fmla="*/ 1035 w 2221"/>
              <a:gd name="T41" fmla="*/ 909 h 1008"/>
              <a:gd name="T42" fmla="*/ 1101 w 2221"/>
              <a:gd name="T43" fmla="*/ 915 h 1008"/>
              <a:gd name="T44" fmla="*/ 1302 w 2221"/>
              <a:gd name="T45" fmla="*/ 903 h 1008"/>
              <a:gd name="T46" fmla="*/ 1230 w 2221"/>
              <a:gd name="T47" fmla="*/ 909 h 1008"/>
              <a:gd name="T48" fmla="*/ 1162 w 2221"/>
              <a:gd name="T49" fmla="*/ 827 h 1008"/>
              <a:gd name="T50" fmla="*/ 1376 w 2221"/>
              <a:gd name="T51" fmla="*/ 908 h 1008"/>
              <a:gd name="T52" fmla="*/ 1563 w 2221"/>
              <a:gd name="T53" fmla="*/ 925 h 1008"/>
              <a:gd name="T54" fmla="*/ 1541 w 2221"/>
              <a:gd name="T55" fmla="*/ 746 h 1008"/>
              <a:gd name="T56" fmla="*/ 1471 w 2221"/>
              <a:gd name="T57" fmla="*/ 871 h 1008"/>
              <a:gd name="T58" fmla="*/ 1798 w 2221"/>
              <a:gd name="T59" fmla="*/ 834 h 1008"/>
              <a:gd name="T60" fmla="*/ 1751 w 2221"/>
              <a:gd name="T61" fmla="*/ 943 h 1008"/>
              <a:gd name="T62" fmla="*/ 1697 w 2221"/>
              <a:gd name="T63" fmla="*/ 950 h 1008"/>
              <a:gd name="T64" fmla="*/ 1655 w 2221"/>
              <a:gd name="T65" fmla="*/ 953 h 1008"/>
              <a:gd name="T66" fmla="*/ 1653 w 2221"/>
              <a:gd name="T67" fmla="*/ 865 h 1008"/>
              <a:gd name="T68" fmla="*/ 1614 w 2221"/>
              <a:gd name="T69" fmla="*/ 818 h 1008"/>
              <a:gd name="T70" fmla="*/ 1718 w 2221"/>
              <a:gd name="T71" fmla="*/ 716 h 1008"/>
              <a:gd name="T72" fmla="*/ 1799 w 2221"/>
              <a:gd name="T73" fmla="*/ 938 h 1008"/>
              <a:gd name="T74" fmla="*/ 1803 w 2221"/>
              <a:gd name="T75" fmla="*/ 725 h 1008"/>
              <a:gd name="T76" fmla="*/ 1761 w 2221"/>
              <a:gd name="T77" fmla="*/ 818 h 1008"/>
              <a:gd name="T78" fmla="*/ 1679 w 2221"/>
              <a:gd name="T79" fmla="*/ 733 h 1008"/>
              <a:gd name="T80" fmla="*/ 1977 w 2221"/>
              <a:gd name="T81" fmla="*/ 817 h 1008"/>
              <a:gd name="T82" fmla="*/ 2138 w 2221"/>
              <a:gd name="T83" fmla="*/ 813 h 1008"/>
              <a:gd name="T84" fmla="*/ 2065 w 2221"/>
              <a:gd name="T85" fmla="*/ 847 h 1008"/>
              <a:gd name="T86" fmla="*/ 2007 w 2221"/>
              <a:gd name="T87" fmla="*/ 961 h 1008"/>
              <a:gd name="T88" fmla="*/ 1979 w 2221"/>
              <a:gd name="T89" fmla="*/ 847 h 1008"/>
              <a:gd name="T90" fmla="*/ 1952 w 2221"/>
              <a:gd name="T91" fmla="*/ 854 h 1008"/>
              <a:gd name="T92" fmla="*/ 1898 w 2221"/>
              <a:gd name="T93" fmla="*/ 719 h 1008"/>
              <a:gd name="T94" fmla="*/ 2096 w 2221"/>
              <a:gd name="T95" fmla="*/ 880 h 1008"/>
              <a:gd name="T96" fmla="*/ 1979 w 2221"/>
              <a:gd name="T97" fmla="*/ 951 h 1008"/>
              <a:gd name="T98" fmla="*/ 410 w 2221"/>
              <a:gd name="T99" fmla="*/ 595 h 1008"/>
              <a:gd name="T100" fmla="*/ 733 w 2221"/>
              <a:gd name="T101" fmla="*/ 605 h 1008"/>
              <a:gd name="T102" fmla="*/ 668 w 2221"/>
              <a:gd name="T103" fmla="*/ 505 h 1008"/>
              <a:gd name="T104" fmla="*/ 1350 w 2221"/>
              <a:gd name="T105" fmla="*/ 279 h 1008"/>
              <a:gd name="T106" fmla="*/ 1167 w 2221"/>
              <a:gd name="T107" fmla="*/ 527 h 1008"/>
              <a:gd name="T108" fmla="*/ 1488 w 2221"/>
              <a:gd name="T109" fmla="*/ 188 h 1008"/>
              <a:gd name="T110" fmla="*/ 1371 w 2221"/>
              <a:gd name="T111" fmla="*/ 552 h 1008"/>
              <a:gd name="T112" fmla="*/ 2221 w 2221"/>
              <a:gd name="T113" fmla="*/ 303 h 1008"/>
              <a:gd name="T114" fmla="*/ 1879 w 2221"/>
              <a:gd name="T115" fmla="*/ 303 h 1008"/>
              <a:gd name="T116" fmla="*/ 1961 w 2221"/>
              <a:gd name="T117" fmla="*/ 4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1" h="1008">
                <a:moveTo>
                  <a:pt x="2" y="637"/>
                </a:moveTo>
                <a:lnTo>
                  <a:pt x="2213" y="637"/>
                </a:lnTo>
                <a:lnTo>
                  <a:pt x="2213" y="1008"/>
                </a:lnTo>
                <a:lnTo>
                  <a:pt x="2" y="1008"/>
                </a:lnTo>
                <a:lnTo>
                  <a:pt x="2" y="637"/>
                </a:lnTo>
                <a:close/>
                <a:moveTo>
                  <a:pt x="124" y="840"/>
                </a:moveTo>
                <a:lnTo>
                  <a:pt x="124" y="822"/>
                </a:lnTo>
                <a:lnTo>
                  <a:pt x="271" y="822"/>
                </a:lnTo>
                <a:lnTo>
                  <a:pt x="271" y="839"/>
                </a:lnTo>
                <a:cubicBezTo>
                  <a:pt x="260" y="867"/>
                  <a:pt x="242" y="892"/>
                  <a:pt x="218" y="912"/>
                </a:cubicBezTo>
                <a:cubicBezTo>
                  <a:pt x="240" y="926"/>
                  <a:pt x="267" y="936"/>
                  <a:pt x="299" y="942"/>
                </a:cubicBezTo>
                <a:cubicBezTo>
                  <a:pt x="293" y="950"/>
                  <a:pt x="288" y="957"/>
                  <a:pt x="283" y="963"/>
                </a:cubicBezTo>
                <a:cubicBezTo>
                  <a:pt x="251" y="954"/>
                  <a:pt x="223" y="942"/>
                  <a:pt x="201" y="925"/>
                </a:cubicBezTo>
                <a:cubicBezTo>
                  <a:pt x="176" y="942"/>
                  <a:pt x="146" y="955"/>
                  <a:pt x="110" y="966"/>
                </a:cubicBezTo>
                <a:cubicBezTo>
                  <a:pt x="106" y="959"/>
                  <a:pt x="101" y="953"/>
                  <a:pt x="97" y="947"/>
                </a:cubicBezTo>
                <a:cubicBezTo>
                  <a:pt x="131" y="938"/>
                  <a:pt x="160" y="926"/>
                  <a:pt x="184" y="911"/>
                </a:cubicBezTo>
                <a:cubicBezTo>
                  <a:pt x="162" y="892"/>
                  <a:pt x="147" y="868"/>
                  <a:pt x="138" y="840"/>
                </a:cubicBezTo>
                <a:lnTo>
                  <a:pt x="124" y="840"/>
                </a:lnTo>
                <a:close/>
                <a:moveTo>
                  <a:pt x="237" y="737"/>
                </a:moveTo>
                <a:lnTo>
                  <a:pt x="168" y="737"/>
                </a:lnTo>
                <a:lnTo>
                  <a:pt x="168" y="748"/>
                </a:lnTo>
                <a:cubicBezTo>
                  <a:pt x="168" y="777"/>
                  <a:pt x="154" y="800"/>
                  <a:pt x="124" y="817"/>
                </a:cubicBezTo>
                <a:cubicBezTo>
                  <a:pt x="119" y="811"/>
                  <a:pt x="114" y="805"/>
                  <a:pt x="108" y="800"/>
                </a:cubicBezTo>
                <a:cubicBezTo>
                  <a:pt x="135" y="787"/>
                  <a:pt x="148" y="769"/>
                  <a:pt x="148" y="747"/>
                </a:cubicBezTo>
                <a:lnTo>
                  <a:pt x="148" y="718"/>
                </a:lnTo>
                <a:lnTo>
                  <a:pt x="258" y="718"/>
                </a:lnTo>
                <a:lnTo>
                  <a:pt x="258" y="771"/>
                </a:lnTo>
                <a:cubicBezTo>
                  <a:pt x="258" y="779"/>
                  <a:pt x="262" y="783"/>
                  <a:pt x="270" y="783"/>
                </a:cubicBezTo>
                <a:lnTo>
                  <a:pt x="299" y="783"/>
                </a:lnTo>
                <a:cubicBezTo>
                  <a:pt x="298" y="790"/>
                  <a:pt x="298" y="796"/>
                  <a:pt x="297" y="802"/>
                </a:cubicBezTo>
                <a:lnTo>
                  <a:pt x="263" y="802"/>
                </a:lnTo>
                <a:cubicBezTo>
                  <a:pt x="246" y="802"/>
                  <a:pt x="237" y="793"/>
                  <a:pt x="237" y="775"/>
                </a:cubicBezTo>
                <a:lnTo>
                  <a:pt x="237" y="737"/>
                </a:lnTo>
                <a:close/>
                <a:moveTo>
                  <a:pt x="247" y="840"/>
                </a:moveTo>
                <a:lnTo>
                  <a:pt x="158" y="840"/>
                </a:lnTo>
                <a:cubicBezTo>
                  <a:pt x="167" y="864"/>
                  <a:pt x="182" y="883"/>
                  <a:pt x="201" y="899"/>
                </a:cubicBezTo>
                <a:cubicBezTo>
                  <a:pt x="222" y="883"/>
                  <a:pt x="238" y="863"/>
                  <a:pt x="247" y="840"/>
                </a:cubicBezTo>
                <a:close/>
                <a:moveTo>
                  <a:pt x="75" y="851"/>
                </a:moveTo>
                <a:cubicBezTo>
                  <a:pt x="83" y="854"/>
                  <a:pt x="90" y="857"/>
                  <a:pt x="96" y="860"/>
                </a:cubicBezTo>
                <a:cubicBezTo>
                  <a:pt x="83" y="900"/>
                  <a:pt x="72" y="934"/>
                  <a:pt x="64" y="962"/>
                </a:cubicBezTo>
                <a:lnTo>
                  <a:pt x="41" y="954"/>
                </a:lnTo>
                <a:cubicBezTo>
                  <a:pt x="52" y="925"/>
                  <a:pt x="63" y="891"/>
                  <a:pt x="75" y="851"/>
                </a:cubicBezTo>
                <a:close/>
                <a:moveTo>
                  <a:pt x="50" y="776"/>
                </a:moveTo>
                <a:cubicBezTo>
                  <a:pt x="62" y="785"/>
                  <a:pt x="78" y="797"/>
                  <a:pt x="97" y="812"/>
                </a:cubicBezTo>
                <a:cubicBezTo>
                  <a:pt x="91" y="819"/>
                  <a:pt x="86" y="825"/>
                  <a:pt x="82" y="830"/>
                </a:cubicBezTo>
                <a:cubicBezTo>
                  <a:pt x="62" y="812"/>
                  <a:pt x="47" y="799"/>
                  <a:pt x="37" y="792"/>
                </a:cubicBezTo>
                <a:lnTo>
                  <a:pt x="50" y="776"/>
                </a:lnTo>
                <a:close/>
                <a:moveTo>
                  <a:pt x="60" y="709"/>
                </a:moveTo>
                <a:cubicBezTo>
                  <a:pt x="77" y="722"/>
                  <a:pt x="92" y="735"/>
                  <a:pt x="106" y="747"/>
                </a:cubicBezTo>
                <a:cubicBezTo>
                  <a:pt x="100" y="753"/>
                  <a:pt x="95" y="758"/>
                  <a:pt x="91" y="763"/>
                </a:cubicBezTo>
                <a:cubicBezTo>
                  <a:pt x="76" y="749"/>
                  <a:pt x="61" y="736"/>
                  <a:pt x="47" y="723"/>
                </a:cubicBezTo>
                <a:lnTo>
                  <a:pt x="60" y="709"/>
                </a:lnTo>
                <a:close/>
                <a:moveTo>
                  <a:pt x="381" y="963"/>
                </a:moveTo>
                <a:lnTo>
                  <a:pt x="360" y="963"/>
                </a:lnTo>
                <a:lnTo>
                  <a:pt x="360" y="827"/>
                </a:lnTo>
                <a:cubicBezTo>
                  <a:pt x="347" y="842"/>
                  <a:pt x="333" y="856"/>
                  <a:pt x="318" y="870"/>
                </a:cubicBezTo>
                <a:cubicBezTo>
                  <a:pt x="314" y="864"/>
                  <a:pt x="310" y="857"/>
                  <a:pt x="305" y="851"/>
                </a:cubicBezTo>
                <a:cubicBezTo>
                  <a:pt x="339" y="822"/>
                  <a:pt x="366" y="791"/>
                  <a:pt x="385" y="756"/>
                </a:cubicBezTo>
                <a:lnTo>
                  <a:pt x="313" y="756"/>
                </a:lnTo>
                <a:lnTo>
                  <a:pt x="313" y="737"/>
                </a:lnTo>
                <a:lnTo>
                  <a:pt x="395" y="737"/>
                </a:lnTo>
                <a:cubicBezTo>
                  <a:pt x="400" y="726"/>
                  <a:pt x="404" y="715"/>
                  <a:pt x="408" y="703"/>
                </a:cubicBezTo>
                <a:lnTo>
                  <a:pt x="429" y="708"/>
                </a:lnTo>
                <a:cubicBezTo>
                  <a:pt x="426" y="718"/>
                  <a:pt x="422" y="728"/>
                  <a:pt x="418" y="737"/>
                </a:cubicBezTo>
                <a:lnTo>
                  <a:pt x="567" y="737"/>
                </a:lnTo>
                <a:lnTo>
                  <a:pt x="567" y="756"/>
                </a:lnTo>
                <a:lnTo>
                  <a:pt x="408" y="756"/>
                </a:lnTo>
                <a:cubicBezTo>
                  <a:pt x="403" y="767"/>
                  <a:pt x="397" y="777"/>
                  <a:pt x="390" y="787"/>
                </a:cubicBezTo>
                <a:lnTo>
                  <a:pt x="535" y="787"/>
                </a:lnTo>
                <a:lnTo>
                  <a:pt x="535" y="927"/>
                </a:lnTo>
                <a:cubicBezTo>
                  <a:pt x="535" y="949"/>
                  <a:pt x="524" y="960"/>
                  <a:pt x="503" y="960"/>
                </a:cubicBezTo>
                <a:cubicBezTo>
                  <a:pt x="494" y="960"/>
                  <a:pt x="480" y="960"/>
                  <a:pt x="461" y="960"/>
                </a:cubicBezTo>
                <a:cubicBezTo>
                  <a:pt x="460" y="954"/>
                  <a:pt x="458" y="947"/>
                  <a:pt x="457" y="939"/>
                </a:cubicBezTo>
                <a:cubicBezTo>
                  <a:pt x="473" y="940"/>
                  <a:pt x="486" y="941"/>
                  <a:pt x="496" y="941"/>
                </a:cubicBezTo>
                <a:cubicBezTo>
                  <a:pt x="508" y="941"/>
                  <a:pt x="514" y="935"/>
                  <a:pt x="514" y="923"/>
                </a:cubicBezTo>
                <a:lnTo>
                  <a:pt x="514" y="904"/>
                </a:lnTo>
                <a:lnTo>
                  <a:pt x="381" y="904"/>
                </a:lnTo>
                <a:lnTo>
                  <a:pt x="381" y="963"/>
                </a:lnTo>
                <a:close/>
                <a:moveTo>
                  <a:pt x="381" y="886"/>
                </a:moveTo>
                <a:lnTo>
                  <a:pt x="514" y="886"/>
                </a:lnTo>
                <a:lnTo>
                  <a:pt x="514" y="854"/>
                </a:lnTo>
                <a:lnTo>
                  <a:pt x="381" y="854"/>
                </a:lnTo>
                <a:lnTo>
                  <a:pt x="381" y="886"/>
                </a:lnTo>
                <a:close/>
                <a:moveTo>
                  <a:pt x="514" y="805"/>
                </a:moveTo>
                <a:lnTo>
                  <a:pt x="381" y="805"/>
                </a:lnTo>
                <a:lnTo>
                  <a:pt x="381" y="836"/>
                </a:lnTo>
                <a:lnTo>
                  <a:pt x="514" y="836"/>
                </a:lnTo>
                <a:lnTo>
                  <a:pt x="514" y="805"/>
                </a:lnTo>
                <a:close/>
                <a:moveTo>
                  <a:pt x="706" y="929"/>
                </a:moveTo>
                <a:lnTo>
                  <a:pt x="599" y="929"/>
                </a:lnTo>
                <a:lnTo>
                  <a:pt x="599" y="725"/>
                </a:lnTo>
                <a:lnTo>
                  <a:pt x="625" y="725"/>
                </a:lnTo>
                <a:lnTo>
                  <a:pt x="625" y="906"/>
                </a:lnTo>
                <a:lnTo>
                  <a:pt x="706" y="906"/>
                </a:lnTo>
                <a:lnTo>
                  <a:pt x="706" y="929"/>
                </a:lnTo>
                <a:close/>
                <a:moveTo>
                  <a:pt x="714" y="829"/>
                </a:moveTo>
                <a:cubicBezTo>
                  <a:pt x="714" y="797"/>
                  <a:pt x="723" y="770"/>
                  <a:pt x="741" y="751"/>
                </a:cubicBezTo>
                <a:cubicBezTo>
                  <a:pt x="759" y="731"/>
                  <a:pt x="783" y="722"/>
                  <a:pt x="813" y="722"/>
                </a:cubicBezTo>
                <a:cubicBezTo>
                  <a:pt x="842" y="722"/>
                  <a:pt x="864" y="731"/>
                  <a:pt x="882" y="750"/>
                </a:cubicBezTo>
                <a:cubicBezTo>
                  <a:pt x="899" y="769"/>
                  <a:pt x="908" y="794"/>
                  <a:pt x="908" y="825"/>
                </a:cubicBezTo>
                <a:cubicBezTo>
                  <a:pt x="908" y="858"/>
                  <a:pt x="899" y="884"/>
                  <a:pt x="881" y="903"/>
                </a:cubicBezTo>
                <a:cubicBezTo>
                  <a:pt x="863" y="923"/>
                  <a:pt x="840" y="932"/>
                  <a:pt x="810" y="932"/>
                </a:cubicBezTo>
                <a:cubicBezTo>
                  <a:pt x="781" y="932"/>
                  <a:pt x="758" y="923"/>
                  <a:pt x="740" y="904"/>
                </a:cubicBezTo>
                <a:cubicBezTo>
                  <a:pt x="723" y="885"/>
                  <a:pt x="714" y="860"/>
                  <a:pt x="714" y="829"/>
                </a:cubicBezTo>
                <a:close/>
                <a:moveTo>
                  <a:pt x="742" y="827"/>
                </a:moveTo>
                <a:cubicBezTo>
                  <a:pt x="742" y="852"/>
                  <a:pt x="748" y="872"/>
                  <a:pt x="761" y="887"/>
                </a:cubicBezTo>
                <a:cubicBezTo>
                  <a:pt x="773" y="902"/>
                  <a:pt x="790" y="909"/>
                  <a:pt x="810" y="909"/>
                </a:cubicBezTo>
                <a:cubicBezTo>
                  <a:pt x="832" y="909"/>
                  <a:pt x="849" y="902"/>
                  <a:pt x="861" y="888"/>
                </a:cubicBezTo>
                <a:cubicBezTo>
                  <a:pt x="874" y="873"/>
                  <a:pt x="880" y="853"/>
                  <a:pt x="880" y="828"/>
                </a:cubicBezTo>
                <a:cubicBezTo>
                  <a:pt x="880" y="801"/>
                  <a:pt x="874" y="781"/>
                  <a:pt x="862" y="767"/>
                </a:cubicBezTo>
                <a:cubicBezTo>
                  <a:pt x="850" y="752"/>
                  <a:pt x="833" y="745"/>
                  <a:pt x="812" y="745"/>
                </a:cubicBezTo>
                <a:cubicBezTo>
                  <a:pt x="791" y="745"/>
                  <a:pt x="774" y="753"/>
                  <a:pt x="761" y="768"/>
                </a:cubicBezTo>
                <a:cubicBezTo>
                  <a:pt x="748" y="783"/>
                  <a:pt x="742" y="803"/>
                  <a:pt x="742" y="827"/>
                </a:cubicBezTo>
                <a:close/>
                <a:moveTo>
                  <a:pt x="1101" y="915"/>
                </a:moveTo>
                <a:cubicBezTo>
                  <a:pt x="1081" y="927"/>
                  <a:pt x="1058" y="932"/>
                  <a:pt x="1032" y="932"/>
                </a:cubicBezTo>
                <a:cubicBezTo>
                  <a:pt x="1003" y="932"/>
                  <a:pt x="979" y="923"/>
                  <a:pt x="961" y="905"/>
                </a:cubicBezTo>
                <a:cubicBezTo>
                  <a:pt x="943" y="886"/>
                  <a:pt x="934" y="861"/>
                  <a:pt x="934" y="830"/>
                </a:cubicBezTo>
                <a:cubicBezTo>
                  <a:pt x="934" y="798"/>
                  <a:pt x="944" y="772"/>
                  <a:pt x="964" y="752"/>
                </a:cubicBezTo>
                <a:cubicBezTo>
                  <a:pt x="984" y="732"/>
                  <a:pt x="1009" y="722"/>
                  <a:pt x="1041" y="722"/>
                </a:cubicBezTo>
                <a:cubicBezTo>
                  <a:pt x="1063" y="722"/>
                  <a:pt x="1081" y="725"/>
                  <a:pt x="1097" y="732"/>
                </a:cubicBezTo>
                <a:lnTo>
                  <a:pt x="1097" y="761"/>
                </a:lnTo>
                <a:cubicBezTo>
                  <a:pt x="1080" y="750"/>
                  <a:pt x="1061" y="745"/>
                  <a:pt x="1038" y="745"/>
                </a:cubicBezTo>
                <a:cubicBezTo>
                  <a:pt x="1016" y="745"/>
                  <a:pt x="998" y="753"/>
                  <a:pt x="983" y="768"/>
                </a:cubicBezTo>
                <a:cubicBezTo>
                  <a:pt x="969" y="783"/>
                  <a:pt x="962" y="803"/>
                  <a:pt x="962" y="828"/>
                </a:cubicBezTo>
                <a:cubicBezTo>
                  <a:pt x="962" y="854"/>
                  <a:pt x="968" y="874"/>
                  <a:pt x="982" y="888"/>
                </a:cubicBezTo>
                <a:cubicBezTo>
                  <a:pt x="995" y="902"/>
                  <a:pt x="1013" y="909"/>
                  <a:pt x="1035" y="909"/>
                </a:cubicBezTo>
                <a:cubicBezTo>
                  <a:pt x="1051" y="909"/>
                  <a:pt x="1064" y="906"/>
                  <a:pt x="1075" y="900"/>
                </a:cubicBezTo>
                <a:lnTo>
                  <a:pt x="1075" y="845"/>
                </a:lnTo>
                <a:lnTo>
                  <a:pt x="1031" y="845"/>
                </a:lnTo>
                <a:lnTo>
                  <a:pt x="1031" y="822"/>
                </a:lnTo>
                <a:lnTo>
                  <a:pt x="1101" y="822"/>
                </a:lnTo>
                <a:lnTo>
                  <a:pt x="1101" y="915"/>
                </a:lnTo>
                <a:close/>
                <a:moveTo>
                  <a:pt x="1135" y="829"/>
                </a:moveTo>
                <a:cubicBezTo>
                  <a:pt x="1135" y="797"/>
                  <a:pt x="1143" y="770"/>
                  <a:pt x="1161" y="751"/>
                </a:cubicBezTo>
                <a:cubicBezTo>
                  <a:pt x="1179" y="731"/>
                  <a:pt x="1203" y="722"/>
                  <a:pt x="1234" y="722"/>
                </a:cubicBezTo>
                <a:cubicBezTo>
                  <a:pt x="1262" y="722"/>
                  <a:pt x="1285" y="731"/>
                  <a:pt x="1302" y="750"/>
                </a:cubicBezTo>
                <a:cubicBezTo>
                  <a:pt x="1320" y="769"/>
                  <a:pt x="1328" y="794"/>
                  <a:pt x="1328" y="825"/>
                </a:cubicBezTo>
                <a:cubicBezTo>
                  <a:pt x="1328" y="858"/>
                  <a:pt x="1319" y="884"/>
                  <a:pt x="1302" y="903"/>
                </a:cubicBezTo>
                <a:cubicBezTo>
                  <a:pt x="1284" y="923"/>
                  <a:pt x="1260" y="932"/>
                  <a:pt x="1230" y="932"/>
                </a:cubicBezTo>
                <a:cubicBezTo>
                  <a:pt x="1201" y="932"/>
                  <a:pt x="1178" y="923"/>
                  <a:pt x="1161" y="904"/>
                </a:cubicBezTo>
                <a:cubicBezTo>
                  <a:pt x="1143" y="885"/>
                  <a:pt x="1135" y="860"/>
                  <a:pt x="1135" y="829"/>
                </a:cubicBezTo>
                <a:close/>
                <a:moveTo>
                  <a:pt x="1162" y="827"/>
                </a:moveTo>
                <a:cubicBezTo>
                  <a:pt x="1162" y="852"/>
                  <a:pt x="1169" y="872"/>
                  <a:pt x="1181" y="887"/>
                </a:cubicBezTo>
                <a:cubicBezTo>
                  <a:pt x="1194" y="902"/>
                  <a:pt x="1210" y="909"/>
                  <a:pt x="1230" y="909"/>
                </a:cubicBezTo>
                <a:cubicBezTo>
                  <a:pt x="1252" y="909"/>
                  <a:pt x="1269" y="902"/>
                  <a:pt x="1282" y="888"/>
                </a:cubicBezTo>
                <a:cubicBezTo>
                  <a:pt x="1294" y="873"/>
                  <a:pt x="1300" y="853"/>
                  <a:pt x="1300" y="828"/>
                </a:cubicBezTo>
                <a:cubicBezTo>
                  <a:pt x="1300" y="801"/>
                  <a:pt x="1294" y="781"/>
                  <a:pt x="1282" y="767"/>
                </a:cubicBezTo>
                <a:cubicBezTo>
                  <a:pt x="1270" y="752"/>
                  <a:pt x="1253" y="745"/>
                  <a:pt x="1232" y="745"/>
                </a:cubicBezTo>
                <a:cubicBezTo>
                  <a:pt x="1211" y="745"/>
                  <a:pt x="1195" y="753"/>
                  <a:pt x="1182" y="768"/>
                </a:cubicBezTo>
                <a:cubicBezTo>
                  <a:pt x="1169" y="783"/>
                  <a:pt x="1162" y="803"/>
                  <a:pt x="1162" y="827"/>
                </a:cubicBezTo>
                <a:close/>
                <a:moveTo>
                  <a:pt x="1376" y="785"/>
                </a:moveTo>
                <a:lnTo>
                  <a:pt x="1492" y="785"/>
                </a:lnTo>
                <a:lnTo>
                  <a:pt x="1492" y="889"/>
                </a:lnTo>
                <a:lnTo>
                  <a:pt x="1396" y="889"/>
                </a:lnTo>
                <a:lnTo>
                  <a:pt x="1396" y="908"/>
                </a:lnTo>
                <a:lnTo>
                  <a:pt x="1376" y="908"/>
                </a:lnTo>
                <a:lnTo>
                  <a:pt x="1376" y="785"/>
                </a:lnTo>
                <a:close/>
                <a:moveTo>
                  <a:pt x="1346" y="726"/>
                </a:moveTo>
                <a:lnTo>
                  <a:pt x="1607" y="726"/>
                </a:lnTo>
                <a:lnTo>
                  <a:pt x="1607" y="746"/>
                </a:lnTo>
                <a:lnTo>
                  <a:pt x="1563" y="746"/>
                </a:lnTo>
                <a:lnTo>
                  <a:pt x="1563" y="925"/>
                </a:lnTo>
                <a:cubicBezTo>
                  <a:pt x="1563" y="948"/>
                  <a:pt x="1551" y="960"/>
                  <a:pt x="1528" y="961"/>
                </a:cubicBezTo>
                <a:cubicBezTo>
                  <a:pt x="1512" y="961"/>
                  <a:pt x="1496" y="960"/>
                  <a:pt x="1480" y="960"/>
                </a:cubicBezTo>
                <a:cubicBezTo>
                  <a:pt x="1479" y="952"/>
                  <a:pt x="1478" y="944"/>
                  <a:pt x="1476" y="936"/>
                </a:cubicBezTo>
                <a:cubicBezTo>
                  <a:pt x="1496" y="938"/>
                  <a:pt x="1511" y="938"/>
                  <a:pt x="1521" y="938"/>
                </a:cubicBezTo>
                <a:cubicBezTo>
                  <a:pt x="1534" y="938"/>
                  <a:pt x="1541" y="931"/>
                  <a:pt x="1541" y="917"/>
                </a:cubicBezTo>
                <a:lnTo>
                  <a:pt x="1541" y="746"/>
                </a:lnTo>
                <a:lnTo>
                  <a:pt x="1346" y="746"/>
                </a:lnTo>
                <a:lnTo>
                  <a:pt x="1346" y="726"/>
                </a:lnTo>
                <a:close/>
                <a:moveTo>
                  <a:pt x="1471" y="804"/>
                </a:moveTo>
                <a:lnTo>
                  <a:pt x="1396" y="804"/>
                </a:lnTo>
                <a:lnTo>
                  <a:pt x="1396" y="871"/>
                </a:lnTo>
                <a:lnTo>
                  <a:pt x="1471" y="871"/>
                </a:lnTo>
                <a:lnTo>
                  <a:pt x="1471" y="804"/>
                </a:lnTo>
                <a:close/>
                <a:moveTo>
                  <a:pt x="1718" y="716"/>
                </a:moveTo>
                <a:lnTo>
                  <a:pt x="1778" y="716"/>
                </a:lnTo>
                <a:lnTo>
                  <a:pt x="1778" y="818"/>
                </a:lnTo>
                <a:lnTo>
                  <a:pt x="1798" y="818"/>
                </a:lnTo>
                <a:lnTo>
                  <a:pt x="1798" y="834"/>
                </a:lnTo>
                <a:lnTo>
                  <a:pt x="1778" y="834"/>
                </a:lnTo>
                <a:lnTo>
                  <a:pt x="1778" y="935"/>
                </a:lnTo>
                <a:cubicBezTo>
                  <a:pt x="1778" y="952"/>
                  <a:pt x="1771" y="960"/>
                  <a:pt x="1757" y="960"/>
                </a:cubicBezTo>
                <a:cubicBezTo>
                  <a:pt x="1750" y="960"/>
                  <a:pt x="1743" y="960"/>
                  <a:pt x="1734" y="959"/>
                </a:cubicBezTo>
                <a:cubicBezTo>
                  <a:pt x="1734" y="953"/>
                  <a:pt x="1733" y="947"/>
                  <a:pt x="1731" y="941"/>
                </a:cubicBezTo>
                <a:cubicBezTo>
                  <a:pt x="1738" y="942"/>
                  <a:pt x="1745" y="943"/>
                  <a:pt x="1751" y="943"/>
                </a:cubicBezTo>
                <a:cubicBezTo>
                  <a:pt x="1758" y="943"/>
                  <a:pt x="1761" y="939"/>
                  <a:pt x="1761" y="931"/>
                </a:cubicBezTo>
                <a:lnTo>
                  <a:pt x="1761" y="834"/>
                </a:lnTo>
                <a:lnTo>
                  <a:pt x="1735" y="834"/>
                </a:lnTo>
                <a:lnTo>
                  <a:pt x="1735" y="861"/>
                </a:lnTo>
                <a:cubicBezTo>
                  <a:pt x="1735" y="905"/>
                  <a:pt x="1727" y="940"/>
                  <a:pt x="1711" y="964"/>
                </a:cubicBezTo>
                <a:cubicBezTo>
                  <a:pt x="1706" y="958"/>
                  <a:pt x="1701" y="953"/>
                  <a:pt x="1697" y="950"/>
                </a:cubicBezTo>
                <a:cubicBezTo>
                  <a:pt x="1711" y="929"/>
                  <a:pt x="1718" y="900"/>
                  <a:pt x="1718" y="861"/>
                </a:cubicBezTo>
                <a:lnTo>
                  <a:pt x="1718" y="834"/>
                </a:lnTo>
                <a:lnTo>
                  <a:pt x="1696" y="834"/>
                </a:lnTo>
                <a:lnTo>
                  <a:pt x="1696" y="928"/>
                </a:lnTo>
                <a:cubicBezTo>
                  <a:pt x="1696" y="945"/>
                  <a:pt x="1689" y="953"/>
                  <a:pt x="1674" y="953"/>
                </a:cubicBezTo>
                <a:cubicBezTo>
                  <a:pt x="1668" y="953"/>
                  <a:pt x="1662" y="953"/>
                  <a:pt x="1655" y="953"/>
                </a:cubicBezTo>
                <a:cubicBezTo>
                  <a:pt x="1654" y="947"/>
                  <a:pt x="1653" y="940"/>
                  <a:pt x="1651" y="934"/>
                </a:cubicBezTo>
                <a:cubicBezTo>
                  <a:pt x="1659" y="936"/>
                  <a:pt x="1665" y="936"/>
                  <a:pt x="1670" y="936"/>
                </a:cubicBezTo>
                <a:cubicBezTo>
                  <a:pt x="1676" y="936"/>
                  <a:pt x="1679" y="933"/>
                  <a:pt x="1679" y="925"/>
                </a:cubicBezTo>
                <a:lnTo>
                  <a:pt x="1679" y="834"/>
                </a:lnTo>
                <a:lnTo>
                  <a:pt x="1653" y="834"/>
                </a:lnTo>
                <a:lnTo>
                  <a:pt x="1653" y="865"/>
                </a:lnTo>
                <a:cubicBezTo>
                  <a:pt x="1653" y="905"/>
                  <a:pt x="1644" y="938"/>
                  <a:pt x="1628" y="964"/>
                </a:cubicBezTo>
                <a:cubicBezTo>
                  <a:pt x="1623" y="958"/>
                  <a:pt x="1618" y="953"/>
                  <a:pt x="1614" y="949"/>
                </a:cubicBezTo>
                <a:cubicBezTo>
                  <a:pt x="1629" y="927"/>
                  <a:pt x="1636" y="898"/>
                  <a:pt x="1636" y="860"/>
                </a:cubicBezTo>
                <a:lnTo>
                  <a:pt x="1636" y="834"/>
                </a:lnTo>
                <a:lnTo>
                  <a:pt x="1614" y="834"/>
                </a:lnTo>
                <a:lnTo>
                  <a:pt x="1614" y="818"/>
                </a:lnTo>
                <a:lnTo>
                  <a:pt x="1636" y="818"/>
                </a:lnTo>
                <a:lnTo>
                  <a:pt x="1636" y="717"/>
                </a:lnTo>
                <a:lnTo>
                  <a:pt x="1696" y="717"/>
                </a:lnTo>
                <a:lnTo>
                  <a:pt x="1696" y="818"/>
                </a:lnTo>
                <a:lnTo>
                  <a:pt x="1718" y="818"/>
                </a:lnTo>
                <a:lnTo>
                  <a:pt x="1718" y="716"/>
                </a:lnTo>
                <a:close/>
                <a:moveTo>
                  <a:pt x="1844" y="706"/>
                </a:moveTo>
                <a:lnTo>
                  <a:pt x="1863" y="706"/>
                </a:lnTo>
                <a:lnTo>
                  <a:pt x="1863" y="932"/>
                </a:lnTo>
                <a:cubicBezTo>
                  <a:pt x="1863" y="951"/>
                  <a:pt x="1855" y="960"/>
                  <a:pt x="1838" y="960"/>
                </a:cubicBezTo>
                <a:cubicBezTo>
                  <a:pt x="1828" y="960"/>
                  <a:pt x="1816" y="960"/>
                  <a:pt x="1803" y="960"/>
                </a:cubicBezTo>
                <a:cubicBezTo>
                  <a:pt x="1802" y="952"/>
                  <a:pt x="1801" y="945"/>
                  <a:pt x="1799" y="938"/>
                </a:cubicBezTo>
                <a:cubicBezTo>
                  <a:pt x="1812" y="939"/>
                  <a:pt x="1822" y="940"/>
                  <a:pt x="1830" y="940"/>
                </a:cubicBezTo>
                <a:cubicBezTo>
                  <a:pt x="1839" y="940"/>
                  <a:pt x="1844" y="935"/>
                  <a:pt x="1844" y="926"/>
                </a:cubicBezTo>
                <a:lnTo>
                  <a:pt x="1844" y="706"/>
                </a:lnTo>
                <a:close/>
                <a:moveTo>
                  <a:pt x="1822" y="902"/>
                </a:moveTo>
                <a:lnTo>
                  <a:pt x="1803" y="902"/>
                </a:lnTo>
                <a:lnTo>
                  <a:pt x="1803" y="725"/>
                </a:lnTo>
                <a:lnTo>
                  <a:pt x="1822" y="725"/>
                </a:lnTo>
                <a:lnTo>
                  <a:pt x="1822" y="902"/>
                </a:lnTo>
                <a:close/>
                <a:moveTo>
                  <a:pt x="1761" y="733"/>
                </a:moveTo>
                <a:lnTo>
                  <a:pt x="1735" y="733"/>
                </a:lnTo>
                <a:lnTo>
                  <a:pt x="1735" y="818"/>
                </a:lnTo>
                <a:lnTo>
                  <a:pt x="1761" y="818"/>
                </a:lnTo>
                <a:lnTo>
                  <a:pt x="1761" y="733"/>
                </a:lnTo>
                <a:close/>
                <a:moveTo>
                  <a:pt x="1679" y="733"/>
                </a:moveTo>
                <a:lnTo>
                  <a:pt x="1653" y="733"/>
                </a:lnTo>
                <a:lnTo>
                  <a:pt x="1653" y="818"/>
                </a:lnTo>
                <a:lnTo>
                  <a:pt x="1679" y="818"/>
                </a:lnTo>
                <a:lnTo>
                  <a:pt x="1679" y="733"/>
                </a:lnTo>
                <a:close/>
                <a:moveTo>
                  <a:pt x="1979" y="847"/>
                </a:moveTo>
                <a:lnTo>
                  <a:pt x="2045" y="847"/>
                </a:lnTo>
                <a:lnTo>
                  <a:pt x="2045" y="814"/>
                </a:lnTo>
                <a:lnTo>
                  <a:pt x="1996" y="814"/>
                </a:lnTo>
                <a:lnTo>
                  <a:pt x="1996" y="801"/>
                </a:lnTo>
                <a:cubicBezTo>
                  <a:pt x="1990" y="807"/>
                  <a:pt x="1983" y="812"/>
                  <a:pt x="1977" y="817"/>
                </a:cubicBezTo>
                <a:cubicBezTo>
                  <a:pt x="1973" y="811"/>
                  <a:pt x="1969" y="805"/>
                  <a:pt x="1964" y="799"/>
                </a:cubicBezTo>
                <a:cubicBezTo>
                  <a:pt x="2001" y="774"/>
                  <a:pt x="2029" y="744"/>
                  <a:pt x="2048" y="710"/>
                </a:cubicBezTo>
                <a:lnTo>
                  <a:pt x="2069" y="710"/>
                </a:lnTo>
                <a:lnTo>
                  <a:pt x="2066" y="718"/>
                </a:lnTo>
                <a:cubicBezTo>
                  <a:pt x="2084" y="749"/>
                  <a:pt x="2112" y="774"/>
                  <a:pt x="2150" y="791"/>
                </a:cubicBezTo>
                <a:cubicBezTo>
                  <a:pt x="2145" y="800"/>
                  <a:pt x="2141" y="807"/>
                  <a:pt x="2138" y="813"/>
                </a:cubicBezTo>
                <a:cubicBezTo>
                  <a:pt x="2102" y="792"/>
                  <a:pt x="2075" y="766"/>
                  <a:pt x="2055" y="736"/>
                </a:cubicBezTo>
                <a:cubicBezTo>
                  <a:pt x="2040" y="759"/>
                  <a:pt x="2022" y="779"/>
                  <a:pt x="2003" y="796"/>
                </a:cubicBezTo>
                <a:lnTo>
                  <a:pt x="2111" y="796"/>
                </a:lnTo>
                <a:lnTo>
                  <a:pt x="2111" y="814"/>
                </a:lnTo>
                <a:lnTo>
                  <a:pt x="2065" y="814"/>
                </a:lnTo>
                <a:lnTo>
                  <a:pt x="2065" y="847"/>
                </a:lnTo>
                <a:lnTo>
                  <a:pt x="2136" y="847"/>
                </a:lnTo>
                <a:lnTo>
                  <a:pt x="2136" y="866"/>
                </a:lnTo>
                <a:lnTo>
                  <a:pt x="2065" y="866"/>
                </a:lnTo>
                <a:lnTo>
                  <a:pt x="2065" y="931"/>
                </a:lnTo>
                <a:cubicBezTo>
                  <a:pt x="2065" y="951"/>
                  <a:pt x="2056" y="961"/>
                  <a:pt x="2037" y="961"/>
                </a:cubicBezTo>
                <a:cubicBezTo>
                  <a:pt x="2030" y="961"/>
                  <a:pt x="2020" y="961"/>
                  <a:pt x="2007" y="961"/>
                </a:cubicBezTo>
                <a:cubicBezTo>
                  <a:pt x="2007" y="955"/>
                  <a:pt x="2005" y="948"/>
                  <a:pt x="2004" y="939"/>
                </a:cubicBezTo>
                <a:cubicBezTo>
                  <a:pt x="2013" y="941"/>
                  <a:pt x="2022" y="941"/>
                  <a:pt x="2031" y="941"/>
                </a:cubicBezTo>
                <a:cubicBezTo>
                  <a:pt x="2041" y="941"/>
                  <a:pt x="2045" y="936"/>
                  <a:pt x="2045" y="927"/>
                </a:cubicBezTo>
                <a:lnTo>
                  <a:pt x="2045" y="866"/>
                </a:lnTo>
                <a:lnTo>
                  <a:pt x="1979" y="866"/>
                </a:lnTo>
                <a:lnTo>
                  <a:pt x="1979" y="847"/>
                </a:lnTo>
                <a:close/>
                <a:moveTo>
                  <a:pt x="1973" y="854"/>
                </a:moveTo>
                <a:cubicBezTo>
                  <a:pt x="1978" y="887"/>
                  <a:pt x="1970" y="906"/>
                  <a:pt x="1949" y="910"/>
                </a:cubicBezTo>
                <a:cubicBezTo>
                  <a:pt x="1942" y="911"/>
                  <a:pt x="1934" y="911"/>
                  <a:pt x="1923" y="910"/>
                </a:cubicBezTo>
                <a:cubicBezTo>
                  <a:pt x="1922" y="903"/>
                  <a:pt x="1920" y="895"/>
                  <a:pt x="1917" y="888"/>
                </a:cubicBezTo>
                <a:cubicBezTo>
                  <a:pt x="1926" y="890"/>
                  <a:pt x="1933" y="891"/>
                  <a:pt x="1941" y="890"/>
                </a:cubicBezTo>
                <a:cubicBezTo>
                  <a:pt x="1953" y="889"/>
                  <a:pt x="1957" y="877"/>
                  <a:pt x="1952" y="854"/>
                </a:cubicBezTo>
                <a:cubicBezTo>
                  <a:pt x="1950" y="842"/>
                  <a:pt x="1943" y="827"/>
                  <a:pt x="1930" y="810"/>
                </a:cubicBezTo>
                <a:cubicBezTo>
                  <a:pt x="1936" y="787"/>
                  <a:pt x="1943" y="763"/>
                  <a:pt x="1951" y="737"/>
                </a:cubicBezTo>
                <a:lnTo>
                  <a:pt x="1917" y="737"/>
                </a:lnTo>
                <a:lnTo>
                  <a:pt x="1917" y="965"/>
                </a:lnTo>
                <a:lnTo>
                  <a:pt x="1898" y="965"/>
                </a:lnTo>
                <a:lnTo>
                  <a:pt x="1898" y="719"/>
                </a:lnTo>
                <a:lnTo>
                  <a:pt x="1972" y="719"/>
                </a:lnTo>
                <a:lnTo>
                  <a:pt x="1972" y="737"/>
                </a:lnTo>
                <a:cubicBezTo>
                  <a:pt x="1964" y="763"/>
                  <a:pt x="1956" y="787"/>
                  <a:pt x="1950" y="806"/>
                </a:cubicBezTo>
                <a:cubicBezTo>
                  <a:pt x="1963" y="825"/>
                  <a:pt x="1971" y="840"/>
                  <a:pt x="1973" y="854"/>
                </a:cubicBezTo>
                <a:close/>
                <a:moveTo>
                  <a:pt x="2082" y="893"/>
                </a:moveTo>
                <a:lnTo>
                  <a:pt x="2096" y="880"/>
                </a:lnTo>
                <a:cubicBezTo>
                  <a:pt x="2112" y="896"/>
                  <a:pt x="2128" y="913"/>
                  <a:pt x="2145" y="931"/>
                </a:cubicBezTo>
                <a:lnTo>
                  <a:pt x="2129" y="946"/>
                </a:lnTo>
                <a:cubicBezTo>
                  <a:pt x="2111" y="925"/>
                  <a:pt x="2095" y="907"/>
                  <a:pt x="2082" y="893"/>
                </a:cubicBezTo>
                <a:close/>
                <a:moveTo>
                  <a:pt x="2001" y="878"/>
                </a:moveTo>
                <a:lnTo>
                  <a:pt x="2019" y="888"/>
                </a:lnTo>
                <a:cubicBezTo>
                  <a:pt x="2006" y="911"/>
                  <a:pt x="1993" y="932"/>
                  <a:pt x="1979" y="951"/>
                </a:cubicBezTo>
                <a:cubicBezTo>
                  <a:pt x="1974" y="947"/>
                  <a:pt x="1968" y="943"/>
                  <a:pt x="1962" y="938"/>
                </a:cubicBezTo>
                <a:cubicBezTo>
                  <a:pt x="1976" y="922"/>
                  <a:pt x="1989" y="901"/>
                  <a:pt x="2001" y="878"/>
                </a:cubicBezTo>
                <a:close/>
                <a:moveTo>
                  <a:pt x="170" y="10"/>
                </a:moveTo>
                <a:lnTo>
                  <a:pt x="170" y="537"/>
                </a:lnTo>
                <a:lnTo>
                  <a:pt x="410" y="537"/>
                </a:lnTo>
                <a:lnTo>
                  <a:pt x="410" y="595"/>
                </a:lnTo>
                <a:lnTo>
                  <a:pt x="0" y="595"/>
                </a:lnTo>
                <a:lnTo>
                  <a:pt x="0" y="10"/>
                </a:lnTo>
                <a:lnTo>
                  <a:pt x="170" y="10"/>
                </a:lnTo>
                <a:close/>
                <a:moveTo>
                  <a:pt x="738" y="0"/>
                </a:moveTo>
                <a:cubicBezTo>
                  <a:pt x="908" y="0"/>
                  <a:pt x="993" y="101"/>
                  <a:pt x="993" y="303"/>
                </a:cubicBezTo>
                <a:cubicBezTo>
                  <a:pt x="993" y="504"/>
                  <a:pt x="907" y="605"/>
                  <a:pt x="733" y="605"/>
                </a:cubicBezTo>
                <a:cubicBezTo>
                  <a:pt x="560" y="605"/>
                  <a:pt x="473" y="502"/>
                  <a:pt x="473" y="296"/>
                </a:cubicBezTo>
                <a:cubicBezTo>
                  <a:pt x="473" y="99"/>
                  <a:pt x="561" y="0"/>
                  <a:pt x="738" y="0"/>
                </a:cubicBezTo>
                <a:close/>
                <a:moveTo>
                  <a:pt x="733" y="47"/>
                </a:moveTo>
                <a:cubicBezTo>
                  <a:pt x="701" y="47"/>
                  <a:pt x="680" y="64"/>
                  <a:pt x="668" y="100"/>
                </a:cubicBezTo>
                <a:cubicBezTo>
                  <a:pt x="657" y="135"/>
                  <a:pt x="651" y="203"/>
                  <a:pt x="651" y="303"/>
                </a:cubicBezTo>
                <a:cubicBezTo>
                  <a:pt x="651" y="403"/>
                  <a:pt x="657" y="470"/>
                  <a:pt x="668" y="505"/>
                </a:cubicBezTo>
                <a:cubicBezTo>
                  <a:pt x="680" y="541"/>
                  <a:pt x="701" y="558"/>
                  <a:pt x="733" y="558"/>
                </a:cubicBezTo>
                <a:cubicBezTo>
                  <a:pt x="765" y="558"/>
                  <a:pt x="787" y="541"/>
                  <a:pt x="798" y="505"/>
                </a:cubicBezTo>
                <a:cubicBezTo>
                  <a:pt x="809" y="470"/>
                  <a:pt x="815" y="403"/>
                  <a:pt x="815" y="303"/>
                </a:cubicBezTo>
                <a:cubicBezTo>
                  <a:pt x="815" y="203"/>
                  <a:pt x="809" y="135"/>
                  <a:pt x="798" y="100"/>
                </a:cubicBezTo>
                <a:cubicBezTo>
                  <a:pt x="787" y="64"/>
                  <a:pt x="765" y="47"/>
                  <a:pt x="733" y="47"/>
                </a:cubicBezTo>
                <a:close/>
                <a:moveTo>
                  <a:pt x="1350" y="279"/>
                </a:moveTo>
                <a:lnTo>
                  <a:pt x="1591" y="279"/>
                </a:lnTo>
                <a:lnTo>
                  <a:pt x="1591" y="595"/>
                </a:lnTo>
                <a:lnTo>
                  <a:pt x="1537" y="595"/>
                </a:lnTo>
                <a:lnTo>
                  <a:pt x="1518" y="555"/>
                </a:lnTo>
                <a:cubicBezTo>
                  <a:pt x="1471" y="588"/>
                  <a:pt x="1421" y="605"/>
                  <a:pt x="1369" y="605"/>
                </a:cubicBezTo>
                <a:cubicBezTo>
                  <a:pt x="1282" y="605"/>
                  <a:pt x="1215" y="579"/>
                  <a:pt x="1167" y="527"/>
                </a:cubicBezTo>
                <a:cubicBezTo>
                  <a:pt x="1119" y="475"/>
                  <a:pt x="1095" y="402"/>
                  <a:pt x="1095" y="308"/>
                </a:cubicBezTo>
                <a:cubicBezTo>
                  <a:pt x="1095" y="216"/>
                  <a:pt x="1121" y="142"/>
                  <a:pt x="1171" y="86"/>
                </a:cubicBezTo>
                <a:cubicBezTo>
                  <a:pt x="1222" y="29"/>
                  <a:pt x="1288" y="1"/>
                  <a:pt x="1370" y="1"/>
                </a:cubicBezTo>
                <a:cubicBezTo>
                  <a:pt x="1478" y="1"/>
                  <a:pt x="1544" y="56"/>
                  <a:pt x="1568" y="166"/>
                </a:cubicBezTo>
                <a:lnTo>
                  <a:pt x="1488" y="202"/>
                </a:lnTo>
                <a:lnTo>
                  <a:pt x="1488" y="188"/>
                </a:lnTo>
                <a:lnTo>
                  <a:pt x="1487" y="156"/>
                </a:lnTo>
                <a:cubicBezTo>
                  <a:pt x="1481" y="88"/>
                  <a:pt x="1449" y="53"/>
                  <a:pt x="1391" y="53"/>
                </a:cubicBezTo>
                <a:cubicBezTo>
                  <a:pt x="1348" y="53"/>
                  <a:pt x="1319" y="71"/>
                  <a:pt x="1303" y="108"/>
                </a:cubicBezTo>
                <a:cubicBezTo>
                  <a:pt x="1287" y="145"/>
                  <a:pt x="1280" y="213"/>
                  <a:pt x="1280" y="312"/>
                </a:cubicBezTo>
                <a:cubicBezTo>
                  <a:pt x="1280" y="406"/>
                  <a:pt x="1286" y="469"/>
                  <a:pt x="1299" y="502"/>
                </a:cubicBezTo>
                <a:cubicBezTo>
                  <a:pt x="1311" y="536"/>
                  <a:pt x="1336" y="552"/>
                  <a:pt x="1371" y="552"/>
                </a:cubicBezTo>
                <a:cubicBezTo>
                  <a:pt x="1413" y="552"/>
                  <a:pt x="1434" y="529"/>
                  <a:pt x="1434" y="482"/>
                </a:cubicBezTo>
                <a:lnTo>
                  <a:pt x="1434" y="338"/>
                </a:lnTo>
                <a:lnTo>
                  <a:pt x="1350" y="338"/>
                </a:lnTo>
                <a:lnTo>
                  <a:pt x="1350" y="279"/>
                </a:lnTo>
                <a:close/>
                <a:moveTo>
                  <a:pt x="1966" y="0"/>
                </a:moveTo>
                <a:cubicBezTo>
                  <a:pt x="2136" y="0"/>
                  <a:pt x="2221" y="101"/>
                  <a:pt x="2221" y="303"/>
                </a:cubicBezTo>
                <a:cubicBezTo>
                  <a:pt x="2221" y="504"/>
                  <a:pt x="2135" y="605"/>
                  <a:pt x="1961" y="605"/>
                </a:cubicBezTo>
                <a:cubicBezTo>
                  <a:pt x="1788" y="605"/>
                  <a:pt x="1701" y="502"/>
                  <a:pt x="1701" y="296"/>
                </a:cubicBezTo>
                <a:cubicBezTo>
                  <a:pt x="1701" y="99"/>
                  <a:pt x="1789" y="0"/>
                  <a:pt x="1966" y="0"/>
                </a:cubicBezTo>
                <a:close/>
                <a:moveTo>
                  <a:pt x="1961" y="47"/>
                </a:moveTo>
                <a:cubicBezTo>
                  <a:pt x="1929" y="47"/>
                  <a:pt x="1908" y="64"/>
                  <a:pt x="1896" y="100"/>
                </a:cubicBezTo>
                <a:cubicBezTo>
                  <a:pt x="1885" y="135"/>
                  <a:pt x="1879" y="203"/>
                  <a:pt x="1879" y="303"/>
                </a:cubicBezTo>
                <a:cubicBezTo>
                  <a:pt x="1879" y="403"/>
                  <a:pt x="1885" y="470"/>
                  <a:pt x="1896" y="505"/>
                </a:cubicBezTo>
                <a:cubicBezTo>
                  <a:pt x="1908" y="541"/>
                  <a:pt x="1929" y="558"/>
                  <a:pt x="1961" y="558"/>
                </a:cubicBezTo>
                <a:cubicBezTo>
                  <a:pt x="1993" y="558"/>
                  <a:pt x="2015" y="541"/>
                  <a:pt x="2026" y="505"/>
                </a:cubicBezTo>
                <a:cubicBezTo>
                  <a:pt x="2037" y="470"/>
                  <a:pt x="2043" y="403"/>
                  <a:pt x="2043" y="303"/>
                </a:cubicBezTo>
                <a:cubicBezTo>
                  <a:pt x="2043" y="203"/>
                  <a:pt x="2037" y="135"/>
                  <a:pt x="2026" y="100"/>
                </a:cubicBezTo>
                <a:cubicBezTo>
                  <a:pt x="2015" y="64"/>
                  <a:pt x="1993" y="47"/>
                  <a:pt x="1961" y="47"/>
                </a:cubicBezTo>
                <a:close/>
              </a:path>
            </a:pathLst>
          </a:custGeom>
          <a:solidFill>
            <a:srgbClr val="FF6699"/>
          </a:solidFill>
          <a:ln>
            <a:noFill/>
          </a:ln>
        </p:spPr>
        <p:txBody>
          <a:bodyPr/>
          <a:lstStyle/>
          <a:p>
            <a:endParaRPr lang="zh-CN" altLang="en-US">
              <a:solidFill>
                <a:srgbClr val="FF6699"/>
              </a:solidFill>
            </a:endParaRPr>
          </a:p>
        </p:txBody>
      </p:sp>
      <p:sp>
        <p:nvSpPr>
          <p:cNvPr id="27" name="Rectangle 4"/>
          <p:cNvSpPr txBox="1">
            <a:spLocks noChangeArrowheads="1"/>
          </p:cNvSpPr>
          <p:nvPr/>
        </p:nvSpPr>
        <p:spPr bwMode="auto">
          <a:xfrm>
            <a:off x="280413" y="1543789"/>
            <a:ext cx="4579619"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医疗护理康复，</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简约设计，动态页面，实用易用</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335717" y="2031405"/>
            <a:ext cx="4139595" cy="869469"/>
          </a:xfrm>
          <a:prstGeom prst="rect">
            <a:avLst/>
          </a:prstGeom>
          <a:noFill/>
        </p:spPr>
        <p:txBody>
          <a:bodyPr wrap="none" lIns="68580" tIns="34290" rIns="68580" bIns="34290" rtlCol="0">
            <a:spAutoFit/>
          </a:bodyPr>
          <a:lstStyle/>
          <a:p>
            <a:r>
              <a:rPr lang="zh-CN" altLang="en-US" sz="5200" b="1" dirty="0" smtClean="0">
                <a:solidFill>
                  <a:srgbClr val="FF6699"/>
                </a:solidFill>
                <a:effectLst>
                  <a:outerShdw blurRad="38100" dist="38100" dir="2700000" algn="tl">
                    <a:srgbClr val="000000"/>
                  </a:outerShdw>
                </a:effectLst>
                <a:ea typeface="微软雅黑" panose="020B0503020204020204" pitchFamily="34" charset="-122"/>
              </a:rPr>
              <a:t>医疗卫生护理</a:t>
            </a:r>
            <a:endParaRPr lang="zh-CN" altLang="en-US" sz="5200" b="1" dirty="0">
              <a:solidFill>
                <a:srgbClr val="FF6699"/>
              </a:solidFill>
              <a:effectLst>
                <a:outerShdw blurRad="38100" dist="38100" dir="2700000" algn="tl">
                  <a:srgbClr val="000000"/>
                </a:outerShdw>
              </a:effectLst>
              <a:ea typeface="微软雅黑" panose="020B0503020204020204" pitchFamily="34" charset="-122"/>
            </a:endParaRPr>
          </a:p>
        </p:txBody>
      </p:sp>
      <p:sp>
        <p:nvSpPr>
          <p:cNvPr id="29" name="矩形 1"/>
          <p:cNvSpPr>
            <a:spLocks noChangeArrowheads="1"/>
          </p:cNvSpPr>
          <p:nvPr/>
        </p:nvSpPr>
        <p:spPr bwMode="auto">
          <a:xfrm>
            <a:off x="347086" y="2031405"/>
            <a:ext cx="4139595" cy="869469"/>
          </a:xfrm>
          <a:prstGeom prst="rect">
            <a:avLst/>
          </a:prstGeom>
          <a:noFill/>
        </p:spPr>
        <p:txBody>
          <a:bodyPr wrap="none" lIns="68580" tIns="34290" rIns="68580" bIns="34290" rtlCol="0">
            <a:spAutoFit/>
          </a:bodyPr>
          <a:lstStyle/>
          <a:p>
            <a:r>
              <a:rPr lang="zh-CN" altLang="en-US" sz="5200" b="1" dirty="0" smtClean="0">
                <a:solidFill>
                  <a:srgbClr val="FF6699"/>
                </a:solidFill>
                <a:ea typeface="微软雅黑" panose="020B0503020204020204" pitchFamily="34" charset="-122"/>
              </a:rPr>
              <a:t>医疗卫生护理</a:t>
            </a:r>
            <a:endParaRPr lang="en-US" altLang="zh-CN" sz="5200" b="1" dirty="0" smtClean="0">
              <a:solidFill>
                <a:srgbClr val="FF6699"/>
              </a:solidFill>
              <a:ea typeface="微软雅黑" panose="020B0503020204020204" pitchFamily="34" charset="-122"/>
            </a:endParaRPr>
          </a:p>
        </p:txBody>
      </p:sp>
      <p:grpSp>
        <p:nvGrpSpPr>
          <p:cNvPr id="30" name="组合 29"/>
          <p:cNvGrpSpPr/>
          <p:nvPr/>
        </p:nvGrpSpPr>
        <p:grpSpPr>
          <a:xfrm>
            <a:off x="464533" y="3111709"/>
            <a:ext cx="2105688" cy="358775"/>
            <a:chOff x="6697663" y="2962197"/>
            <a:chExt cx="2105688" cy="358775"/>
          </a:xfrm>
        </p:grpSpPr>
        <p:sp>
          <p:nvSpPr>
            <p:cNvPr id="31" name="Freeform 9"/>
            <p:cNvSpPr>
              <a:spLocks noEditPoints="1"/>
            </p:cNvSpPr>
            <p:nvPr/>
          </p:nvSpPr>
          <p:spPr bwMode="auto">
            <a:xfrm>
              <a:off x="6697663" y="3000094"/>
              <a:ext cx="281781" cy="282980"/>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FF6699"/>
            </a:solidFill>
            <a:ln>
              <a:noFill/>
            </a:ln>
          </p:spPr>
          <p:txBody>
            <a:bodyPr/>
            <a:lstStyle/>
            <a:p>
              <a:endParaRPr lang="zh-CN" altLang="en-US">
                <a:solidFill>
                  <a:schemeClr val="tx1">
                    <a:lumMod val="75000"/>
                    <a:lumOff val="25000"/>
                  </a:schemeClr>
                </a:solidFill>
              </a:endParaRPr>
            </a:p>
          </p:txBody>
        </p:sp>
        <p:sp>
          <p:nvSpPr>
            <p:cNvPr id="32" name="Rectangle 4"/>
            <p:cNvSpPr txBox="1">
              <a:spLocks noChangeArrowheads="1"/>
            </p:cNvSpPr>
            <p:nvPr/>
          </p:nvSpPr>
          <p:spPr bwMode="auto">
            <a:xfrm>
              <a:off x="6960790" y="2962197"/>
              <a:ext cx="1842561"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chemeClr val="tx1">
                      <a:lumMod val="75000"/>
                      <a:lumOff val="25000"/>
                    </a:schemeClr>
                  </a:solidFill>
                  <a:ea typeface="微软雅黑" panose="020B0503020204020204" pitchFamily="34" charset="-122"/>
                </a:rPr>
                <a:t>汇报人：情缘素材</a:t>
              </a:r>
              <a:endParaRPr lang="zh-CN" altLang="en-US" sz="1600" dirty="0">
                <a:solidFill>
                  <a:schemeClr val="tx1">
                    <a:lumMod val="75000"/>
                    <a:lumOff val="25000"/>
                  </a:schemeClr>
                </a:solidFill>
                <a:ea typeface="微软雅黑" panose="020B0503020204020204" pitchFamily="34" charset="-122"/>
              </a:endParaRPr>
            </a:p>
          </p:txBody>
        </p:sp>
      </p:grpSp>
      <p:pic>
        <p:nvPicPr>
          <p:cNvPr id="2" name="Valentine - A Little Story (小故事).mp3">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900608" y="1185807"/>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0" advTm="5842">
        <p14:flash/>
      </p:transition>
    </mc:Choice>
    <mc:Fallback>
      <p:transition spd="slow" advClick="0" advTm="58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2" presetClass="entr" presetSubtype="4"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1000"/>
                                        <p:tgtEl>
                                          <p:spTgt spid="5"/>
                                        </p:tgtEl>
                                      </p:cBhvr>
                                    </p:animEffect>
                                  </p:childTnLst>
                                </p:cTn>
                              </p:par>
                              <p:par>
                                <p:cTn id="10" presetID="20"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edge">
                                      <p:cBhvr>
                                        <p:cTn id="12" dur="2000"/>
                                        <p:tgtEl>
                                          <p:spTgt spid="16"/>
                                        </p:tgtEl>
                                      </p:cBhvr>
                                    </p:animEffect>
                                  </p:childTnLst>
                                </p:cTn>
                              </p:par>
                            </p:childTnLst>
                          </p:cTn>
                        </p:par>
                        <p:par>
                          <p:cTn id="13" fill="hold">
                            <p:stCondLst>
                              <p:cond delay="0"/>
                            </p:stCondLst>
                            <p:childTnLst>
                              <p:par>
                                <p:cTn id="14" presetID="2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3" presetClass="entr" presetSubtype="36"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strVal val="(6*min(max(#ppt_w*#ppt_h,.3),1)-7.4)/-.7*#ppt_w"/>
                                          </p:val>
                                        </p:tav>
                                        <p:tav tm="100000">
                                          <p:val>
                                            <p:strVal val="#ppt_w"/>
                                          </p:val>
                                        </p:tav>
                                      </p:tavLst>
                                    </p:anim>
                                    <p:anim calcmode="lin" valueType="num">
                                      <p:cBhvr>
                                        <p:cTn id="21" dur="500" fill="hold"/>
                                        <p:tgtEl>
                                          <p:spTgt spid="28"/>
                                        </p:tgtEl>
                                        <p:attrNameLst>
                                          <p:attrName>ppt_h</p:attrName>
                                        </p:attrNameLst>
                                      </p:cBhvr>
                                      <p:tavLst>
                                        <p:tav tm="0">
                                          <p:val>
                                            <p:strVal val="(6*min(max(#ppt_w*#ppt_h,.3),1)-7.4)/-.7*#ppt_h"/>
                                          </p:val>
                                        </p:tav>
                                        <p:tav tm="100000">
                                          <p:val>
                                            <p:strVal val="#ppt_h"/>
                                          </p:val>
                                        </p:tav>
                                      </p:tavLst>
                                    </p:anim>
                                    <p:anim calcmode="lin" valueType="num">
                                      <p:cBhvr>
                                        <p:cTn id="22" dur="500" fill="hold"/>
                                        <p:tgtEl>
                                          <p:spTgt spid="28"/>
                                        </p:tgtEl>
                                        <p:attrNameLst>
                                          <p:attrName>ppt_x</p:attrName>
                                        </p:attrNameLst>
                                      </p:cBhvr>
                                      <p:tavLst>
                                        <p:tav tm="0">
                                          <p:val>
                                            <p:fltVal val="0.5"/>
                                          </p:val>
                                        </p:tav>
                                        <p:tav tm="100000">
                                          <p:val>
                                            <p:strVal val="#ppt_x"/>
                                          </p:val>
                                        </p:tav>
                                      </p:tavLst>
                                    </p:anim>
                                    <p:anim calcmode="lin" valueType="num">
                                      <p:cBhvr>
                                        <p:cTn id="23"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24" fill="hold">
                            <p:stCondLst>
                              <p:cond delay="1000"/>
                            </p:stCondLst>
                            <p:childTnLst>
                              <p:par>
                                <p:cTn id="25" presetID="10" presetClass="entr" presetSubtype="0" fill="hold" grpId="2"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
                                        <p:tgtEl>
                                          <p:spTgt spid="29"/>
                                        </p:tgtEl>
                                      </p:cBhvr>
                                    </p:animEffect>
                                  </p:childTnLst>
                                </p:cTn>
                              </p:par>
                            </p:childTnLst>
                          </p:cTn>
                        </p:par>
                        <p:par>
                          <p:cTn id="28" fill="hold">
                            <p:stCondLst>
                              <p:cond delay="1500"/>
                            </p:stCondLst>
                            <p:childTnLst>
                              <p:par>
                                <p:cTn id="29" presetID="26" presetClass="emph" presetSubtype="0" fill="hold" grpId="1" nodeType="afterEffect">
                                  <p:stCondLst>
                                    <p:cond delay="0"/>
                                  </p:stCondLst>
                                  <p:childTnLst>
                                    <p:animEffect transition="out" filter="fade">
                                      <p:cBhvr>
                                        <p:cTn id="30" dur="500" tmFilter="0, 0; .2, .5; .8, .5; 1, 0"/>
                                        <p:tgtEl>
                                          <p:spTgt spid="28"/>
                                        </p:tgtEl>
                                      </p:cBhvr>
                                    </p:animEffect>
                                    <p:animScale>
                                      <p:cBhvr>
                                        <p:cTn id="31" dur="250" autoRev="1" fill="hold"/>
                                        <p:tgtEl>
                                          <p:spTgt spid="28"/>
                                        </p:tgtEl>
                                      </p:cBhvr>
                                      <p:by x="105000" y="105000"/>
                                    </p:animScale>
                                  </p:childTnLst>
                                </p:cTn>
                              </p:par>
                              <p:par>
                                <p:cTn id="32" presetID="10" presetClass="entr" presetSubtype="0" fill="hold" grpId="3"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
                                        <p:tgtEl>
                                          <p:spTgt spid="29"/>
                                        </p:tgtEl>
                                      </p:cBhvr>
                                    </p:animEffect>
                                  </p:childTnLst>
                                </p:cTn>
                              </p:par>
                              <p:par>
                                <p:cTn id="35" presetID="6" presetClass="emph" presetSubtype="0" fill="hold" grpId="0" nodeType="withEffect">
                                  <p:stCondLst>
                                    <p:cond delay="0"/>
                                  </p:stCondLst>
                                  <p:childTnLst>
                                    <p:animScale>
                                      <p:cBhvr>
                                        <p:cTn id="36" dur="500" fill="hold"/>
                                        <p:tgtEl>
                                          <p:spTgt spid="29"/>
                                        </p:tgtEl>
                                      </p:cBhvr>
                                      <p:by x="150000" y="150000"/>
                                    </p:animScale>
                                  </p:childTnLst>
                                </p:cTn>
                              </p:par>
                              <p:par>
                                <p:cTn id="37" presetID="10" presetClass="exit" presetSubtype="0" fill="hold" grpId="1" nodeType="withEffect">
                                  <p:stCondLst>
                                    <p:cond delay="0"/>
                                  </p:stCondLst>
                                  <p:childTnLst>
                                    <p:animEffect transition="out" filter="fade">
                                      <p:cBhvr>
                                        <p:cTn id="38" dur="500"/>
                                        <p:tgtEl>
                                          <p:spTgt spid="29"/>
                                        </p:tgtEl>
                                      </p:cBhvr>
                                    </p:animEffect>
                                    <p:set>
                                      <p:cBhvr>
                                        <p:cTn id="39" dur="1" fill="hold">
                                          <p:stCondLst>
                                            <p:cond delay="499"/>
                                          </p:stCondLst>
                                        </p:cTn>
                                        <p:tgtEl>
                                          <p:spTgt spid="29"/>
                                        </p:tgtEl>
                                        <p:attrNameLst>
                                          <p:attrName>style.visibility</p:attrName>
                                        </p:attrNameLst>
                                      </p:cBhvr>
                                      <p:to>
                                        <p:strVal val="hidden"/>
                                      </p:to>
                                    </p:set>
                                  </p:childTnLst>
                                </p:cTn>
                              </p:par>
                            </p:childTnLst>
                          </p:cTn>
                        </p:par>
                        <p:par>
                          <p:cTn id="40" fill="hold">
                            <p:stCondLst>
                              <p:cond delay="2000"/>
                            </p:stCondLst>
                            <p:childTnLst>
                              <p:par>
                                <p:cTn id="41" presetID="22" presetClass="entr" presetSubtype="1"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2500"/>
                            </p:stCondLst>
                            <p:childTnLst>
                              <p:par>
                                <p:cTn id="45" presetID="31"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 calcmode="lin" valueType="num">
                                      <p:cBhvr>
                                        <p:cTn id="49" dur="500" fill="hold"/>
                                        <p:tgtEl>
                                          <p:spTgt spid="26"/>
                                        </p:tgtEl>
                                        <p:attrNameLst>
                                          <p:attrName>style.rotation</p:attrName>
                                        </p:attrNameLst>
                                      </p:cBhvr>
                                      <p:tavLst>
                                        <p:tav tm="0">
                                          <p:val>
                                            <p:fltVal val="90"/>
                                          </p:val>
                                        </p:tav>
                                        <p:tav tm="100000">
                                          <p:val>
                                            <p:fltVal val="0"/>
                                          </p:val>
                                        </p:tav>
                                      </p:tavLst>
                                    </p:anim>
                                    <p:animEffect transition="in" filter="fade">
                                      <p:cBhvr>
                                        <p:cTn id="50" dur="500"/>
                                        <p:tgtEl>
                                          <p:spTgt spid="26"/>
                                        </p:tgtEl>
                                      </p:cBhvr>
                                    </p:animEffect>
                                  </p:childTnLst>
                                </p:cTn>
                              </p:par>
                              <p:par>
                                <p:cTn id="51" presetID="8" presetClass="emph" presetSubtype="0" fill="hold" grpId="1" nodeType="withEffect">
                                  <p:stCondLst>
                                    <p:cond delay="0"/>
                                  </p:stCondLst>
                                  <p:childTnLst>
                                    <p:animRot by="21600000">
                                      <p:cBhvr>
                                        <p:cTn id="52" dur="500" fill="hold"/>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53" repeatCount="indefinite" fill="hold" display="0">
                  <p:stCondLst>
                    <p:cond delay="indefinite"/>
                  </p:stCondLst>
                  <p:endCondLst>
                    <p:cond evt="onStopAudio" delay="0">
                      <p:tgtEl>
                        <p:sldTgt/>
                      </p:tgtEl>
                    </p:cond>
                  </p:endCondLst>
                </p:cTn>
                <p:tgtEl>
                  <p:spTgt spid="2"/>
                </p:tgtEl>
              </p:cMediaNode>
            </p:audio>
          </p:childTnLst>
        </p:cTn>
      </p:par>
    </p:tnLst>
    <p:bldLst>
      <p:bldP spid="26" grpId="0" animBg="1"/>
      <p:bldP spid="26" grpId="1" animBg="1"/>
      <p:bldP spid="27" grpId="0" autoUpdateAnimBg="0"/>
      <p:bldP spid="28" grpId="0"/>
      <p:bldP spid="28" grpId="1"/>
      <p:bldP spid="29" grpId="0"/>
      <p:bldP spid="29" grpId="1"/>
      <p:bldP spid="29" grpId="2"/>
      <p:bldP spid="29" grpId="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86239"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cxnSp>
        <p:nvCxnSpPr>
          <p:cNvPr id="103" name="Straight Connector 30"/>
          <p:cNvCxnSpPr>
            <a:cxnSpLocks noChangeShapeType="1"/>
          </p:cNvCxnSpPr>
          <p:nvPr/>
        </p:nvCxnSpPr>
        <p:spPr bwMode="auto">
          <a:xfrm>
            <a:off x="19051" y="4576763"/>
            <a:ext cx="9052322" cy="1191"/>
          </a:xfrm>
          <a:prstGeom prst="line">
            <a:avLst/>
          </a:prstGeom>
          <a:noFill/>
          <a:ln w="12700" cmpd="sng">
            <a:solidFill>
              <a:srgbClr val="FF0996"/>
            </a:solidFill>
            <a:prstDash val="sysDot"/>
            <a:round/>
          </a:ln>
          <a:extLst>
            <a:ext uri="{909E8E84-426E-40DD-AFC4-6F175D3DCCD1}">
              <a14:hiddenFill xmlns:a14="http://schemas.microsoft.com/office/drawing/2010/main">
                <a:noFill/>
              </a14:hiddenFill>
            </a:ext>
          </a:extLst>
        </p:spPr>
      </p:cxnSp>
      <p:grpSp>
        <p:nvGrpSpPr>
          <p:cNvPr id="104" name="组合 103"/>
          <p:cNvGrpSpPr/>
          <p:nvPr/>
        </p:nvGrpSpPr>
        <p:grpSpPr>
          <a:xfrm>
            <a:off x="726281" y="1932385"/>
            <a:ext cx="1753791" cy="2745581"/>
            <a:chOff x="726281" y="1932385"/>
            <a:chExt cx="1753791" cy="2745581"/>
          </a:xfrm>
        </p:grpSpPr>
        <p:sp>
          <p:nvSpPr>
            <p:cNvPr id="105" name="Oval 25"/>
            <p:cNvSpPr>
              <a:spLocks noChangeArrowheads="1"/>
            </p:cNvSpPr>
            <p:nvPr/>
          </p:nvSpPr>
          <p:spPr bwMode="auto">
            <a:xfrm>
              <a:off x="806054" y="1932385"/>
              <a:ext cx="1551384" cy="1551384"/>
            </a:xfrm>
            <a:prstGeom prst="ellipse">
              <a:avLst/>
            </a:prstGeom>
            <a:noFill/>
            <a:ln w="25400" cmpd="sng">
              <a:solidFill>
                <a:srgbClr val="FF0996"/>
              </a:solidFill>
              <a:rou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defTabSz="1372870">
                <a:defRPr>
                  <a:solidFill>
                    <a:schemeClr val="tx1"/>
                  </a:solidFill>
                  <a:latin typeface="Calibri" panose="020F0502020204030204" pitchFamily="34" charset="0"/>
                  <a:ea typeface="宋体" panose="02010600030101010101" pitchFamily="2" charset="-122"/>
                </a:defRPr>
              </a:lvl1pPr>
              <a:lvl2pPr marL="742950" indent="-285750" defTabSz="1372870">
                <a:defRPr>
                  <a:solidFill>
                    <a:schemeClr val="tx1"/>
                  </a:solidFill>
                  <a:latin typeface="Calibri" panose="020F0502020204030204" pitchFamily="34" charset="0"/>
                  <a:ea typeface="宋体" panose="02010600030101010101" pitchFamily="2" charset="-122"/>
                </a:defRPr>
              </a:lvl2pPr>
              <a:lvl3pPr marL="1143000" indent="-228600" defTabSz="1372870">
                <a:defRPr>
                  <a:solidFill>
                    <a:schemeClr val="tx1"/>
                  </a:solidFill>
                  <a:latin typeface="Calibri" panose="020F0502020204030204" pitchFamily="34" charset="0"/>
                  <a:ea typeface="宋体" panose="02010600030101010101" pitchFamily="2" charset="-122"/>
                </a:defRPr>
              </a:lvl3pPr>
              <a:lvl4pPr marL="1600200" indent="-228600" defTabSz="1372870">
                <a:defRPr>
                  <a:solidFill>
                    <a:schemeClr val="tx1"/>
                  </a:solidFill>
                  <a:latin typeface="Calibri" panose="020F0502020204030204" pitchFamily="34" charset="0"/>
                  <a:ea typeface="宋体" panose="02010600030101010101" pitchFamily="2" charset="-122"/>
                </a:defRPr>
              </a:lvl4pPr>
              <a:lvl5pPr marL="2057400" indent="-228600" defTabSz="1372870">
                <a:defRPr>
                  <a:solidFill>
                    <a:schemeClr val="tx1"/>
                  </a:solidFill>
                  <a:latin typeface="Calibri" panose="020F0502020204030204" pitchFamily="34" charset="0"/>
                  <a:ea typeface="宋体" panose="02010600030101010101" pitchFamily="2" charset="-122"/>
                </a:defRPr>
              </a:lvl5pPr>
              <a:lvl6pPr marL="25146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6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任意多边形 10"/>
            <p:cNvSpPr/>
            <p:nvPr/>
          </p:nvSpPr>
          <p:spPr bwMode="auto">
            <a:xfrm>
              <a:off x="1277541" y="3292078"/>
              <a:ext cx="608409" cy="1385888"/>
            </a:xfrm>
            <a:custGeom>
              <a:avLst/>
              <a:gdLst>
                <a:gd name="T0" fmla="*/ 393224 w 811214"/>
                <a:gd name="T1" fmla="*/ 1580390 h 1848522"/>
                <a:gd name="T2" fmla="*/ 527290 w 811214"/>
                <a:gd name="T3" fmla="*/ 1714456 h 1848522"/>
                <a:gd name="T4" fmla="*/ 393224 w 811214"/>
                <a:gd name="T5" fmla="*/ 1848522 h 1848522"/>
                <a:gd name="T6" fmla="*/ 259158 w 811214"/>
                <a:gd name="T7" fmla="*/ 1714456 h 1848522"/>
                <a:gd name="T8" fmla="*/ 393224 w 811214"/>
                <a:gd name="T9" fmla="*/ 1580390 h 1848522"/>
                <a:gd name="T10" fmla="*/ 405607 w 811214"/>
                <a:gd name="T11" fmla="*/ 0 h 1848522"/>
                <a:gd name="T12" fmla="*/ 811214 w 811214"/>
                <a:gd name="T13" fmla="*/ 405606 h 1848522"/>
                <a:gd name="T14" fmla="*/ 487351 w 811214"/>
                <a:gd name="T15" fmla="*/ 802972 h 1848522"/>
                <a:gd name="T16" fmla="*/ 445590 w 811214"/>
                <a:gd name="T17" fmla="*/ 807182 h 1848522"/>
                <a:gd name="T18" fmla="*/ 405607 w 811214"/>
                <a:gd name="T19" fmla="*/ 1574843 h 1848522"/>
                <a:gd name="T20" fmla="*/ 365625 w 811214"/>
                <a:gd name="T21" fmla="*/ 807182 h 1848522"/>
                <a:gd name="T22" fmla="*/ 323863 w 811214"/>
                <a:gd name="T23" fmla="*/ 802972 h 1848522"/>
                <a:gd name="T24" fmla="*/ 0 w 811214"/>
                <a:gd name="T25" fmla="*/ 405606 h 1848522"/>
                <a:gd name="T26" fmla="*/ 405607 w 811214"/>
                <a:gd name="T27" fmla="*/ 0 h 1848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1848522">
                  <a:moveTo>
                    <a:pt x="393224" y="1580390"/>
                  </a:moveTo>
                  <a:cubicBezTo>
                    <a:pt x="467267" y="1580390"/>
                    <a:pt x="527290" y="1640413"/>
                    <a:pt x="527290" y="1714456"/>
                  </a:cubicBezTo>
                  <a:cubicBezTo>
                    <a:pt x="527290" y="1788499"/>
                    <a:pt x="467267" y="1848522"/>
                    <a:pt x="393224" y="1848522"/>
                  </a:cubicBezTo>
                  <a:cubicBezTo>
                    <a:pt x="319181" y="1848522"/>
                    <a:pt x="259158" y="1788499"/>
                    <a:pt x="259158" y="1714456"/>
                  </a:cubicBezTo>
                  <a:cubicBezTo>
                    <a:pt x="259158" y="1640413"/>
                    <a:pt x="319181" y="1580390"/>
                    <a:pt x="393224" y="1580390"/>
                  </a:cubicBezTo>
                  <a:close/>
                  <a:moveTo>
                    <a:pt x="405607" y="0"/>
                  </a:moveTo>
                  <a:cubicBezTo>
                    <a:pt x="629618" y="0"/>
                    <a:pt x="811214" y="181596"/>
                    <a:pt x="811214" y="405606"/>
                  </a:cubicBezTo>
                  <a:cubicBezTo>
                    <a:pt x="811214" y="601615"/>
                    <a:pt x="672180" y="765151"/>
                    <a:pt x="487351" y="802972"/>
                  </a:cubicBezTo>
                  <a:lnTo>
                    <a:pt x="445590" y="807182"/>
                  </a:lnTo>
                  <a:lnTo>
                    <a:pt x="405607" y="1574843"/>
                  </a:lnTo>
                  <a:lnTo>
                    <a:pt x="365625" y="807182"/>
                  </a:lnTo>
                  <a:lnTo>
                    <a:pt x="323863" y="802972"/>
                  </a:lnTo>
                  <a:cubicBezTo>
                    <a:pt x="139035" y="765151"/>
                    <a:pt x="0" y="601615"/>
                    <a:pt x="0" y="405606"/>
                  </a:cubicBezTo>
                  <a:cubicBezTo>
                    <a:pt x="0" y="181596"/>
                    <a:pt x="181596" y="0"/>
                    <a:pt x="405607" y="0"/>
                  </a:cubicBezTo>
                  <a:close/>
                </a:path>
              </a:pathLst>
            </a:custGeom>
            <a:solidFill>
              <a:srgbClr val="FF09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b="0"/>
            </a:p>
          </p:txBody>
        </p:sp>
        <p:sp>
          <p:nvSpPr>
            <p:cNvPr id="107" name="TextBox 13"/>
            <p:cNvSpPr txBox="1">
              <a:spLocks noChangeArrowheads="1"/>
            </p:cNvSpPr>
            <p:nvPr/>
          </p:nvSpPr>
          <p:spPr bwMode="auto">
            <a:xfrm>
              <a:off x="726281" y="2364582"/>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b="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TextBox 13"/>
            <p:cNvSpPr txBox="1">
              <a:spLocks noChangeArrowheads="1"/>
            </p:cNvSpPr>
            <p:nvPr/>
          </p:nvSpPr>
          <p:spPr bwMode="auto">
            <a:xfrm>
              <a:off x="987029" y="2578894"/>
              <a:ext cx="12358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100" b="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100" b="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TextBox 13"/>
            <p:cNvSpPr txBox="1">
              <a:spLocks noChangeArrowheads="1"/>
            </p:cNvSpPr>
            <p:nvPr/>
          </p:nvSpPr>
          <p:spPr bwMode="auto">
            <a:xfrm>
              <a:off x="1220391" y="3481388"/>
              <a:ext cx="722709"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800" b="0"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US" altLang="zh-CN" sz="1800" b="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0" name="组合 109"/>
          <p:cNvGrpSpPr/>
          <p:nvPr/>
        </p:nvGrpSpPr>
        <p:grpSpPr>
          <a:xfrm>
            <a:off x="3682604" y="1708547"/>
            <a:ext cx="1753790" cy="2969419"/>
            <a:chOff x="3682604" y="1708547"/>
            <a:chExt cx="1753790" cy="2969419"/>
          </a:xfrm>
        </p:grpSpPr>
        <p:sp>
          <p:nvSpPr>
            <p:cNvPr id="111" name="Oval 15"/>
            <p:cNvSpPr>
              <a:spLocks noChangeArrowheads="1"/>
            </p:cNvSpPr>
            <p:nvPr/>
          </p:nvSpPr>
          <p:spPr bwMode="auto">
            <a:xfrm>
              <a:off x="3714750" y="1708547"/>
              <a:ext cx="1551385" cy="1551384"/>
            </a:xfrm>
            <a:prstGeom prst="ellipse">
              <a:avLst/>
            </a:prstGeom>
            <a:noFill/>
            <a:ln w="25400" cmpd="sng">
              <a:solidFill>
                <a:srgbClr val="FF0996"/>
              </a:solidFill>
              <a:rou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defTabSz="1372870">
                <a:defRPr>
                  <a:solidFill>
                    <a:schemeClr val="tx1"/>
                  </a:solidFill>
                  <a:latin typeface="Calibri" panose="020F0502020204030204" pitchFamily="34" charset="0"/>
                  <a:ea typeface="宋体" panose="02010600030101010101" pitchFamily="2" charset="-122"/>
                </a:defRPr>
              </a:lvl1pPr>
              <a:lvl2pPr marL="742950" indent="-285750" defTabSz="1372870">
                <a:defRPr>
                  <a:solidFill>
                    <a:schemeClr val="tx1"/>
                  </a:solidFill>
                  <a:latin typeface="Calibri" panose="020F0502020204030204" pitchFamily="34" charset="0"/>
                  <a:ea typeface="宋体" panose="02010600030101010101" pitchFamily="2" charset="-122"/>
                </a:defRPr>
              </a:lvl2pPr>
              <a:lvl3pPr marL="1143000" indent="-228600" defTabSz="1372870">
                <a:defRPr>
                  <a:solidFill>
                    <a:schemeClr val="tx1"/>
                  </a:solidFill>
                  <a:latin typeface="Calibri" panose="020F0502020204030204" pitchFamily="34" charset="0"/>
                  <a:ea typeface="宋体" panose="02010600030101010101" pitchFamily="2" charset="-122"/>
                </a:defRPr>
              </a:lvl3pPr>
              <a:lvl4pPr marL="1600200" indent="-228600" defTabSz="1372870">
                <a:defRPr>
                  <a:solidFill>
                    <a:schemeClr val="tx1"/>
                  </a:solidFill>
                  <a:latin typeface="Calibri" panose="020F0502020204030204" pitchFamily="34" charset="0"/>
                  <a:ea typeface="宋体" panose="02010600030101010101" pitchFamily="2" charset="-122"/>
                </a:defRPr>
              </a:lvl4pPr>
              <a:lvl5pPr marL="2057400" indent="-228600" defTabSz="1372870">
                <a:defRPr>
                  <a:solidFill>
                    <a:schemeClr val="tx1"/>
                  </a:solidFill>
                  <a:latin typeface="Calibri" panose="020F0502020204030204" pitchFamily="34" charset="0"/>
                  <a:ea typeface="宋体" panose="02010600030101010101" pitchFamily="2" charset="-122"/>
                </a:defRPr>
              </a:lvl5pPr>
              <a:lvl6pPr marL="25146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6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任意多边形 111"/>
            <p:cNvSpPr/>
            <p:nvPr/>
          </p:nvSpPr>
          <p:spPr bwMode="auto">
            <a:xfrm>
              <a:off x="4186238" y="3109912"/>
              <a:ext cx="608410" cy="1568054"/>
            </a:xfrm>
            <a:custGeom>
              <a:avLst/>
              <a:gdLst>
                <a:gd name="T0" fmla="*/ 405898 w 811214"/>
                <a:gd name="T1" fmla="*/ 1823754 h 2091886"/>
                <a:gd name="T2" fmla="*/ 539964 w 811214"/>
                <a:gd name="T3" fmla="*/ 1957820 h 2091886"/>
                <a:gd name="T4" fmla="*/ 405898 w 811214"/>
                <a:gd name="T5" fmla="*/ 2091886 h 2091886"/>
                <a:gd name="T6" fmla="*/ 271832 w 811214"/>
                <a:gd name="T7" fmla="*/ 1957820 h 2091886"/>
                <a:gd name="T8" fmla="*/ 405898 w 811214"/>
                <a:gd name="T9" fmla="*/ 1823754 h 2091886"/>
                <a:gd name="T10" fmla="*/ 405607 w 811214"/>
                <a:gd name="T11" fmla="*/ 0 h 2091886"/>
                <a:gd name="T12" fmla="*/ 811214 w 811214"/>
                <a:gd name="T13" fmla="*/ 405606 h 2091886"/>
                <a:gd name="T14" fmla="*/ 487351 w 811214"/>
                <a:gd name="T15" fmla="*/ 802972 h 2091886"/>
                <a:gd name="T16" fmla="*/ 455836 w 811214"/>
                <a:gd name="T17" fmla="*/ 806149 h 2091886"/>
                <a:gd name="T18" fmla="*/ 405607 w 811214"/>
                <a:gd name="T19" fmla="*/ 1770540 h 2091886"/>
                <a:gd name="T20" fmla="*/ 355378 w 811214"/>
                <a:gd name="T21" fmla="*/ 806149 h 2091886"/>
                <a:gd name="T22" fmla="*/ 323863 w 811214"/>
                <a:gd name="T23" fmla="*/ 802972 h 2091886"/>
                <a:gd name="T24" fmla="*/ 0 w 811214"/>
                <a:gd name="T25" fmla="*/ 405606 h 2091886"/>
                <a:gd name="T26" fmla="*/ 405607 w 811214"/>
                <a:gd name="T27" fmla="*/ 0 h 209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091886">
                  <a:moveTo>
                    <a:pt x="405898" y="1823754"/>
                  </a:moveTo>
                  <a:cubicBezTo>
                    <a:pt x="479941" y="1823754"/>
                    <a:pt x="539964" y="1883777"/>
                    <a:pt x="539964" y="1957820"/>
                  </a:cubicBezTo>
                  <a:cubicBezTo>
                    <a:pt x="539964" y="2031863"/>
                    <a:pt x="479941" y="2091886"/>
                    <a:pt x="405898" y="2091886"/>
                  </a:cubicBezTo>
                  <a:cubicBezTo>
                    <a:pt x="331855" y="2091886"/>
                    <a:pt x="271832" y="2031863"/>
                    <a:pt x="271832" y="1957820"/>
                  </a:cubicBezTo>
                  <a:cubicBezTo>
                    <a:pt x="271832" y="1883777"/>
                    <a:pt x="331855" y="1823754"/>
                    <a:pt x="405898" y="1823754"/>
                  </a:cubicBezTo>
                  <a:close/>
                  <a:moveTo>
                    <a:pt x="405607" y="0"/>
                  </a:moveTo>
                  <a:cubicBezTo>
                    <a:pt x="629618" y="0"/>
                    <a:pt x="811214" y="181596"/>
                    <a:pt x="811214" y="405606"/>
                  </a:cubicBezTo>
                  <a:cubicBezTo>
                    <a:pt x="811214" y="601615"/>
                    <a:pt x="672180" y="765151"/>
                    <a:pt x="487351" y="802972"/>
                  </a:cubicBezTo>
                  <a:lnTo>
                    <a:pt x="455836" y="806149"/>
                  </a:lnTo>
                  <a:lnTo>
                    <a:pt x="405607" y="1770540"/>
                  </a:lnTo>
                  <a:lnTo>
                    <a:pt x="355378" y="806149"/>
                  </a:lnTo>
                  <a:lnTo>
                    <a:pt x="323863" y="802972"/>
                  </a:lnTo>
                  <a:cubicBezTo>
                    <a:pt x="139035" y="765151"/>
                    <a:pt x="0" y="601615"/>
                    <a:pt x="0" y="405606"/>
                  </a:cubicBezTo>
                  <a:cubicBezTo>
                    <a:pt x="0" y="181596"/>
                    <a:pt x="181596" y="0"/>
                    <a:pt x="405607" y="0"/>
                  </a:cubicBezTo>
                  <a:close/>
                </a:path>
              </a:pathLst>
            </a:custGeom>
            <a:solidFill>
              <a:srgbClr val="FF09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b="0"/>
            </a:p>
          </p:txBody>
        </p:sp>
        <p:sp>
          <p:nvSpPr>
            <p:cNvPr id="113" name="TextBox 13"/>
            <p:cNvSpPr txBox="1">
              <a:spLocks noChangeArrowheads="1"/>
            </p:cNvSpPr>
            <p:nvPr/>
          </p:nvSpPr>
          <p:spPr bwMode="auto">
            <a:xfrm>
              <a:off x="3682604" y="2165747"/>
              <a:ext cx="175379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b="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TextBox 113"/>
            <p:cNvSpPr txBox="1">
              <a:spLocks noChangeArrowheads="1"/>
            </p:cNvSpPr>
            <p:nvPr/>
          </p:nvSpPr>
          <p:spPr bwMode="auto">
            <a:xfrm>
              <a:off x="3943350" y="2380060"/>
              <a:ext cx="12358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100" b="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100" b="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TextBox 13"/>
            <p:cNvSpPr txBox="1">
              <a:spLocks noChangeArrowheads="1"/>
            </p:cNvSpPr>
            <p:nvPr/>
          </p:nvSpPr>
          <p:spPr bwMode="auto">
            <a:xfrm>
              <a:off x="4152900" y="3280172"/>
              <a:ext cx="72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800" b="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altLang="zh-CN" sz="18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6" name="组合 115"/>
          <p:cNvGrpSpPr/>
          <p:nvPr/>
        </p:nvGrpSpPr>
        <p:grpSpPr>
          <a:xfrm>
            <a:off x="6721079" y="1744266"/>
            <a:ext cx="1753790" cy="2933700"/>
            <a:chOff x="6721079" y="1744266"/>
            <a:chExt cx="1753790" cy="2933700"/>
          </a:xfrm>
        </p:grpSpPr>
        <p:sp>
          <p:nvSpPr>
            <p:cNvPr id="117" name="Oval 5"/>
            <p:cNvSpPr>
              <a:spLocks noChangeArrowheads="1"/>
            </p:cNvSpPr>
            <p:nvPr/>
          </p:nvSpPr>
          <p:spPr bwMode="auto">
            <a:xfrm>
              <a:off x="6728222" y="1744266"/>
              <a:ext cx="1551384" cy="1551384"/>
            </a:xfrm>
            <a:prstGeom prst="ellipse">
              <a:avLst/>
            </a:prstGeom>
            <a:noFill/>
            <a:ln w="25400" cmpd="sng">
              <a:solidFill>
                <a:srgbClr val="FF0996"/>
              </a:solidFill>
              <a:rou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defTabSz="1372870">
                <a:defRPr>
                  <a:solidFill>
                    <a:schemeClr val="tx1"/>
                  </a:solidFill>
                  <a:latin typeface="Calibri" panose="020F0502020204030204" pitchFamily="34" charset="0"/>
                  <a:ea typeface="宋体" panose="02010600030101010101" pitchFamily="2" charset="-122"/>
                </a:defRPr>
              </a:lvl1pPr>
              <a:lvl2pPr marL="742950" indent="-285750" defTabSz="1372870">
                <a:defRPr>
                  <a:solidFill>
                    <a:schemeClr val="tx1"/>
                  </a:solidFill>
                  <a:latin typeface="Calibri" panose="020F0502020204030204" pitchFamily="34" charset="0"/>
                  <a:ea typeface="宋体" panose="02010600030101010101" pitchFamily="2" charset="-122"/>
                </a:defRPr>
              </a:lvl2pPr>
              <a:lvl3pPr marL="1143000" indent="-228600" defTabSz="1372870">
                <a:defRPr>
                  <a:solidFill>
                    <a:schemeClr val="tx1"/>
                  </a:solidFill>
                  <a:latin typeface="Calibri" panose="020F0502020204030204" pitchFamily="34" charset="0"/>
                  <a:ea typeface="宋体" panose="02010600030101010101" pitchFamily="2" charset="-122"/>
                </a:defRPr>
              </a:lvl3pPr>
              <a:lvl4pPr marL="1600200" indent="-228600" defTabSz="1372870">
                <a:defRPr>
                  <a:solidFill>
                    <a:schemeClr val="tx1"/>
                  </a:solidFill>
                  <a:latin typeface="Calibri" panose="020F0502020204030204" pitchFamily="34" charset="0"/>
                  <a:ea typeface="宋体" panose="02010600030101010101" pitchFamily="2" charset="-122"/>
                </a:defRPr>
              </a:lvl4pPr>
              <a:lvl5pPr marL="2057400" indent="-228600" defTabSz="1372870">
                <a:defRPr>
                  <a:solidFill>
                    <a:schemeClr val="tx1"/>
                  </a:solidFill>
                  <a:latin typeface="Calibri" panose="020F0502020204030204" pitchFamily="34" charset="0"/>
                  <a:ea typeface="宋体" panose="02010600030101010101" pitchFamily="2" charset="-122"/>
                </a:defRPr>
              </a:lvl5pPr>
              <a:lvl6pPr marL="25146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6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任意多边形 13"/>
            <p:cNvSpPr/>
            <p:nvPr/>
          </p:nvSpPr>
          <p:spPr bwMode="auto">
            <a:xfrm>
              <a:off x="7199710" y="3109912"/>
              <a:ext cx="608409" cy="1568054"/>
            </a:xfrm>
            <a:custGeom>
              <a:avLst/>
              <a:gdLst>
                <a:gd name="T0" fmla="*/ 418574 w 811214"/>
                <a:gd name="T1" fmla="*/ 1823754 h 2091886"/>
                <a:gd name="T2" fmla="*/ 552640 w 811214"/>
                <a:gd name="T3" fmla="*/ 1957820 h 2091886"/>
                <a:gd name="T4" fmla="*/ 418574 w 811214"/>
                <a:gd name="T5" fmla="*/ 2091886 h 2091886"/>
                <a:gd name="T6" fmla="*/ 284508 w 811214"/>
                <a:gd name="T7" fmla="*/ 1957820 h 2091886"/>
                <a:gd name="T8" fmla="*/ 418574 w 811214"/>
                <a:gd name="T9" fmla="*/ 1823754 h 2091886"/>
                <a:gd name="T10" fmla="*/ 405607 w 811214"/>
                <a:gd name="T11" fmla="*/ 0 h 2091886"/>
                <a:gd name="T12" fmla="*/ 811214 w 811214"/>
                <a:gd name="T13" fmla="*/ 405606 h 2091886"/>
                <a:gd name="T14" fmla="*/ 487351 w 811214"/>
                <a:gd name="T15" fmla="*/ 802972 h 2091886"/>
                <a:gd name="T16" fmla="*/ 455836 w 811214"/>
                <a:gd name="T17" fmla="*/ 806149 h 2091886"/>
                <a:gd name="T18" fmla="*/ 405607 w 811214"/>
                <a:gd name="T19" fmla="*/ 1770540 h 2091886"/>
                <a:gd name="T20" fmla="*/ 355378 w 811214"/>
                <a:gd name="T21" fmla="*/ 806149 h 2091886"/>
                <a:gd name="T22" fmla="*/ 323863 w 811214"/>
                <a:gd name="T23" fmla="*/ 802972 h 2091886"/>
                <a:gd name="T24" fmla="*/ 0 w 811214"/>
                <a:gd name="T25" fmla="*/ 405606 h 2091886"/>
                <a:gd name="T26" fmla="*/ 405607 w 811214"/>
                <a:gd name="T27" fmla="*/ 0 h 209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091886">
                  <a:moveTo>
                    <a:pt x="418574" y="1823754"/>
                  </a:moveTo>
                  <a:cubicBezTo>
                    <a:pt x="492617" y="1823754"/>
                    <a:pt x="552640" y="1883777"/>
                    <a:pt x="552640" y="1957820"/>
                  </a:cubicBezTo>
                  <a:cubicBezTo>
                    <a:pt x="552640" y="2031863"/>
                    <a:pt x="492617" y="2091886"/>
                    <a:pt x="418574" y="2091886"/>
                  </a:cubicBezTo>
                  <a:cubicBezTo>
                    <a:pt x="344531" y="2091886"/>
                    <a:pt x="284508" y="2031863"/>
                    <a:pt x="284508" y="1957820"/>
                  </a:cubicBezTo>
                  <a:cubicBezTo>
                    <a:pt x="284508" y="1883777"/>
                    <a:pt x="344531" y="1823754"/>
                    <a:pt x="418574" y="1823754"/>
                  </a:cubicBezTo>
                  <a:close/>
                  <a:moveTo>
                    <a:pt x="405607" y="0"/>
                  </a:moveTo>
                  <a:cubicBezTo>
                    <a:pt x="629618" y="0"/>
                    <a:pt x="811214" y="181596"/>
                    <a:pt x="811214" y="405606"/>
                  </a:cubicBezTo>
                  <a:cubicBezTo>
                    <a:pt x="811214" y="601615"/>
                    <a:pt x="672180" y="765151"/>
                    <a:pt x="487351" y="802972"/>
                  </a:cubicBezTo>
                  <a:lnTo>
                    <a:pt x="455836" y="806149"/>
                  </a:lnTo>
                  <a:lnTo>
                    <a:pt x="405607" y="1770540"/>
                  </a:lnTo>
                  <a:lnTo>
                    <a:pt x="355378" y="806149"/>
                  </a:lnTo>
                  <a:lnTo>
                    <a:pt x="323863" y="802972"/>
                  </a:lnTo>
                  <a:cubicBezTo>
                    <a:pt x="139034" y="765151"/>
                    <a:pt x="0" y="601615"/>
                    <a:pt x="0" y="405606"/>
                  </a:cubicBezTo>
                  <a:cubicBezTo>
                    <a:pt x="0" y="181596"/>
                    <a:pt x="181596" y="0"/>
                    <a:pt x="405607" y="0"/>
                  </a:cubicBezTo>
                  <a:close/>
                </a:path>
              </a:pathLst>
            </a:custGeom>
            <a:solidFill>
              <a:srgbClr val="FF09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b="0"/>
            </a:p>
          </p:txBody>
        </p:sp>
        <p:sp>
          <p:nvSpPr>
            <p:cNvPr id="119" name="TextBox 13"/>
            <p:cNvSpPr txBox="1">
              <a:spLocks noChangeArrowheads="1"/>
            </p:cNvSpPr>
            <p:nvPr/>
          </p:nvSpPr>
          <p:spPr bwMode="auto">
            <a:xfrm>
              <a:off x="6721079" y="2165747"/>
              <a:ext cx="175379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b="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TextBox 13"/>
            <p:cNvSpPr txBox="1">
              <a:spLocks noChangeArrowheads="1"/>
            </p:cNvSpPr>
            <p:nvPr/>
          </p:nvSpPr>
          <p:spPr bwMode="auto">
            <a:xfrm>
              <a:off x="6981825" y="2380060"/>
              <a:ext cx="12358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100" b="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100" b="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TextBox 13"/>
            <p:cNvSpPr txBox="1">
              <a:spLocks noChangeArrowheads="1"/>
            </p:cNvSpPr>
            <p:nvPr/>
          </p:nvSpPr>
          <p:spPr bwMode="auto">
            <a:xfrm>
              <a:off x="7152085" y="3298031"/>
              <a:ext cx="723900"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800" b="0">
                  <a:solidFill>
                    <a:srgbClr val="FFFFFF"/>
                  </a:solidFill>
                  <a:latin typeface="Arial" panose="020B0604020202020204" pitchFamily="34" charset="0"/>
                  <a:ea typeface="微软雅黑" panose="020B0503020204020204" pitchFamily="34" charset="-122"/>
                  <a:sym typeface="Arial" panose="020B0604020202020204" pitchFamily="34" charset="0"/>
                </a:rPr>
                <a:t>05</a:t>
              </a:r>
              <a:endParaRPr lang="en-US" altLang="zh-CN" sz="18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2" name="组合 121"/>
          <p:cNvGrpSpPr/>
          <p:nvPr/>
        </p:nvGrpSpPr>
        <p:grpSpPr>
          <a:xfrm>
            <a:off x="5114925" y="1172766"/>
            <a:ext cx="1753791" cy="3505200"/>
            <a:chOff x="5114925" y="1172766"/>
            <a:chExt cx="1753791" cy="3505200"/>
          </a:xfrm>
        </p:grpSpPr>
        <p:sp>
          <p:nvSpPr>
            <p:cNvPr id="123" name="Oval 10"/>
            <p:cNvSpPr>
              <a:spLocks noChangeArrowheads="1"/>
            </p:cNvSpPr>
            <p:nvPr/>
          </p:nvSpPr>
          <p:spPr bwMode="auto">
            <a:xfrm>
              <a:off x="5224463" y="1172766"/>
              <a:ext cx="1551385" cy="1551384"/>
            </a:xfrm>
            <a:prstGeom prst="ellipse">
              <a:avLst/>
            </a:prstGeom>
            <a:noFill/>
            <a:ln w="25400" cmpd="sng">
              <a:solidFill>
                <a:srgbClr val="FF0996"/>
              </a:solidFill>
              <a:rou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defTabSz="1372870">
                <a:defRPr>
                  <a:solidFill>
                    <a:schemeClr val="tx1"/>
                  </a:solidFill>
                  <a:latin typeface="Calibri" panose="020F0502020204030204" pitchFamily="34" charset="0"/>
                  <a:ea typeface="宋体" panose="02010600030101010101" pitchFamily="2" charset="-122"/>
                </a:defRPr>
              </a:lvl1pPr>
              <a:lvl2pPr marL="742950" indent="-285750" defTabSz="1372870">
                <a:defRPr>
                  <a:solidFill>
                    <a:schemeClr val="tx1"/>
                  </a:solidFill>
                  <a:latin typeface="Calibri" panose="020F0502020204030204" pitchFamily="34" charset="0"/>
                  <a:ea typeface="宋体" panose="02010600030101010101" pitchFamily="2" charset="-122"/>
                </a:defRPr>
              </a:lvl2pPr>
              <a:lvl3pPr marL="1143000" indent="-228600" defTabSz="1372870">
                <a:defRPr>
                  <a:solidFill>
                    <a:schemeClr val="tx1"/>
                  </a:solidFill>
                  <a:latin typeface="Calibri" panose="020F0502020204030204" pitchFamily="34" charset="0"/>
                  <a:ea typeface="宋体" panose="02010600030101010101" pitchFamily="2" charset="-122"/>
                </a:defRPr>
              </a:lvl3pPr>
              <a:lvl4pPr marL="1600200" indent="-228600" defTabSz="1372870">
                <a:defRPr>
                  <a:solidFill>
                    <a:schemeClr val="tx1"/>
                  </a:solidFill>
                  <a:latin typeface="Calibri" panose="020F0502020204030204" pitchFamily="34" charset="0"/>
                  <a:ea typeface="宋体" panose="02010600030101010101" pitchFamily="2" charset="-122"/>
                </a:defRPr>
              </a:lvl4pPr>
              <a:lvl5pPr marL="2057400" indent="-228600" defTabSz="1372870">
                <a:defRPr>
                  <a:solidFill>
                    <a:schemeClr val="tx1"/>
                  </a:solidFill>
                  <a:latin typeface="Calibri" panose="020F0502020204030204" pitchFamily="34" charset="0"/>
                  <a:ea typeface="宋体" panose="02010600030101010101" pitchFamily="2" charset="-122"/>
                </a:defRPr>
              </a:lvl5pPr>
              <a:lvl6pPr marL="25146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6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任意多边形 12"/>
            <p:cNvSpPr/>
            <p:nvPr/>
          </p:nvSpPr>
          <p:spPr bwMode="auto">
            <a:xfrm>
              <a:off x="5695950" y="2490787"/>
              <a:ext cx="608410" cy="2187179"/>
            </a:xfrm>
            <a:custGeom>
              <a:avLst/>
              <a:gdLst>
                <a:gd name="T0" fmla="*/ 395758 w 811214"/>
                <a:gd name="T1" fmla="*/ 2648181 h 2916313"/>
                <a:gd name="T2" fmla="*/ 529824 w 811214"/>
                <a:gd name="T3" fmla="*/ 2782247 h 2916313"/>
                <a:gd name="T4" fmla="*/ 395758 w 811214"/>
                <a:gd name="T5" fmla="*/ 2916313 h 2916313"/>
                <a:gd name="T6" fmla="*/ 261692 w 811214"/>
                <a:gd name="T7" fmla="*/ 2782247 h 2916313"/>
                <a:gd name="T8" fmla="*/ 395758 w 811214"/>
                <a:gd name="T9" fmla="*/ 2648181 h 2916313"/>
                <a:gd name="T10" fmla="*/ 405607 w 811214"/>
                <a:gd name="T11" fmla="*/ 0 h 2916313"/>
                <a:gd name="T12" fmla="*/ 811214 w 811214"/>
                <a:gd name="T13" fmla="*/ 405607 h 2916313"/>
                <a:gd name="T14" fmla="*/ 563488 w 811214"/>
                <a:gd name="T15" fmla="*/ 779340 h 2916313"/>
                <a:gd name="T16" fmla="*/ 455088 w 811214"/>
                <a:gd name="T17" fmla="*/ 801225 h 2916313"/>
                <a:gd name="T18" fmla="*/ 405605 w 811214"/>
                <a:gd name="T19" fmla="*/ 2582584 h 2916313"/>
                <a:gd name="T20" fmla="*/ 356123 w 811214"/>
                <a:gd name="T21" fmla="*/ 801224 h 2916313"/>
                <a:gd name="T22" fmla="*/ 247727 w 811214"/>
                <a:gd name="T23" fmla="*/ 779340 h 2916313"/>
                <a:gd name="T24" fmla="*/ 0 w 811214"/>
                <a:gd name="T25" fmla="*/ 405607 h 2916313"/>
                <a:gd name="T26" fmla="*/ 405607 w 811214"/>
                <a:gd name="T27" fmla="*/ 0 h 2916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916313">
                  <a:moveTo>
                    <a:pt x="395758" y="2648181"/>
                  </a:moveTo>
                  <a:cubicBezTo>
                    <a:pt x="469801" y="2648181"/>
                    <a:pt x="529824" y="2708204"/>
                    <a:pt x="529824" y="2782247"/>
                  </a:cubicBezTo>
                  <a:cubicBezTo>
                    <a:pt x="529824" y="2856290"/>
                    <a:pt x="469801" y="2916313"/>
                    <a:pt x="395758" y="2916313"/>
                  </a:cubicBezTo>
                  <a:cubicBezTo>
                    <a:pt x="321715" y="2916313"/>
                    <a:pt x="261692" y="2856290"/>
                    <a:pt x="261692" y="2782247"/>
                  </a:cubicBezTo>
                  <a:cubicBezTo>
                    <a:pt x="261692" y="2708204"/>
                    <a:pt x="321715" y="2648181"/>
                    <a:pt x="395758" y="2648181"/>
                  </a:cubicBezTo>
                  <a:close/>
                  <a:moveTo>
                    <a:pt x="405607" y="0"/>
                  </a:moveTo>
                  <a:cubicBezTo>
                    <a:pt x="629618" y="0"/>
                    <a:pt x="811214" y="181596"/>
                    <a:pt x="811214" y="405607"/>
                  </a:cubicBezTo>
                  <a:cubicBezTo>
                    <a:pt x="811214" y="573615"/>
                    <a:pt x="709067" y="717765"/>
                    <a:pt x="563488" y="779340"/>
                  </a:cubicBezTo>
                  <a:lnTo>
                    <a:pt x="455088" y="801225"/>
                  </a:lnTo>
                  <a:lnTo>
                    <a:pt x="405605" y="2582584"/>
                  </a:lnTo>
                  <a:lnTo>
                    <a:pt x="356123" y="801224"/>
                  </a:lnTo>
                  <a:lnTo>
                    <a:pt x="247727" y="779340"/>
                  </a:lnTo>
                  <a:cubicBezTo>
                    <a:pt x="102148" y="717765"/>
                    <a:pt x="0" y="573615"/>
                    <a:pt x="0" y="405607"/>
                  </a:cubicBezTo>
                  <a:cubicBezTo>
                    <a:pt x="0" y="181596"/>
                    <a:pt x="181596" y="0"/>
                    <a:pt x="405607" y="0"/>
                  </a:cubicBezTo>
                  <a:close/>
                </a:path>
              </a:pathLst>
            </a:custGeom>
            <a:solidFill>
              <a:srgbClr val="FF09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b="0"/>
            </a:p>
          </p:txBody>
        </p:sp>
        <p:sp>
          <p:nvSpPr>
            <p:cNvPr id="125" name="TextBox 13"/>
            <p:cNvSpPr txBox="1">
              <a:spLocks noChangeArrowheads="1"/>
            </p:cNvSpPr>
            <p:nvPr/>
          </p:nvSpPr>
          <p:spPr bwMode="auto">
            <a:xfrm>
              <a:off x="5114925" y="1558528"/>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b="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TextBox 13"/>
            <p:cNvSpPr txBox="1">
              <a:spLocks noChangeArrowheads="1"/>
            </p:cNvSpPr>
            <p:nvPr/>
          </p:nvSpPr>
          <p:spPr bwMode="auto">
            <a:xfrm>
              <a:off x="5375673" y="1772841"/>
              <a:ext cx="12358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100" b="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100" b="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TextBox 13"/>
            <p:cNvSpPr txBox="1">
              <a:spLocks noChangeArrowheads="1"/>
            </p:cNvSpPr>
            <p:nvPr/>
          </p:nvSpPr>
          <p:spPr bwMode="auto">
            <a:xfrm>
              <a:off x="5643563" y="2653904"/>
              <a:ext cx="72271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800" b="0">
                  <a:solidFill>
                    <a:srgbClr val="FFFFFF"/>
                  </a:solidFill>
                  <a:latin typeface="Arial" panose="020B0604020202020204" pitchFamily="34" charset="0"/>
                  <a:ea typeface="微软雅黑" panose="020B0503020204020204" pitchFamily="34" charset="-122"/>
                  <a:sym typeface="Arial" panose="020B0604020202020204" pitchFamily="34" charset="0"/>
                </a:rPr>
                <a:t>04</a:t>
              </a:r>
              <a:endParaRPr lang="en-US" altLang="zh-CN" sz="18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8" name="组合 127"/>
          <p:cNvGrpSpPr/>
          <p:nvPr/>
        </p:nvGrpSpPr>
        <p:grpSpPr>
          <a:xfrm>
            <a:off x="2116931" y="1146572"/>
            <a:ext cx="1753791" cy="3531394"/>
            <a:chOff x="2116931" y="1146572"/>
            <a:chExt cx="1753791" cy="3531394"/>
          </a:xfrm>
        </p:grpSpPr>
        <p:sp>
          <p:nvSpPr>
            <p:cNvPr id="129" name="Oval 20"/>
            <p:cNvSpPr>
              <a:spLocks noChangeArrowheads="1"/>
            </p:cNvSpPr>
            <p:nvPr/>
          </p:nvSpPr>
          <p:spPr bwMode="auto">
            <a:xfrm>
              <a:off x="2213372" y="1146572"/>
              <a:ext cx="1551384" cy="1551384"/>
            </a:xfrm>
            <a:prstGeom prst="ellipse">
              <a:avLst/>
            </a:prstGeom>
            <a:noFill/>
            <a:ln w="25400" cmpd="sng">
              <a:solidFill>
                <a:srgbClr val="FF0996"/>
              </a:solidFill>
              <a:rou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defTabSz="1372870">
                <a:defRPr>
                  <a:solidFill>
                    <a:schemeClr val="tx1"/>
                  </a:solidFill>
                  <a:latin typeface="Calibri" panose="020F0502020204030204" pitchFamily="34" charset="0"/>
                  <a:ea typeface="宋体" panose="02010600030101010101" pitchFamily="2" charset="-122"/>
                </a:defRPr>
              </a:lvl1pPr>
              <a:lvl2pPr marL="742950" indent="-285750" defTabSz="1372870">
                <a:defRPr>
                  <a:solidFill>
                    <a:schemeClr val="tx1"/>
                  </a:solidFill>
                  <a:latin typeface="Calibri" panose="020F0502020204030204" pitchFamily="34" charset="0"/>
                  <a:ea typeface="宋体" panose="02010600030101010101" pitchFamily="2" charset="-122"/>
                </a:defRPr>
              </a:lvl2pPr>
              <a:lvl3pPr marL="1143000" indent="-228600" defTabSz="1372870">
                <a:defRPr>
                  <a:solidFill>
                    <a:schemeClr val="tx1"/>
                  </a:solidFill>
                  <a:latin typeface="Calibri" panose="020F0502020204030204" pitchFamily="34" charset="0"/>
                  <a:ea typeface="宋体" panose="02010600030101010101" pitchFamily="2" charset="-122"/>
                </a:defRPr>
              </a:lvl3pPr>
              <a:lvl4pPr marL="1600200" indent="-228600" defTabSz="1372870">
                <a:defRPr>
                  <a:solidFill>
                    <a:schemeClr val="tx1"/>
                  </a:solidFill>
                  <a:latin typeface="Calibri" panose="020F0502020204030204" pitchFamily="34" charset="0"/>
                  <a:ea typeface="宋体" panose="02010600030101010101" pitchFamily="2" charset="-122"/>
                </a:defRPr>
              </a:lvl4pPr>
              <a:lvl5pPr marL="2057400" indent="-228600" defTabSz="1372870">
                <a:defRPr>
                  <a:solidFill>
                    <a:schemeClr val="tx1"/>
                  </a:solidFill>
                  <a:latin typeface="Calibri" panose="020F0502020204030204" pitchFamily="34" charset="0"/>
                  <a:ea typeface="宋体" panose="02010600030101010101" pitchFamily="2" charset="-122"/>
                </a:defRPr>
              </a:lvl5pPr>
              <a:lvl6pPr marL="25146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287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6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任意多边形 9"/>
            <p:cNvSpPr/>
            <p:nvPr/>
          </p:nvSpPr>
          <p:spPr bwMode="auto">
            <a:xfrm>
              <a:off x="2684860" y="2490787"/>
              <a:ext cx="608409" cy="2187179"/>
            </a:xfrm>
            <a:custGeom>
              <a:avLst/>
              <a:gdLst>
                <a:gd name="T0" fmla="*/ 405898 w 811214"/>
                <a:gd name="T1" fmla="*/ 2648181 h 2916313"/>
                <a:gd name="T2" fmla="*/ 539964 w 811214"/>
                <a:gd name="T3" fmla="*/ 2782247 h 2916313"/>
                <a:gd name="T4" fmla="*/ 405898 w 811214"/>
                <a:gd name="T5" fmla="*/ 2916313 h 2916313"/>
                <a:gd name="T6" fmla="*/ 271832 w 811214"/>
                <a:gd name="T7" fmla="*/ 2782247 h 2916313"/>
                <a:gd name="T8" fmla="*/ 405898 w 811214"/>
                <a:gd name="T9" fmla="*/ 2648181 h 2916313"/>
                <a:gd name="T10" fmla="*/ 405607 w 811214"/>
                <a:gd name="T11" fmla="*/ 0 h 2916313"/>
                <a:gd name="T12" fmla="*/ 811214 w 811214"/>
                <a:gd name="T13" fmla="*/ 405607 h 2916313"/>
                <a:gd name="T14" fmla="*/ 563488 w 811214"/>
                <a:gd name="T15" fmla="*/ 779340 h 2916313"/>
                <a:gd name="T16" fmla="*/ 456199 w 811214"/>
                <a:gd name="T17" fmla="*/ 801000 h 2916313"/>
                <a:gd name="T18" fmla="*/ 405607 w 811214"/>
                <a:gd name="T19" fmla="*/ 2622314 h 2916313"/>
                <a:gd name="T20" fmla="*/ 355015 w 811214"/>
                <a:gd name="T21" fmla="*/ 801000 h 2916313"/>
                <a:gd name="T22" fmla="*/ 247726 w 811214"/>
                <a:gd name="T23" fmla="*/ 779340 h 2916313"/>
                <a:gd name="T24" fmla="*/ 0 w 811214"/>
                <a:gd name="T25" fmla="*/ 405607 h 2916313"/>
                <a:gd name="T26" fmla="*/ 405607 w 811214"/>
                <a:gd name="T27" fmla="*/ 0 h 2916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916313">
                  <a:moveTo>
                    <a:pt x="405898" y="2648181"/>
                  </a:moveTo>
                  <a:cubicBezTo>
                    <a:pt x="479941" y="2648181"/>
                    <a:pt x="539964" y="2708204"/>
                    <a:pt x="539964" y="2782247"/>
                  </a:cubicBezTo>
                  <a:cubicBezTo>
                    <a:pt x="539964" y="2856290"/>
                    <a:pt x="479941" y="2916313"/>
                    <a:pt x="405898" y="2916313"/>
                  </a:cubicBezTo>
                  <a:cubicBezTo>
                    <a:pt x="331855" y="2916313"/>
                    <a:pt x="271832" y="2856290"/>
                    <a:pt x="271832" y="2782247"/>
                  </a:cubicBezTo>
                  <a:cubicBezTo>
                    <a:pt x="271832" y="2708204"/>
                    <a:pt x="331855" y="2648181"/>
                    <a:pt x="405898" y="2648181"/>
                  </a:cubicBezTo>
                  <a:close/>
                  <a:moveTo>
                    <a:pt x="405607" y="0"/>
                  </a:moveTo>
                  <a:cubicBezTo>
                    <a:pt x="629618" y="0"/>
                    <a:pt x="811214" y="181596"/>
                    <a:pt x="811214" y="405607"/>
                  </a:cubicBezTo>
                  <a:cubicBezTo>
                    <a:pt x="811214" y="573615"/>
                    <a:pt x="709067" y="717765"/>
                    <a:pt x="563488" y="779340"/>
                  </a:cubicBezTo>
                  <a:lnTo>
                    <a:pt x="456199" y="801000"/>
                  </a:lnTo>
                  <a:lnTo>
                    <a:pt x="405607" y="2622314"/>
                  </a:lnTo>
                  <a:lnTo>
                    <a:pt x="355015" y="801000"/>
                  </a:lnTo>
                  <a:lnTo>
                    <a:pt x="247726" y="779340"/>
                  </a:lnTo>
                  <a:cubicBezTo>
                    <a:pt x="102148" y="717765"/>
                    <a:pt x="0" y="573615"/>
                    <a:pt x="0" y="405607"/>
                  </a:cubicBezTo>
                  <a:cubicBezTo>
                    <a:pt x="0" y="181596"/>
                    <a:pt x="181596" y="0"/>
                    <a:pt x="405607" y="0"/>
                  </a:cubicBezTo>
                  <a:close/>
                </a:path>
              </a:pathLst>
            </a:custGeom>
            <a:solidFill>
              <a:srgbClr val="FF09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b="0"/>
            </a:p>
          </p:txBody>
        </p:sp>
        <p:sp>
          <p:nvSpPr>
            <p:cNvPr id="131" name="TextBox 13"/>
            <p:cNvSpPr txBox="1">
              <a:spLocks noChangeArrowheads="1"/>
            </p:cNvSpPr>
            <p:nvPr/>
          </p:nvSpPr>
          <p:spPr bwMode="auto">
            <a:xfrm>
              <a:off x="2116931" y="1554957"/>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b="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TextBox 13"/>
            <p:cNvSpPr txBox="1">
              <a:spLocks noChangeArrowheads="1"/>
            </p:cNvSpPr>
            <p:nvPr/>
          </p:nvSpPr>
          <p:spPr bwMode="auto">
            <a:xfrm>
              <a:off x="2377679" y="1769269"/>
              <a:ext cx="12358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100" b="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100" b="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TextBox 13"/>
            <p:cNvSpPr txBox="1">
              <a:spLocks noChangeArrowheads="1"/>
            </p:cNvSpPr>
            <p:nvPr/>
          </p:nvSpPr>
          <p:spPr bwMode="auto">
            <a:xfrm>
              <a:off x="2622947" y="2653904"/>
              <a:ext cx="72270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800" b="0">
                  <a:solidFill>
                    <a:srgbClr val="FFFFFF"/>
                  </a:solidFill>
                  <a:latin typeface="Arial" panose="020B0604020202020204" pitchFamily="34" charset="0"/>
                  <a:ea typeface="微软雅黑" panose="020B0503020204020204" pitchFamily="34" charset="-122"/>
                  <a:sym typeface="Arial" panose="020B0604020202020204" pitchFamily="34" charset="0"/>
                </a:rPr>
                <a:t>02</a:t>
              </a:r>
              <a:endParaRPr lang="en-US" altLang="zh-CN" sz="18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4380">
        <p14:prism isInverted="1"/>
      </p:transition>
    </mc:Choice>
    <mc:Fallback>
      <p:transition spd="slow" advClick="0" advTm="43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500"/>
                                        <p:tgtEl>
                                          <p:spTgt spid="103"/>
                                        </p:tgtEl>
                                      </p:cBhvr>
                                    </p:animEffect>
                                  </p:childTnLst>
                                </p:cTn>
                              </p:par>
                            </p:childTnLst>
                          </p:cTn>
                        </p:par>
                        <p:par>
                          <p:cTn id="12" fill="hold">
                            <p:stCondLst>
                              <p:cond delay="1000"/>
                            </p:stCondLst>
                            <p:childTnLst>
                              <p:par>
                                <p:cTn id="13" presetID="26" presetClass="entr" presetSubtype="0" fill="hold"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wipe(down)">
                                      <p:cBhvr>
                                        <p:cTn id="15" dur="580">
                                          <p:stCondLst>
                                            <p:cond delay="0"/>
                                          </p:stCondLst>
                                        </p:cTn>
                                        <p:tgtEl>
                                          <p:spTgt spid="104"/>
                                        </p:tgtEl>
                                      </p:cBhvr>
                                    </p:animEffect>
                                    <p:anim calcmode="lin" valueType="num">
                                      <p:cBhvr>
                                        <p:cTn id="16" dur="1822" tmFilter="0,0; 0.14,0.36; 0.43,0.73; 0.71,0.91; 1.0,1.0">
                                          <p:stCondLst>
                                            <p:cond delay="0"/>
                                          </p:stCondLst>
                                        </p:cTn>
                                        <p:tgtEl>
                                          <p:spTgt spid="10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4"/>
                                        </p:tgtEl>
                                        <p:attrNameLst>
                                          <p:attrName>ppt_y</p:attrName>
                                        </p:attrNameLst>
                                      </p:cBhvr>
                                      <p:tavLst>
                                        <p:tav tm="0" fmla="#ppt_y-sin(pi*$)/81">
                                          <p:val>
                                            <p:fltVal val="0"/>
                                          </p:val>
                                        </p:tav>
                                        <p:tav tm="100000">
                                          <p:val>
                                            <p:fltVal val="1"/>
                                          </p:val>
                                        </p:tav>
                                      </p:tavLst>
                                    </p:anim>
                                    <p:animScale>
                                      <p:cBhvr>
                                        <p:cTn id="21" dur="26">
                                          <p:stCondLst>
                                            <p:cond delay="650"/>
                                          </p:stCondLst>
                                        </p:cTn>
                                        <p:tgtEl>
                                          <p:spTgt spid="104"/>
                                        </p:tgtEl>
                                      </p:cBhvr>
                                      <p:to x="100000" y="60000"/>
                                    </p:animScale>
                                    <p:animScale>
                                      <p:cBhvr>
                                        <p:cTn id="22" dur="166" decel="50000">
                                          <p:stCondLst>
                                            <p:cond delay="676"/>
                                          </p:stCondLst>
                                        </p:cTn>
                                        <p:tgtEl>
                                          <p:spTgt spid="104"/>
                                        </p:tgtEl>
                                      </p:cBhvr>
                                      <p:to x="100000" y="100000"/>
                                    </p:animScale>
                                    <p:animScale>
                                      <p:cBhvr>
                                        <p:cTn id="23" dur="26">
                                          <p:stCondLst>
                                            <p:cond delay="1312"/>
                                          </p:stCondLst>
                                        </p:cTn>
                                        <p:tgtEl>
                                          <p:spTgt spid="104"/>
                                        </p:tgtEl>
                                      </p:cBhvr>
                                      <p:to x="100000" y="80000"/>
                                    </p:animScale>
                                    <p:animScale>
                                      <p:cBhvr>
                                        <p:cTn id="24" dur="166" decel="50000">
                                          <p:stCondLst>
                                            <p:cond delay="1338"/>
                                          </p:stCondLst>
                                        </p:cTn>
                                        <p:tgtEl>
                                          <p:spTgt spid="104"/>
                                        </p:tgtEl>
                                      </p:cBhvr>
                                      <p:to x="100000" y="100000"/>
                                    </p:animScale>
                                    <p:animScale>
                                      <p:cBhvr>
                                        <p:cTn id="25" dur="26">
                                          <p:stCondLst>
                                            <p:cond delay="1642"/>
                                          </p:stCondLst>
                                        </p:cTn>
                                        <p:tgtEl>
                                          <p:spTgt spid="104"/>
                                        </p:tgtEl>
                                      </p:cBhvr>
                                      <p:to x="100000" y="90000"/>
                                    </p:animScale>
                                    <p:animScale>
                                      <p:cBhvr>
                                        <p:cTn id="26" dur="166" decel="50000">
                                          <p:stCondLst>
                                            <p:cond delay="1668"/>
                                          </p:stCondLst>
                                        </p:cTn>
                                        <p:tgtEl>
                                          <p:spTgt spid="104"/>
                                        </p:tgtEl>
                                      </p:cBhvr>
                                      <p:to x="100000" y="100000"/>
                                    </p:animScale>
                                    <p:animScale>
                                      <p:cBhvr>
                                        <p:cTn id="27" dur="26">
                                          <p:stCondLst>
                                            <p:cond delay="1808"/>
                                          </p:stCondLst>
                                        </p:cTn>
                                        <p:tgtEl>
                                          <p:spTgt spid="104"/>
                                        </p:tgtEl>
                                      </p:cBhvr>
                                      <p:to x="100000" y="95000"/>
                                    </p:animScale>
                                    <p:animScale>
                                      <p:cBhvr>
                                        <p:cTn id="28" dur="166" decel="50000">
                                          <p:stCondLst>
                                            <p:cond delay="1834"/>
                                          </p:stCondLst>
                                        </p:cTn>
                                        <p:tgtEl>
                                          <p:spTgt spid="104"/>
                                        </p:tgtEl>
                                      </p:cBhvr>
                                      <p:to x="100000" y="100000"/>
                                    </p:animScale>
                                  </p:childTnLst>
                                </p:cTn>
                              </p:par>
                              <p:par>
                                <p:cTn id="29" presetID="26" presetClass="entr" presetSubtype="0" fill="hold" nodeType="withEffect">
                                  <p:stCondLst>
                                    <p:cond delay="200"/>
                                  </p:stCondLst>
                                  <p:childTnLst>
                                    <p:set>
                                      <p:cBhvr>
                                        <p:cTn id="30" dur="1" fill="hold">
                                          <p:stCondLst>
                                            <p:cond delay="0"/>
                                          </p:stCondLst>
                                        </p:cTn>
                                        <p:tgtEl>
                                          <p:spTgt spid="128"/>
                                        </p:tgtEl>
                                        <p:attrNameLst>
                                          <p:attrName>style.visibility</p:attrName>
                                        </p:attrNameLst>
                                      </p:cBhvr>
                                      <p:to>
                                        <p:strVal val="visible"/>
                                      </p:to>
                                    </p:set>
                                    <p:animEffect transition="in" filter="wipe(down)">
                                      <p:cBhvr>
                                        <p:cTn id="31" dur="580">
                                          <p:stCondLst>
                                            <p:cond delay="0"/>
                                          </p:stCondLst>
                                        </p:cTn>
                                        <p:tgtEl>
                                          <p:spTgt spid="128"/>
                                        </p:tgtEl>
                                      </p:cBhvr>
                                    </p:animEffect>
                                    <p:anim calcmode="lin" valueType="num">
                                      <p:cBhvr>
                                        <p:cTn id="32" dur="1822" tmFilter="0,0; 0.14,0.36; 0.43,0.73; 0.71,0.91; 1.0,1.0">
                                          <p:stCondLst>
                                            <p:cond delay="0"/>
                                          </p:stCondLst>
                                        </p:cTn>
                                        <p:tgtEl>
                                          <p:spTgt spid="12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2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2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2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28"/>
                                        </p:tgtEl>
                                        <p:attrNameLst>
                                          <p:attrName>ppt_y</p:attrName>
                                        </p:attrNameLst>
                                      </p:cBhvr>
                                      <p:tavLst>
                                        <p:tav tm="0" fmla="#ppt_y-sin(pi*$)/81">
                                          <p:val>
                                            <p:fltVal val="0"/>
                                          </p:val>
                                        </p:tav>
                                        <p:tav tm="100000">
                                          <p:val>
                                            <p:fltVal val="1"/>
                                          </p:val>
                                        </p:tav>
                                      </p:tavLst>
                                    </p:anim>
                                    <p:animScale>
                                      <p:cBhvr>
                                        <p:cTn id="37" dur="26">
                                          <p:stCondLst>
                                            <p:cond delay="650"/>
                                          </p:stCondLst>
                                        </p:cTn>
                                        <p:tgtEl>
                                          <p:spTgt spid="128"/>
                                        </p:tgtEl>
                                      </p:cBhvr>
                                      <p:to x="100000" y="60000"/>
                                    </p:animScale>
                                    <p:animScale>
                                      <p:cBhvr>
                                        <p:cTn id="38" dur="166" decel="50000">
                                          <p:stCondLst>
                                            <p:cond delay="676"/>
                                          </p:stCondLst>
                                        </p:cTn>
                                        <p:tgtEl>
                                          <p:spTgt spid="128"/>
                                        </p:tgtEl>
                                      </p:cBhvr>
                                      <p:to x="100000" y="100000"/>
                                    </p:animScale>
                                    <p:animScale>
                                      <p:cBhvr>
                                        <p:cTn id="39" dur="26">
                                          <p:stCondLst>
                                            <p:cond delay="1312"/>
                                          </p:stCondLst>
                                        </p:cTn>
                                        <p:tgtEl>
                                          <p:spTgt spid="128"/>
                                        </p:tgtEl>
                                      </p:cBhvr>
                                      <p:to x="100000" y="80000"/>
                                    </p:animScale>
                                    <p:animScale>
                                      <p:cBhvr>
                                        <p:cTn id="40" dur="166" decel="50000">
                                          <p:stCondLst>
                                            <p:cond delay="1338"/>
                                          </p:stCondLst>
                                        </p:cTn>
                                        <p:tgtEl>
                                          <p:spTgt spid="128"/>
                                        </p:tgtEl>
                                      </p:cBhvr>
                                      <p:to x="100000" y="100000"/>
                                    </p:animScale>
                                    <p:animScale>
                                      <p:cBhvr>
                                        <p:cTn id="41" dur="26">
                                          <p:stCondLst>
                                            <p:cond delay="1642"/>
                                          </p:stCondLst>
                                        </p:cTn>
                                        <p:tgtEl>
                                          <p:spTgt spid="128"/>
                                        </p:tgtEl>
                                      </p:cBhvr>
                                      <p:to x="100000" y="90000"/>
                                    </p:animScale>
                                    <p:animScale>
                                      <p:cBhvr>
                                        <p:cTn id="42" dur="166" decel="50000">
                                          <p:stCondLst>
                                            <p:cond delay="1668"/>
                                          </p:stCondLst>
                                        </p:cTn>
                                        <p:tgtEl>
                                          <p:spTgt spid="128"/>
                                        </p:tgtEl>
                                      </p:cBhvr>
                                      <p:to x="100000" y="100000"/>
                                    </p:animScale>
                                    <p:animScale>
                                      <p:cBhvr>
                                        <p:cTn id="43" dur="26">
                                          <p:stCondLst>
                                            <p:cond delay="1808"/>
                                          </p:stCondLst>
                                        </p:cTn>
                                        <p:tgtEl>
                                          <p:spTgt spid="128"/>
                                        </p:tgtEl>
                                      </p:cBhvr>
                                      <p:to x="100000" y="95000"/>
                                    </p:animScale>
                                    <p:animScale>
                                      <p:cBhvr>
                                        <p:cTn id="44" dur="166" decel="50000">
                                          <p:stCondLst>
                                            <p:cond delay="1834"/>
                                          </p:stCondLst>
                                        </p:cTn>
                                        <p:tgtEl>
                                          <p:spTgt spid="128"/>
                                        </p:tgtEl>
                                      </p:cBhvr>
                                      <p:to x="100000" y="100000"/>
                                    </p:animScale>
                                  </p:childTnLst>
                                </p:cTn>
                              </p:par>
                              <p:par>
                                <p:cTn id="45" presetID="26" presetClass="entr" presetSubtype="0" fill="hold" nodeType="withEffect">
                                  <p:stCondLst>
                                    <p:cond delay="400"/>
                                  </p:stCondLst>
                                  <p:childTnLst>
                                    <p:set>
                                      <p:cBhvr>
                                        <p:cTn id="46" dur="1" fill="hold">
                                          <p:stCondLst>
                                            <p:cond delay="0"/>
                                          </p:stCondLst>
                                        </p:cTn>
                                        <p:tgtEl>
                                          <p:spTgt spid="110"/>
                                        </p:tgtEl>
                                        <p:attrNameLst>
                                          <p:attrName>style.visibility</p:attrName>
                                        </p:attrNameLst>
                                      </p:cBhvr>
                                      <p:to>
                                        <p:strVal val="visible"/>
                                      </p:to>
                                    </p:set>
                                    <p:animEffect transition="in" filter="wipe(down)">
                                      <p:cBhvr>
                                        <p:cTn id="47" dur="580">
                                          <p:stCondLst>
                                            <p:cond delay="0"/>
                                          </p:stCondLst>
                                        </p:cTn>
                                        <p:tgtEl>
                                          <p:spTgt spid="110"/>
                                        </p:tgtEl>
                                      </p:cBhvr>
                                    </p:animEffect>
                                    <p:anim calcmode="lin" valueType="num">
                                      <p:cBhvr>
                                        <p:cTn id="48" dur="1822" tmFilter="0,0; 0.14,0.36; 0.43,0.73; 0.71,0.91; 1.0,1.0">
                                          <p:stCondLst>
                                            <p:cond delay="0"/>
                                          </p:stCondLst>
                                        </p:cTn>
                                        <p:tgtEl>
                                          <p:spTgt spid="110"/>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10"/>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10"/>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10"/>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10"/>
                                        </p:tgtEl>
                                        <p:attrNameLst>
                                          <p:attrName>ppt_y</p:attrName>
                                        </p:attrNameLst>
                                      </p:cBhvr>
                                      <p:tavLst>
                                        <p:tav tm="0" fmla="#ppt_y-sin(pi*$)/81">
                                          <p:val>
                                            <p:fltVal val="0"/>
                                          </p:val>
                                        </p:tav>
                                        <p:tav tm="100000">
                                          <p:val>
                                            <p:fltVal val="1"/>
                                          </p:val>
                                        </p:tav>
                                      </p:tavLst>
                                    </p:anim>
                                    <p:animScale>
                                      <p:cBhvr>
                                        <p:cTn id="53" dur="26">
                                          <p:stCondLst>
                                            <p:cond delay="650"/>
                                          </p:stCondLst>
                                        </p:cTn>
                                        <p:tgtEl>
                                          <p:spTgt spid="110"/>
                                        </p:tgtEl>
                                      </p:cBhvr>
                                      <p:to x="100000" y="60000"/>
                                    </p:animScale>
                                    <p:animScale>
                                      <p:cBhvr>
                                        <p:cTn id="54" dur="166" decel="50000">
                                          <p:stCondLst>
                                            <p:cond delay="676"/>
                                          </p:stCondLst>
                                        </p:cTn>
                                        <p:tgtEl>
                                          <p:spTgt spid="110"/>
                                        </p:tgtEl>
                                      </p:cBhvr>
                                      <p:to x="100000" y="100000"/>
                                    </p:animScale>
                                    <p:animScale>
                                      <p:cBhvr>
                                        <p:cTn id="55" dur="26">
                                          <p:stCondLst>
                                            <p:cond delay="1312"/>
                                          </p:stCondLst>
                                        </p:cTn>
                                        <p:tgtEl>
                                          <p:spTgt spid="110"/>
                                        </p:tgtEl>
                                      </p:cBhvr>
                                      <p:to x="100000" y="80000"/>
                                    </p:animScale>
                                    <p:animScale>
                                      <p:cBhvr>
                                        <p:cTn id="56" dur="166" decel="50000">
                                          <p:stCondLst>
                                            <p:cond delay="1338"/>
                                          </p:stCondLst>
                                        </p:cTn>
                                        <p:tgtEl>
                                          <p:spTgt spid="110"/>
                                        </p:tgtEl>
                                      </p:cBhvr>
                                      <p:to x="100000" y="100000"/>
                                    </p:animScale>
                                    <p:animScale>
                                      <p:cBhvr>
                                        <p:cTn id="57" dur="26">
                                          <p:stCondLst>
                                            <p:cond delay="1642"/>
                                          </p:stCondLst>
                                        </p:cTn>
                                        <p:tgtEl>
                                          <p:spTgt spid="110"/>
                                        </p:tgtEl>
                                      </p:cBhvr>
                                      <p:to x="100000" y="90000"/>
                                    </p:animScale>
                                    <p:animScale>
                                      <p:cBhvr>
                                        <p:cTn id="58" dur="166" decel="50000">
                                          <p:stCondLst>
                                            <p:cond delay="1668"/>
                                          </p:stCondLst>
                                        </p:cTn>
                                        <p:tgtEl>
                                          <p:spTgt spid="110"/>
                                        </p:tgtEl>
                                      </p:cBhvr>
                                      <p:to x="100000" y="100000"/>
                                    </p:animScale>
                                    <p:animScale>
                                      <p:cBhvr>
                                        <p:cTn id="59" dur="26">
                                          <p:stCondLst>
                                            <p:cond delay="1808"/>
                                          </p:stCondLst>
                                        </p:cTn>
                                        <p:tgtEl>
                                          <p:spTgt spid="110"/>
                                        </p:tgtEl>
                                      </p:cBhvr>
                                      <p:to x="100000" y="95000"/>
                                    </p:animScale>
                                    <p:animScale>
                                      <p:cBhvr>
                                        <p:cTn id="60" dur="166" decel="50000">
                                          <p:stCondLst>
                                            <p:cond delay="1834"/>
                                          </p:stCondLst>
                                        </p:cTn>
                                        <p:tgtEl>
                                          <p:spTgt spid="110"/>
                                        </p:tgtEl>
                                      </p:cBhvr>
                                      <p:to x="100000" y="100000"/>
                                    </p:animScale>
                                  </p:childTnLst>
                                </p:cTn>
                              </p:par>
                              <p:par>
                                <p:cTn id="61" presetID="26" presetClass="entr" presetSubtype="0" fill="hold" nodeType="withEffect">
                                  <p:stCondLst>
                                    <p:cond delay="600"/>
                                  </p:stCondLst>
                                  <p:childTnLst>
                                    <p:set>
                                      <p:cBhvr>
                                        <p:cTn id="62" dur="1" fill="hold">
                                          <p:stCondLst>
                                            <p:cond delay="0"/>
                                          </p:stCondLst>
                                        </p:cTn>
                                        <p:tgtEl>
                                          <p:spTgt spid="122"/>
                                        </p:tgtEl>
                                        <p:attrNameLst>
                                          <p:attrName>style.visibility</p:attrName>
                                        </p:attrNameLst>
                                      </p:cBhvr>
                                      <p:to>
                                        <p:strVal val="visible"/>
                                      </p:to>
                                    </p:set>
                                    <p:animEffect transition="in" filter="wipe(down)">
                                      <p:cBhvr>
                                        <p:cTn id="63" dur="580">
                                          <p:stCondLst>
                                            <p:cond delay="0"/>
                                          </p:stCondLst>
                                        </p:cTn>
                                        <p:tgtEl>
                                          <p:spTgt spid="122"/>
                                        </p:tgtEl>
                                      </p:cBhvr>
                                    </p:animEffect>
                                    <p:anim calcmode="lin" valueType="num">
                                      <p:cBhvr>
                                        <p:cTn id="64" dur="1822" tmFilter="0,0; 0.14,0.36; 0.43,0.73; 0.71,0.91; 1.0,1.0">
                                          <p:stCondLst>
                                            <p:cond delay="0"/>
                                          </p:stCondLst>
                                        </p:cTn>
                                        <p:tgtEl>
                                          <p:spTgt spid="122"/>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22"/>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22"/>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22"/>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22"/>
                                        </p:tgtEl>
                                        <p:attrNameLst>
                                          <p:attrName>ppt_y</p:attrName>
                                        </p:attrNameLst>
                                      </p:cBhvr>
                                      <p:tavLst>
                                        <p:tav tm="0" fmla="#ppt_y-sin(pi*$)/81">
                                          <p:val>
                                            <p:fltVal val="0"/>
                                          </p:val>
                                        </p:tav>
                                        <p:tav tm="100000">
                                          <p:val>
                                            <p:fltVal val="1"/>
                                          </p:val>
                                        </p:tav>
                                      </p:tavLst>
                                    </p:anim>
                                    <p:animScale>
                                      <p:cBhvr>
                                        <p:cTn id="69" dur="26">
                                          <p:stCondLst>
                                            <p:cond delay="650"/>
                                          </p:stCondLst>
                                        </p:cTn>
                                        <p:tgtEl>
                                          <p:spTgt spid="122"/>
                                        </p:tgtEl>
                                      </p:cBhvr>
                                      <p:to x="100000" y="60000"/>
                                    </p:animScale>
                                    <p:animScale>
                                      <p:cBhvr>
                                        <p:cTn id="70" dur="166" decel="50000">
                                          <p:stCondLst>
                                            <p:cond delay="676"/>
                                          </p:stCondLst>
                                        </p:cTn>
                                        <p:tgtEl>
                                          <p:spTgt spid="122"/>
                                        </p:tgtEl>
                                      </p:cBhvr>
                                      <p:to x="100000" y="100000"/>
                                    </p:animScale>
                                    <p:animScale>
                                      <p:cBhvr>
                                        <p:cTn id="71" dur="26">
                                          <p:stCondLst>
                                            <p:cond delay="1312"/>
                                          </p:stCondLst>
                                        </p:cTn>
                                        <p:tgtEl>
                                          <p:spTgt spid="122"/>
                                        </p:tgtEl>
                                      </p:cBhvr>
                                      <p:to x="100000" y="80000"/>
                                    </p:animScale>
                                    <p:animScale>
                                      <p:cBhvr>
                                        <p:cTn id="72" dur="166" decel="50000">
                                          <p:stCondLst>
                                            <p:cond delay="1338"/>
                                          </p:stCondLst>
                                        </p:cTn>
                                        <p:tgtEl>
                                          <p:spTgt spid="122"/>
                                        </p:tgtEl>
                                      </p:cBhvr>
                                      <p:to x="100000" y="100000"/>
                                    </p:animScale>
                                    <p:animScale>
                                      <p:cBhvr>
                                        <p:cTn id="73" dur="26">
                                          <p:stCondLst>
                                            <p:cond delay="1642"/>
                                          </p:stCondLst>
                                        </p:cTn>
                                        <p:tgtEl>
                                          <p:spTgt spid="122"/>
                                        </p:tgtEl>
                                      </p:cBhvr>
                                      <p:to x="100000" y="90000"/>
                                    </p:animScale>
                                    <p:animScale>
                                      <p:cBhvr>
                                        <p:cTn id="74" dur="166" decel="50000">
                                          <p:stCondLst>
                                            <p:cond delay="1668"/>
                                          </p:stCondLst>
                                        </p:cTn>
                                        <p:tgtEl>
                                          <p:spTgt spid="122"/>
                                        </p:tgtEl>
                                      </p:cBhvr>
                                      <p:to x="100000" y="100000"/>
                                    </p:animScale>
                                    <p:animScale>
                                      <p:cBhvr>
                                        <p:cTn id="75" dur="26">
                                          <p:stCondLst>
                                            <p:cond delay="1808"/>
                                          </p:stCondLst>
                                        </p:cTn>
                                        <p:tgtEl>
                                          <p:spTgt spid="122"/>
                                        </p:tgtEl>
                                      </p:cBhvr>
                                      <p:to x="100000" y="95000"/>
                                    </p:animScale>
                                    <p:animScale>
                                      <p:cBhvr>
                                        <p:cTn id="76" dur="166" decel="50000">
                                          <p:stCondLst>
                                            <p:cond delay="1834"/>
                                          </p:stCondLst>
                                        </p:cTn>
                                        <p:tgtEl>
                                          <p:spTgt spid="122"/>
                                        </p:tgtEl>
                                      </p:cBhvr>
                                      <p:to x="100000" y="100000"/>
                                    </p:animScale>
                                  </p:childTnLst>
                                </p:cTn>
                              </p:par>
                              <p:par>
                                <p:cTn id="77" presetID="26" presetClass="entr" presetSubtype="0" fill="hold" nodeType="withEffect">
                                  <p:stCondLst>
                                    <p:cond delay="800"/>
                                  </p:stCondLst>
                                  <p:childTnLst>
                                    <p:set>
                                      <p:cBhvr>
                                        <p:cTn id="78" dur="1" fill="hold">
                                          <p:stCondLst>
                                            <p:cond delay="0"/>
                                          </p:stCondLst>
                                        </p:cTn>
                                        <p:tgtEl>
                                          <p:spTgt spid="116"/>
                                        </p:tgtEl>
                                        <p:attrNameLst>
                                          <p:attrName>style.visibility</p:attrName>
                                        </p:attrNameLst>
                                      </p:cBhvr>
                                      <p:to>
                                        <p:strVal val="visible"/>
                                      </p:to>
                                    </p:set>
                                    <p:animEffect transition="in" filter="wipe(down)">
                                      <p:cBhvr>
                                        <p:cTn id="79" dur="580">
                                          <p:stCondLst>
                                            <p:cond delay="0"/>
                                          </p:stCondLst>
                                        </p:cTn>
                                        <p:tgtEl>
                                          <p:spTgt spid="116"/>
                                        </p:tgtEl>
                                      </p:cBhvr>
                                    </p:animEffect>
                                    <p:anim calcmode="lin" valueType="num">
                                      <p:cBhvr>
                                        <p:cTn id="80" dur="1822" tmFilter="0,0; 0.14,0.36; 0.43,0.73; 0.71,0.91; 1.0,1.0">
                                          <p:stCondLst>
                                            <p:cond delay="0"/>
                                          </p:stCondLst>
                                        </p:cTn>
                                        <p:tgtEl>
                                          <p:spTgt spid="11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1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1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1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16"/>
                                        </p:tgtEl>
                                        <p:attrNameLst>
                                          <p:attrName>ppt_y</p:attrName>
                                        </p:attrNameLst>
                                      </p:cBhvr>
                                      <p:tavLst>
                                        <p:tav tm="0" fmla="#ppt_y-sin(pi*$)/81">
                                          <p:val>
                                            <p:fltVal val="0"/>
                                          </p:val>
                                        </p:tav>
                                        <p:tav tm="100000">
                                          <p:val>
                                            <p:fltVal val="1"/>
                                          </p:val>
                                        </p:tav>
                                      </p:tavLst>
                                    </p:anim>
                                    <p:animScale>
                                      <p:cBhvr>
                                        <p:cTn id="85" dur="26">
                                          <p:stCondLst>
                                            <p:cond delay="650"/>
                                          </p:stCondLst>
                                        </p:cTn>
                                        <p:tgtEl>
                                          <p:spTgt spid="116"/>
                                        </p:tgtEl>
                                      </p:cBhvr>
                                      <p:to x="100000" y="60000"/>
                                    </p:animScale>
                                    <p:animScale>
                                      <p:cBhvr>
                                        <p:cTn id="86" dur="166" decel="50000">
                                          <p:stCondLst>
                                            <p:cond delay="676"/>
                                          </p:stCondLst>
                                        </p:cTn>
                                        <p:tgtEl>
                                          <p:spTgt spid="116"/>
                                        </p:tgtEl>
                                      </p:cBhvr>
                                      <p:to x="100000" y="100000"/>
                                    </p:animScale>
                                    <p:animScale>
                                      <p:cBhvr>
                                        <p:cTn id="87" dur="26">
                                          <p:stCondLst>
                                            <p:cond delay="1312"/>
                                          </p:stCondLst>
                                        </p:cTn>
                                        <p:tgtEl>
                                          <p:spTgt spid="116"/>
                                        </p:tgtEl>
                                      </p:cBhvr>
                                      <p:to x="100000" y="80000"/>
                                    </p:animScale>
                                    <p:animScale>
                                      <p:cBhvr>
                                        <p:cTn id="88" dur="166" decel="50000">
                                          <p:stCondLst>
                                            <p:cond delay="1338"/>
                                          </p:stCondLst>
                                        </p:cTn>
                                        <p:tgtEl>
                                          <p:spTgt spid="116"/>
                                        </p:tgtEl>
                                      </p:cBhvr>
                                      <p:to x="100000" y="100000"/>
                                    </p:animScale>
                                    <p:animScale>
                                      <p:cBhvr>
                                        <p:cTn id="89" dur="26">
                                          <p:stCondLst>
                                            <p:cond delay="1642"/>
                                          </p:stCondLst>
                                        </p:cTn>
                                        <p:tgtEl>
                                          <p:spTgt spid="116"/>
                                        </p:tgtEl>
                                      </p:cBhvr>
                                      <p:to x="100000" y="90000"/>
                                    </p:animScale>
                                    <p:animScale>
                                      <p:cBhvr>
                                        <p:cTn id="90" dur="166" decel="50000">
                                          <p:stCondLst>
                                            <p:cond delay="1668"/>
                                          </p:stCondLst>
                                        </p:cTn>
                                        <p:tgtEl>
                                          <p:spTgt spid="116"/>
                                        </p:tgtEl>
                                      </p:cBhvr>
                                      <p:to x="100000" y="100000"/>
                                    </p:animScale>
                                    <p:animScale>
                                      <p:cBhvr>
                                        <p:cTn id="91" dur="26">
                                          <p:stCondLst>
                                            <p:cond delay="1808"/>
                                          </p:stCondLst>
                                        </p:cTn>
                                        <p:tgtEl>
                                          <p:spTgt spid="116"/>
                                        </p:tgtEl>
                                      </p:cBhvr>
                                      <p:to x="100000" y="95000"/>
                                    </p:animScale>
                                    <p:animScale>
                                      <p:cBhvr>
                                        <p:cTn id="92" dur="166" decel="50000">
                                          <p:stCondLst>
                                            <p:cond delay="1834"/>
                                          </p:stCondLst>
                                        </p:cTn>
                                        <p:tgtEl>
                                          <p:spTgt spid="1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86239"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7" name="任意多边形 1"/>
          <p:cNvSpPr>
            <a:spLocks noChangeArrowheads="1"/>
          </p:cNvSpPr>
          <p:nvPr/>
        </p:nvSpPr>
        <p:spPr bwMode="auto">
          <a:xfrm>
            <a:off x="4648200" y="3106738"/>
            <a:ext cx="881063" cy="1008062"/>
          </a:xfrm>
          <a:custGeom>
            <a:avLst/>
            <a:gdLst>
              <a:gd name="T0" fmla="*/ 0 w 1184474"/>
              <a:gd name="T1" fmla="*/ 0 h 1305883"/>
              <a:gd name="T2" fmla="*/ 1184474 w 1184474"/>
              <a:gd name="T3" fmla="*/ 1305883 h 1305883"/>
            </a:gdLst>
            <a:ahLst/>
            <a:cxnLst/>
            <a:rect l="T0" t="T1" r="T2" b="T3"/>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18" name="任意多边形 2"/>
          <p:cNvSpPr>
            <a:spLocks noChangeArrowheads="1"/>
          </p:cNvSpPr>
          <p:nvPr/>
        </p:nvSpPr>
        <p:spPr bwMode="auto">
          <a:xfrm>
            <a:off x="6516688" y="1217613"/>
            <a:ext cx="879475" cy="1008062"/>
          </a:xfrm>
          <a:custGeom>
            <a:avLst/>
            <a:gdLst>
              <a:gd name="T0" fmla="*/ 0 w 1184474"/>
              <a:gd name="T1" fmla="*/ 0 h 1305883"/>
              <a:gd name="T2" fmla="*/ 1184474 w 1184474"/>
              <a:gd name="T3" fmla="*/ 1305883 h 1305883"/>
            </a:gdLst>
            <a:ahLst/>
            <a:cxnLst/>
            <a:rect l="T0" t="T1" r="T2" b="T3"/>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eaLnBrk="1" fontAlgn="base" hangingPunct="1"/>
            <a:endParaRPr lang="zh-CN" altLang="en-US" sz="32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 name="TextBox 3"/>
          <p:cNvSpPr>
            <a:spLocks noChangeArrowheads="1"/>
          </p:cNvSpPr>
          <p:nvPr/>
        </p:nvSpPr>
        <p:spPr bwMode="auto">
          <a:xfrm>
            <a:off x="5872163" y="3573463"/>
            <a:ext cx="17129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algn="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algn="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a:ea typeface="微软雅黑" panose="020B0503020204020204" pitchFamily="34" charset="-122"/>
            </a:endParaRPr>
          </a:p>
        </p:txBody>
      </p:sp>
      <p:sp>
        <p:nvSpPr>
          <p:cNvPr id="20" name="TextBox 4"/>
          <p:cNvSpPr>
            <a:spLocks noChangeArrowheads="1"/>
          </p:cNvSpPr>
          <p:nvPr/>
        </p:nvSpPr>
        <p:spPr bwMode="auto">
          <a:xfrm>
            <a:off x="4914900" y="682625"/>
            <a:ext cx="18018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a:ea typeface="微软雅黑" panose="020B0503020204020204" pitchFamily="34" charset="-122"/>
            </a:endParaRPr>
          </a:p>
        </p:txBody>
      </p:sp>
      <p:sp>
        <p:nvSpPr>
          <p:cNvPr id="21" name="TextBox 5"/>
          <p:cNvSpPr>
            <a:spLocks noChangeArrowheads="1"/>
          </p:cNvSpPr>
          <p:nvPr/>
        </p:nvSpPr>
        <p:spPr bwMode="auto">
          <a:xfrm>
            <a:off x="1550988" y="3165475"/>
            <a:ext cx="1905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a:ea typeface="微软雅黑" panose="020B0503020204020204" pitchFamily="34" charset="-122"/>
            </a:endParaRPr>
          </a:p>
        </p:txBody>
      </p:sp>
      <p:sp>
        <p:nvSpPr>
          <p:cNvPr id="22" name="TextBox 6"/>
          <p:cNvSpPr>
            <a:spLocks noChangeArrowheads="1"/>
          </p:cNvSpPr>
          <p:nvPr/>
        </p:nvSpPr>
        <p:spPr bwMode="auto">
          <a:xfrm>
            <a:off x="2800350" y="1446213"/>
            <a:ext cx="17653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a:ea typeface="微软雅黑" panose="020B0503020204020204" pitchFamily="34" charset="-122"/>
            </a:endParaRPr>
          </a:p>
        </p:txBody>
      </p:sp>
      <p:sp>
        <p:nvSpPr>
          <p:cNvPr id="23" name="矩形 1"/>
          <p:cNvSpPr>
            <a:spLocks noChangeArrowheads="1"/>
          </p:cNvSpPr>
          <p:nvPr/>
        </p:nvSpPr>
        <p:spPr bwMode="auto">
          <a:xfrm>
            <a:off x="4565650" y="2073275"/>
            <a:ext cx="1008063" cy="881063"/>
          </a:xfrm>
          <a:custGeom>
            <a:avLst/>
            <a:gdLst>
              <a:gd name="T0" fmla="*/ 0 w 1008063"/>
              <a:gd name="T1" fmla="*/ 0 h 881063"/>
              <a:gd name="T2" fmla="*/ 1008063 w 1008063"/>
              <a:gd name="T3" fmla="*/ 881063 h 881063"/>
            </a:gdLst>
            <a:ahLst/>
            <a:cxnLst/>
            <a:rect l="T0" t="T1" r="T2" b="T3"/>
            <a:pathLst>
              <a:path w="1008063" h="881063">
                <a:moveTo>
                  <a:pt x="942728" y="158110"/>
                </a:moveTo>
                <a:cubicBezTo>
                  <a:pt x="958837" y="158686"/>
                  <a:pt x="976062" y="164329"/>
                  <a:pt x="988810" y="176613"/>
                </a:cubicBezTo>
                <a:cubicBezTo>
                  <a:pt x="1001557" y="188897"/>
                  <a:pt x="1007414" y="205494"/>
                  <a:pt x="1008012" y="221018"/>
                </a:cubicBezTo>
                <a:cubicBezTo>
                  <a:pt x="1008611" y="236540"/>
                  <a:pt x="1003951" y="250988"/>
                  <a:pt x="995667" y="258970"/>
                </a:cubicBezTo>
                <a:cubicBezTo>
                  <a:pt x="979099" y="274935"/>
                  <a:pt x="914897" y="296968"/>
                  <a:pt x="889402" y="272402"/>
                </a:cubicBezTo>
                <a:cubicBezTo>
                  <a:pt x="863908" y="247835"/>
                  <a:pt x="886774" y="185970"/>
                  <a:pt x="903342" y="170005"/>
                </a:cubicBezTo>
                <a:cubicBezTo>
                  <a:pt x="911626" y="162023"/>
                  <a:pt x="926619" y="157533"/>
                  <a:pt x="942728" y="158110"/>
                </a:cubicBezTo>
                <a:close/>
                <a:moveTo>
                  <a:pt x="601892" y="104078"/>
                </a:moveTo>
                <a:cubicBezTo>
                  <a:pt x="647770" y="105923"/>
                  <a:pt x="699852" y="116845"/>
                  <a:pt x="735390" y="142824"/>
                </a:cubicBezTo>
                <a:cubicBezTo>
                  <a:pt x="782774" y="177463"/>
                  <a:pt x="843230" y="264059"/>
                  <a:pt x="843230" y="312867"/>
                </a:cubicBezTo>
                <a:cubicBezTo>
                  <a:pt x="843230" y="361676"/>
                  <a:pt x="782774" y="426229"/>
                  <a:pt x="735390" y="435676"/>
                </a:cubicBezTo>
                <a:cubicBezTo>
                  <a:pt x="688006" y="445123"/>
                  <a:pt x="607942" y="364825"/>
                  <a:pt x="558924" y="369548"/>
                </a:cubicBezTo>
                <a:cubicBezTo>
                  <a:pt x="509906" y="374272"/>
                  <a:pt x="472326" y="430952"/>
                  <a:pt x="441281" y="464016"/>
                </a:cubicBezTo>
                <a:cubicBezTo>
                  <a:pt x="410236" y="497080"/>
                  <a:pt x="390628" y="519122"/>
                  <a:pt x="372655" y="567931"/>
                </a:cubicBezTo>
                <a:cubicBezTo>
                  <a:pt x="354682" y="616740"/>
                  <a:pt x="388995" y="649804"/>
                  <a:pt x="333441" y="756867"/>
                </a:cubicBezTo>
                <a:cubicBezTo>
                  <a:pt x="277887" y="863931"/>
                  <a:pt x="173315" y="887548"/>
                  <a:pt x="117761" y="879676"/>
                </a:cubicBezTo>
                <a:cubicBezTo>
                  <a:pt x="62207" y="871804"/>
                  <a:pt x="-3151" y="766314"/>
                  <a:pt x="117" y="709633"/>
                </a:cubicBezTo>
                <a:cubicBezTo>
                  <a:pt x="3385" y="652952"/>
                  <a:pt x="91617" y="596272"/>
                  <a:pt x="137368" y="539591"/>
                </a:cubicBezTo>
                <a:cubicBezTo>
                  <a:pt x="183119" y="482910"/>
                  <a:pt x="351414" y="243591"/>
                  <a:pt x="421673" y="171165"/>
                </a:cubicBezTo>
                <a:cubicBezTo>
                  <a:pt x="491933" y="98739"/>
                  <a:pt x="506638" y="109761"/>
                  <a:pt x="558924" y="105037"/>
                </a:cubicBezTo>
                <a:cubicBezTo>
                  <a:pt x="571996" y="103856"/>
                  <a:pt x="586599" y="103463"/>
                  <a:pt x="601892" y="104078"/>
                </a:cubicBezTo>
                <a:close/>
                <a:moveTo>
                  <a:pt x="862789" y="66481"/>
                </a:moveTo>
                <a:cubicBezTo>
                  <a:pt x="874025" y="66822"/>
                  <a:pt x="886019" y="70694"/>
                  <a:pt x="894862" y="79215"/>
                </a:cubicBezTo>
                <a:cubicBezTo>
                  <a:pt x="903705" y="87737"/>
                  <a:pt x="907724" y="99294"/>
                  <a:pt x="908078" y="110121"/>
                </a:cubicBezTo>
                <a:cubicBezTo>
                  <a:pt x="908432" y="120948"/>
                  <a:pt x="905123" y="131044"/>
                  <a:pt x="899312" y="136645"/>
                </a:cubicBezTo>
                <a:cubicBezTo>
                  <a:pt x="887688" y="147845"/>
                  <a:pt x="842810" y="163459"/>
                  <a:pt x="825123" y="146416"/>
                </a:cubicBezTo>
                <a:cubicBezTo>
                  <a:pt x="807437" y="129374"/>
                  <a:pt x="823640" y="86128"/>
                  <a:pt x="835263" y="74928"/>
                </a:cubicBezTo>
                <a:cubicBezTo>
                  <a:pt x="841075" y="69328"/>
                  <a:pt x="851553" y="66139"/>
                  <a:pt x="862789" y="66481"/>
                </a:cubicBezTo>
                <a:close/>
                <a:moveTo>
                  <a:pt x="763988" y="18007"/>
                </a:moveTo>
                <a:cubicBezTo>
                  <a:pt x="774440" y="17883"/>
                  <a:pt x="785448" y="21017"/>
                  <a:pt x="793324" y="28607"/>
                </a:cubicBezTo>
                <a:cubicBezTo>
                  <a:pt x="801200" y="36196"/>
                  <a:pt x="804453" y="46804"/>
                  <a:pt x="804324" y="56876"/>
                </a:cubicBezTo>
                <a:cubicBezTo>
                  <a:pt x="804196" y="66947"/>
                  <a:pt x="800685" y="76483"/>
                  <a:pt x="795034" y="81927"/>
                </a:cubicBezTo>
                <a:cubicBezTo>
                  <a:pt x="783732" y="92818"/>
                  <a:pt x="741264" y="109129"/>
                  <a:pt x="725512" y="93950"/>
                </a:cubicBezTo>
                <a:cubicBezTo>
                  <a:pt x="709760" y="78771"/>
                  <a:pt x="726687" y="37850"/>
                  <a:pt x="737989" y="26959"/>
                </a:cubicBezTo>
                <a:cubicBezTo>
                  <a:pt x="743640" y="21514"/>
                  <a:pt x="753536" y="18131"/>
                  <a:pt x="763988" y="18007"/>
                </a:cubicBezTo>
                <a:close/>
                <a:moveTo>
                  <a:pt x="551220" y="4923"/>
                </a:moveTo>
                <a:cubicBezTo>
                  <a:pt x="559475" y="6401"/>
                  <a:pt x="568701" y="10543"/>
                  <a:pt x="576170" y="17741"/>
                </a:cubicBezTo>
                <a:cubicBezTo>
                  <a:pt x="583640" y="24939"/>
                  <a:pt x="587939" y="33828"/>
                  <a:pt x="589473" y="41784"/>
                </a:cubicBezTo>
                <a:cubicBezTo>
                  <a:pt x="591007" y="49739"/>
                  <a:pt x="589776" y="56760"/>
                  <a:pt x="586186" y="60219"/>
                </a:cubicBezTo>
                <a:cubicBezTo>
                  <a:pt x="579006" y="67138"/>
                  <a:pt x="548030" y="73648"/>
                  <a:pt x="533091" y="59253"/>
                </a:cubicBezTo>
                <a:cubicBezTo>
                  <a:pt x="518152" y="44857"/>
                  <a:pt x="524908" y="15008"/>
                  <a:pt x="532088" y="8090"/>
                </a:cubicBezTo>
                <a:cubicBezTo>
                  <a:pt x="535678" y="4631"/>
                  <a:pt x="542964" y="3445"/>
                  <a:pt x="551220" y="4923"/>
                </a:cubicBezTo>
                <a:close/>
                <a:moveTo>
                  <a:pt x="651821" y="257"/>
                </a:moveTo>
                <a:cubicBezTo>
                  <a:pt x="661466" y="1276"/>
                  <a:pt x="672006" y="5368"/>
                  <a:pt x="680172" y="13237"/>
                </a:cubicBezTo>
                <a:cubicBezTo>
                  <a:pt x="688338" y="21106"/>
                  <a:pt x="692585" y="31263"/>
                  <a:pt x="693642" y="40556"/>
                </a:cubicBezTo>
                <a:cubicBezTo>
                  <a:pt x="694701" y="49851"/>
                  <a:pt x="692571" y="58282"/>
                  <a:pt x="687985" y="62701"/>
                </a:cubicBezTo>
                <a:cubicBezTo>
                  <a:pt x="678813" y="71540"/>
                  <a:pt x="641472" y="82005"/>
                  <a:pt x="625139" y="66267"/>
                </a:cubicBezTo>
                <a:cubicBezTo>
                  <a:pt x="608806" y="50529"/>
                  <a:pt x="619667" y="14547"/>
                  <a:pt x="628840" y="5709"/>
                </a:cubicBezTo>
                <a:cubicBezTo>
                  <a:pt x="633426" y="1290"/>
                  <a:pt x="642176" y="-763"/>
                  <a:pt x="651821" y="257"/>
                </a:cubicBezTo>
                <a:close/>
              </a:path>
            </a:pathLst>
          </a:cu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algn="l" eaLnBrk="1" fontAlgn="base" hangingPunct="1">
              <a:lnSpc>
                <a:spcPct val="120000"/>
              </a:lnSpc>
            </a:pPr>
            <a:endParaRPr lang="zh-CN" altLang="en-US" b="1">
              <a:solidFill>
                <a:srgbClr val="FFFFFF"/>
              </a:solidFill>
              <a:ea typeface="微软雅黑" panose="020B0503020204020204" pitchFamily="34" charset="-122"/>
              <a:sym typeface="Verdana" panose="020B0604030504040204" pitchFamily="34" charset="0"/>
            </a:endParaRPr>
          </a:p>
        </p:txBody>
      </p:sp>
      <p:sp>
        <p:nvSpPr>
          <p:cNvPr id="24" name="矩形 21"/>
          <p:cNvSpPr>
            <a:spLocks noChangeArrowheads="1"/>
          </p:cNvSpPr>
          <p:nvPr/>
        </p:nvSpPr>
        <p:spPr bwMode="auto">
          <a:xfrm>
            <a:off x="3165475" y="3827463"/>
            <a:ext cx="1008063" cy="879475"/>
          </a:xfrm>
          <a:custGeom>
            <a:avLst/>
            <a:gdLst>
              <a:gd name="T0" fmla="*/ 0 w 1008063"/>
              <a:gd name="T1" fmla="*/ 0 h 879475"/>
              <a:gd name="T2" fmla="*/ 1008063 w 1008063"/>
              <a:gd name="T3" fmla="*/ 879475 h 879475"/>
            </a:gdLst>
            <a:ahLst/>
            <a:cxnLst/>
            <a:rect l="T0" t="T1" r="T2" b="T3"/>
            <a:pathLst>
              <a:path w="1008063" h="879475">
                <a:moveTo>
                  <a:pt x="942729" y="157825"/>
                </a:moveTo>
                <a:cubicBezTo>
                  <a:pt x="958838" y="158400"/>
                  <a:pt x="976062" y="164033"/>
                  <a:pt x="988810" y="176295"/>
                </a:cubicBezTo>
                <a:cubicBezTo>
                  <a:pt x="1001557" y="188557"/>
                  <a:pt x="1007414" y="205124"/>
                  <a:pt x="1008012" y="220619"/>
                </a:cubicBezTo>
                <a:cubicBezTo>
                  <a:pt x="1008611" y="236114"/>
                  <a:pt x="1003952" y="250535"/>
                  <a:pt x="995667" y="258503"/>
                </a:cubicBezTo>
                <a:cubicBezTo>
                  <a:pt x="979099" y="274440"/>
                  <a:pt x="914897" y="296433"/>
                  <a:pt x="889403" y="271911"/>
                </a:cubicBezTo>
                <a:cubicBezTo>
                  <a:pt x="863909" y="247389"/>
                  <a:pt x="886774" y="185636"/>
                  <a:pt x="903342" y="169699"/>
                </a:cubicBezTo>
                <a:cubicBezTo>
                  <a:pt x="911626" y="161731"/>
                  <a:pt x="926620" y="157249"/>
                  <a:pt x="942729" y="157825"/>
                </a:cubicBezTo>
                <a:close/>
                <a:moveTo>
                  <a:pt x="601892" y="103890"/>
                </a:moveTo>
                <a:cubicBezTo>
                  <a:pt x="647770" y="105732"/>
                  <a:pt x="699852" y="116635"/>
                  <a:pt x="735390" y="142567"/>
                </a:cubicBezTo>
                <a:cubicBezTo>
                  <a:pt x="782774" y="177144"/>
                  <a:pt x="843230" y="263583"/>
                  <a:pt x="843230" y="312303"/>
                </a:cubicBezTo>
                <a:cubicBezTo>
                  <a:pt x="843230" y="361024"/>
                  <a:pt x="782774" y="425461"/>
                  <a:pt x="735390" y="434891"/>
                </a:cubicBezTo>
                <a:cubicBezTo>
                  <a:pt x="688006" y="444320"/>
                  <a:pt x="607943" y="364167"/>
                  <a:pt x="558924" y="368882"/>
                </a:cubicBezTo>
                <a:cubicBezTo>
                  <a:pt x="509906" y="373597"/>
                  <a:pt x="472326" y="430176"/>
                  <a:pt x="441281" y="463180"/>
                </a:cubicBezTo>
                <a:cubicBezTo>
                  <a:pt x="410236" y="496184"/>
                  <a:pt x="390628" y="518187"/>
                  <a:pt x="372655" y="566908"/>
                </a:cubicBezTo>
                <a:cubicBezTo>
                  <a:pt x="354682" y="615628"/>
                  <a:pt x="388995" y="648633"/>
                  <a:pt x="333441" y="755503"/>
                </a:cubicBezTo>
                <a:cubicBezTo>
                  <a:pt x="277887" y="862374"/>
                  <a:pt x="173315" y="885948"/>
                  <a:pt x="117761" y="878090"/>
                </a:cubicBezTo>
                <a:cubicBezTo>
                  <a:pt x="62207" y="870233"/>
                  <a:pt x="-3150" y="764933"/>
                  <a:pt x="117" y="708354"/>
                </a:cubicBezTo>
                <a:cubicBezTo>
                  <a:pt x="3385" y="651776"/>
                  <a:pt x="91618" y="595197"/>
                  <a:pt x="137368" y="538618"/>
                </a:cubicBezTo>
                <a:cubicBezTo>
                  <a:pt x="183119" y="482040"/>
                  <a:pt x="351414" y="243152"/>
                  <a:pt x="421673" y="170857"/>
                </a:cubicBezTo>
                <a:cubicBezTo>
                  <a:pt x="491933" y="98562"/>
                  <a:pt x="506639" y="109563"/>
                  <a:pt x="558924" y="104848"/>
                </a:cubicBezTo>
                <a:cubicBezTo>
                  <a:pt x="571996" y="103669"/>
                  <a:pt x="586599" y="103277"/>
                  <a:pt x="601892" y="103890"/>
                </a:cubicBezTo>
                <a:close/>
                <a:moveTo>
                  <a:pt x="862789" y="66361"/>
                </a:moveTo>
                <a:cubicBezTo>
                  <a:pt x="874025" y="66702"/>
                  <a:pt x="886019" y="70567"/>
                  <a:pt x="894863" y="79073"/>
                </a:cubicBezTo>
                <a:cubicBezTo>
                  <a:pt x="903705" y="87579"/>
                  <a:pt x="907724" y="99115"/>
                  <a:pt x="908078" y="109923"/>
                </a:cubicBezTo>
                <a:cubicBezTo>
                  <a:pt x="908432" y="120730"/>
                  <a:pt x="905123" y="130808"/>
                  <a:pt x="899312" y="136399"/>
                </a:cubicBezTo>
                <a:cubicBezTo>
                  <a:pt x="887688" y="147579"/>
                  <a:pt x="842810" y="163164"/>
                  <a:pt x="825123" y="146152"/>
                </a:cubicBezTo>
                <a:cubicBezTo>
                  <a:pt x="807437" y="129141"/>
                  <a:pt x="823640" y="85973"/>
                  <a:pt x="835263" y="74793"/>
                </a:cubicBezTo>
                <a:cubicBezTo>
                  <a:pt x="841075" y="69203"/>
                  <a:pt x="851553" y="66020"/>
                  <a:pt x="862789" y="66361"/>
                </a:cubicBezTo>
                <a:close/>
                <a:moveTo>
                  <a:pt x="763988" y="17975"/>
                </a:moveTo>
                <a:cubicBezTo>
                  <a:pt x="774439" y="17851"/>
                  <a:pt x="785448" y="20979"/>
                  <a:pt x="793324" y="28555"/>
                </a:cubicBezTo>
                <a:cubicBezTo>
                  <a:pt x="801200" y="36131"/>
                  <a:pt x="804453" y="46720"/>
                  <a:pt x="804324" y="56773"/>
                </a:cubicBezTo>
                <a:cubicBezTo>
                  <a:pt x="804196" y="66827"/>
                  <a:pt x="800685" y="76345"/>
                  <a:pt x="795034" y="81780"/>
                </a:cubicBezTo>
                <a:cubicBezTo>
                  <a:pt x="783732" y="92651"/>
                  <a:pt x="741264" y="108933"/>
                  <a:pt x="725512" y="93781"/>
                </a:cubicBezTo>
                <a:cubicBezTo>
                  <a:pt x="709760" y="78630"/>
                  <a:pt x="726687" y="37782"/>
                  <a:pt x="737989" y="26911"/>
                </a:cubicBezTo>
                <a:cubicBezTo>
                  <a:pt x="743640" y="21475"/>
                  <a:pt x="753536" y="18098"/>
                  <a:pt x="763988" y="17975"/>
                </a:cubicBezTo>
                <a:close/>
                <a:moveTo>
                  <a:pt x="551219" y="4914"/>
                </a:moveTo>
                <a:cubicBezTo>
                  <a:pt x="559475" y="6390"/>
                  <a:pt x="568701" y="10525"/>
                  <a:pt x="576170" y="17710"/>
                </a:cubicBezTo>
                <a:cubicBezTo>
                  <a:pt x="583640" y="24894"/>
                  <a:pt x="587939" y="33768"/>
                  <a:pt x="589473" y="41709"/>
                </a:cubicBezTo>
                <a:cubicBezTo>
                  <a:pt x="591007" y="49650"/>
                  <a:pt x="589776" y="56658"/>
                  <a:pt x="586186" y="60111"/>
                </a:cubicBezTo>
                <a:cubicBezTo>
                  <a:pt x="579006" y="67017"/>
                  <a:pt x="548030" y="73515"/>
                  <a:pt x="533091" y="59146"/>
                </a:cubicBezTo>
                <a:cubicBezTo>
                  <a:pt x="518152" y="44777"/>
                  <a:pt x="524908" y="14982"/>
                  <a:pt x="532088" y="8076"/>
                </a:cubicBezTo>
                <a:cubicBezTo>
                  <a:pt x="535678" y="4623"/>
                  <a:pt x="542964" y="3439"/>
                  <a:pt x="551219" y="4914"/>
                </a:cubicBezTo>
                <a:close/>
                <a:moveTo>
                  <a:pt x="651821" y="257"/>
                </a:moveTo>
                <a:cubicBezTo>
                  <a:pt x="661466" y="1274"/>
                  <a:pt x="672006" y="5359"/>
                  <a:pt x="680172" y="13214"/>
                </a:cubicBezTo>
                <a:cubicBezTo>
                  <a:pt x="688339" y="21069"/>
                  <a:pt x="692585" y="31207"/>
                  <a:pt x="693643" y="40484"/>
                </a:cubicBezTo>
                <a:cubicBezTo>
                  <a:pt x="694701" y="49761"/>
                  <a:pt x="692571" y="58178"/>
                  <a:pt x="687985" y="62589"/>
                </a:cubicBezTo>
                <a:cubicBezTo>
                  <a:pt x="678813" y="71411"/>
                  <a:pt x="641472" y="81857"/>
                  <a:pt x="625139" y="66148"/>
                </a:cubicBezTo>
                <a:cubicBezTo>
                  <a:pt x="608806" y="50438"/>
                  <a:pt x="619668" y="14521"/>
                  <a:pt x="628840" y="5699"/>
                </a:cubicBezTo>
                <a:cubicBezTo>
                  <a:pt x="633426" y="1288"/>
                  <a:pt x="642176" y="-761"/>
                  <a:pt x="651821" y="257"/>
                </a:cubicBez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25" name="直接连接符 9"/>
          <p:cNvSpPr>
            <a:spLocks noChangeShapeType="1"/>
          </p:cNvSpPr>
          <p:nvPr/>
        </p:nvSpPr>
        <p:spPr bwMode="auto">
          <a:xfrm>
            <a:off x="2800350" y="2370138"/>
            <a:ext cx="2270125" cy="1587"/>
          </a:xfrm>
          <a:prstGeom prst="line">
            <a:avLst/>
          </a:prstGeom>
          <a:noFill/>
          <a:ln w="9525">
            <a:solidFill>
              <a:srgbClr val="A9A9A9"/>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6" name="直接连接符 10"/>
          <p:cNvSpPr>
            <a:spLocks noChangeShapeType="1"/>
          </p:cNvSpPr>
          <p:nvPr/>
        </p:nvSpPr>
        <p:spPr bwMode="auto">
          <a:xfrm>
            <a:off x="4914900" y="1614488"/>
            <a:ext cx="2268538" cy="1587"/>
          </a:xfrm>
          <a:prstGeom prst="line">
            <a:avLst/>
          </a:prstGeom>
          <a:noFill/>
          <a:ln w="9525">
            <a:solidFill>
              <a:srgbClr val="A9A9A9"/>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7" name="直接连接符 11"/>
          <p:cNvSpPr>
            <a:spLocks noChangeShapeType="1"/>
          </p:cNvSpPr>
          <p:nvPr/>
        </p:nvSpPr>
        <p:spPr bwMode="auto">
          <a:xfrm>
            <a:off x="1550988" y="4132263"/>
            <a:ext cx="2268537" cy="1587"/>
          </a:xfrm>
          <a:prstGeom prst="line">
            <a:avLst/>
          </a:prstGeom>
          <a:noFill/>
          <a:ln w="9525">
            <a:solidFill>
              <a:srgbClr val="A9A9A9"/>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8" name="直接连接符 12"/>
          <p:cNvSpPr>
            <a:spLocks noChangeShapeType="1"/>
          </p:cNvSpPr>
          <p:nvPr/>
        </p:nvSpPr>
        <p:spPr bwMode="auto">
          <a:xfrm>
            <a:off x="5314950" y="3573463"/>
            <a:ext cx="2270125" cy="1587"/>
          </a:xfrm>
          <a:prstGeom prst="line">
            <a:avLst/>
          </a:prstGeom>
          <a:noFill/>
          <a:ln w="9525">
            <a:solidFill>
              <a:srgbClr val="A9A9A9"/>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3964">
        <p14:prism isInverted="1"/>
      </p:transition>
    </mc:Choice>
    <mc:Fallback>
      <p:transition spd="slow" advClick="0" advTm="39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p:cBhvr>
                                        <p:cTn id="11" dur="1000"/>
                                        <p:tgtEl>
                                          <p:spTgt spid="24"/>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p:cBhvr>
                                        <p:cTn id="15" dur="500"/>
                                        <p:tgtEl>
                                          <p:spTgt spid="27"/>
                                        </p:tgtEl>
                                      </p:cBhvr>
                                    </p:animEffect>
                                  </p:childTnLst>
                                </p:cTn>
                              </p:par>
                            </p:childTnLst>
                          </p:cTn>
                        </p:par>
                        <p:par>
                          <p:cTn id="16" fill="hold">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p:cBhvr>
                                        <p:cTn id="19" dur="500"/>
                                        <p:tgtEl>
                                          <p:spTgt spid="21"/>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p:cBhvr>
                                        <p:cTn id="23" dur="1000"/>
                                        <p:tgtEl>
                                          <p:spTgt spid="17"/>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p:cBhvr>
                                        <p:cTn id="27" dur="500"/>
                                        <p:tgtEl>
                                          <p:spTgt spid="28"/>
                                        </p:tgtEl>
                                      </p:cBhvr>
                                    </p:animEffect>
                                  </p:childTnLst>
                                </p:cTn>
                              </p:par>
                            </p:childTnLst>
                          </p:cTn>
                        </p:par>
                        <p:par>
                          <p:cTn id="28" fill="hold">
                            <p:stCondLst>
                              <p:cond delay="4000"/>
                            </p:stCondLst>
                            <p:childTnLst>
                              <p:par>
                                <p:cTn id="29" presetID="1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p:cBhvr>
                                        <p:cTn id="31" dur="500"/>
                                        <p:tgtEl>
                                          <p:spTgt spid="19"/>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p:cBhvr>
                                        <p:cTn id="35" dur="1000"/>
                                        <p:tgtEl>
                                          <p:spTgt spid="23"/>
                                        </p:tgtEl>
                                      </p:cBhvr>
                                    </p:animEffect>
                                  </p:childTnLst>
                                </p:cTn>
                              </p:par>
                            </p:childTnLst>
                          </p:cTn>
                        </p:par>
                        <p:par>
                          <p:cTn id="36" fill="hold">
                            <p:stCondLst>
                              <p:cond delay="5500"/>
                            </p:stCondLst>
                            <p:childTnLst>
                              <p:par>
                                <p:cTn id="37" presetID="22" presetClass="entr" presetSubtype="2"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p:cBhvr>
                                        <p:cTn id="39" dur="500"/>
                                        <p:tgtEl>
                                          <p:spTgt spid="25"/>
                                        </p:tgtEl>
                                      </p:cBhvr>
                                    </p:animEffect>
                                  </p:childTnLst>
                                </p:cTn>
                              </p:par>
                            </p:childTnLst>
                          </p:cTn>
                        </p:par>
                        <p:par>
                          <p:cTn id="40" fill="hold">
                            <p:stCondLst>
                              <p:cond delay="6000"/>
                            </p:stCondLst>
                            <p:childTnLst>
                              <p:par>
                                <p:cTn id="41" presetID="12" presetClass="entr" presetSubtype="4"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p:cBhvr>
                                        <p:cTn id="43" dur="500"/>
                                        <p:tgtEl>
                                          <p:spTgt spid="22"/>
                                        </p:tgtEl>
                                      </p:cBhvr>
                                    </p:animEffect>
                                  </p:childTnLst>
                                </p:cTn>
                              </p:par>
                            </p:childTnLst>
                          </p:cTn>
                        </p:par>
                        <p:par>
                          <p:cTn id="44" fill="hold">
                            <p:stCondLst>
                              <p:cond delay="65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p:cBhvr>
                                        <p:cTn id="47" dur="1000"/>
                                        <p:tgtEl>
                                          <p:spTgt spid="18"/>
                                        </p:tgtEl>
                                      </p:cBhvr>
                                    </p:animEffect>
                                  </p:childTnLst>
                                </p:cTn>
                              </p:par>
                            </p:childTnLst>
                          </p:cTn>
                        </p:par>
                        <p:par>
                          <p:cTn id="48" fill="hold">
                            <p:stCondLst>
                              <p:cond delay="7500"/>
                            </p:stCondLst>
                            <p:childTnLst>
                              <p:par>
                                <p:cTn id="49" presetID="22" presetClass="entr" presetSubtype="2"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p:cBhvr>
                                        <p:cTn id="51" dur="500"/>
                                        <p:tgtEl>
                                          <p:spTgt spid="26"/>
                                        </p:tgtEl>
                                      </p:cBhvr>
                                    </p:animEffect>
                                  </p:childTnLst>
                                </p:cTn>
                              </p:par>
                            </p:childTnLst>
                          </p:cTn>
                        </p:par>
                        <p:par>
                          <p:cTn id="52" fill="hold">
                            <p:stCondLst>
                              <p:cond delay="8000"/>
                            </p:stCondLst>
                            <p:childTnLst>
                              <p:par>
                                <p:cTn id="53" presetID="12" presetClass="entr" presetSubtype="4"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ldLvl="0" animBg="1" autoUpdateAnimBg="0"/>
      <p:bldP spid="18" grpId="0" bldLvl="0" animBg="1" autoUpdateAnimBg="0"/>
      <p:bldP spid="19" grpId="0" bldLvl="0" autoUpdateAnimBg="0"/>
      <p:bldP spid="20" grpId="0" bldLvl="0" autoUpdateAnimBg="0"/>
      <p:bldP spid="21" grpId="0" bldLvl="0" autoUpdateAnimBg="0"/>
      <p:bldP spid="22" grpId="0" bldLvl="0" autoUpdateAnimBg="0"/>
      <p:bldP spid="23" grpId="0" bldLvl="0" animBg="1" autoUpdateAnimBg="0"/>
      <p:bldP spid="24" grpId="0" bldLvl="0" animBg="1" autoUpdateAnimBg="0"/>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146572" y="1430465"/>
            <a:ext cx="2886075" cy="2887266"/>
            <a:chOff x="1146572" y="1430465"/>
            <a:chExt cx="2886075" cy="2887266"/>
          </a:xfrm>
        </p:grpSpPr>
        <p:pic>
          <p:nvPicPr>
            <p:cNvPr id="16"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50207" y="1905525"/>
              <a:ext cx="1902619" cy="190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Block Arc 38"/>
            <p:cNvSpPr/>
            <p:nvPr/>
          </p:nvSpPr>
          <p:spPr bwMode="auto">
            <a:xfrm rot="2990966">
              <a:off x="1157883" y="1429870"/>
              <a:ext cx="2867025" cy="2868216"/>
            </a:xfrm>
            <a:custGeom>
              <a:avLst/>
              <a:gdLst>
                <a:gd name="T0" fmla="*/ 0 w 3823336"/>
                <a:gd name="T1" fmla="*/ 1911667 h 3823334"/>
                <a:gd name="T2" fmla="*/ 579354 w 3823336"/>
                <a:gd name="T3" fmla="*/ 540751 h 3823334"/>
                <a:gd name="T4" fmla="*/ 1966254 w 3823336"/>
                <a:gd name="T5" fmla="*/ 780 h 3823334"/>
                <a:gd name="T6" fmla="*/ 1948429 w 3823336"/>
                <a:gd name="T7" fmla="*/ 624761 h 3823334"/>
                <a:gd name="T8" fmla="*/ 1014407 w 3823336"/>
                <a:gd name="T9" fmla="*/ 988410 h 3823334"/>
                <a:gd name="T10" fmla="*/ 624235 w 3823336"/>
                <a:gd name="T11" fmla="*/ 1911667 h 3823334"/>
                <a:gd name="T12" fmla="*/ 0 w 3823336"/>
                <a:gd name="T13" fmla="*/ 1911667 h 3823334"/>
              </a:gdLst>
              <a:ahLst/>
              <a:cxnLst>
                <a:cxn ang="0">
                  <a:pos x="T0" y="T1"/>
                </a:cxn>
                <a:cxn ang="0">
                  <a:pos x="T2" y="T3"/>
                </a:cxn>
                <a:cxn ang="0">
                  <a:pos x="T4" y="T5"/>
                </a:cxn>
                <a:cxn ang="0">
                  <a:pos x="T6" y="T7"/>
                </a:cxn>
                <a:cxn ang="0">
                  <a:pos x="T8" y="T9"/>
                </a:cxn>
                <a:cxn ang="0">
                  <a:pos x="T10" y="T11"/>
                </a:cxn>
                <a:cxn ang="0">
                  <a:pos x="T12" y="T13"/>
                </a:cxn>
              </a:cxnLst>
              <a:rect l="0" t="0" r="r" b="b"/>
              <a:pathLst>
                <a:path w="3823336" h="3823334">
                  <a:moveTo>
                    <a:pt x="0" y="1911667"/>
                  </a:moveTo>
                  <a:cubicBezTo>
                    <a:pt x="0" y="1395195"/>
                    <a:pt x="208976" y="900699"/>
                    <a:pt x="579354" y="540751"/>
                  </a:cubicBezTo>
                  <a:cubicBezTo>
                    <a:pt x="949732" y="180803"/>
                    <a:pt x="1449994" y="-13968"/>
                    <a:pt x="1966254" y="780"/>
                  </a:cubicBezTo>
                  <a:lnTo>
                    <a:pt x="1948429" y="624761"/>
                  </a:lnTo>
                  <a:cubicBezTo>
                    <a:pt x="1600748" y="614829"/>
                    <a:pt x="1263842" y="745999"/>
                    <a:pt x="1014407" y="988410"/>
                  </a:cubicBezTo>
                  <a:cubicBezTo>
                    <a:pt x="764972" y="1230821"/>
                    <a:pt x="624235" y="1563844"/>
                    <a:pt x="624235" y="1911667"/>
                  </a:cubicBezTo>
                  <a:lnTo>
                    <a:pt x="0" y="1911667"/>
                  </a:lnTo>
                  <a:close/>
                </a:path>
              </a:pathLst>
            </a:custGeom>
            <a:solidFill>
              <a:srgbClr val="FF3399"/>
            </a:solidFill>
            <a:ln>
              <a:noFill/>
            </a:ln>
          </p:spPr>
          <p:txBody>
            <a:bodyPr lIns="68580" tIns="34290" rIns="68580" bIns="34290" anchor="ctr"/>
            <a:lstStyle/>
            <a:p>
              <a:endParaRPr lang="zh-CN" altLang="en-US"/>
            </a:p>
          </p:txBody>
        </p:sp>
        <p:sp>
          <p:nvSpPr>
            <p:cNvPr id="18" name="Block Arc 37"/>
            <p:cNvSpPr/>
            <p:nvPr/>
          </p:nvSpPr>
          <p:spPr bwMode="auto">
            <a:xfrm rot="19115698">
              <a:off x="1146572" y="1435229"/>
              <a:ext cx="2867025" cy="2868215"/>
            </a:xfrm>
            <a:custGeom>
              <a:avLst/>
              <a:gdLst>
                <a:gd name="T0" fmla="*/ 9943 w 3823334"/>
                <a:gd name="T1" fmla="*/ 1716950 h 3823336"/>
                <a:gd name="T2" fmla="*/ 1966253 w 3823334"/>
                <a:gd name="T3" fmla="*/ 779 h 3823336"/>
                <a:gd name="T4" fmla="*/ 1948428 w 3823334"/>
                <a:gd name="T5" fmla="*/ 624761 h 3823336"/>
                <a:gd name="T6" fmla="*/ 630932 w 3823334"/>
                <a:gd name="T7" fmla="*/ 1780533 h 3823336"/>
                <a:gd name="T8" fmla="*/ 9943 w 3823334"/>
                <a:gd name="T9" fmla="*/ 1716950 h 3823336"/>
              </a:gdLst>
              <a:ahLst/>
              <a:cxnLst>
                <a:cxn ang="0">
                  <a:pos x="T0" y="T1"/>
                </a:cxn>
                <a:cxn ang="0">
                  <a:pos x="T2" y="T3"/>
                </a:cxn>
                <a:cxn ang="0">
                  <a:pos x="T4" y="T5"/>
                </a:cxn>
                <a:cxn ang="0">
                  <a:pos x="T6" y="T7"/>
                </a:cxn>
                <a:cxn ang="0">
                  <a:pos x="T8" y="T9"/>
                </a:cxn>
              </a:cxnLst>
              <a:rect l="0" t="0" r="r" b="b"/>
              <a:pathLst>
                <a:path w="3823334" h="3823336">
                  <a:moveTo>
                    <a:pt x="9943" y="1716950"/>
                  </a:moveTo>
                  <a:cubicBezTo>
                    <a:pt x="111937" y="720819"/>
                    <a:pt x="965323" y="-27813"/>
                    <a:pt x="1966253" y="779"/>
                  </a:cubicBezTo>
                  <a:lnTo>
                    <a:pt x="1948428" y="624761"/>
                  </a:lnTo>
                  <a:cubicBezTo>
                    <a:pt x="1274342" y="605505"/>
                    <a:pt x="699620" y="1109679"/>
                    <a:pt x="630932" y="1780533"/>
                  </a:cubicBezTo>
                  <a:lnTo>
                    <a:pt x="9943" y="1716950"/>
                  </a:lnTo>
                  <a:close/>
                </a:path>
              </a:pathLst>
            </a:custGeom>
            <a:solidFill>
              <a:srgbClr val="FF0066"/>
            </a:solidFill>
            <a:ln>
              <a:noFill/>
            </a:ln>
          </p:spPr>
          <p:txBody>
            <a:bodyPr lIns="68580" tIns="34290" rIns="68580" bIns="34290" anchor="ctr"/>
            <a:lstStyle/>
            <a:p>
              <a:endParaRPr lang="zh-CN" altLang="en-US"/>
            </a:p>
          </p:txBody>
        </p:sp>
        <p:sp>
          <p:nvSpPr>
            <p:cNvPr id="19" name="Block Arc 40@|1FFC:2381804|FBC:16777215|LFC:16777215|LBC:16777215"/>
            <p:cNvSpPr/>
            <p:nvPr/>
          </p:nvSpPr>
          <p:spPr bwMode="auto">
            <a:xfrm rot="13947231">
              <a:off x="1153121" y="1450111"/>
              <a:ext cx="2868215" cy="2867025"/>
            </a:xfrm>
            <a:custGeom>
              <a:avLst/>
              <a:gdLst>
                <a:gd name="T0" fmla="*/ 0 w 3823336"/>
                <a:gd name="T1" fmla="*/ 1911668 h 3823336"/>
                <a:gd name="T2" fmla="*/ 579354 w 3823336"/>
                <a:gd name="T3" fmla="*/ 540751 h 3823336"/>
                <a:gd name="T4" fmla="*/ 1966255 w 3823336"/>
                <a:gd name="T5" fmla="*/ 779 h 3823336"/>
                <a:gd name="T6" fmla="*/ 1948429 w 3823336"/>
                <a:gd name="T7" fmla="*/ 624761 h 3823336"/>
                <a:gd name="T8" fmla="*/ 1014407 w 3823336"/>
                <a:gd name="T9" fmla="*/ 988411 h 3823336"/>
                <a:gd name="T10" fmla="*/ 624236 w 3823336"/>
                <a:gd name="T11" fmla="*/ 1911669 h 3823336"/>
                <a:gd name="T12" fmla="*/ 0 w 3823336"/>
                <a:gd name="T13" fmla="*/ 1911668 h 3823336"/>
              </a:gdLst>
              <a:ahLst/>
              <a:cxnLst>
                <a:cxn ang="0">
                  <a:pos x="T0" y="T1"/>
                </a:cxn>
                <a:cxn ang="0">
                  <a:pos x="T2" y="T3"/>
                </a:cxn>
                <a:cxn ang="0">
                  <a:pos x="T4" y="T5"/>
                </a:cxn>
                <a:cxn ang="0">
                  <a:pos x="T6" y="T7"/>
                </a:cxn>
                <a:cxn ang="0">
                  <a:pos x="T8" y="T9"/>
                </a:cxn>
                <a:cxn ang="0">
                  <a:pos x="T10" y="T11"/>
                </a:cxn>
                <a:cxn ang="0">
                  <a:pos x="T12" y="T13"/>
                </a:cxn>
              </a:cxnLst>
              <a:rect l="0" t="0" r="r" b="b"/>
              <a:pathLst>
                <a:path w="3823336" h="3823336">
                  <a:moveTo>
                    <a:pt x="0" y="1911668"/>
                  </a:moveTo>
                  <a:cubicBezTo>
                    <a:pt x="0" y="1395196"/>
                    <a:pt x="208976" y="900700"/>
                    <a:pt x="579354" y="540751"/>
                  </a:cubicBezTo>
                  <a:cubicBezTo>
                    <a:pt x="949732" y="180802"/>
                    <a:pt x="1449994" y="-13968"/>
                    <a:pt x="1966255" y="779"/>
                  </a:cubicBezTo>
                  <a:lnTo>
                    <a:pt x="1948429" y="624761"/>
                  </a:lnTo>
                  <a:cubicBezTo>
                    <a:pt x="1600748" y="614829"/>
                    <a:pt x="1263841" y="745999"/>
                    <a:pt x="1014407" y="988411"/>
                  </a:cubicBezTo>
                  <a:cubicBezTo>
                    <a:pt x="764972" y="1230822"/>
                    <a:pt x="624236" y="1563846"/>
                    <a:pt x="624236" y="1911669"/>
                  </a:cubicBezTo>
                  <a:lnTo>
                    <a:pt x="0" y="1911668"/>
                  </a:lnTo>
                  <a:close/>
                </a:path>
              </a:pathLst>
            </a:custGeom>
            <a:solidFill>
              <a:srgbClr val="FF3399"/>
            </a:solidFill>
            <a:ln>
              <a:noFill/>
            </a:ln>
          </p:spPr>
          <p:txBody>
            <a:bodyPr lIns="68580" tIns="34290" rIns="68580" bIns="34290" anchor="ctr"/>
            <a:lstStyle/>
            <a:p>
              <a:endParaRPr lang="zh-CN" altLang="en-US"/>
            </a:p>
          </p:txBody>
        </p:sp>
        <p:sp>
          <p:nvSpPr>
            <p:cNvPr id="20" name="Block Arc 39@|1FFC:14657585|FBC:16777215|LFC:16777215|LBC:16777215"/>
            <p:cNvSpPr/>
            <p:nvPr/>
          </p:nvSpPr>
          <p:spPr bwMode="auto">
            <a:xfrm rot="8470872">
              <a:off x="1164431" y="1439991"/>
              <a:ext cx="2868216" cy="2867025"/>
            </a:xfrm>
            <a:custGeom>
              <a:avLst/>
              <a:gdLst>
                <a:gd name="T0" fmla="*/ 0 w 3823336"/>
                <a:gd name="T1" fmla="*/ 1911667 h 3823334"/>
                <a:gd name="T2" fmla="*/ 579354 w 3823336"/>
                <a:gd name="T3" fmla="*/ 540751 h 3823334"/>
                <a:gd name="T4" fmla="*/ 1966254 w 3823336"/>
                <a:gd name="T5" fmla="*/ 780 h 3823334"/>
                <a:gd name="T6" fmla="*/ 1948429 w 3823336"/>
                <a:gd name="T7" fmla="*/ 624761 h 3823334"/>
                <a:gd name="T8" fmla="*/ 1014407 w 3823336"/>
                <a:gd name="T9" fmla="*/ 988410 h 3823334"/>
                <a:gd name="T10" fmla="*/ 624235 w 3823336"/>
                <a:gd name="T11" fmla="*/ 1911667 h 3823334"/>
                <a:gd name="T12" fmla="*/ 0 w 3823336"/>
                <a:gd name="T13" fmla="*/ 1911667 h 3823334"/>
              </a:gdLst>
              <a:ahLst/>
              <a:cxnLst>
                <a:cxn ang="0">
                  <a:pos x="T0" y="T1"/>
                </a:cxn>
                <a:cxn ang="0">
                  <a:pos x="T2" y="T3"/>
                </a:cxn>
                <a:cxn ang="0">
                  <a:pos x="T4" y="T5"/>
                </a:cxn>
                <a:cxn ang="0">
                  <a:pos x="T6" y="T7"/>
                </a:cxn>
                <a:cxn ang="0">
                  <a:pos x="T8" y="T9"/>
                </a:cxn>
                <a:cxn ang="0">
                  <a:pos x="T10" y="T11"/>
                </a:cxn>
                <a:cxn ang="0">
                  <a:pos x="T12" y="T13"/>
                </a:cxn>
              </a:cxnLst>
              <a:rect l="0" t="0" r="r" b="b"/>
              <a:pathLst>
                <a:path w="3823336" h="3823334">
                  <a:moveTo>
                    <a:pt x="0" y="1911667"/>
                  </a:moveTo>
                  <a:cubicBezTo>
                    <a:pt x="0" y="1395195"/>
                    <a:pt x="208976" y="900699"/>
                    <a:pt x="579354" y="540751"/>
                  </a:cubicBezTo>
                  <a:cubicBezTo>
                    <a:pt x="949732" y="180803"/>
                    <a:pt x="1449994" y="-13968"/>
                    <a:pt x="1966254" y="780"/>
                  </a:cubicBezTo>
                  <a:lnTo>
                    <a:pt x="1948429" y="624761"/>
                  </a:lnTo>
                  <a:cubicBezTo>
                    <a:pt x="1600748" y="614829"/>
                    <a:pt x="1263842" y="745999"/>
                    <a:pt x="1014407" y="988410"/>
                  </a:cubicBezTo>
                  <a:cubicBezTo>
                    <a:pt x="764972" y="1230821"/>
                    <a:pt x="624235" y="1563844"/>
                    <a:pt x="624235" y="1911667"/>
                  </a:cubicBezTo>
                  <a:lnTo>
                    <a:pt x="0" y="1911667"/>
                  </a:lnTo>
                  <a:close/>
                </a:path>
              </a:pathLst>
            </a:custGeom>
            <a:solidFill>
              <a:srgbClr val="FF0066"/>
            </a:solidFill>
            <a:ln>
              <a:noFill/>
            </a:ln>
          </p:spPr>
          <p:txBody>
            <a:bodyPr lIns="68580" tIns="34290" rIns="68580" bIns="34290" anchor="ctr"/>
            <a:lstStyle/>
            <a:p>
              <a:endParaRPr lang="zh-CN" altLang="en-US"/>
            </a:p>
          </p:txBody>
        </p:sp>
        <p:sp>
          <p:nvSpPr>
            <p:cNvPr id="21" name="Isosceles Triangle 41@|1FFC:1554685|FBC:16777215|LFC:16777215|LBC:16777215"/>
            <p:cNvSpPr>
              <a:spLocks noChangeArrowheads="1"/>
            </p:cNvSpPr>
            <p:nvPr/>
          </p:nvSpPr>
          <p:spPr bwMode="auto">
            <a:xfrm rot="2938533">
              <a:off x="1557338" y="1729312"/>
              <a:ext cx="686991" cy="267891"/>
            </a:xfrm>
            <a:prstGeom prst="triangle">
              <a:avLst>
                <a:gd name="adj" fmla="val 50000"/>
              </a:avLst>
            </a:prstGeom>
            <a:solidFill>
              <a:srgbClr val="FF0066"/>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Isosceles Triangle 42@|1FFC:4308095|FBC:16777215|LFC:16777215|LBC:16777215"/>
            <p:cNvSpPr>
              <a:spLocks noChangeArrowheads="1"/>
            </p:cNvSpPr>
            <p:nvPr/>
          </p:nvSpPr>
          <p:spPr bwMode="auto">
            <a:xfrm rot="8461846">
              <a:off x="3249217" y="2085310"/>
              <a:ext cx="686990" cy="269081"/>
            </a:xfrm>
            <a:prstGeom prst="triangle">
              <a:avLst>
                <a:gd name="adj" fmla="val 50000"/>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Isosceles Triangle 43@|1FFC:14657585|FBC:16777215|LFC:16777215|LBC:16777215"/>
            <p:cNvSpPr>
              <a:spLocks noChangeArrowheads="1"/>
            </p:cNvSpPr>
            <p:nvPr/>
          </p:nvSpPr>
          <p:spPr bwMode="auto">
            <a:xfrm rot="14072155">
              <a:off x="2883099" y="3740873"/>
              <a:ext cx="686991" cy="269081"/>
            </a:xfrm>
            <a:prstGeom prst="triangle">
              <a:avLst>
                <a:gd name="adj" fmla="val 50000"/>
              </a:avLst>
            </a:prstGeom>
            <a:solidFill>
              <a:srgbClr val="FF0066"/>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Isosceles Triangle 44@|1FFC:2381804|FBC:16777215|LFC:16777215|LBC:16777215"/>
            <p:cNvSpPr>
              <a:spLocks noChangeArrowheads="1"/>
            </p:cNvSpPr>
            <p:nvPr/>
          </p:nvSpPr>
          <p:spPr bwMode="auto">
            <a:xfrm rot="19459204">
              <a:off x="1197769" y="3366423"/>
              <a:ext cx="686991" cy="269081"/>
            </a:xfrm>
            <a:prstGeom prst="triangle">
              <a:avLst>
                <a:gd name="adj" fmla="val 50000"/>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61@|17FFC:16777215|FBC:16777215|LFC:16777215|LBC:16777215"/>
            <p:cNvSpPr txBox="1">
              <a:spLocks noChangeArrowheads="1"/>
            </p:cNvSpPr>
            <p:nvPr/>
          </p:nvSpPr>
          <p:spPr bwMode="auto">
            <a:xfrm>
              <a:off x="2593182" y="1562625"/>
              <a:ext cx="26834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rPr>
                <a:t>A</a:t>
              </a:r>
              <a:endParaRPr lang="en-U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62@|17FFC:16777215|FBC:16777215|LFC:16777215|LBC:16777215"/>
            <p:cNvSpPr txBox="1">
              <a:spLocks noChangeArrowheads="1"/>
            </p:cNvSpPr>
            <p:nvPr/>
          </p:nvSpPr>
          <p:spPr bwMode="auto">
            <a:xfrm>
              <a:off x="2255043" y="3937922"/>
              <a:ext cx="26834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rPr>
                <a:t>C</a:t>
              </a:r>
              <a:endParaRPr lang="en-U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63@|17FFC:16777215|FBC:16777215|LFC:16777215|LBC:16777215"/>
            <p:cNvSpPr txBox="1">
              <a:spLocks noChangeArrowheads="1"/>
            </p:cNvSpPr>
            <p:nvPr/>
          </p:nvSpPr>
          <p:spPr bwMode="auto">
            <a:xfrm>
              <a:off x="1265635" y="2571085"/>
              <a:ext cx="26834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rPr>
                <a:t>D</a:t>
              </a:r>
              <a:endParaRPr lang="en-U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64@|17FFC:16777215|FBC:16777215|LFC:16777215|LBC:16777215"/>
            <p:cNvSpPr txBox="1">
              <a:spLocks noChangeArrowheads="1"/>
            </p:cNvSpPr>
            <p:nvPr/>
          </p:nvSpPr>
          <p:spPr bwMode="auto">
            <a:xfrm>
              <a:off x="3621882" y="2971135"/>
              <a:ext cx="26834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rPr>
                <a:t>B</a:t>
              </a:r>
              <a:endParaRPr lang="en-U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组合 28"/>
          <p:cNvGrpSpPr/>
          <p:nvPr/>
        </p:nvGrpSpPr>
        <p:grpSpPr>
          <a:xfrm>
            <a:off x="4744641" y="1373316"/>
            <a:ext cx="50006" cy="2950369"/>
            <a:chOff x="4744641" y="1373316"/>
            <a:chExt cx="50006" cy="2950369"/>
          </a:xfrm>
        </p:grpSpPr>
        <p:sp>
          <p:nvSpPr>
            <p:cNvPr id="30" name="矩形 39"/>
            <p:cNvSpPr>
              <a:spLocks noChangeArrowheads="1"/>
            </p:cNvSpPr>
            <p:nvPr/>
          </p:nvSpPr>
          <p:spPr bwMode="auto">
            <a:xfrm>
              <a:off x="4744641" y="1373316"/>
              <a:ext cx="50006" cy="741759"/>
            </a:xfrm>
            <a:prstGeom prst="rect">
              <a:avLst/>
            </a:prstGeom>
            <a:solidFill>
              <a:srgbClr val="FF0066"/>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40"/>
            <p:cNvSpPr>
              <a:spLocks noChangeArrowheads="1"/>
            </p:cNvSpPr>
            <p:nvPr/>
          </p:nvSpPr>
          <p:spPr bwMode="auto">
            <a:xfrm>
              <a:off x="4744641" y="2107931"/>
              <a:ext cx="50006" cy="740569"/>
            </a:xfrm>
            <a:prstGeom prst="rect">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41"/>
            <p:cNvSpPr>
              <a:spLocks noChangeArrowheads="1"/>
            </p:cNvSpPr>
            <p:nvPr/>
          </p:nvSpPr>
          <p:spPr bwMode="auto">
            <a:xfrm>
              <a:off x="4744641" y="2848500"/>
              <a:ext cx="50006" cy="740569"/>
            </a:xfrm>
            <a:prstGeom prst="rect">
              <a:avLst/>
            </a:prstGeom>
            <a:solidFill>
              <a:srgbClr val="FF0066"/>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42"/>
            <p:cNvSpPr>
              <a:spLocks noChangeArrowheads="1"/>
            </p:cNvSpPr>
            <p:nvPr/>
          </p:nvSpPr>
          <p:spPr bwMode="auto">
            <a:xfrm>
              <a:off x="4744641" y="3583116"/>
              <a:ext cx="50006" cy="740569"/>
            </a:xfrm>
            <a:prstGeom prst="rect">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组合 33"/>
          <p:cNvGrpSpPr/>
          <p:nvPr/>
        </p:nvGrpSpPr>
        <p:grpSpPr>
          <a:xfrm>
            <a:off x="5197079" y="1524525"/>
            <a:ext cx="3299221" cy="379810"/>
            <a:chOff x="5197079" y="1524525"/>
            <a:chExt cx="3299221" cy="379810"/>
          </a:xfrm>
        </p:grpSpPr>
        <p:sp>
          <p:nvSpPr>
            <p:cNvPr id="35" name="TextBox 13@|17FFC:16777215|FBC:16777215|LFC:16777215|LBC:16777215"/>
            <p:cNvSpPr txBox="1">
              <a:spLocks noChangeArrowheads="1"/>
            </p:cNvSpPr>
            <p:nvPr/>
          </p:nvSpPr>
          <p:spPr bwMode="auto">
            <a:xfrm>
              <a:off x="5197079" y="1524525"/>
              <a:ext cx="97155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17FFC:16777215|FBC:16777215|LFC:16777215|LBC:16777215"/>
            <p:cNvSpPr txBox="1">
              <a:spLocks noChangeArrowheads="1"/>
            </p:cNvSpPr>
            <p:nvPr/>
          </p:nvSpPr>
          <p:spPr bwMode="auto">
            <a:xfrm>
              <a:off x="5200650" y="1766222"/>
              <a:ext cx="32956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 name="组合 36"/>
          <p:cNvGrpSpPr/>
          <p:nvPr/>
        </p:nvGrpSpPr>
        <p:grpSpPr>
          <a:xfrm>
            <a:off x="5197079" y="2244853"/>
            <a:ext cx="3299221" cy="381001"/>
            <a:chOff x="5197079" y="2244853"/>
            <a:chExt cx="3299221" cy="381001"/>
          </a:xfrm>
        </p:grpSpPr>
        <p:sp>
          <p:nvSpPr>
            <p:cNvPr id="38" name="TextBox 13@|17FFC:16777215|FBC:16777215|LFC:16777215|LBC:16777215"/>
            <p:cNvSpPr txBox="1">
              <a:spLocks noChangeArrowheads="1"/>
            </p:cNvSpPr>
            <p:nvPr/>
          </p:nvSpPr>
          <p:spPr bwMode="auto">
            <a:xfrm>
              <a:off x="5197079" y="2244853"/>
              <a:ext cx="9715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17FFC:16777215|FBC:16777215|LFC:16777215|LBC:16777215"/>
            <p:cNvSpPr txBox="1">
              <a:spLocks noChangeArrowheads="1"/>
            </p:cNvSpPr>
            <p:nvPr/>
          </p:nvSpPr>
          <p:spPr bwMode="auto">
            <a:xfrm>
              <a:off x="5200650" y="2486550"/>
              <a:ext cx="3295650" cy="13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组合 39"/>
          <p:cNvGrpSpPr/>
          <p:nvPr/>
        </p:nvGrpSpPr>
        <p:grpSpPr>
          <a:xfrm>
            <a:off x="5197079" y="2966372"/>
            <a:ext cx="3032521" cy="379809"/>
            <a:chOff x="5197079" y="2966372"/>
            <a:chExt cx="3032521" cy="379809"/>
          </a:xfrm>
        </p:grpSpPr>
        <p:sp>
          <p:nvSpPr>
            <p:cNvPr id="41" name="TextBox 13@|17FFC:16777215|FBC:16777215|LFC:16777215|LBC:16777215"/>
            <p:cNvSpPr txBox="1">
              <a:spLocks noChangeArrowheads="1"/>
            </p:cNvSpPr>
            <p:nvPr/>
          </p:nvSpPr>
          <p:spPr bwMode="auto">
            <a:xfrm>
              <a:off x="5197079" y="2966372"/>
              <a:ext cx="97155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17FFC:16777215|FBC:16777215|LFC:16777215|LBC:16777215"/>
            <p:cNvSpPr txBox="1">
              <a:spLocks noChangeArrowheads="1"/>
            </p:cNvSpPr>
            <p:nvPr/>
          </p:nvSpPr>
          <p:spPr bwMode="auto">
            <a:xfrm>
              <a:off x="5200650" y="3208068"/>
              <a:ext cx="3028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组合 42"/>
          <p:cNvGrpSpPr/>
          <p:nvPr/>
        </p:nvGrpSpPr>
        <p:grpSpPr>
          <a:xfrm>
            <a:off x="5197079" y="3733134"/>
            <a:ext cx="3223021" cy="379810"/>
            <a:chOff x="5197079" y="3733134"/>
            <a:chExt cx="3223021" cy="379810"/>
          </a:xfrm>
        </p:grpSpPr>
        <p:sp>
          <p:nvSpPr>
            <p:cNvPr id="44" name="TextBox 13@|17FFC:16777215|FBC:16777215|LFC:16777215|LBC:16777215"/>
            <p:cNvSpPr txBox="1">
              <a:spLocks noChangeArrowheads="1"/>
            </p:cNvSpPr>
            <p:nvPr/>
          </p:nvSpPr>
          <p:spPr bwMode="auto">
            <a:xfrm>
              <a:off x="5197079" y="3733134"/>
              <a:ext cx="97155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17FFC:16777215|FBC:16777215|LFC:16777215|LBC:16777215"/>
            <p:cNvSpPr txBox="1">
              <a:spLocks noChangeArrowheads="1"/>
            </p:cNvSpPr>
            <p:nvPr/>
          </p:nvSpPr>
          <p:spPr bwMode="auto">
            <a:xfrm>
              <a:off x="5200650" y="3974831"/>
              <a:ext cx="32194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advClick="0" advTm="5409">
        <p14:gallery dir="l"/>
      </p:transition>
    </mc:Choice>
    <mc:Fallback>
      <p:transition spd="slow" advClick="0" advTm="540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20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4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ppt_x"/>
                                          </p:val>
                                        </p:tav>
                                        <p:tav tm="100000">
                                          <p:val>
                                            <p:strVal val="#ppt_x"/>
                                          </p:val>
                                        </p:tav>
                                      </p:tavLst>
                                    </p:anim>
                                    <p:anim calcmode="lin" valueType="num">
                                      <p:cBhvr additive="base">
                                        <p:cTn id="34" dur="500" fill="hold"/>
                                        <p:tgtEl>
                                          <p:spTgt spid="4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60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9186" y="454493"/>
            <a:ext cx="1862336" cy="4081582"/>
          </a:xfrm>
          <a:prstGeom prst="rect">
            <a:avLst/>
          </a:prstGeom>
        </p:spPr>
      </p:pic>
      <p:grpSp>
        <p:nvGrpSpPr>
          <p:cNvPr id="4" name="组合 3"/>
          <p:cNvGrpSpPr/>
          <p:nvPr/>
        </p:nvGrpSpPr>
        <p:grpSpPr>
          <a:xfrm>
            <a:off x="2699792" y="1615270"/>
            <a:ext cx="1749076" cy="1812396"/>
            <a:chOff x="3907904" y="1332185"/>
            <a:chExt cx="1889125" cy="1957388"/>
          </a:xfrm>
        </p:grpSpPr>
        <p:grpSp>
          <p:nvGrpSpPr>
            <p:cNvPr id="5" name="Gruppe 61"/>
            <p:cNvGrpSpPr/>
            <p:nvPr/>
          </p:nvGrpSpPr>
          <p:grpSpPr bwMode="auto">
            <a:xfrm flipH="1">
              <a:off x="3907904" y="1332185"/>
              <a:ext cx="1889125" cy="1957388"/>
              <a:chOff x="1760019" y="3875595"/>
              <a:chExt cx="1018741" cy="1016530"/>
            </a:xfrm>
          </p:grpSpPr>
          <p:grpSp>
            <p:nvGrpSpPr>
              <p:cNvPr id="7" name="Gruppe 59"/>
              <p:cNvGrpSpPr/>
              <p:nvPr/>
            </p:nvGrpSpPr>
            <p:grpSpPr bwMode="auto">
              <a:xfrm>
                <a:off x="1762304" y="3875595"/>
                <a:ext cx="1016456" cy="1016530"/>
                <a:chOff x="3906064" y="1406380"/>
                <a:chExt cx="496973" cy="497009"/>
              </a:xfrm>
            </p:grpSpPr>
            <p:sp>
              <p:nvSpPr>
                <p:cNvPr id="9" name="Ellipse 41"/>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sp>
              <p:nvSpPr>
                <p:cNvPr id="10" name="Ellipse 42"/>
                <p:cNvSpPr/>
                <p:nvPr/>
              </p:nvSpPr>
              <p:spPr bwMode="auto">
                <a:xfrm>
                  <a:off x="3978196" y="1432178"/>
                  <a:ext cx="364987" cy="26926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grpSp>
          <p:sp>
            <p:nvSpPr>
              <p:cNvPr id="8"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panose="020F0502020204030204"/>
                </a:endParaRPr>
              </a:p>
            </p:txBody>
          </p:sp>
        </p:grpSp>
        <p:sp>
          <p:nvSpPr>
            <p:cNvPr id="6" name="Tekstboks 31"/>
            <p:cNvSpPr txBox="1"/>
            <p:nvPr/>
          </p:nvSpPr>
          <p:spPr>
            <a:xfrm>
              <a:off x="3992095" y="1987898"/>
              <a:ext cx="1695344" cy="698038"/>
            </a:xfrm>
            <a:prstGeom prst="rect">
              <a:avLst/>
            </a:prstGeom>
            <a:noFill/>
          </p:spPr>
          <p:txBody>
            <a:bodyPr wrap="none">
              <a:spAutoFit/>
            </a:bodyPr>
            <a:lstStyle/>
            <a:p>
              <a:pPr algn="ctr">
                <a:defRPr/>
              </a:pPr>
              <a:r>
                <a:rPr lang="zh-CN" altLang="en-US" sz="3600" b="1" dirty="0" smtClean="0">
                  <a:solidFill>
                    <a:srgbClr val="FF0000"/>
                  </a:solidFill>
                  <a:latin typeface="微软雅黑" panose="020B0503020204020204" pitchFamily="34" charset="-122"/>
                  <a:ea typeface="微软雅黑" panose="020B0503020204020204" pitchFamily="34" charset="-122"/>
                </a:rPr>
                <a:t>第二章</a:t>
              </a:r>
              <a:endParaRPr lang="da-DK" sz="3600" b="1" dirty="0">
                <a:solidFill>
                  <a:srgbClr val="FF0000"/>
                </a:solidFill>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004048" y="2067694"/>
            <a:ext cx="2952329" cy="1156479"/>
            <a:chOff x="5486400" y="3270739"/>
            <a:chExt cx="2952329" cy="1156479"/>
          </a:xfrm>
        </p:grpSpPr>
        <p:sp>
          <p:nvSpPr>
            <p:cNvPr id="12" name="Rectangle 24"/>
            <p:cNvSpPr/>
            <p:nvPr/>
          </p:nvSpPr>
          <p:spPr>
            <a:xfrm>
              <a:off x="5486400" y="3270739"/>
              <a:ext cx="2650623"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单击此处添加标题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13" name="Rectangle 25"/>
            <p:cNvSpPr/>
            <p:nvPr/>
          </p:nvSpPr>
          <p:spPr>
            <a:xfrm>
              <a:off x="5486401" y="3815512"/>
              <a:ext cx="2952328" cy="611706"/>
            </a:xfrm>
            <a:prstGeom prst="rect">
              <a:avLst/>
            </a:prstGeom>
          </p:spPr>
          <p:txBody>
            <a:bodyPr wrap="square">
              <a:spAutoFit/>
            </a:bodyPr>
            <a:lstStyle/>
            <a:p>
              <a:pPr>
                <a:lnSpc>
                  <a:spcPct val="125000"/>
                </a:lnSpc>
              </a:pPr>
              <a:r>
                <a:rPr lang="zh-CN" altLang="en-US" sz="900" dirty="0" smtClean="0">
                  <a:latin typeface="微软雅黑" panose="020B0503020204020204" pitchFamily="34" charset="-122"/>
                  <a:ea typeface="微软雅黑" panose="020B0503020204020204" pitchFamily="34" charset="-122"/>
                </a:rPr>
                <a:t>此处添加详细文本描述，建议与标题相关并符合风格，语言描述将每页幻灯片的字数控制在</a:t>
              </a:r>
              <a:r>
                <a:rPr lang="en-US" altLang="zh-CN" sz="900" dirty="0" smtClean="0">
                  <a:latin typeface="微软雅黑" panose="020B0503020204020204" pitchFamily="34" charset="-122"/>
                  <a:ea typeface="微软雅黑" panose="020B0503020204020204" pitchFamily="34" charset="-122"/>
                </a:rPr>
                <a:t>200</a:t>
              </a:r>
              <a:r>
                <a:rPr lang="zh-CN" altLang="en-US" sz="900" dirty="0" smtClean="0">
                  <a:latin typeface="微软雅黑" panose="020B0503020204020204" pitchFamily="34" charset="-122"/>
                  <a:ea typeface="微软雅黑" panose="020B0503020204020204" pitchFamily="34" charset="-122"/>
                </a:rPr>
                <a:t>字以内，据统计每页</a:t>
              </a:r>
              <a:r>
                <a:rPr lang="en-US"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此处添加详细文本描述，建议与标题。</a:t>
              </a:r>
              <a:endParaRPr lang="en-US" sz="900" dirty="0">
                <a:latin typeface="微软雅黑" panose="020B0503020204020204" pitchFamily="34" charset="-122"/>
                <a:ea typeface="微软雅黑" panose="020B0503020204020204" pitchFamily="34" charset="-122"/>
              </a:endParaRPr>
            </a:p>
          </p:txBody>
        </p:sp>
      </p:grpSp>
      <p:pic>
        <p:nvPicPr>
          <p:cNvPr id="14" name="图片 1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042735">
            <a:off x="6478726" y="1639591"/>
            <a:ext cx="5330546" cy="24583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100" advClick="0" advTm="4428">
        <p14:switch dir="r"/>
      </p:transition>
    </mc:Choice>
    <mc:Fallback>
      <p:transition spd="slow" advClick="0" advTm="44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00"/>
                                        <p:tgtEl>
                                          <p:spTgt spid="11"/>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13" name="Group 3"/>
          <p:cNvGrpSpPr/>
          <p:nvPr/>
        </p:nvGrpSpPr>
        <p:grpSpPr bwMode="auto">
          <a:xfrm>
            <a:off x="613251" y="1330552"/>
            <a:ext cx="4379980" cy="2892252"/>
            <a:chOff x="0" y="0"/>
            <a:chExt cx="5166566" cy="3409678"/>
          </a:xfrm>
        </p:grpSpPr>
        <p:sp>
          <p:nvSpPr>
            <p:cNvPr id="14"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1F497D">
                  <a:lumMod val="75000"/>
                </a:srgbClr>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8" name="KSO_GN4"/>
          <p:cNvSpPr>
            <a:spLocks noChangeArrowheads="1"/>
          </p:cNvSpPr>
          <p:nvPr/>
        </p:nvSpPr>
        <p:spPr bwMode="auto">
          <a:xfrm>
            <a:off x="725131" y="1447244"/>
            <a:ext cx="1665106" cy="1665813"/>
          </a:xfrm>
          <a:prstGeom prst="ellipse">
            <a:avLst/>
          </a:prstGeom>
          <a:solidFill>
            <a:srgbClr val="DD137B"/>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54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04</a:t>
            </a:r>
            <a:endParaRPr kumimoji="0" lang="en-US" altLang="zh-CN" sz="54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19" name="KSO_GN3"/>
          <p:cNvSpPr>
            <a:spLocks noChangeArrowheads="1"/>
          </p:cNvSpPr>
          <p:nvPr/>
        </p:nvSpPr>
        <p:spPr bwMode="auto">
          <a:xfrm>
            <a:off x="2258125" y="2667729"/>
            <a:ext cx="1178310" cy="1178810"/>
          </a:xfrm>
          <a:prstGeom prst="ellipse">
            <a:avLst/>
          </a:prstGeom>
          <a:solidFill>
            <a:srgbClr val="FF6699"/>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40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03</a:t>
            </a:r>
            <a:endParaRPr kumimoji="0" lang="en-US" altLang="zh-CN" sz="40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20" name="KSO_GN2"/>
          <p:cNvSpPr>
            <a:spLocks noChangeArrowheads="1"/>
          </p:cNvSpPr>
          <p:nvPr/>
        </p:nvSpPr>
        <p:spPr bwMode="auto">
          <a:xfrm rot="10800000" flipV="1">
            <a:off x="3480471" y="3319051"/>
            <a:ext cx="840289" cy="840646"/>
          </a:xfrm>
          <a:prstGeom prst="ellipse">
            <a:avLst/>
          </a:prstGeom>
          <a:solidFill>
            <a:srgbClr val="DD137B"/>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27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rPr>
              <a:t>02</a:t>
            </a:r>
            <a:endParaRPr kumimoji="0" lang="en-US" altLang="zh-CN" sz="15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21" name="KSO_GN1"/>
          <p:cNvSpPr>
            <a:spLocks noChangeArrowheads="1"/>
          </p:cNvSpPr>
          <p:nvPr/>
        </p:nvSpPr>
        <p:spPr bwMode="auto">
          <a:xfrm>
            <a:off x="4281485" y="3937031"/>
            <a:ext cx="579633" cy="579879"/>
          </a:xfrm>
          <a:prstGeom prst="ellipse">
            <a:avLst/>
          </a:prstGeom>
          <a:solidFill>
            <a:srgbClr val="FF6699"/>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27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01</a:t>
            </a:r>
            <a:endParaRPr kumimoji="0" lang="en-US" altLang="zh-CN" sz="27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22" name="文本框 11"/>
          <p:cNvSpPr txBox="1">
            <a:spLocks noChangeArrowheads="1"/>
          </p:cNvSpPr>
          <p:nvPr/>
        </p:nvSpPr>
        <p:spPr bwMode="auto">
          <a:xfrm>
            <a:off x="2397646" y="1052489"/>
            <a:ext cx="4200350" cy="7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p:txBody>
      </p:sp>
      <p:sp>
        <p:nvSpPr>
          <p:cNvPr id="33" name="文本框 12"/>
          <p:cNvSpPr txBox="1">
            <a:spLocks noChangeArrowheads="1"/>
          </p:cNvSpPr>
          <p:nvPr/>
        </p:nvSpPr>
        <p:spPr bwMode="auto">
          <a:xfrm>
            <a:off x="3331088" y="2185152"/>
            <a:ext cx="3935679" cy="54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p:txBody>
      </p:sp>
      <p:sp>
        <p:nvSpPr>
          <p:cNvPr id="34" name="文本框 13"/>
          <p:cNvSpPr txBox="1">
            <a:spLocks noChangeArrowheads="1"/>
          </p:cNvSpPr>
          <p:nvPr/>
        </p:nvSpPr>
        <p:spPr bwMode="auto">
          <a:xfrm>
            <a:off x="4302858" y="3103325"/>
            <a:ext cx="3817406" cy="54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p:txBody>
      </p:sp>
      <p:sp>
        <p:nvSpPr>
          <p:cNvPr id="35" name="文本框 14"/>
          <p:cNvSpPr txBox="1">
            <a:spLocks noChangeArrowheads="1"/>
          </p:cNvSpPr>
          <p:nvPr/>
        </p:nvSpPr>
        <p:spPr bwMode="auto">
          <a:xfrm>
            <a:off x="4989034" y="3913477"/>
            <a:ext cx="3848755" cy="54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4376">
        <p14:prism isInverted="1"/>
      </p:transition>
    </mc:Choice>
    <mc:Fallback>
      <p:transition spd="slow" advClick="0" advTm="43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2750"/>
                                        <p:tgtEl>
                                          <p:spTgt spid="13"/>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autoUpdateAnimBg="0"/>
      <p:bldP spid="19" grpId="0" animBg="1" autoUpdateAnimBg="0"/>
      <p:bldP spid="20" grpId="0" animBg="1" autoUpdateAnimBg="0"/>
      <p:bldP spid="21" grpId="0" animBg="1" autoUpdateAnimBg="0"/>
      <p:bldP spid="22" grpId="0"/>
      <p:bldP spid="33"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cxnSp>
        <p:nvCxnSpPr>
          <p:cNvPr id="3" name="Straight Connector 9"/>
          <p:cNvCxnSpPr/>
          <p:nvPr/>
        </p:nvCxnSpPr>
        <p:spPr>
          <a:xfrm>
            <a:off x="4007875" y="1389315"/>
            <a:ext cx="4452557" cy="0"/>
          </a:xfrm>
          <a:prstGeom prst="line">
            <a:avLst/>
          </a:prstGeom>
          <a:noFill/>
          <a:ln w="19050" cap="flat" cmpd="sng" algn="ctr">
            <a:solidFill>
              <a:srgbClr val="FF0000"/>
            </a:solidFill>
            <a:prstDash val="solid"/>
          </a:ln>
          <a:effectLst/>
        </p:spPr>
      </p:cxnSp>
      <p:cxnSp>
        <p:nvCxnSpPr>
          <p:cNvPr id="4" name="Straight Connector 10"/>
          <p:cNvCxnSpPr/>
          <p:nvPr/>
        </p:nvCxnSpPr>
        <p:spPr>
          <a:xfrm>
            <a:off x="4007875" y="1389315"/>
            <a:ext cx="3962400" cy="0"/>
          </a:xfrm>
          <a:prstGeom prst="line">
            <a:avLst/>
          </a:prstGeom>
          <a:noFill/>
          <a:ln w="254000" cap="flat" cmpd="sng" algn="ctr">
            <a:solidFill>
              <a:srgbClr val="FF6699"/>
            </a:solidFill>
            <a:prstDash val="solid"/>
          </a:ln>
          <a:effectLst/>
        </p:spPr>
      </p:cxnSp>
      <p:sp>
        <p:nvSpPr>
          <p:cNvPr id="5" name="Rounded Rectangle 17"/>
          <p:cNvSpPr/>
          <p:nvPr/>
        </p:nvSpPr>
        <p:spPr>
          <a:xfrm>
            <a:off x="3169675" y="1073844"/>
            <a:ext cx="652843" cy="630942"/>
          </a:xfrm>
          <a:prstGeom prst="roundRect">
            <a:avLst/>
          </a:prstGeom>
          <a:solidFill>
            <a:srgbClr val="FF669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90%</a:t>
            </a:r>
            <a:endParaRPr kumimoji="0" lang="en-US" sz="1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6" name="Rounded Rectangle 18"/>
          <p:cNvSpPr/>
          <p:nvPr/>
        </p:nvSpPr>
        <p:spPr>
          <a:xfrm>
            <a:off x="3169675" y="1928802"/>
            <a:ext cx="652843" cy="630942"/>
          </a:xfrm>
          <a:prstGeom prst="roundRect">
            <a:avLst/>
          </a:prstGeom>
          <a:solidFill>
            <a:srgbClr val="FF669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70%</a:t>
            </a:r>
            <a:endParaRPr kumimoji="0" lang="en-US" sz="14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7" name="Rounded Rectangle 19"/>
          <p:cNvSpPr/>
          <p:nvPr/>
        </p:nvSpPr>
        <p:spPr>
          <a:xfrm>
            <a:off x="3169675" y="2805102"/>
            <a:ext cx="652843" cy="630942"/>
          </a:xfrm>
          <a:prstGeom prst="roundRect">
            <a:avLst/>
          </a:prstGeom>
          <a:solidFill>
            <a:srgbClr val="FF669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85%</a:t>
            </a:r>
            <a:endParaRPr kumimoji="0" lang="en-US" sz="1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8" name="Rounded Rectangle 20"/>
          <p:cNvSpPr/>
          <p:nvPr/>
        </p:nvSpPr>
        <p:spPr>
          <a:xfrm>
            <a:off x="3169675" y="3664644"/>
            <a:ext cx="652843" cy="630942"/>
          </a:xfrm>
          <a:prstGeom prst="roundRect">
            <a:avLst/>
          </a:prstGeom>
          <a:solidFill>
            <a:srgbClr val="FF669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45%</a:t>
            </a:r>
            <a:endParaRPr kumimoji="0" lang="en-US" sz="14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9" name="Rectangle 21"/>
          <p:cNvSpPr/>
          <p:nvPr/>
        </p:nvSpPr>
        <p:spPr>
          <a:xfrm>
            <a:off x="731275" y="1073844"/>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单击此处添加标题</a:t>
            </a:r>
            <a:endPar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kumimoji="0" lang="en-US" altLang="zh-CN"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0" name="Rectangle 22"/>
          <p:cNvSpPr/>
          <p:nvPr/>
        </p:nvSpPr>
        <p:spPr>
          <a:xfrm>
            <a:off x="731275" y="1928802"/>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单击此处添加标题</a:t>
            </a:r>
            <a:endPar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kumimoji="0" lang="en-US" altLang="zh-CN"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 name="Rectangle 23"/>
          <p:cNvSpPr/>
          <p:nvPr/>
        </p:nvSpPr>
        <p:spPr>
          <a:xfrm>
            <a:off x="731275" y="2805102"/>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单击此处添加标题</a:t>
            </a:r>
            <a:endPar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kumimoji="0" lang="en-US" altLang="zh-CN"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2" name="Rectangle 24"/>
          <p:cNvSpPr/>
          <p:nvPr/>
        </p:nvSpPr>
        <p:spPr>
          <a:xfrm>
            <a:off x="731275" y="3664644"/>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单击此处添加标题</a:t>
            </a:r>
            <a:endPar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kumimoji="0" lang="en-US" altLang="zh-CN"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13" name="Straight Connector 33"/>
          <p:cNvCxnSpPr/>
          <p:nvPr/>
        </p:nvCxnSpPr>
        <p:spPr>
          <a:xfrm>
            <a:off x="4007875" y="2244273"/>
            <a:ext cx="4452557" cy="0"/>
          </a:xfrm>
          <a:prstGeom prst="line">
            <a:avLst/>
          </a:prstGeom>
          <a:noFill/>
          <a:ln w="19050" cap="flat" cmpd="sng" algn="ctr">
            <a:solidFill>
              <a:srgbClr val="FF0000"/>
            </a:solidFill>
            <a:prstDash val="solid"/>
          </a:ln>
          <a:effectLst/>
        </p:spPr>
      </p:cxnSp>
      <p:cxnSp>
        <p:nvCxnSpPr>
          <p:cNvPr id="14" name="Straight Connector 34"/>
          <p:cNvCxnSpPr/>
          <p:nvPr/>
        </p:nvCxnSpPr>
        <p:spPr>
          <a:xfrm>
            <a:off x="4007875" y="2244273"/>
            <a:ext cx="3124200" cy="0"/>
          </a:xfrm>
          <a:prstGeom prst="line">
            <a:avLst/>
          </a:prstGeom>
          <a:noFill/>
          <a:ln w="254000" cap="flat" cmpd="sng" algn="ctr">
            <a:solidFill>
              <a:srgbClr val="FF6699"/>
            </a:solidFill>
            <a:prstDash val="solid"/>
          </a:ln>
          <a:effectLst/>
        </p:spPr>
      </p:cxnSp>
      <p:cxnSp>
        <p:nvCxnSpPr>
          <p:cNvPr id="15" name="Straight Connector 35"/>
          <p:cNvCxnSpPr/>
          <p:nvPr/>
        </p:nvCxnSpPr>
        <p:spPr>
          <a:xfrm>
            <a:off x="4007875" y="3120573"/>
            <a:ext cx="4452557" cy="0"/>
          </a:xfrm>
          <a:prstGeom prst="line">
            <a:avLst/>
          </a:prstGeom>
          <a:noFill/>
          <a:ln w="19050" cap="flat" cmpd="sng" algn="ctr">
            <a:solidFill>
              <a:srgbClr val="FF0000"/>
            </a:solidFill>
            <a:prstDash val="solid"/>
          </a:ln>
          <a:effectLst/>
        </p:spPr>
      </p:cxnSp>
      <p:cxnSp>
        <p:nvCxnSpPr>
          <p:cNvPr id="16" name="Straight Connector 36"/>
          <p:cNvCxnSpPr/>
          <p:nvPr/>
        </p:nvCxnSpPr>
        <p:spPr>
          <a:xfrm>
            <a:off x="4007875" y="3120573"/>
            <a:ext cx="3733800" cy="0"/>
          </a:xfrm>
          <a:prstGeom prst="line">
            <a:avLst/>
          </a:prstGeom>
          <a:noFill/>
          <a:ln w="254000" cap="flat" cmpd="sng" algn="ctr">
            <a:solidFill>
              <a:srgbClr val="FF6699"/>
            </a:solidFill>
            <a:prstDash val="solid"/>
          </a:ln>
          <a:effectLst/>
        </p:spPr>
      </p:cxnSp>
      <p:cxnSp>
        <p:nvCxnSpPr>
          <p:cNvPr id="17" name="Straight Connector 37"/>
          <p:cNvCxnSpPr/>
          <p:nvPr/>
        </p:nvCxnSpPr>
        <p:spPr>
          <a:xfrm>
            <a:off x="4007875" y="3980115"/>
            <a:ext cx="4452557" cy="0"/>
          </a:xfrm>
          <a:prstGeom prst="line">
            <a:avLst/>
          </a:prstGeom>
          <a:noFill/>
          <a:ln w="19050" cap="flat" cmpd="sng" algn="ctr">
            <a:solidFill>
              <a:srgbClr val="FF0000"/>
            </a:solidFill>
            <a:prstDash val="solid"/>
          </a:ln>
          <a:effectLst/>
        </p:spPr>
      </p:cxnSp>
      <p:cxnSp>
        <p:nvCxnSpPr>
          <p:cNvPr id="18" name="Straight Connector 38"/>
          <p:cNvCxnSpPr/>
          <p:nvPr/>
        </p:nvCxnSpPr>
        <p:spPr>
          <a:xfrm>
            <a:off x="4007875" y="3980115"/>
            <a:ext cx="2209800" cy="0"/>
          </a:xfrm>
          <a:prstGeom prst="line">
            <a:avLst/>
          </a:prstGeom>
          <a:noFill/>
          <a:ln w="254000" cap="flat" cmpd="sng" algn="ctr">
            <a:solidFill>
              <a:srgbClr val="FF6699"/>
            </a:solidFill>
            <a:prstDash val="solid"/>
          </a:ln>
          <a:effectLst/>
        </p:spPr>
      </p:cxnSp>
    </p:spTree>
  </p:cSld>
  <p:clrMapOvr>
    <a:masterClrMapping/>
  </p:clrMapOvr>
  <mc:AlternateContent xmlns:mc="http://schemas.openxmlformats.org/markup-compatibility/2006">
    <mc:Choice xmlns:p14="http://schemas.microsoft.com/office/powerpoint/2010/main" Requires="p14">
      <p:transition spd="slow" p14:dur="1600" advClick="0" advTm="5159">
        <p14:prism isInverted="1"/>
      </p:transition>
    </mc:Choice>
    <mc:Fallback>
      <p:transition spd="slow" advClick="0" advTm="51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250" fill="hold"/>
                                        <p:tgtEl>
                                          <p:spTgt spid="5"/>
                                        </p:tgtEl>
                                        <p:attrNameLst>
                                          <p:attrName>ppt_x</p:attrName>
                                        </p:attrNameLst>
                                      </p:cBhvr>
                                      <p:tavLst>
                                        <p:tav tm="0">
                                          <p:val>
                                            <p:strVal val="#ppt_x"/>
                                          </p:val>
                                        </p:tav>
                                        <p:tav tm="100000">
                                          <p:val>
                                            <p:strVal val="#ppt_x"/>
                                          </p:val>
                                        </p:tav>
                                      </p:tavLst>
                                    </p:anim>
                                    <p:anim calcmode="lin" valueType="num">
                                      <p:cBhvr additive="base">
                                        <p:cTn id="17" dur="25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50" fill="hold"/>
                                        <p:tgtEl>
                                          <p:spTgt spid="3"/>
                                        </p:tgtEl>
                                        <p:attrNameLst>
                                          <p:attrName>ppt_x</p:attrName>
                                        </p:attrNameLst>
                                      </p:cBhvr>
                                      <p:tavLst>
                                        <p:tav tm="0">
                                          <p:val>
                                            <p:strVal val="#ppt_x"/>
                                          </p:val>
                                        </p:tav>
                                        <p:tav tm="100000">
                                          <p:val>
                                            <p:strVal val="#ppt_x"/>
                                          </p:val>
                                        </p:tav>
                                      </p:tavLst>
                                    </p:anim>
                                    <p:anim calcmode="lin" valueType="num">
                                      <p:cBhvr additive="base">
                                        <p:cTn id="22" dur="25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250" fill="hold"/>
                                        <p:tgtEl>
                                          <p:spTgt spid="4"/>
                                        </p:tgtEl>
                                        <p:attrNameLst>
                                          <p:attrName>ppt_x</p:attrName>
                                        </p:attrNameLst>
                                      </p:cBhvr>
                                      <p:tavLst>
                                        <p:tav tm="0">
                                          <p:val>
                                            <p:strVal val="#ppt_x"/>
                                          </p:val>
                                        </p:tav>
                                        <p:tav tm="100000">
                                          <p:val>
                                            <p:strVal val="#ppt_x"/>
                                          </p:val>
                                        </p:tav>
                                      </p:tavLst>
                                    </p:anim>
                                    <p:anim calcmode="lin" valueType="num">
                                      <p:cBhvr additive="base">
                                        <p:cTn id="27" dur="250" fill="hold"/>
                                        <p:tgtEl>
                                          <p:spTgt spid="4"/>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50" fill="hold"/>
                                        <p:tgtEl>
                                          <p:spTgt spid="10"/>
                                        </p:tgtEl>
                                        <p:attrNameLst>
                                          <p:attrName>ppt_x</p:attrName>
                                        </p:attrNameLst>
                                      </p:cBhvr>
                                      <p:tavLst>
                                        <p:tav tm="0">
                                          <p:val>
                                            <p:strVal val="#ppt_x"/>
                                          </p:val>
                                        </p:tav>
                                        <p:tav tm="100000">
                                          <p:val>
                                            <p:strVal val="#ppt_x"/>
                                          </p:val>
                                        </p:tav>
                                      </p:tavLst>
                                    </p:anim>
                                    <p:anim calcmode="lin" valueType="num">
                                      <p:cBhvr additive="base">
                                        <p:cTn id="32" dur="2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250" fill="hold"/>
                                        <p:tgtEl>
                                          <p:spTgt spid="6"/>
                                        </p:tgtEl>
                                        <p:attrNameLst>
                                          <p:attrName>ppt_x</p:attrName>
                                        </p:attrNameLst>
                                      </p:cBhvr>
                                      <p:tavLst>
                                        <p:tav tm="0">
                                          <p:val>
                                            <p:strVal val="#ppt_x"/>
                                          </p:val>
                                        </p:tav>
                                        <p:tav tm="100000">
                                          <p:val>
                                            <p:strVal val="#ppt_x"/>
                                          </p:val>
                                        </p:tav>
                                      </p:tavLst>
                                    </p:anim>
                                    <p:anim calcmode="lin" valueType="num">
                                      <p:cBhvr additive="base">
                                        <p:cTn id="37" dur="250" fill="hold"/>
                                        <p:tgtEl>
                                          <p:spTgt spid="6"/>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250" fill="hold"/>
                                        <p:tgtEl>
                                          <p:spTgt spid="13"/>
                                        </p:tgtEl>
                                        <p:attrNameLst>
                                          <p:attrName>ppt_x</p:attrName>
                                        </p:attrNameLst>
                                      </p:cBhvr>
                                      <p:tavLst>
                                        <p:tav tm="0">
                                          <p:val>
                                            <p:strVal val="#ppt_x"/>
                                          </p:val>
                                        </p:tav>
                                        <p:tav tm="100000">
                                          <p:val>
                                            <p:strVal val="#ppt_x"/>
                                          </p:val>
                                        </p:tav>
                                      </p:tavLst>
                                    </p:anim>
                                    <p:anim calcmode="lin" valueType="num">
                                      <p:cBhvr additive="base">
                                        <p:cTn id="42" dur="25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250" fill="hold"/>
                                        <p:tgtEl>
                                          <p:spTgt spid="14"/>
                                        </p:tgtEl>
                                        <p:attrNameLst>
                                          <p:attrName>ppt_x</p:attrName>
                                        </p:attrNameLst>
                                      </p:cBhvr>
                                      <p:tavLst>
                                        <p:tav tm="0">
                                          <p:val>
                                            <p:strVal val="#ppt_x"/>
                                          </p:val>
                                        </p:tav>
                                        <p:tav tm="100000">
                                          <p:val>
                                            <p:strVal val="#ppt_x"/>
                                          </p:val>
                                        </p:tav>
                                      </p:tavLst>
                                    </p:anim>
                                    <p:anim calcmode="lin" valueType="num">
                                      <p:cBhvr additive="base">
                                        <p:cTn id="47" dur="250" fill="hold"/>
                                        <p:tgtEl>
                                          <p:spTgt spid="14"/>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250" fill="hold"/>
                                        <p:tgtEl>
                                          <p:spTgt spid="7"/>
                                        </p:tgtEl>
                                        <p:attrNameLst>
                                          <p:attrName>ppt_x</p:attrName>
                                        </p:attrNameLst>
                                      </p:cBhvr>
                                      <p:tavLst>
                                        <p:tav tm="0">
                                          <p:val>
                                            <p:strVal val="#ppt_x"/>
                                          </p:val>
                                        </p:tav>
                                        <p:tav tm="100000">
                                          <p:val>
                                            <p:strVal val="#ppt_x"/>
                                          </p:val>
                                        </p:tav>
                                      </p:tavLst>
                                    </p:anim>
                                    <p:anim calcmode="lin" valueType="num">
                                      <p:cBhvr additive="base">
                                        <p:cTn id="57" dur="250" fill="hold"/>
                                        <p:tgtEl>
                                          <p:spTgt spid="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250" fill="hold"/>
                                        <p:tgtEl>
                                          <p:spTgt spid="15"/>
                                        </p:tgtEl>
                                        <p:attrNameLst>
                                          <p:attrName>ppt_x</p:attrName>
                                        </p:attrNameLst>
                                      </p:cBhvr>
                                      <p:tavLst>
                                        <p:tav tm="0">
                                          <p:val>
                                            <p:strVal val="#ppt_x"/>
                                          </p:val>
                                        </p:tav>
                                        <p:tav tm="100000">
                                          <p:val>
                                            <p:strVal val="#ppt_x"/>
                                          </p:val>
                                        </p:tav>
                                      </p:tavLst>
                                    </p:anim>
                                    <p:anim calcmode="lin" valueType="num">
                                      <p:cBhvr additive="base">
                                        <p:cTn id="62" dur="25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250" fill="hold"/>
                                        <p:tgtEl>
                                          <p:spTgt spid="16"/>
                                        </p:tgtEl>
                                        <p:attrNameLst>
                                          <p:attrName>ppt_x</p:attrName>
                                        </p:attrNameLst>
                                      </p:cBhvr>
                                      <p:tavLst>
                                        <p:tav tm="0">
                                          <p:val>
                                            <p:strVal val="#ppt_x"/>
                                          </p:val>
                                        </p:tav>
                                        <p:tav tm="100000">
                                          <p:val>
                                            <p:strVal val="#ppt_x"/>
                                          </p:val>
                                        </p:tav>
                                      </p:tavLst>
                                    </p:anim>
                                    <p:anim calcmode="lin" valueType="num">
                                      <p:cBhvr additive="base">
                                        <p:cTn id="67" dur="25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2" presetClass="entr" presetSubtype="4"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250" fill="hold"/>
                                        <p:tgtEl>
                                          <p:spTgt spid="12"/>
                                        </p:tgtEl>
                                        <p:attrNameLst>
                                          <p:attrName>ppt_x</p:attrName>
                                        </p:attrNameLst>
                                      </p:cBhvr>
                                      <p:tavLst>
                                        <p:tav tm="0">
                                          <p:val>
                                            <p:strVal val="#ppt_x"/>
                                          </p:val>
                                        </p:tav>
                                        <p:tav tm="100000">
                                          <p:val>
                                            <p:strVal val="#ppt_x"/>
                                          </p:val>
                                        </p:tav>
                                      </p:tavLst>
                                    </p:anim>
                                    <p:anim calcmode="lin" valueType="num">
                                      <p:cBhvr additive="base">
                                        <p:cTn id="72" dur="250" fill="hold"/>
                                        <p:tgtEl>
                                          <p:spTgt spid="12"/>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additive="base">
                                        <p:cTn id="76" dur="250" fill="hold"/>
                                        <p:tgtEl>
                                          <p:spTgt spid="8"/>
                                        </p:tgtEl>
                                        <p:attrNameLst>
                                          <p:attrName>ppt_x</p:attrName>
                                        </p:attrNameLst>
                                      </p:cBhvr>
                                      <p:tavLst>
                                        <p:tav tm="0">
                                          <p:val>
                                            <p:strVal val="#ppt_x"/>
                                          </p:val>
                                        </p:tav>
                                        <p:tav tm="100000">
                                          <p:val>
                                            <p:strVal val="#ppt_x"/>
                                          </p:val>
                                        </p:tav>
                                      </p:tavLst>
                                    </p:anim>
                                    <p:anim calcmode="lin" valueType="num">
                                      <p:cBhvr additive="base">
                                        <p:cTn id="77" dur="250" fill="hold"/>
                                        <p:tgtEl>
                                          <p:spTgt spid="8"/>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250" fill="hold"/>
                                        <p:tgtEl>
                                          <p:spTgt spid="17"/>
                                        </p:tgtEl>
                                        <p:attrNameLst>
                                          <p:attrName>ppt_x</p:attrName>
                                        </p:attrNameLst>
                                      </p:cBhvr>
                                      <p:tavLst>
                                        <p:tav tm="0">
                                          <p:val>
                                            <p:strVal val="#ppt_x"/>
                                          </p:val>
                                        </p:tav>
                                        <p:tav tm="100000">
                                          <p:val>
                                            <p:strVal val="#ppt_x"/>
                                          </p:val>
                                        </p:tav>
                                      </p:tavLst>
                                    </p:anim>
                                    <p:anim calcmode="lin" valueType="num">
                                      <p:cBhvr additive="base">
                                        <p:cTn id="82" dur="250" fill="hold"/>
                                        <p:tgtEl>
                                          <p:spTgt spid="17"/>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250" fill="hold"/>
                                        <p:tgtEl>
                                          <p:spTgt spid="18"/>
                                        </p:tgtEl>
                                        <p:attrNameLst>
                                          <p:attrName>ppt_x</p:attrName>
                                        </p:attrNameLst>
                                      </p:cBhvr>
                                      <p:tavLst>
                                        <p:tav tm="0">
                                          <p:val>
                                            <p:strVal val="#ppt_x"/>
                                          </p:val>
                                        </p:tav>
                                        <p:tav tm="100000">
                                          <p:val>
                                            <p:strVal val="#ppt_x"/>
                                          </p:val>
                                        </p:tav>
                                      </p:tavLst>
                                    </p:anim>
                                    <p:anim calcmode="lin" valueType="num">
                                      <p:cBhvr additive="base">
                                        <p:cTn id="87" dur="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46" name="平行四边形 45"/>
          <p:cNvSpPr/>
          <p:nvPr/>
        </p:nvSpPr>
        <p:spPr>
          <a:xfrm>
            <a:off x="999190" y="1277144"/>
            <a:ext cx="1901102" cy="1371600"/>
          </a:xfrm>
          <a:prstGeom prst="parallelogram">
            <a:avLst/>
          </a:prstGeom>
          <a:blipFill>
            <a:blip r:embed="rId1"/>
            <a:stretch>
              <a:fillRect/>
            </a:stretch>
          </a:blipFill>
          <a:ln w="28575" cap="flat" cmpd="sng" algn="ctr">
            <a:solidFill>
              <a:srgbClr val="7F7F7F">
                <a:lumMod val="7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smtClean="0">
              <a:ln>
                <a:noFill/>
              </a:ln>
              <a:solidFill>
                <a:prstClr val="white"/>
              </a:solidFill>
              <a:effectLst/>
              <a:uLnTx/>
              <a:uFillTx/>
              <a:latin typeface="Palatino Linotype" panose="02040502050505030304"/>
              <a:ea typeface="宋体" panose="02010600030101010101" pitchFamily="2" charset="-122"/>
              <a:cs typeface="+mn-cs"/>
            </a:endParaRPr>
          </a:p>
        </p:txBody>
      </p:sp>
      <p:sp>
        <p:nvSpPr>
          <p:cNvPr id="47" name="平行四边形 46"/>
          <p:cNvSpPr/>
          <p:nvPr/>
        </p:nvSpPr>
        <p:spPr>
          <a:xfrm>
            <a:off x="2747892" y="1277144"/>
            <a:ext cx="1901102" cy="1371600"/>
          </a:xfrm>
          <a:prstGeom prst="parallelogram">
            <a:avLst/>
          </a:prstGeom>
          <a:blipFill>
            <a:blip r:embed="rId2"/>
            <a:stretch>
              <a:fillRect/>
            </a:stretch>
          </a:blipFill>
          <a:ln w="28575" cap="flat" cmpd="sng" algn="ctr">
            <a:solidFill>
              <a:srgbClr val="7F7F7F">
                <a:lumMod val="7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smtClean="0">
              <a:ln>
                <a:noFill/>
              </a:ln>
              <a:solidFill>
                <a:prstClr val="white"/>
              </a:solidFill>
              <a:effectLst/>
              <a:uLnTx/>
              <a:uFillTx/>
              <a:latin typeface="Palatino Linotype" panose="02040502050505030304"/>
              <a:ea typeface="宋体" panose="02010600030101010101" pitchFamily="2" charset="-122"/>
              <a:cs typeface="+mn-cs"/>
            </a:endParaRPr>
          </a:p>
        </p:txBody>
      </p:sp>
      <p:sp>
        <p:nvSpPr>
          <p:cNvPr id="48" name="平行四边形 47"/>
          <p:cNvSpPr/>
          <p:nvPr/>
        </p:nvSpPr>
        <p:spPr>
          <a:xfrm>
            <a:off x="4500492" y="1277144"/>
            <a:ext cx="1901102" cy="1371600"/>
          </a:xfrm>
          <a:prstGeom prst="parallelogram">
            <a:avLst/>
          </a:prstGeom>
          <a:blipFill>
            <a:blip r:embed="rId3"/>
            <a:stretch>
              <a:fillRect/>
            </a:stretch>
          </a:blipFill>
          <a:ln w="28575" cap="flat" cmpd="sng" algn="ctr">
            <a:solidFill>
              <a:srgbClr val="7F7F7F">
                <a:lumMod val="7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smtClean="0">
              <a:ln>
                <a:noFill/>
              </a:ln>
              <a:solidFill>
                <a:prstClr val="white"/>
              </a:solidFill>
              <a:effectLst/>
              <a:uLnTx/>
              <a:uFillTx/>
              <a:latin typeface="Palatino Linotype" panose="02040502050505030304"/>
              <a:ea typeface="宋体" panose="02010600030101010101" pitchFamily="2" charset="-122"/>
              <a:cs typeface="+mn-cs"/>
            </a:endParaRPr>
          </a:p>
        </p:txBody>
      </p:sp>
      <p:sp>
        <p:nvSpPr>
          <p:cNvPr id="49" name="平行四边形 48"/>
          <p:cNvSpPr/>
          <p:nvPr/>
        </p:nvSpPr>
        <p:spPr>
          <a:xfrm>
            <a:off x="6253092" y="1277144"/>
            <a:ext cx="1901102" cy="1371600"/>
          </a:xfrm>
          <a:prstGeom prst="parallelogram">
            <a:avLst/>
          </a:prstGeom>
          <a:blipFill>
            <a:blip r:embed="rId4"/>
            <a:stretch>
              <a:fillRect/>
            </a:stretch>
          </a:blipFill>
          <a:ln w="28575" cap="flat" cmpd="sng" algn="ctr">
            <a:solidFill>
              <a:srgbClr val="7F7F7F">
                <a:lumMod val="7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smtClean="0">
              <a:ln>
                <a:noFill/>
              </a:ln>
              <a:solidFill>
                <a:prstClr val="white"/>
              </a:solidFill>
              <a:effectLst/>
              <a:uLnTx/>
              <a:uFillTx/>
              <a:latin typeface="Palatino Linotype" panose="02040502050505030304"/>
              <a:ea typeface="宋体" panose="02010600030101010101" pitchFamily="2" charset="-122"/>
              <a:cs typeface="+mn-cs"/>
            </a:endParaRPr>
          </a:p>
        </p:txBody>
      </p:sp>
      <p:sp>
        <p:nvSpPr>
          <p:cNvPr id="50" name="矩形 9"/>
          <p:cNvSpPr>
            <a:spLocks noChangeArrowheads="1"/>
          </p:cNvSpPr>
          <p:nvPr/>
        </p:nvSpPr>
        <p:spPr bwMode="auto">
          <a:xfrm>
            <a:off x="6553994" y="2877344"/>
            <a:ext cx="1155556"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914400" fontAlgn="base">
              <a:spcBef>
                <a:spcPct val="0"/>
              </a:spcBef>
              <a:spcAft>
                <a:spcPct val="0"/>
              </a:spcAft>
            </a:pPr>
            <a:r>
              <a:rPr lang="zh-CN" altLang="en-US" sz="1800" b="1" dirty="0" smtClean="0">
                <a:solidFill>
                  <a:srgbClr val="0067B4"/>
                </a:solidFill>
                <a:latin typeface="微软雅黑" panose="020B0503020204020204" pitchFamily="34" charset="-122"/>
                <a:ea typeface="微软雅黑" panose="020B0503020204020204" pitchFamily="34" charset="-122"/>
              </a:rPr>
              <a:t>项目一</a:t>
            </a:r>
            <a:endParaRPr lang="zh-CN" altLang="en-US" sz="1800" b="1" dirty="0">
              <a:solidFill>
                <a:srgbClr val="0067B4"/>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6477794" y="3198394"/>
            <a:ext cx="1231756" cy="253906"/>
            <a:chOff x="6401594" y="3274594"/>
            <a:chExt cx="1231756" cy="253906"/>
          </a:xfrm>
        </p:grpSpPr>
        <p:sp>
          <p:nvSpPr>
            <p:cNvPr id="52" name="圆角矩形 51"/>
            <p:cNvSpPr/>
            <p:nvPr/>
          </p:nvSpPr>
          <p:spPr>
            <a:xfrm>
              <a:off x="6401594" y="3274594"/>
              <a:ext cx="1231756" cy="253906"/>
            </a:xfrm>
            <a:prstGeom prst="roundRect">
              <a:avLst>
                <a:gd name="adj" fmla="val 41676"/>
              </a:avLst>
            </a:prstGeom>
            <a:solidFill>
              <a:srgbClr val="DD137B"/>
            </a:solidFill>
            <a:ln w="2857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smtClean="0">
                <a:ln>
                  <a:noFill/>
                </a:ln>
                <a:solidFill>
                  <a:prstClr val="white"/>
                </a:solidFill>
                <a:effectLst/>
                <a:uLnTx/>
                <a:uFillTx/>
                <a:latin typeface="Palatino Linotype" panose="02040502050505030304"/>
                <a:ea typeface="宋体" panose="02010600030101010101" pitchFamily="2" charset="-122"/>
                <a:cs typeface="+mn-cs"/>
              </a:endParaRPr>
            </a:p>
          </p:txBody>
        </p:sp>
        <p:sp>
          <p:nvSpPr>
            <p:cNvPr id="53" name="矩形 9"/>
            <p:cNvSpPr>
              <a:spLocks noChangeArrowheads="1"/>
            </p:cNvSpPr>
            <p:nvPr/>
          </p:nvSpPr>
          <p:spPr bwMode="auto">
            <a:xfrm>
              <a:off x="6477794" y="3274594"/>
              <a:ext cx="1155556" cy="2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添加详细文字</a:t>
              </a:r>
              <a:endPar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54" name="矩形 1"/>
          <p:cNvSpPr>
            <a:spLocks noChangeArrowheads="1"/>
          </p:cNvSpPr>
          <p:nvPr/>
        </p:nvSpPr>
        <p:spPr bwMode="auto">
          <a:xfrm>
            <a:off x="6401595" y="3422665"/>
            <a:ext cx="144779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14400" eaLnBrk="1" fontAlgn="base" hangingPunct="1">
              <a:lnSpc>
                <a:spcPct val="150000"/>
              </a:lnSpc>
              <a:spcBef>
                <a:spcPct val="0"/>
              </a:spcBef>
              <a:spcAft>
                <a:spcPct val="0"/>
              </a:spcAft>
            </a:pPr>
            <a:r>
              <a:rPr lang="zh-CN" altLang="en-US" sz="900" dirty="0">
                <a:solidFill>
                  <a:srgbClr val="595959"/>
                </a:solidFill>
                <a:latin typeface="微软雅黑" panose="020B0503020204020204" pitchFamily="34" charset="-122"/>
                <a:ea typeface="微软雅黑" panose="020B0503020204020204" pitchFamily="34" charset="-122"/>
              </a:rPr>
              <a:t>此处添加标题</a:t>
            </a:r>
            <a:r>
              <a:rPr lang="zh-CN" altLang="en-US" sz="900" dirty="0" smtClean="0">
                <a:solidFill>
                  <a:srgbClr val="595959"/>
                </a:solidFill>
                <a:latin typeface="微软雅黑" panose="020B0503020204020204" pitchFamily="34" charset="-122"/>
                <a:ea typeface="微软雅黑" panose="020B0503020204020204" pitchFamily="34" charset="-122"/>
              </a:rPr>
              <a:t>内容点击</a:t>
            </a:r>
            <a:r>
              <a:rPr lang="zh-CN" altLang="en-US" sz="900" dirty="0">
                <a:solidFill>
                  <a:srgbClr val="595959"/>
                </a:solidFill>
                <a:latin typeface="微软雅黑" panose="020B0503020204020204" pitchFamily="34" charset="-122"/>
                <a:ea typeface="微软雅黑" panose="020B0503020204020204" pitchFamily="34" charset="-122"/>
              </a:rPr>
              <a:t>此处添加</a:t>
            </a:r>
            <a:r>
              <a:rPr lang="zh-CN" altLang="en-US" sz="900" dirty="0" smtClean="0">
                <a:solidFill>
                  <a:srgbClr val="595959"/>
                </a:solidFill>
                <a:latin typeface="微软雅黑" panose="020B0503020204020204" pitchFamily="34" charset="-122"/>
                <a:ea typeface="微软雅黑" panose="020B0503020204020204" pitchFamily="34" charset="-122"/>
              </a:rPr>
              <a:t>内容点击</a:t>
            </a:r>
            <a:r>
              <a:rPr lang="zh-CN" altLang="en-US" sz="900" dirty="0">
                <a:solidFill>
                  <a:srgbClr val="595959"/>
                </a:solidFill>
                <a:latin typeface="微软雅黑" panose="020B0503020204020204" pitchFamily="34" charset="-122"/>
                <a:ea typeface="微软雅黑" panose="020B0503020204020204" pitchFamily="34" charset="-122"/>
              </a:rPr>
              <a:t>此处添加内容此处添加标题内容点击此处添加内容点击此处添加</a:t>
            </a:r>
            <a:r>
              <a:rPr lang="zh-CN" altLang="en-US" sz="900" dirty="0" smtClean="0">
                <a:solidFill>
                  <a:srgbClr val="595959"/>
                </a:solidFill>
                <a:latin typeface="微软雅黑" panose="020B0503020204020204" pitchFamily="34" charset="-122"/>
                <a:ea typeface="微软雅黑" panose="020B0503020204020204" pitchFamily="34" charset="-122"/>
              </a:rPr>
              <a:t>内容</a:t>
            </a:r>
            <a:endParaRPr lang="zh-CN" altLang="zh-CN" sz="900" dirty="0">
              <a:solidFill>
                <a:srgbClr val="595959"/>
              </a:solidFill>
              <a:latin typeface="微软雅黑" panose="020B0503020204020204" pitchFamily="34" charset="-122"/>
              <a:ea typeface="微软雅黑" panose="020B0503020204020204" pitchFamily="34" charset="-122"/>
            </a:endParaRPr>
          </a:p>
        </p:txBody>
      </p:sp>
      <p:sp>
        <p:nvSpPr>
          <p:cNvPr id="55" name="矩形 9"/>
          <p:cNvSpPr>
            <a:spLocks noChangeArrowheads="1"/>
          </p:cNvSpPr>
          <p:nvPr/>
        </p:nvSpPr>
        <p:spPr bwMode="auto">
          <a:xfrm>
            <a:off x="4725196" y="2877344"/>
            <a:ext cx="1155556"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914400" fontAlgn="base">
              <a:spcBef>
                <a:spcPct val="0"/>
              </a:spcBef>
              <a:spcAft>
                <a:spcPct val="0"/>
              </a:spcAft>
            </a:pPr>
            <a:r>
              <a:rPr lang="zh-CN" altLang="en-US" sz="1800" b="1" dirty="0" smtClean="0">
                <a:solidFill>
                  <a:srgbClr val="0067B4"/>
                </a:solidFill>
                <a:latin typeface="微软雅黑" panose="020B0503020204020204" pitchFamily="34" charset="-122"/>
                <a:ea typeface="微软雅黑" panose="020B0503020204020204" pitchFamily="34" charset="-122"/>
              </a:rPr>
              <a:t>项目二</a:t>
            </a:r>
            <a:endParaRPr lang="zh-CN" altLang="en-US" sz="1800" b="1" dirty="0">
              <a:solidFill>
                <a:srgbClr val="0067B4"/>
              </a:solidFill>
              <a:latin typeface="微软雅黑" panose="020B0503020204020204" pitchFamily="34" charset="-122"/>
              <a:ea typeface="微软雅黑" panose="020B0503020204020204" pitchFamily="34" charset="-122"/>
            </a:endParaRPr>
          </a:p>
        </p:txBody>
      </p:sp>
      <p:grpSp>
        <p:nvGrpSpPr>
          <p:cNvPr id="56" name="组合 55"/>
          <p:cNvGrpSpPr/>
          <p:nvPr/>
        </p:nvGrpSpPr>
        <p:grpSpPr>
          <a:xfrm>
            <a:off x="4648996" y="3198394"/>
            <a:ext cx="1231756" cy="253906"/>
            <a:chOff x="6401594" y="3274594"/>
            <a:chExt cx="1231756" cy="253906"/>
          </a:xfrm>
        </p:grpSpPr>
        <p:sp>
          <p:nvSpPr>
            <p:cNvPr id="57" name="圆角矩形 56"/>
            <p:cNvSpPr/>
            <p:nvPr/>
          </p:nvSpPr>
          <p:spPr>
            <a:xfrm>
              <a:off x="6401594" y="3274594"/>
              <a:ext cx="1231756" cy="253906"/>
            </a:xfrm>
            <a:prstGeom prst="roundRect">
              <a:avLst>
                <a:gd name="adj" fmla="val 41676"/>
              </a:avLst>
            </a:prstGeom>
            <a:solidFill>
              <a:srgbClr val="FF6699"/>
            </a:solidFill>
            <a:ln w="2857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smtClean="0">
                <a:ln>
                  <a:noFill/>
                </a:ln>
                <a:solidFill>
                  <a:prstClr val="white"/>
                </a:solidFill>
                <a:effectLst/>
                <a:uLnTx/>
                <a:uFillTx/>
                <a:latin typeface="Palatino Linotype" panose="02040502050505030304"/>
                <a:ea typeface="宋体" panose="02010600030101010101" pitchFamily="2" charset="-122"/>
                <a:cs typeface="+mn-cs"/>
              </a:endParaRPr>
            </a:p>
          </p:txBody>
        </p:sp>
        <p:sp>
          <p:nvSpPr>
            <p:cNvPr id="58" name="矩形 9"/>
            <p:cNvSpPr>
              <a:spLocks noChangeArrowheads="1"/>
            </p:cNvSpPr>
            <p:nvPr/>
          </p:nvSpPr>
          <p:spPr bwMode="auto">
            <a:xfrm>
              <a:off x="6477794" y="3274594"/>
              <a:ext cx="1155556" cy="2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添加详细文字</a:t>
              </a:r>
              <a:endPar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59" name="矩形 1"/>
          <p:cNvSpPr>
            <a:spLocks noChangeArrowheads="1"/>
          </p:cNvSpPr>
          <p:nvPr/>
        </p:nvSpPr>
        <p:spPr bwMode="auto">
          <a:xfrm>
            <a:off x="4572797" y="3422665"/>
            <a:ext cx="144779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14400" eaLnBrk="1" fontAlgn="base" hangingPunct="1">
              <a:lnSpc>
                <a:spcPct val="150000"/>
              </a:lnSpc>
              <a:spcBef>
                <a:spcPct val="0"/>
              </a:spcBef>
              <a:spcAft>
                <a:spcPct val="0"/>
              </a:spcAft>
            </a:pPr>
            <a:r>
              <a:rPr lang="zh-CN" altLang="en-US" sz="900" dirty="0">
                <a:solidFill>
                  <a:srgbClr val="595959"/>
                </a:solidFill>
                <a:latin typeface="微软雅黑" panose="020B0503020204020204" pitchFamily="34" charset="-122"/>
                <a:ea typeface="微软雅黑" panose="020B0503020204020204" pitchFamily="34" charset="-122"/>
              </a:rPr>
              <a:t>此处添加标题</a:t>
            </a:r>
            <a:r>
              <a:rPr lang="zh-CN" altLang="en-US" sz="900" dirty="0" smtClean="0">
                <a:solidFill>
                  <a:srgbClr val="595959"/>
                </a:solidFill>
                <a:latin typeface="微软雅黑" panose="020B0503020204020204" pitchFamily="34" charset="-122"/>
                <a:ea typeface="微软雅黑" panose="020B0503020204020204" pitchFamily="34" charset="-122"/>
              </a:rPr>
              <a:t>内容点击</a:t>
            </a:r>
            <a:r>
              <a:rPr lang="zh-CN" altLang="en-US" sz="900" dirty="0">
                <a:solidFill>
                  <a:srgbClr val="595959"/>
                </a:solidFill>
                <a:latin typeface="微软雅黑" panose="020B0503020204020204" pitchFamily="34" charset="-122"/>
                <a:ea typeface="微软雅黑" panose="020B0503020204020204" pitchFamily="34" charset="-122"/>
              </a:rPr>
              <a:t>此处添加</a:t>
            </a:r>
            <a:r>
              <a:rPr lang="zh-CN" altLang="en-US" sz="900" dirty="0" smtClean="0">
                <a:solidFill>
                  <a:srgbClr val="595959"/>
                </a:solidFill>
                <a:latin typeface="微软雅黑" panose="020B0503020204020204" pitchFamily="34" charset="-122"/>
                <a:ea typeface="微软雅黑" panose="020B0503020204020204" pitchFamily="34" charset="-122"/>
              </a:rPr>
              <a:t>内容点击</a:t>
            </a:r>
            <a:r>
              <a:rPr lang="zh-CN" altLang="en-US" sz="900" dirty="0">
                <a:solidFill>
                  <a:srgbClr val="595959"/>
                </a:solidFill>
                <a:latin typeface="微软雅黑" panose="020B0503020204020204" pitchFamily="34" charset="-122"/>
                <a:ea typeface="微软雅黑" panose="020B0503020204020204" pitchFamily="34" charset="-122"/>
              </a:rPr>
              <a:t>此处添加内容此处添加标题内容点击此处添加内容点击此处添加</a:t>
            </a:r>
            <a:r>
              <a:rPr lang="zh-CN" altLang="en-US" sz="900" dirty="0" smtClean="0">
                <a:solidFill>
                  <a:srgbClr val="595959"/>
                </a:solidFill>
                <a:latin typeface="微软雅黑" panose="020B0503020204020204" pitchFamily="34" charset="-122"/>
                <a:ea typeface="微软雅黑" panose="020B0503020204020204" pitchFamily="34" charset="-122"/>
              </a:rPr>
              <a:t>内容</a:t>
            </a:r>
            <a:endParaRPr lang="zh-CN" altLang="zh-CN" sz="900" dirty="0">
              <a:solidFill>
                <a:srgbClr val="595959"/>
              </a:solidFill>
              <a:latin typeface="微软雅黑" panose="020B0503020204020204" pitchFamily="34" charset="-122"/>
              <a:ea typeface="微软雅黑" panose="020B0503020204020204" pitchFamily="34" charset="-122"/>
            </a:endParaRPr>
          </a:p>
        </p:txBody>
      </p:sp>
      <p:sp>
        <p:nvSpPr>
          <p:cNvPr id="60" name="矩形 9"/>
          <p:cNvSpPr>
            <a:spLocks noChangeArrowheads="1"/>
          </p:cNvSpPr>
          <p:nvPr/>
        </p:nvSpPr>
        <p:spPr bwMode="auto">
          <a:xfrm>
            <a:off x="2896394" y="2877344"/>
            <a:ext cx="1155556"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914400" fontAlgn="base">
              <a:spcBef>
                <a:spcPct val="0"/>
              </a:spcBef>
              <a:spcAft>
                <a:spcPct val="0"/>
              </a:spcAft>
            </a:pPr>
            <a:r>
              <a:rPr lang="zh-CN" altLang="en-US" sz="1800" b="1" dirty="0" smtClean="0">
                <a:solidFill>
                  <a:srgbClr val="0067B4"/>
                </a:solidFill>
                <a:latin typeface="微软雅黑" panose="020B0503020204020204" pitchFamily="34" charset="-122"/>
                <a:ea typeface="微软雅黑" panose="020B0503020204020204" pitchFamily="34" charset="-122"/>
              </a:rPr>
              <a:t>项目三</a:t>
            </a:r>
            <a:endParaRPr lang="zh-CN" altLang="en-US" sz="1800" b="1" dirty="0">
              <a:solidFill>
                <a:srgbClr val="0067B4"/>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2820194" y="3198394"/>
            <a:ext cx="1231756" cy="253906"/>
            <a:chOff x="6401594" y="3274594"/>
            <a:chExt cx="1231756" cy="253906"/>
          </a:xfrm>
        </p:grpSpPr>
        <p:sp>
          <p:nvSpPr>
            <p:cNvPr id="62" name="圆角矩形 61"/>
            <p:cNvSpPr/>
            <p:nvPr/>
          </p:nvSpPr>
          <p:spPr>
            <a:xfrm>
              <a:off x="6401594" y="3274594"/>
              <a:ext cx="1231756" cy="253906"/>
            </a:xfrm>
            <a:prstGeom prst="roundRect">
              <a:avLst>
                <a:gd name="adj" fmla="val 41676"/>
              </a:avLst>
            </a:prstGeom>
            <a:solidFill>
              <a:srgbClr val="DD137B"/>
            </a:solidFill>
            <a:ln w="2857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smtClean="0">
                <a:ln>
                  <a:noFill/>
                </a:ln>
                <a:solidFill>
                  <a:prstClr val="white"/>
                </a:solidFill>
                <a:effectLst/>
                <a:uLnTx/>
                <a:uFillTx/>
                <a:latin typeface="Palatino Linotype" panose="02040502050505030304"/>
                <a:ea typeface="宋体" panose="02010600030101010101" pitchFamily="2" charset="-122"/>
                <a:cs typeface="+mn-cs"/>
              </a:endParaRPr>
            </a:p>
          </p:txBody>
        </p:sp>
        <p:sp>
          <p:nvSpPr>
            <p:cNvPr id="63" name="矩形 9"/>
            <p:cNvSpPr>
              <a:spLocks noChangeArrowheads="1"/>
            </p:cNvSpPr>
            <p:nvPr/>
          </p:nvSpPr>
          <p:spPr bwMode="auto">
            <a:xfrm>
              <a:off x="6477794" y="3274594"/>
              <a:ext cx="1155556" cy="2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添加详细文字</a:t>
              </a:r>
              <a:endPar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64" name="矩形 1"/>
          <p:cNvSpPr>
            <a:spLocks noChangeArrowheads="1"/>
          </p:cNvSpPr>
          <p:nvPr/>
        </p:nvSpPr>
        <p:spPr bwMode="auto">
          <a:xfrm>
            <a:off x="2743995" y="3422665"/>
            <a:ext cx="144779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14400" eaLnBrk="1" fontAlgn="base" hangingPunct="1">
              <a:lnSpc>
                <a:spcPct val="150000"/>
              </a:lnSpc>
              <a:spcBef>
                <a:spcPct val="0"/>
              </a:spcBef>
              <a:spcAft>
                <a:spcPct val="0"/>
              </a:spcAft>
            </a:pPr>
            <a:r>
              <a:rPr lang="zh-CN" altLang="en-US" sz="900" dirty="0">
                <a:solidFill>
                  <a:srgbClr val="595959"/>
                </a:solidFill>
                <a:latin typeface="微软雅黑" panose="020B0503020204020204" pitchFamily="34" charset="-122"/>
                <a:ea typeface="微软雅黑" panose="020B0503020204020204" pitchFamily="34" charset="-122"/>
              </a:rPr>
              <a:t>此处添加标题</a:t>
            </a:r>
            <a:r>
              <a:rPr lang="zh-CN" altLang="en-US" sz="900" dirty="0" smtClean="0">
                <a:solidFill>
                  <a:srgbClr val="595959"/>
                </a:solidFill>
                <a:latin typeface="微软雅黑" panose="020B0503020204020204" pitchFamily="34" charset="-122"/>
                <a:ea typeface="微软雅黑" panose="020B0503020204020204" pitchFamily="34" charset="-122"/>
              </a:rPr>
              <a:t>内容点击</a:t>
            </a:r>
            <a:r>
              <a:rPr lang="zh-CN" altLang="en-US" sz="900" dirty="0">
                <a:solidFill>
                  <a:srgbClr val="595959"/>
                </a:solidFill>
                <a:latin typeface="微软雅黑" panose="020B0503020204020204" pitchFamily="34" charset="-122"/>
                <a:ea typeface="微软雅黑" panose="020B0503020204020204" pitchFamily="34" charset="-122"/>
              </a:rPr>
              <a:t>此处添加</a:t>
            </a:r>
            <a:r>
              <a:rPr lang="zh-CN" altLang="en-US" sz="900" dirty="0" smtClean="0">
                <a:solidFill>
                  <a:srgbClr val="595959"/>
                </a:solidFill>
                <a:latin typeface="微软雅黑" panose="020B0503020204020204" pitchFamily="34" charset="-122"/>
                <a:ea typeface="微软雅黑" panose="020B0503020204020204" pitchFamily="34" charset="-122"/>
              </a:rPr>
              <a:t>内容点击</a:t>
            </a:r>
            <a:r>
              <a:rPr lang="zh-CN" altLang="en-US" sz="900" dirty="0">
                <a:solidFill>
                  <a:srgbClr val="595959"/>
                </a:solidFill>
                <a:latin typeface="微软雅黑" panose="020B0503020204020204" pitchFamily="34" charset="-122"/>
                <a:ea typeface="微软雅黑" panose="020B0503020204020204" pitchFamily="34" charset="-122"/>
              </a:rPr>
              <a:t>此处添加内容此处添加标题内容点击此处添加内容点击此处添加</a:t>
            </a:r>
            <a:r>
              <a:rPr lang="zh-CN" altLang="en-US" sz="900" dirty="0" smtClean="0">
                <a:solidFill>
                  <a:srgbClr val="595959"/>
                </a:solidFill>
                <a:latin typeface="微软雅黑" panose="020B0503020204020204" pitchFamily="34" charset="-122"/>
                <a:ea typeface="微软雅黑" panose="020B0503020204020204" pitchFamily="34" charset="-122"/>
              </a:rPr>
              <a:t>内容</a:t>
            </a:r>
            <a:endParaRPr lang="zh-CN" altLang="zh-CN" sz="900" dirty="0">
              <a:solidFill>
                <a:srgbClr val="595959"/>
              </a:solidFill>
              <a:latin typeface="微软雅黑" panose="020B0503020204020204" pitchFamily="34" charset="-122"/>
              <a:ea typeface="微软雅黑" panose="020B0503020204020204" pitchFamily="34" charset="-122"/>
            </a:endParaRPr>
          </a:p>
        </p:txBody>
      </p:sp>
      <p:sp>
        <p:nvSpPr>
          <p:cNvPr id="65" name="矩形 9"/>
          <p:cNvSpPr>
            <a:spLocks noChangeArrowheads="1"/>
          </p:cNvSpPr>
          <p:nvPr/>
        </p:nvSpPr>
        <p:spPr bwMode="auto">
          <a:xfrm>
            <a:off x="1143796" y="2877344"/>
            <a:ext cx="1155556"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914400" fontAlgn="base">
              <a:spcBef>
                <a:spcPct val="0"/>
              </a:spcBef>
              <a:spcAft>
                <a:spcPct val="0"/>
              </a:spcAft>
            </a:pPr>
            <a:r>
              <a:rPr lang="zh-CN" altLang="en-US" sz="1800" b="1" dirty="0" smtClean="0">
                <a:solidFill>
                  <a:srgbClr val="0067B4"/>
                </a:solidFill>
                <a:latin typeface="微软雅黑" panose="020B0503020204020204" pitchFamily="34" charset="-122"/>
                <a:ea typeface="微软雅黑" panose="020B0503020204020204" pitchFamily="34" charset="-122"/>
              </a:rPr>
              <a:t>项目四</a:t>
            </a:r>
            <a:endParaRPr lang="zh-CN" altLang="en-US" sz="1800" b="1" dirty="0">
              <a:solidFill>
                <a:srgbClr val="0067B4"/>
              </a:solidFill>
              <a:latin typeface="微软雅黑" panose="020B0503020204020204" pitchFamily="34" charset="-122"/>
              <a:ea typeface="微软雅黑" panose="020B0503020204020204" pitchFamily="34" charset="-122"/>
            </a:endParaRPr>
          </a:p>
        </p:txBody>
      </p:sp>
      <p:grpSp>
        <p:nvGrpSpPr>
          <p:cNvPr id="66" name="组合 65"/>
          <p:cNvGrpSpPr/>
          <p:nvPr/>
        </p:nvGrpSpPr>
        <p:grpSpPr>
          <a:xfrm>
            <a:off x="1067596" y="3198394"/>
            <a:ext cx="1231756" cy="253906"/>
            <a:chOff x="6401594" y="3274594"/>
            <a:chExt cx="1231756" cy="253906"/>
          </a:xfrm>
        </p:grpSpPr>
        <p:sp>
          <p:nvSpPr>
            <p:cNvPr id="67" name="圆角矩形 66"/>
            <p:cNvSpPr/>
            <p:nvPr/>
          </p:nvSpPr>
          <p:spPr>
            <a:xfrm>
              <a:off x="6401594" y="3274594"/>
              <a:ext cx="1231756" cy="253906"/>
            </a:xfrm>
            <a:prstGeom prst="roundRect">
              <a:avLst>
                <a:gd name="adj" fmla="val 41676"/>
              </a:avLst>
            </a:prstGeom>
            <a:solidFill>
              <a:srgbClr val="FF6699"/>
            </a:solidFill>
            <a:ln w="2857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smtClean="0">
                <a:ln>
                  <a:noFill/>
                </a:ln>
                <a:solidFill>
                  <a:prstClr val="white"/>
                </a:solidFill>
                <a:effectLst/>
                <a:uLnTx/>
                <a:uFillTx/>
                <a:latin typeface="Palatino Linotype" panose="02040502050505030304"/>
                <a:ea typeface="宋体" panose="02010600030101010101" pitchFamily="2" charset="-122"/>
                <a:cs typeface="+mn-cs"/>
              </a:endParaRPr>
            </a:p>
          </p:txBody>
        </p:sp>
        <p:sp>
          <p:nvSpPr>
            <p:cNvPr id="68" name="矩形 9"/>
            <p:cNvSpPr>
              <a:spLocks noChangeArrowheads="1"/>
            </p:cNvSpPr>
            <p:nvPr/>
          </p:nvSpPr>
          <p:spPr bwMode="auto">
            <a:xfrm>
              <a:off x="6477794" y="3274594"/>
              <a:ext cx="1155556" cy="2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添加详细文字</a:t>
              </a:r>
              <a:endParaRPr kumimoji="0" lang="zh-CN" altLang="en-US" sz="12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69" name="矩形 1"/>
          <p:cNvSpPr>
            <a:spLocks noChangeArrowheads="1"/>
          </p:cNvSpPr>
          <p:nvPr/>
        </p:nvSpPr>
        <p:spPr bwMode="auto">
          <a:xfrm>
            <a:off x="991397" y="3422665"/>
            <a:ext cx="144779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14400" eaLnBrk="1" fontAlgn="base" hangingPunct="1">
              <a:lnSpc>
                <a:spcPct val="150000"/>
              </a:lnSpc>
              <a:spcBef>
                <a:spcPct val="0"/>
              </a:spcBef>
              <a:spcAft>
                <a:spcPct val="0"/>
              </a:spcAft>
            </a:pPr>
            <a:r>
              <a:rPr lang="zh-CN" altLang="en-US" sz="900" dirty="0">
                <a:solidFill>
                  <a:srgbClr val="595959"/>
                </a:solidFill>
                <a:latin typeface="微软雅黑" panose="020B0503020204020204" pitchFamily="34" charset="-122"/>
                <a:ea typeface="微软雅黑" panose="020B0503020204020204" pitchFamily="34" charset="-122"/>
              </a:rPr>
              <a:t>此处添加标题</a:t>
            </a:r>
            <a:r>
              <a:rPr lang="zh-CN" altLang="en-US" sz="900" dirty="0" smtClean="0">
                <a:solidFill>
                  <a:srgbClr val="595959"/>
                </a:solidFill>
                <a:latin typeface="微软雅黑" panose="020B0503020204020204" pitchFamily="34" charset="-122"/>
                <a:ea typeface="微软雅黑" panose="020B0503020204020204" pitchFamily="34" charset="-122"/>
              </a:rPr>
              <a:t>内容点击</a:t>
            </a:r>
            <a:r>
              <a:rPr lang="zh-CN" altLang="en-US" sz="900" dirty="0">
                <a:solidFill>
                  <a:srgbClr val="595959"/>
                </a:solidFill>
                <a:latin typeface="微软雅黑" panose="020B0503020204020204" pitchFamily="34" charset="-122"/>
                <a:ea typeface="微软雅黑" panose="020B0503020204020204" pitchFamily="34" charset="-122"/>
              </a:rPr>
              <a:t>此处添加</a:t>
            </a:r>
            <a:r>
              <a:rPr lang="zh-CN" altLang="en-US" sz="900" dirty="0" smtClean="0">
                <a:solidFill>
                  <a:srgbClr val="595959"/>
                </a:solidFill>
                <a:latin typeface="微软雅黑" panose="020B0503020204020204" pitchFamily="34" charset="-122"/>
                <a:ea typeface="微软雅黑" panose="020B0503020204020204" pitchFamily="34" charset="-122"/>
              </a:rPr>
              <a:t>内容点击</a:t>
            </a:r>
            <a:r>
              <a:rPr lang="zh-CN" altLang="en-US" sz="900" dirty="0">
                <a:solidFill>
                  <a:srgbClr val="595959"/>
                </a:solidFill>
                <a:latin typeface="微软雅黑" panose="020B0503020204020204" pitchFamily="34" charset="-122"/>
                <a:ea typeface="微软雅黑" panose="020B0503020204020204" pitchFamily="34" charset="-122"/>
              </a:rPr>
              <a:t>此处添加内容此处添加标题内容点击此处添加内容点击此处添加</a:t>
            </a:r>
            <a:r>
              <a:rPr lang="zh-CN" altLang="en-US" sz="900" dirty="0" smtClean="0">
                <a:solidFill>
                  <a:srgbClr val="595959"/>
                </a:solidFill>
                <a:latin typeface="微软雅黑" panose="020B0503020204020204" pitchFamily="34" charset="-122"/>
                <a:ea typeface="微软雅黑" panose="020B0503020204020204" pitchFamily="34" charset="-122"/>
              </a:rPr>
              <a:t>内容</a:t>
            </a:r>
            <a:endParaRPr lang="zh-CN" altLang="zh-CN" sz="900"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8245">
        <p14:prism isInverted="1"/>
      </p:transition>
    </mc:Choice>
    <mc:Fallback>
      <p:transition spd="slow" advClick="0" advTm="8245">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14:presetBounceEnd="34000">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14:bounceEnd="34000">
                                          <p:cBhvr additive="base">
                                            <p:cTn id="11" dur="500" fill="hold"/>
                                            <p:tgtEl>
                                              <p:spTgt spid="49"/>
                                            </p:tgtEl>
                                            <p:attrNameLst>
                                              <p:attrName>ppt_x</p:attrName>
                                            </p:attrNameLst>
                                          </p:cBhvr>
                                          <p:tavLst>
                                            <p:tav tm="0">
                                              <p:val>
                                                <p:strVal val="0-#ppt_w/2"/>
                                              </p:val>
                                            </p:tav>
                                            <p:tav tm="100000">
                                              <p:val>
                                                <p:strVal val="#ppt_x"/>
                                              </p:val>
                                            </p:tav>
                                          </p:tavLst>
                                        </p:anim>
                                        <p:anim calcmode="lin" valueType="num" p14:bounceEnd="34000">
                                          <p:cBhvr additive="base">
                                            <p:cTn id="12" dur="500" fill="hold"/>
                                            <p:tgtEl>
                                              <p:spTgt spid="4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34000">
                                      <p:stCondLst>
                                        <p:cond delay="200"/>
                                      </p:stCondLst>
                                      <p:childTnLst>
                                        <p:set>
                                          <p:cBhvr>
                                            <p:cTn id="14" dur="1" fill="hold">
                                              <p:stCondLst>
                                                <p:cond delay="0"/>
                                              </p:stCondLst>
                                            </p:cTn>
                                            <p:tgtEl>
                                              <p:spTgt spid="48"/>
                                            </p:tgtEl>
                                            <p:attrNameLst>
                                              <p:attrName>style.visibility</p:attrName>
                                            </p:attrNameLst>
                                          </p:cBhvr>
                                          <p:to>
                                            <p:strVal val="visible"/>
                                          </p:to>
                                        </p:set>
                                        <p:anim calcmode="lin" valueType="num" p14:bounceEnd="34000">
                                          <p:cBhvr additive="base">
                                            <p:cTn id="15" dur="500" fill="hold"/>
                                            <p:tgtEl>
                                              <p:spTgt spid="48"/>
                                            </p:tgtEl>
                                            <p:attrNameLst>
                                              <p:attrName>ppt_x</p:attrName>
                                            </p:attrNameLst>
                                          </p:cBhvr>
                                          <p:tavLst>
                                            <p:tav tm="0">
                                              <p:val>
                                                <p:strVal val="0-#ppt_w/2"/>
                                              </p:val>
                                            </p:tav>
                                            <p:tav tm="100000">
                                              <p:val>
                                                <p:strVal val="#ppt_x"/>
                                              </p:val>
                                            </p:tav>
                                          </p:tavLst>
                                        </p:anim>
                                        <p:anim calcmode="lin" valueType="num" p14:bounceEnd="34000">
                                          <p:cBhvr additive="base">
                                            <p:cTn id="16" dur="500" fill="hold"/>
                                            <p:tgtEl>
                                              <p:spTgt spid="4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34000">
                                      <p:stCondLst>
                                        <p:cond delay="500"/>
                                      </p:stCondLst>
                                      <p:childTnLst>
                                        <p:set>
                                          <p:cBhvr>
                                            <p:cTn id="18" dur="1" fill="hold">
                                              <p:stCondLst>
                                                <p:cond delay="0"/>
                                              </p:stCondLst>
                                            </p:cTn>
                                            <p:tgtEl>
                                              <p:spTgt spid="47"/>
                                            </p:tgtEl>
                                            <p:attrNameLst>
                                              <p:attrName>style.visibility</p:attrName>
                                            </p:attrNameLst>
                                          </p:cBhvr>
                                          <p:to>
                                            <p:strVal val="visible"/>
                                          </p:to>
                                        </p:set>
                                        <p:anim calcmode="lin" valueType="num" p14:bounceEnd="34000">
                                          <p:cBhvr additive="base">
                                            <p:cTn id="19" dur="500" fill="hold"/>
                                            <p:tgtEl>
                                              <p:spTgt spid="47"/>
                                            </p:tgtEl>
                                            <p:attrNameLst>
                                              <p:attrName>ppt_x</p:attrName>
                                            </p:attrNameLst>
                                          </p:cBhvr>
                                          <p:tavLst>
                                            <p:tav tm="0">
                                              <p:val>
                                                <p:strVal val="0-#ppt_w/2"/>
                                              </p:val>
                                            </p:tav>
                                            <p:tav tm="100000">
                                              <p:val>
                                                <p:strVal val="#ppt_x"/>
                                              </p:val>
                                            </p:tav>
                                          </p:tavLst>
                                        </p:anim>
                                        <p:anim calcmode="lin" valueType="num" p14:bounceEnd="34000">
                                          <p:cBhvr additive="base">
                                            <p:cTn id="20" dur="500" fill="hold"/>
                                            <p:tgtEl>
                                              <p:spTgt spid="4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34000">
                                      <p:stCondLst>
                                        <p:cond delay="700"/>
                                      </p:stCondLst>
                                      <p:childTnLst>
                                        <p:set>
                                          <p:cBhvr>
                                            <p:cTn id="22" dur="1" fill="hold">
                                              <p:stCondLst>
                                                <p:cond delay="0"/>
                                              </p:stCondLst>
                                            </p:cTn>
                                            <p:tgtEl>
                                              <p:spTgt spid="46"/>
                                            </p:tgtEl>
                                            <p:attrNameLst>
                                              <p:attrName>style.visibility</p:attrName>
                                            </p:attrNameLst>
                                          </p:cBhvr>
                                          <p:to>
                                            <p:strVal val="visible"/>
                                          </p:to>
                                        </p:set>
                                        <p:anim calcmode="lin" valueType="num" p14:bounceEnd="34000">
                                          <p:cBhvr additive="base">
                                            <p:cTn id="23" dur="500" fill="hold"/>
                                            <p:tgtEl>
                                              <p:spTgt spid="46"/>
                                            </p:tgtEl>
                                            <p:attrNameLst>
                                              <p:attrName>ppt_x</p:attrName>
                                            </p:attrNameLst>
                                          </p:cBhvr>
                                          <p:tavLst>
                                            <p:tav tm="0">
                                              <p:val>
                                                <p:strVal val="0-#ppt_w/2"/>
                                              </p:val>
                                            </p:tav>
                                            <p:tav tm="100000">
                                              <p:val>
                                                <p:strVal val="#ppt_x"/>
                                              </p:val>
                                            </p:tav>
                                          </p:tavLst>
                                        </p:anim>
                                        <p:anim calcmode="lin" valueType="num" p14:bounceEnd="34000">
                                          <p:cBhvr additive="base">
                                            <p:cTn id="24" dur="500" fill="hold"/>
                                            <p:tgtEl>
                                              <p:spTgt spid="46"/>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animEffect transition="in" filter="fade">
                                          <p:cBhvr>
                                            <p:cTn id="30" dur="500"/>
                                            <p:tgtEl>
                                              <p:spTgt spid="50"/>
                                            </p:tgtEl>
                                          </p:cBhvr>
                                        </p:animEffect>
                                      </p:childTnLst>
                                    </p:cTn>
                                  </p:par>
                                </p:childTnLst>
                              </p:cTn>
                            </p:par>
                            <p:par>
                              <p:cTn id="31" fill="hold">
                                <p:stCondLst>
                                  <p:cond delay="1500"/>
                                </p:stCondLst>
                                <p:childTnLst>
                                  <p:par>
                                    <p:cTn id="32" presetID="16" presetClass="entr" presetSubtype="21"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barn(inVertical)">
                                          <p:cBhvr>
                                            <p:cTn id="34" dur="500"/>
                                            <p:tgtEl>
                                              <p:spTgt spid="51"/>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500" fill="hold"/>
                                            <p:tgtEl>
                                              <p:spTgt spid="55"/>
                                            </p:tgtEl>
                                            <p:attrNameLst>
                                              <p:attrName>ppt_w</p:attrName>
                                            </p:attrNameLst>
                                          </p:cBhvr>
                                          <p:tavLst>
                                            <p:tav tm="0">
                                              <p:val>
                                                <p:fltVal val="0"/>
                                              </p:val>
                                            </p:tav>
                                            <p:tav tm="100000">
                                              <p:val>
                                                <p:strVal val="#ppt_w"/>
                                              </p:val>
                                            </p:tav>
                                          </p:tavLst>
                                        </p:anim>
                                        <p:anim calcmode="lin" valueType="num">
                                          <p:cBhvr>
                                            <p:cTn id="44" dur="500" fill="hold"/>
                                            <p:tgtEl>
                                              <p:spTgt spid="55"/>
                                            </p:tgtEl>
                                            <p:attrNameLst>
                                              <p:attrName>ppt_h</p:attrName>
                                            </p:attrNameLst>
                                          </p:cBhvr>
                                          <p:tavLst>
                                            <p:tav tm="0">
                                              <p:val>
                                                <p:fltVal val="0"/>
                                              </p:val>
                                            </p:tav>
                                            <p:tav tm="100000">
                                              <p:val>
                                                <p:strVal val="#ppt_h"/>
                                              </p:val>
                                            </p:tav>
                                          </p:tavLst>
                                        </p:anim>
                                        <p:animEffect transition="in" filter="fade">
                                          <p:cBhvr>
                                            <p:cTn id="45" dur="500"/>
                                            <p:tgtEl>
                                              <p:spTgt spid="55"/>
                                            </p:tgtEl>
                                          </p:cBhvr>
                                        </p:animEffect>
                                      </p:childTnLst>
                                    </p:cTn>
                                  </p:par>
                                </p:childTnLst>
                              </p:cTn>
                            </p:par>
                            <p:par>
                              <p:cTn id="46" fill="hold">
                                <p:stCondLst>
                                  <p:cond delay="2500"/>
                                </p:stCondLst>
                                <p:childTnLst>
                                  <p:par>
                                    <p:cTn id="47" presetID="16" presetClass="entr" presetSubtype="21"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barn(inVertical)">
                                          <p:cBhvr>
                                            <p:cTn id="49" dur="500"/>
                                            <p:tgtEl>
                                              <p:spTgt spid="56"/>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p:cTn id="58" dur="500" fill="hold"/>
                                            <p:tgtEl>
                                              <p:spTgt spid="60"/>
                                            </p:tgtEl>
                                            <p:attrNameLst>
                                              <p:attrName>ppt_w</p:attrName>
                                            </p:attrNameLst>
                                          </p:cBhvr>
                                          <p:tavLst>
                                            <p:tav tm="0">
                                              <p:val>
                                                <p:fltVal val="0"/>
                                              </p:val>
                                            </p:tav>
                                            <p:tav tm="100000">
                                              <p:val>
                                                <p:strVal val="#ppt_w"/>
                                              </p:val>
                                            </p:tav>
                                          </p:tavLst>
                                        </p:anim>
                                        <p:anim calcmode="lin" valueType="num">
                                          <p:cBhvr>
                                            <p:cTn id="59" dur="500" fill="hold"/>
                                            <p:tgtEl>
                                              <p:spTgt spid="60"/>
                                            </p:tgtEl>
                                            <p:attrNameLst>
                                              <p:attrName>ppt_h</p:attrName>
                                            </p:attrNameLst>
                                          </p:cBhvr>
                                          <p:tavLst>
                                            <p:tav tm="0">
                                              <p:val>
                                                <p:fltVal val="0"/>
                                              </p:val>
                                            </p:tav>
                                            <p:tav tm="100000">
                                              <p:val>
                                                <p:strVal val="#ppt_h"/>
                                              </p:val>
                                            </p:tav>
                                          </p:tavLst>
                                        </p:anim>
                                        <p:animEffect transition="in" filter="fade">
                                          <p:cBhvr>
                                            <p:cTn id="60" dur="500"/>
                                            <p:tgtEl>
                                              <p:spTgt spid="60"/>
                                            </p:tgtEl>
                                          </p:cBhvr>
                                        </p:animEffect>
                                      </p:childTnLst>
                                    </p:cTn>
                                  </p:par>
                                </p:childTnLst>
                              </p:cTn>
                            </p:par>
                            <p:par>
                              <p:cTn id="61" fill="hold">
                                <p:stCondLst>
                                  <p:cond delay="3500"/>
                                </p:stCondLst>
                                <p:childTnLst>
                                  <p:par>
                                    <p:cTn id="62" presetID="16" presetClass="entr" presetSubtype="21" fill="hold" nodeType="after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barn(inVertical)">
                                          <p:cBhvr>
                                            <p:cTn id="64" dur="500"/>
                                            <p:tgtEl>
                                              <p:spTgt spid="61"/>
                                            </p:tgtEl>
                                          </p:cBhvr>
                                        </p:animEffect>
                                      </p:childTnLst>
                                    </p:cTn>
                                  </p:par>
                                  <p:par>
                                    <p:cTn id="65" presetID="47"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1000"/>
                                            <p:tgtEl>
                                              <p:spTgt spid="64"/>
                                            </p:tgtEl>
                                          </p:cBhvr>
                                        </p:animEffect>
                                        <p:anim calcmode="lin" valueType="num">
                                          <p:cBhvr>
                                            <p:cTn id="68" dur="1000" fill="hold"/>
                                            <p:tgtEl>
                                              <p:spTgt spid="64"/>
                                            </p:tgtEl>
                                            <p:attrNameLst>
                                              <p:attrName>ppt_x</p:attrName>
                                            </p:attrNameLst>
                                          </p:cBhvr>
                                          <p:tavLst>
                                            <p:tav tm="0">
                                              <p:val>
                                                <p:strVal val="#ppt_x"/>
                                              </p:val>
                                            </p:tav>
                                            <p:tav tm="100000">
                                              <p:val>
                                                <p:strVal val="#ppt_x"/>
                                              </p:val>
                                            </p:tav>
                                          </p:tavLst>
                                        </p:anim>
                                        <p:anim calcmode="lin" valueType="num">
                                          <p:cBhvr>
                                            <p:cTn id="69" dur="1000" fill="hold"/>
                                            <p:tgtEl>
                                              <p:spTgt spid="64"/>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53" presetClass="entr" presetSubtype="16" fill="hold" grpId="0" nodeType="afterEffect">
                                      <p:stCondLst>
                                        <p:cond delay="0"/>
                                      </p:stCondLst>
                                      <p:childTnLst>
                                        <p:set>
                                          <p:cBhvr>
                                            <p:cTn id="72" dur="1" fill="hold">
                                              <p:stCondLst>
                                                <p:cond delay="0"/>
                                              </p:stCondLst>
                                            </p:cTn>
                                            <p:tgtEl>
                                              <p:spTgt spid="65"/>
                                            </p:tgtEl>
                                            <p:attrNameLst>
                                              <p:attrName>style.visibility</p:attrName>
                                            </p:attrNameLst>
                                          </p:cBhvr>
                                          <p:to>
                                            <p:strVal val="visible"/>
                                          </p:to>
                                        </p:set>
                                        <p:anim calcmode="lin" valueType="num">
                                          <p:cBhvr>
                                            <p:cTn id="73" dur="500" fill="hold"/>
                                            <p:tgtEl>
                                              <p:spTgt spid="65"/>
                                            </p:tgtEl>
                                            <p:attrNameLst>
                                              <p:attrName>ppt_w</p:attrName>
                                            </p:attrNameLst>
                                          </p:cBhvr>
                                          <p:tavLst>
                                            <p:tav tm="0">
                                              <p:val>
                                                <p:fltVal val="0"/>
                                              </p:val>
                                            </p:tav>
                                            <p:tav tm="100000">
                                              <p:val>
                                                <p:strVal val="#ppt_w"/>
                                              </p:val>
                                            </p:tav>
                                          </p:tavLst>
                                        </p:anim>
                                        <p:anim calcmode="lin" valueType="num">
                                          <p:cBhvr>
                                            <p:cTn id="74" dur="500" fill="hold"/>
                                            <p:tgtEl>
                                              <p:spTgt spid="65"/>
                                            </p:tgtEl>
                                            <p:attrNameLst>
                                              <p:attrName>ppt_h</p:attrName>
                                            </p:attrNameLst>
                                          </p:cBhvr>
                                          <p:tavLst>
                                            <p:tav tm="0">
                                              <p:val>
                                                <p:fltVal val="0"/>
                                              </p:val>
                                            </p:tav>
                                            <p:tav tm="100000">
                                              <p:val>
                                                <p:strVal val="#ppt_h"/>
                                              </p:val>
                                            </p:tav>
                                          </p:tavLst>
                                        </p:anim>
                                        <p:animEffect transition="in" filter="fade">
                                          <p:cBhvr>
                                            <p:cTn id="75" dur="500"/>
                                            <p:tgtEl>
                                              <p:spTgt spid="65"/>
                                            </p:tgtEl>
                                          </p:cBhvr>
                                        </p:animEffect>
                                      </p:childTnLst>
                                    </p:cTn>
                                  </p:par>
                                </p:childTnLst>
                              </p:cTn>
                            </p:par>
                            <p:par>
                              <p:cTn id="76" fill="hold">
                                <p:stCondLst>
                                  <p:cond delay="4500"/>
                                </p:stCondLst>
                                <p:childTnLst>
                                  <p:par>
                                    <p:cTn id="77" presetID="16" presetClass="entr" presetSubtype="21"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barn(inVertical)">
                                          <p:cBhvr>
                                            <p:cTn id="79" dur="500"/>
                                            <p:tgtEl>
                                              <p:spTgt spid="66"/>
                                            </p:tgtEl>
                                          </p:cBhvr>
                                        </p:animEffect>
                                      </p:childTnLst>
                                    </p:cTn>
                                  </p:par>
                                  <p:par>
                                    <p:cTn id="80" presetID="47" presetClass="entr" presetSubtype="0" fill="hold" grpId="0" nodeType="with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fade">
                                          <p:cBhvr>
                                            <p:cTn id="82" dur="1000"/>
                                            <p:tgtEl>
                                              <p:spTgt spid="69"/>
                                            </p:tgtEl>
                                          </p:cBhvr>
                                        </p:animEffect>
                                        <p:anim calcmode="lin" valueType="num">
                                          <p:cBhvr>
                                            <p:cTn id="83" dur="1000" fill="hold"/>
                                            <p:tgtEl>
                                              <p:spTgt spid="69"/>
                                            </p:tgtEl>
                                            <p:attrNameLst>
                                              <p:attrName>ppt_x</p:attrName>
                                            </p:attrNameLst>
                                          </p:cBhvr>
                                          <p:tavLst>
                                            <p:tav tm="0">
                                              <p:val>
                                                <p:strVal val="#ppt_x"/>
                                              </p:val>
                                            </p:tav>
                                            <p:tav tm="100000">
                                              <p:val>
                                                <p:strVal val="#ppt_x"/>
                                              </p:val>
                                            </p:tav>
                                          </p:tavLst>
                                        </p:anim>
                                        <p:anim calcmode="lin" valueType="num">
                                          <p:cBhvr>
                                            <p:cTn id="8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 grpId="0" animBg="1"/>
          <p:bldP spid="47" grpId="0" animBg="1"/>
          <p:bldP spid="48" grpId="0" animBg="1"/>
          <p:bldP spid="49" grpId="0" animBg="1"/>
          <p:bldP spid="50" grpId="0"/>
          <p:bldP spid="54" grpId="0"/>
          <p:bldP spid="55" grpId="0"/>
          <p:bldP spid="59" grpId="0"/>
          <p:bldP spid="60" grpId="0"/>
          <p:bldP spid="64" grpId="0"/>
          <p:bldP spid="65" grpId="0"/>
          <p:bldP spid="6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0-#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0-#ppt_w/2"/>
                                              </p:val>
                                            </p:tav>
                                            <p:tav tm="100000">
                                              <p:val>
                                                <p:strVal val="#ppt_x"/>
                                              </p:val>
                                            </p:tav>
                                          </p:tavLst>
                                        </p:anim>
                                        <p:anim calcmode="lin" valueType="num">
                                          <p:cBhvr additive="base">
                                            <p:cTn id="20" dur="500" fill="hold"/>
                                            <p:tgtEl>
                                              <p:spTgt spid="4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0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0-#ppt_w/2"/>
                                              </p:val>
                                            </p:tav>
                                            <p:tav tm="100000">
                                              <p:val>
                                                <p:strVal val="#ppt_x"/>
                                              </p:val>
                                            </p:tav>
                                          </p:tavLst>
                                        </p:anim>
                                        <p:anim calcmode="lin" valueType="num">
                                          <p:cBhvr additive="base">
                                            <p:cTn id="24" dur="500" fill="hold"/>
                                            <p:tgtEl>
                                              <p:spTgt spid="46"/>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animEffect transition="in" filter="fade">
                                          <p:cBhvr>
                                            <p:cTn id="30" dur="500"/>
                                            <p:tgtEl>
                                              <p:spTgt spid="50"/>
                                            </p:tgtEl>
                                          </p:cBhvr>
                                        </p:animEffect>
                                      </p:childTnLst>
                                    </p:cTn>
                                  </p:par>
                                </p:childTnLst>
                              </p:cTn>
                            </p:par>
                            <p:par>
                              <p:cTn id="31" fill="hold">
                                <p:stCondLst>
                                  <p:cond delay="1500"/>
                                </p:stCondLst>
                                <p:childTnLst>
                                  <p:par>
                                    <p:cTn id="32" presetID="16" presetClass="entr" presetSubtype="21"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barn(inVertical)">
                                          <p:cBhvr>
                                            <p:cTn id="34" dur="500"/>
                                            <p:tgtEl>
                                              <p:spTgt spid="51"/>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500" fill="hold"/>
                                            <p:tgtEl>
                                              <p:spTgt spid="55"/>
                                            </p:tgtEl>
                                            <p:attrNameLst>
                                              <p:attrName>ppt_w</p:attrName>
                                            </p:attrNameLst>
                                          </p:cBhvr>
                                          <p:tavLst>
                                            <p:tav tm="0">
                                              <p:val>
                                                <p:fltVal val="0"/>
                                              </p:val>
                                            </p:tav>
                                            <p:tav tm="100000">
                                              <p:val>
                                                <p:strVal val="#ppt_w"/>
                                              </p:val>
                                            </p:tav>
                                          </p:tavLst>
                                        </p:anim>
                                        <p:anim calcmode="lin" valueType="num">
                                          <p:cBhvr>
                                            <p:cTn id="44" dur="500" fill="hold"/>
                                            <p:tgtEl>
                                              <p:spTgt spid="55"/>
                                            </p:tgtEl>
                                            <p:attrNameLst>
                                              <p:attrName>ppt_h</p:attrName>
                                            </p:attrNameLst>
                                          </p:cBhvr>
                                          <p:tavLst>
                                            <p:tav tm="0">
                                              <p:val>
                                                <p:fltVal val="0"/>
                                              </p:val>
                                            </p:tav>
                                            <p:tav tm="100000">
                                              <p:val>
                                                <p:strVal val="#ppt_h"/>
                                              </p:val>
                                            </p:tav>
                                          </p:tavLst>
                                        </p:anim>
                                        <p:animEffect transition="in" filter="fade">
                                          <p:cBhvr>
                                            <p:cTn id="45" dur="500"/>
                                            <p:tgtEl>
                                              <p:spTgt spid="55"/>
                                            </p:tgtEl>
                                          </p:cBhvr>
                                        </p:animEffect>
                                      </p:childTnLst>
                                    </p:cTn>
                                  </p:par>
                                </p:childTnLst>
                              </p:cTn>
                            </p:par>
                            <p:par>
                              <p:cTn id="46" fill="hold">
                                <p:stCondLst>
                                  <p:cond delay="2500"/>
                                </p:stCondLst>
                                <p:childTnLst>
                                  <p:par>
                                    <p:cTn id="47" presetID="16" presetClass="entr" presetSubtype="21"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barn(inVertical)">
                                          <p:cBhvr>
                                            <p:cTn id="49" dur="500"/>
                                            <p:tgtEl>
                                              <p:spTgt spid="56"/>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p:cTn id="58" dur="500" fill="hold"/>
                                            <p:tgtEl>
                                              <p:spTgt spid="60"/>
                                            </p:tgtEl>
                                            <p:attrNameLst>
                                              <p:attrName>ppt_w</p:attrName>
                                            </p:attrNameLst>
                                          </p:cBhvr>
                                          <p:tavLst>
                                            <p:tav tm="0">
                                              <p:val>
                                                <p:fltVal val="0"/>
                                              </p:val>
                                            </p:tav>
                                            <p:tav tm="100000">
                                              <p:val>
                                                <p:strVal val="#ppt_w"/>
                                              </p:val>
                                            </p:tav>
                                          </p:tavLst>
                                        </p:anim>
                                        <p:anim calcmode="lin" valueType="num">
                                          <p:cBhvr>
                                            <p:cTn id="59" dur="500" fill="hold"/>
                                            <p:tgtEl>
                                              <p:spTgt spid="60"/>
                                            </p:tgtEl>
                                            <p:attrNameLst>
                                              <p:attrName>ppt_h</p:attrName>
                                            </p:attrNameLst>
                                          </p:cBhvr>
                                          <p:tavLst>
                                            <p:tav tm="0">
                                              <p:val>
                                                <p:fltVal val="0"/>
                                              </p:val>
                                            </p:tav>
                                            <p:tav tm="100000">
                                              <p:val>
                                                <p:strVal val="#ppt_h"/>
                                              </p:val>
                                            </p:tav>
                                          </p:tavLst>
                                        </p:anim>
                                        <p:animEffect transition="in" filter="fade">
                                          <p:cBhvr>
                                            <p:cTn id="60" dur="500"/>
                                            <p:tgtEl>
                                              <p:spTgt spid="60"/>
                                            </p:tgtEl>
                                          </p:cBhvr>
                                        </p:animEffect>
                                      </p:childTnLst>
                                    </p:cTn>
                                  </p:par>
                                </p:childTnLst>
                              </p:cTn>
                            </p:par>
                            <p:par>
                              <p:cTn id="61" fill="hold">
                                <p:stCondLst>
                                  <p:cond delay="3500"/>
                                </p:stCondLst>
                                <p:childTnLst>
                                  <p:par>
                                    <p:cTn id="62" presetID="16" presetClass="entr" presetSubtype="21" fill="hold" nodeType="after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barn(inVertical)">
                                          <p:cBhvr>
                                            <p:cTn id="64" dur="500"/>
                                            <p:tgtEl>
                                              <p:spTgt spid="61"/>
                                            </p:tgtEl>
                                          </p:cBhvr>
                                        </p:animEffect>
                                      </p:childTnLst>
                                    </p:cTn>
                                  </p:par>
                                  <p:par>
                                    <p:cTn id="65" presetID="47"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1000"/>
                                            <p:tgtEl>
                                              <p:spTgt spid="64"/>
                                            </p:tgtEl>
                                          </p:cBhvr>
                                        </p:animEffect>
                                        <p:anim calcmode="lin" valueType="num">
                                          <p:cBhvr>
                                            <p:cTn id="68" dur="1000" fill="hold"/>
                                            <p:tgtEl>
                                              <p:spTgt spid="64"/>
                                            </p:tgtEl>
                                            <p:attrNameLst>
                                              <p:attrName>ppt_x</p:attrName>
                                            </p:attrNameLst>
                                          </p:cBhvr>
                                          <p:tavLst>
                                            <p:tav tm="0">
                                              <p:val>
                                                <p:strVal val="#ppt_x"/>
                                              </p:val>
                                            </p:tav>
                                            <p:tav tm="100000">
                                              <p:val>
                                                <p:strVal val="#ppt_x"/>
                                              </p:val>
                                            </p:tav>
                                          </p:tavLst>
                                        </p:anim>
                                        <p:anim calcmode="lin" valueType="num">
                                          <p:cBhvr>
                                            <p:cTn id="69" dur="1000" fill="hold"/>
                                            <p:tgtEl>
                                              <p:spTgt spid="64"/>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53" presetClass="entr" presetSubtype="16" fill="hold" grpId="0" nodeType="afterEffect">
                                      <p:stCondLst>
                                        <p:cond delay="0"/>
                                      </p:stCondLst>
                                      <p:childTnLst>
                                        <p:set>
                                          <p:cBhvr>
                                            <p:cTn id="72" dur="1" fill="hold">
                                              <p:stCondLst>
                                                <p:cond delay="0"/>
                                              </p:stCondLst>
                                            </p:cTn>
                                            <p:tgtEl>
                                              <p:spTgt spid="65"/>
                                            </p:tgtEl>
                                            <p:attrNameLst>
                                              <p:attrName>style.visibility</p:attrName>
                                            </p:attrNameLst>
                                          </p:cBhvr>
                                          <p:to>
                                            <p:strVal val="visible"/>
                                          </p:to>
                                        </p:set>
                                        <p:anim calcmode="lin" valueType="num">
                                          <p:cBhvr>
                                            <p:cTn id="73" dur="500" fill="hold"/>
                                            <p:tgtEl>
                                              <p:spTgt spid="65"/>
                                            </p:tgtEl>
                                            <p:attrNameLst>
                                              <p:attrName>ppt_w</p:attrName>
                                            </p:attrNameLst>
                                          </p:cBhvr>
                                          <p:tavLst>
                                            <p:tav tm="0">
                                              <p:val>
                                                <p:fltVal val="0"/>
                                              </p:val>
                                            </p:tav>
                                            <p:tav tm="100000">
                                              <p:val>
                                                <p:strVal val="#ppt_w"/>
                                              </p:val>
                                            </p:tav>
                                          </p:tavLst>
                                        </p:anim>
                                        <p:anim calcmode="lin" valueType="num">
                                          <p:cBhvr>
                                            <p:cTn id="74" dur="500" fill="hold"/>
                                            <p:tgtEl>
                                              <p:spTgt spid="65"/>
                                            </p:tgtEl>
                                            <p:attrNameLst>
                                              <p:attrName>ppt_h</p:attrName>
                                            </p:attrNameLst>
                                          </p:cBhvr>
                                          <p:tavLst>
                                            <p:tav tm="0">
                                              <p:val>
                                                <p:fltVal val="0"/>
                                              </p:val>
                                            </p:tav>
                                            <p:tav tm="100000">
                                              <p:val>
                                                <p:strVal val="#ppt_h"/>
                                              </p:val>
                                            </p:tav>
                                          </p:tavLst>
                                        </p:anim>
                                        <p:animEffect transition="in" filter="fade">
                                          <p:cBhvr>
                                            <p:cTn id="75" dur="500"/>
                                            <p:tgtEl>
                                              <p:spTgt spid="65"/>
                                            </p:tgtEl>
                                          </p:cBhvr>
                                        </p:animEffect>
                                      </p:childTnLst>
                                    </p:cTn>
                                  </p:par>
                                </p:childTnLst>
                              </p:cTn>
                            </p:par>
                            <p:par>
                              <p:cTn id="76" fill="hold">
                                <p:stCondLst>
                                  <p:cond delay="4500"/>
                                </p:stCondLst>
                                <p:childTnLst>
                                  <p:par>
                                    <p:cTn id="77" presetID="16" presetClass="entr" presetSubtype="21"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barn(inVertical)">
                                          <p:cBhvr>
                                            <p:cTn id="79" dur="500"/>
                                            <p:tgtEl>
                                              <p:spTgt spid="66"/>
                                            </p:tgtEl>
                                          </p:cBhvr>
                                        </p:animEffect>
                                      </p:childTnLst>
                                    </p:cTn>
                                  </p:par>
                                  <p:par>
                                    <p:cTn id="80" presetID="47" presetClass="entr" presetSubtype="0" fill="hold" grpId="0" nodeType="with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fade">
                                          <p:cBhvr>
                                            <p:cTn id="82" dur="1000"/>
                                            <p:tgtEl>
                                              <p:spTgt spid="69"/>
                                            </p:tgtEl>
                                          </p:cBhvr>
                                        </p:animEffect>
                                        <p:anim calcmode="lin" valueType="num">
                                          <p:cBhvr>
                                            <p:cTn id="83" dur="1000" fill="hold"/>
                                            <p:tgtEl>
                                              <p:spTgt spid="69"/>
                                            </p:tgtEl>
                                            <p:attrNameLst>
                                              <p:attrName>ppt_x</p:attrName>
                                            </p:attrNameLst>
                                          </p:cBhvr>
                                          <p:tavLst>
                                            <p:tav tm="0">
                                              <p:val>
                                                <p:strVal val="#ppt_x"/>
                                              </p:val>
                                            </p:tav>
                                            <p:tav tm="100000">
                                              <p:val>
                                                <p:strVal val="#ppt_x"/>
                                              </p:val>
                                            </p:tav>
                                          </p:tavLst>
                                        </p:anim>
                                        <p:anim calcmode="lin" valueType="num">
                                          <p:cBhvr>
                                            <p:cTn id="8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 grpId="0" animBg="1"/>
          <p:bldP spid="47" grpId="0" animBg="1"/>
          <p:bldP spid="48" grpId="0" animBg="1"/>
          <p:bldP spid="49" grpId="0" animBg="1"/>
          <p:bldP spid="50" grpId="0"/>
          <p:bldP spid="54" grpId="0"/>
          <p:bldP spid="55" grpId="0"/>
          <p:bldP spid="59" grpId="0"/>
          <p:bldP spid="60" grpId="0"/>
          <p:bldP spid="64" grpId="0"/>
          <p:bldP spid="65" grpId="0"/>
          <p:bldP spid="69"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0" name="AutoShape 7"/>
          <p:cNvSpPr>
            <a:spLocks noChangeArrowheads="1"/>
          </p:cNvSpPr>
          <p:nvPr/>
        </p:nvSpPr>
        <p:spPr bwMode="auto">
          <a:xfrm>
            <a:off x="836613" y="2365375"/>
            <a:ext cx="5916612" cy="809625"/>
          </a:xfrm>
          <a:prstGeom prst="homePlate">
            <a:avLst>
              <a:gd name="adj" fmla="val 40024"/>
            </a:avLst>
          </a:prstGeom>
          <a:solidFill>
            <a:srgbClr val="C0C0C0"/>
          </a:solidFill>
          <a:ln>
            <a:noFill/>
          </a:ln>
          <a:extLst>
            <a:ext uri="{91240B29-F687-4F45-9708-019B960494DF}">
              <a14:hiddenLine xmlns:a14="http://schemas.microsoft.com/office/drawing/2010/main" w="9525">
                <a:solidFill>
                  <a:srgbClr val="EAEAEA"/>
                </a:solidFill>
                <a:miter lim="800000"/>
                <a:headEnd/>
                <a:tailEnd/>
              </a14:hiddenLine>
            </a:ext>
          </a:extLst>
        </p:spPr>
        <p:txBody>
          <a:bodyPr wrap="none" anchor="ctr"/>
          <a:lstStyle>
            <a:lvl1pPr marL="357505" indent="-357505">
              <a:defRPr sz="1400">
                <a:solidFill>
                  <a:schemeClr val="tx1"/>
                </a:solidFill>
                <a:latin typeface="微软雅黑" panose="020B0503020204020204" pitchFamily="34" charset="-122"/>
                <a:ea typeface="微软雅黑" panose="020B0503020204020204" pitchFamily="34" charset="-122"/>
              </a:defRPr>
            </a:lvl1pPr>
            <a:lvl2pPr>
              <a:defRPr sz="1400">
                <a:solidFill>
                  <a:schemeClr val="tx1"/>
                </a:solidFill>
                <a:latin typeface="微软雅黑" panose="020B0503020204020204" pitchFamily="34" charset="-122"/>
                <a:ea typeface="微软雅黑" panose="020B0503020204020204" pitchFamily="34" charset="-122"/>
              </a:defRPr>
            </a:lvl2pPr>
            <a:lvl3pPr>
              <a:defRPr sz="1400">
                <a:solidFill>
                  <a:schemeClr val="tx1"/>
                </a:solidFill>
                <a:latin typeface="微软雅黑" panose="020B0503020204020204" pitchFamily="34" charset="-122"/>
                <a:ea typeface="微软雅黑" panose="020B0503020204020204" pitchFamily="34" charset="-122"/>
              </a:defRPr>
            </a:lvl3pPr>
            <a:lvl4pPr>
              <a:defRPr sz="1400">
                <a:solidFill>
                  <a:schemeClr val="tx1"/>
                </a:solidFill>
                <a:latin typeface="微软雅黑" panose="020B0503020204020204" pitchFamily="34" charset="-122"/>
                <a:ea typeface="微软雅黑" panose="020B0503020204020204" pitchFamily="34" charset="-122"/>
              </a:defRPr>
            </a:lvl4pPr>
            <a:lvl5pPr>
              <a:defRPr sz="1400">
                <a:solidFill>
                  <a:schemeClr val="tx1"/>
                </a:solidFill>
                <a:latin typeface="微软雅黑" panose="020B0503020204020204" pitchFamily="34" charset="-122"/>
                <a:ea typeface="微软雅黑" panose="020B0503020204020204" pitchFamily="34" charset="-122"/>
              </a:defRPr>
            </a:lvl5pPr>
            <a:lvl6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lnSpc>
                <a:spcPct val="120000"/>
              </a:lnSpc>
            </a:pPr>
            <a:endParaRPr lang="zh-CN" altLang="en-US" sz="1200">
              <a:solidFill>
                <a:srgbClr val="646464"/>
              </a:solidFill>
              <a:latin typeface="Arial" panose="020B0604020202020204" pitchFamily="34" charset="0"/>
              <a:sym typeface="Arial" panose="020B0604020202020204" pitchFamily="34" charset="0"/>
            </a:endParaRPr>
          </a:p>
        </p:txBody>
      </p:sp>
      <p:sp>
        <p:nvSpPr>
          <p:cNvPr id="21" name="AutoShape 8"/>
          <p:cNvSpPr>
            <a:spLocks noChangeArrowheads="1"/>
          </p:cNvSpPr>
          <p:nvPr/>
        </p:nvSpPr>
        <p:spPr bwMode="auto">
          <a:xfrm>
            <a:off x="4840288" y="2354263"/>
            <a:ext cx="503237" cy="828675"/>
          </a:xfrm>
          <a:prstGeom prst="chevron">
            <a:avLst>
              <a:gd name="adj" fmla="val 55468"/>
            </a:avLst>
          </a:prstGeom>
          <a:solidFill>
            <a:srgbClr val="FF6699"/>
          </a:solidFill>
          <a:ln w="9525">
            <a:solidFill>
              <a:srgbClr val="FFFFFF"/>
            </a:solidFill>
            <a:miter lim="800000"/>
          </a:ln>
        </p:spPr>
        <p:txBody>
          <a:bodyPr wrap="none" anchor="ctr"/>
          <a:lstStyle/>
          <a:p>
            <a:pPr algn="l" eaLnBrk="1" fontAlgn="base" hangingPunct="1"/>
            <a:endParaRPr lang="zh-CN" altLang="en-US" sz="1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8"/>
          <p:cNvSpPr>
            <a:spLocks noChangeArrowheads="1"/>
          </p:cNvSpPr>
          <p:nvPr/>
        </p:nvSpPr>
        <p:spPr bwMode="auto">
          <a:xfrm>
            <a:off x="3260725" y="2354263"/>
            <a:ext cx="501650" cy="828675"/>
          </a:xfrm>
          <a:prstGeom prst="chevron">
            <a:avLst>
              <a:gd name="adj" fmla="val 55468"/>
            </a:avLst>
          </a:prstGeom>
          <a:solidFill>
            <a:srgbClr val="FF6699"/>
          </a:solidFill>
          <a:ln w="9525">
            <a:solidFill>
              <a:srgbClr val="FFFFFF"/>
            </a:solidFill>
            <a:miter lim="800000"/>
          </a:ln>
        </p:spPr>
        <p:txBody>
          <a:bodyPr wrap="none" anchor="ctr"/>
          <a:lstStyle/>
          <a:p>
            <a:pPr algn="l" eaLnBrk="1" fontAlgn="base" hangingPunct="1"/>
            <a:endParaRPr lang="zh-CN" altLang="en-US" sz="1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AutoShape 8"/>
          <p:cNvSpPr>
            <a:spLocks noChangeArrowheads="1"/>
          </p:cNvSpPr>
          <p:nvPr/>
        </p:nvSpPr>
        <p:spPr bwMode="auto">
          <a:xfrm>
            <a:off x="1679575" y="2354263"/>
            <a:ext cx="503238" cy="828675"/>
          </a:xfrm>
          <a:prstGeom prst="chevron">
            <a:avLst>
              <a:gd name="adj" fmla="val 55468"/>
            </a:avLst>
          </a:prstGeom>
          <a:solidFill>
            <a:srgbClr val="FF6699"/>
          </a:solidFill>
          <a:ln w="9525">
            <a:solidFill>
              <a:srgbClr val="FFFFFF"/>
            </a:solidFill>
            <a:miter lim="800000"/>
          </a:ln>
        </p:spPr>
        <p:txBody>
          <a:bodyPr wrap="none" anchor="ctr"/>
          <a:lstStyle/>
          <a:p>
            <a:pPr algn="l" eaLnBrk="1" fontAlgn="base" hangingPunct="1"/>
            <a:endParaRPr lang="zh-CN" altLang="en-US" sz="1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AutoShape 8"/>
          <p:cNvSpPr>
            <a:spLocks noChangeArrowheads="1"/>
          </p:cNvSpPr>
          <p:nvPr/>
        </p:nvSpPr>
        <p:spPr bwMode="auto">
          <a:xfrm>
            <a:off x="6421438" y="2354263"/>
            <a:ext cx="501650" cy="828675"/>
          </a:xfrm>
          <a:prstGeom prst="chevron">
            <a:avLst>
              <a:gd name="adj" fmla="val 55468"/>
            </a:avLst>
          </a:prstGeom>
          <a:solidFill>
            <a:srgbClr val="FF6699"/>
          </a:solidFill>
          <a:ln w="9525">
            <a:solidFill>
              <a:srgbClr val="FFFFFF"/>
            </a:solidFill>
            <a:miter lim="800000"/>
          </a:ln>
        </p:spPr>
        <p:txBody>
          <a:bodyPr wrap="none" anchor="ctr"/>
          <a:lstStyle/>
          <a:p>
            <a:pPr algn="l" eaLnBrk="1" fontAlgn="base" hangingPunct="1"/>
            <a:endParaRPr lang="zh-CN" altLang="en-US" sz="1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9"/>
          <p:cNvSpPr>
            <a:spLocks noChangeArrowheads="1"/>
          </p:cNvSpPr>
          <p:nvPr/>
        </p:nvSpPr>
        <p:spPr bwMode="auto">
          <a:xfrm>
            <a:off x="852488" y="2606675"/>
            <a:ext cx="62166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en-US" altLang="zh-CN" sz="1800" i="1">
                <a:solidFill>
                  <a:srgbClr val="646464"/>
                </a:solidFill>
                <a:latin typeface="Impact" panose="020B0806030902050204" pitchFamily="34" charset="0"/>
                <a:sym typeface="Impact" panose="020B0806030902050204" pitchFamily="34" charset="0"/>
              </a:rPr>
              <a:t>2014</a:t>
            </a:r>
            <a:endParaRPr lang="zh-CN" altLang="en-US" sz="1800" i="1">
              <a:solidFill>
                <a:srgbClr val="646464"/>
              </a:solidFill>
              <a:latin typeface="Impact" panose="020B0806030902050204" pitchFamily="34" charset="0"/>
              <a:sym typeface="Impact" panose="020B0806030902050204" pitchFamily="34" charset="0"/>
            </a:endParaRPr>
          </a:p>
        </p:txBody>
      </p:sp>
      <p:sp>
        <p:nvSpPr>
          <p:cNvPr id="26" name="TextBox 10"/>
          <p:cNvSpPr>
            <a:spLocks noChangeArrowheads="1"/>
          </p:cNvSpPr>
          <p:nvPr/>
        </p:nvSpPr>
        <p:spPr bwMode="auto">
          <a:xfrm>
            <a:off x="2433638" y="2606675"/>
            <a:ext cx="6299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en-US" altLang="zh-CN" sz="1800" i="1">
                <a:solidFill>
                  <a:srgbClr val="646464"/>
                </a:solidFill>
                <a:latin typeface="Impact" panose="020B0806030902050204" pitchFamily="34" charset="0"/>
                <a:sym typeface="Impact" panose="020B0806030902050204" pitchFamily="34" charset="0"/>
              </a:rPr>
              <a:t>201</a:t>
            </a:r>
            <a:r>
              <a:rPr lang="en-US" sz="1800" i="1">
                <a:solidFill>
                  <a:srgbClr val="646464"/>
                </a:solidFill>
                <a:latin typeface="Impact" panose="020B0806030902050204" pitchFamily="34" charset="0"/>
                <a:sym typeface="Impact" panose="020B0806030902050204" pitchFamily="34" charset="0"/>
              </a:rPr>
              <a:t>5</a:t>
            </a:r>
            <a:endParaRPr lang="en-US" sz="1800" i="1">
              <a:solidFill>
                <a:srgbClr val="646464"/>
              </a:solidFill>
              <a:latin typeface="Impact" panose="020B0806030902050204" pitchFamily="34" charset="0"/>
              <a:sym typeface="Impact" panose="020B0806030902050204" pitchFamily="34" charset="0"/>
            </a:endParaRPr>
          </a:p>
        </p:txBody>
      </p:sp>
      <p:sp>
        <p:nvSpPr>
          <p:cNvPr id="27" name="TextBox 11"/>
          <p:cNvSpPr>
            <a:spLocks noChangeArrowheads="1"/>
          </p:cNvSpPr>
          <p:nvPr/>
        </p:nvSpPr>
        <p:spPr bwMode="auto">
          <a:xfrm>
            <a:off x="4013200" y="2606675"/>
            <a:ext cx="63119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en-US" altLang="zh-CN" sz="1800" i="1">
                <a:solidFill>
                  <a:srgbClr val="646464"/>
                </a:solidFill>
                <a:latin typeface="Impact" panose="020B0806030902050204" pitchFamily="34" charset="0"/>
                <a:sym typeface="Impact" panose="020B0806030902050204" pitchFamily="34" charset="0"/>
              </a:rPr>
              <a:t>2016</a:t>
            </a:r>
            <a:endParaRPr lang="zh-CN" altLang="en-US" sz="1800" i="1">
              <a:solidFill>
                <a:srgbClr val="646464"/>
              </a:solidFill>
              <a:latin typeface="Impact" panose="020B0806030902050204" pitchFamily="34" charset="0"/>
              <a:sym typeface="Impact" panose="020B0806030902050204" pitchFamily="34" charset="0"/>
            </a:endParaRPr>
          </a:p>
        </p:txBody>
      </p:sp>
      <p:sp>
        <p:nvSpPr>
          <p:cNvPr id="28" name="TextBox 12"/>
          <p:cNvSpPr>
            <a:spLocks noChangeArrowheads="1"/>
          </p:cNvSpPr>
          <p:nvPr/>
        </p:nvSpPr>
        <p:spPr bwMode="auto">
          <a:xfrm>
            <a:off x="5592763" y="2606675"/>
            <a:ext cx="596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en-US" altLang="zh-CN" sz="1800" i="1">
                <a:solidFill>
                  <a:srgbClr val="646464"/>
                </a:solidFill>
                <a:latin typeface="Impact" panose="020B0806030902050204" pitchFamily="34" charset="0"/>
                <a:sym typeface="Impact" panose="020B0806030902050204" pitchFamily="34" charset="0"/>
              </a:rPr>
              <a:t>2017</a:t>
            </a:r>
            <a:endParaRPr lang="zh-CN" altLang="en-US" sz="1800" i="1">
              <a:solidFill>
                <a:srgbClr val="646464"/>
              </a:solidFill>
              <a:latin typeface="Impact" panose="020B0806030902050204" pitchFamily="34" charset="0"/>
              <a:sym typeface="Impact" panose="020B0806030902050204" pitchFamily="34" charset="0"/>
            </a:endParaRPr>
          </a:p>
        </p:txBody>
      </p:sp>
      <p:grpSp>
        <p:nvGrpSpPr>
          <p:cNvPr id="29" name="组合 13"/>
          <p:cNvGrpSpPr/>
          <p:nvPr/>
        </p:nvGrpSpPr>
        <p:grpSpPr bwMode="auto">
          <a:xfrm>
            <a:off x="1085850" y="3040063"/>
            <a:ext cx="2419350" cy="1417637"/>
            <a:chOff x="0" y="0"/>
            <a:chExt cx="1925931" cy="1602874"/>
          </a:xfrm>
        </p:grpSpPr>
        <p:sp>
          <p:nvSpPr>
            <p:cNvPr id="30" name="直接连接符 23"/>
            <p:cNvSpPr>
              <a:spLocks noChangeShapeType="1"/>
            </p:cNvSpPr>
            <p:nvPr/>
          </p:nvSpPr>
          <p:spPr bwMode="auto">
            <a:xfrm>
              <a:off x="0" y="0"/>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1" name="TextBox 24"/>
            <p:cNvSpPr>
              <a:spLocks noChangeArrowheads="1"/>
            </p:cNvSpPr>
            <p:nvPr/>
          </p:nvSpPr>
          <p:spPr bwMode="auto">
            <a:xfrm>
              <a:off x="0" y="411039"/>
              <a:ext cx="1925931" cy="119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50000"/>
                </a:lnSpc>
              </a:pPr>
              <a:r>
                <a:rPr lang="zh-CN" alt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rPr>
                <a:t>此处添加标题</a:t>
              </a:r>
              <a:endParaRPr lang="en-US" altLang="zh-CN" sz="1800" b="1">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a:ea typeface="微软雅黑" panose="020B0503020204020204" pitchFamily="34" charset="-122"/>
              </a:endParaRPr>
            </a:p>
          </p:txBody>
        </p:sp>
      </p:grpSp>
      <p:grpSp>
        <p:nvGrpSpPr>
          <p:cNvPr id="32" name="组合 14"/>
          <p:cNvGrpSpPr/>
          <p:nvPr/>
        </p:nvGrpSpPr>
        <p:grpSpPr bwMode="auto">
          <a:xfrm>
            <a:off x="2667000" y="1211263"/>
            <a:ext cx="2286000" cy="1330325"/>
            <a:chOff x="0" y="0"/>
            <a:chExt cx="1925931" cy="1502549"/>
          </a:xfrm>
        </p:grpSpPr>
        <p:sp>
          <p:nvSpPr>
            <p:cNvPr id="33" name="直接连接符 21"/>
            <p:cNvSpPr>
              <a:spLocks noChangeShapeType="1"/>
            </p:cNvSpPr>
            <p:nvPr/>
          </p:nvSpPr>
          <p:spPr bwMode="auto">
            <a:xfrm>
              <a:off x="0" y="144016"/>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4" name="TextBox 22"/>
            <p:cNvSpPr>
              <a:spLocks noChangeArrowheads="1"/>
            </p:cNvSpPr>
            <p:nvPr/>
          </p:nvSpPr>
          <p:spPr bwMode="auto">
            <a:xfrm>
              <a:off x="0" y="0"/>
              <a:ext cx="1925931" cy="119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50000"/>
                </a:lnSpc>
              </a:pPr>
              <a:r>
                <a:rPr lang="zh-CN" alt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rPr>
                <a:t>此处添加标题</a:t>
              </a:r>
              <a:endParaRPr lang="en-US" altLang="zh-CN" sz="1800" b="1">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a:ea typeface="微软雅黑" panose="020B0503020204020204" pitchFamily="34" charset="-122"/>
              </a:endParaRPr>
            </a:p>
          </p:txBody>
        </p:sp>
      </p:grpSp>
      <p:grpSp>
        <p:nvGrpSpPr>
          <p:cNvPr id="35" name="组合 15"/>
          <p:cNvGrpSpPr/>
          <p:nvPr/>
        </p:nvGrpSpPr>
        <p:grpSpPr bwMode="auto">
          <a:xfrm>
            <a:off x="4214813" y="3059113"/>
            <a:ext cx="2109787" cy="1419225"/>
            <a:chOff x="0" y="0"/>
            <a:chExt cx="1925931" cy="1603059"/>
          </a:xfrm>
        </p:grpSpPr>
        <p:sp>
          <p:nvSpPr>
            <p:cNvPr id="36" name="直接连接符 19"/>
            <p:cNvSpPr>
              <a:spLocks noChangeShapeType="1"/>
            </p:cNvSpPr>
            <p:nvPr/>
          </p:nvSpPr>
          <p:spPr bwMode="auto">
            <a:xfrm>
              <a:off x="7492" y="0"/>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7" name="TextBox 20"/>
            <p:cNvSpPr>
              <a:spLocks noChangeArrowheads="1"/>
            </p:cNvSpPr>
            <p:nvPr/>
          </p:nvSpPr>
          <p:spPr bwMode="auto">
            <a:xfrm>
              <a:off x="0" y="412420"/>
              <a:ext cx="1925931" cy="119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50000"/>
                </a:lnSpc>
              </a:pPr>
              <a:r>
                <a:rPr lang="zh-CN" alt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rPr>
                <a:t>此处添加标题</a:t>
              </a:r>
              <a:endParaRPr lang="en-US" altLang="zh-CN" sz="1800" b="1">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a:ea typeface="微软雅黑" panose="020B0503020204020204" pitchFamily="34" charset="-122"/>
              </a:endParaRPr>
            </a:p>
          </p:txBody>
        </p:sp>
      </p:grpSp>
      <p:grpSp>
        <p:nvGrpSpPr>
          <p:cNvPr id="38" name="组合 16"/>
          <p:cNvGrpSpPr/>
          <p:nvPr/>
        </p:nvGrpSpPr>
        <p:grpSpPr bwMode="auto">
          <a:xfrm>
            <a:off x="5822950" y="1211263"/>
            <a:ext cx="2178050" cy="1330325"/>
            <a:chOff x="0" y="0"/>
            <a:chExt cx="1925931" cy="1502549"/>
          </a:xfrm>
        </p:grpSpPr>
        <p:sp>
          <p:nvSpPr>
            <p:cNvPr id="39" name="直接连接符 17"/>
            <p:cNvSpPr>
              <a:spLocks noChangeShapeType="1"/>
            </p:cNvSpPr>
            <p:nvPr/>
          </p:nvSpPr>
          <p:spPr bwMode="auto">
            <a:xfrm>
              <a:off x="0" y="144016"/>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40" name="TextBox 18"/>
            <p:cNvSpPr>
              <a:spLocks noChangeArrowheads="1"/>
            </p:cNvSpPr>
            <p:nvPr/>
          </p:nvSpPr>
          <p:spPr bwMode="auto">
            <a:xfrm>
              <a:off x="0" y="0"/>
              <a:ext cx="1925931" cy="119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50000"/>
                </a:lnSpc>
              </a:pPr>
              <a:r>
                <a:rPr lang="zh-CN" alt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rPr>
                <a:t>此处添加标题</a:t>
              </a:r>
              <a:endParaRPr lang="en-US" altLang="zh-CN" sz="1800" b="1">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a:ea typeface="微软雅黑" panose="020B0503020204020204" pitchFamily="34" charset="-122"/>
              </a:endParaRPr>
            </a:p>
          </p:txBody>
        </p:sp>
      </p:grpSp>
      <p:grpSp>
        <p:nvGrpSpPr>
          <p:cNvPr id="41" name="Group 13"/>
          <p:cNvGrpSpPr/>
          <p:nvPr/>
        </p:nvGrpSpPr>
        <p:grpSpPr bwMode="auto">
          <a:xfrm rot="-1693754" flipH="1" flipV="1">
            <a:off x="7513638" y="3054350"/>
            <a:ext cx="904875" cy="195263"/>
            <a:chOff x="0" y="0"/>
            <a:chExt cx="1118" cy="279"/>
          </a:xfrm>
        </p:grpSpPr>
        <p:sp>
          <p:nvSpPr>
            <p:cNvPr id="42" name="AutoShape 14"/>
            <p:cNvSpPr>
              <a:spLocks noChangeArrowheads="1"/>
            </p:cNvSpPr>
            <p:nvPr/>
          </p:nvSpPr>
          <p:spPr bwMode="auto">
            <a:xfrm rot="5263130">
              <a:off x="293" y="-294"/>
              <a:ext cx="227" cy="816"/>
            </a:xfrm>
            <a:prstGeom prst="moon">
              <a:avLst>
                <a:gd name="adj" fmla="val 49769"/>
              </a:avLst>
            </a:prstGeom>
            <a:solidFill>
              <a:srgbClr val="F8F8F8">
                <a:alpha val="3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43" name="AutoShape 15"/>
            <p:cNvSpPr>
              <a:spLocks noChangeArrowheads="1"/>
            </p:cNvSpPr>
            <p:nvPr/>
          </p:nvSpPr>
          <p:spPr bwMode="auto">
            <a:xfrm rot="6078281">
              <a:off x="429" y="-294"/>
              <a:ext cx="227" cy="816"/>
            </a:xfrm>
            <a:prstGeom prst="moon">
              <a:avLst>
                <a:gd name="adj" fmla="val 49769"/>
              </a:avLst>
            </a:prstGeom>
            <a:solidFill>
              <a:srgbClr val="F8F8F8">
                <a:alpha val="3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44" name="AutoShape 16"/>
            <p:cNvSpPr>
              <a:spLocks noChangeArrowheads="1"/>
            </p:cNvSpPr>
            <p:nvPr/>
          </p:nvSpPr>
          <p:spPr bwMode="auto">
            <a:xfrm rot="6373927">
              <a:off x="505" y="-272"/>
              <a:ext cx="227" cy="816"/>
            </a:xfrm>
            <a:prstGeom prst="moon">
              <a:avLst>
                <a:gd name="adj" fmla="val 49769"/>
              </a:avLst>
            </a:prstGeom>
            <a:solidFill>
              <a:srgbClr val="F8F8F8">
                <a:alpha val="3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45" name="AutoShape 17"/>
            <p:cNvSpPr>
              <a:spLocks noChangeArrowheads="1"/>
            </p:cNvSpPr>
            <p:nvPr/>
          </p:nvSpPr>
          <p:spPr bwMode="auto">
            <a:xfrm rot="6906313">
              <a:off x="595" y="-242"/>
              <a:ext cx="227" cy="816"/>
            </a:xfrm>
            <a:prstGeom prst="moon">
              <a:avLst>
                <a:gd name="adj" fmla="val 49769"/>
              </a:avLst>
            </a:prstGeom>
            <a:solidFill>
              <a:srgbClr val="F8F8F8">
                <a:alpha val="3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46" name="椭圆 4"/>
          <p:cNvSpPr>
            <a:spLocks noChangeArrowheads="1"/>
          </p:cNvSpPr>
          <p:nvPr/>
        </p:nvSpPr>
        <p:spPr bwMode="auto">
          <a:xfrm>
            <a:off x="7186613" y="2039938"/>
            <a:ext cx="1423987" cy="1423987"/>
          </a:xfrm>
          <a:prstGeom prst="ellipse">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eaLnBrk="1" fontAlgn="base" hangingPunct="1">
              <a:lnSpc>
                <a:spcPct val="120000"/>
              </a:lnSpc>
            </a:pPr>
            <a:r>
              <a:rPr lang="zh-CN" altLang="en-US" b="1">
                <a:solidFill>
                  <a:srgbClr val="FFFFFF"/>
                </a:solidFill>
                <a:ea typeface="微软雅黑" panose="020B0503020204020204" pitchFamily="34" charset="-122"/>
                <a:sym typeface="Verdana" panose="020B0604030504040204" pitchFamily="34" charset="0"/>
              </a:rPr>
              <a:t>单击此处添加标题</a:t>
            </a:r>
            <a:endParaRPr lang="zh-CN" altLang="en-US">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3892">
        <p14:gallery dir="l"/>
      </p:transition>
    </mc:Choice>
    <mc:Fallback>
      <p:transition spd="slow" advClick="0" advTm="38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ppt_x</p:attrName>
                                        </p:attrNameLst>
                                      </p:cBhvr>
                                      <p:tavLst>
                                        <p:tav tm="0">
                                          <p:val>
                                            <p:strVal val="0-#ppt_w/2"/>
                                          </p:val>
                                        </p:tav>
                                        <p:tav tm="100000">
                                          <p:val>
                                            <p:strVal val="#ppt_x"/>
                                          </p:val>
                                        </p:tav>
                                      </p:tavLst>
                                    </p:anim>
                                    <p:anim calcmode="lin" valueType="num">
                                      <p:cBhvr>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ppt_x</p:attrName>
                                        </p:attrNameLst>
                                      </p:cBhvr>
                                      <p:tavLst>
                                        <p:tav tm="0">
                                          <p:val>
                                            <p:strVal val="0-#ppt_w/2"/>
                                          </p:val>
                                        </p:tav>
                                        <p:tav tm="100000">
                                          <p:val>
                                            <p:strVal val="#ppt_x"/>
                                          </p:val>
                                        </p:tav>
                                      </p:tavLst>
                                    </p:anim>
                                    <p:anim calcmode="lin" valueType="num">
                                      <p:cBhvr>
                                        <p:cTn id="17" dur="500" fill="hold"/>
                                        <p:tgtEl>
                                          <p:spTgt spid="2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ppt_x</p:attrName>
                                        </p:attrNameLst>
                                      </p:cBhvr>
                                      <p:tavLst>
                                        <p:tav tm="0">
                                          <p:val>
                                            <p:strVal val="0-#ppt_w/2"/>
                                          </p:val>
                                        </p:tav>
                                        <p:tav tm="100000">
                                          <p:val>
                                            <p:strVal val="#ppt_x"/>
                                          </p:val>
                                        </p:tav>
                                      </p:tavLst>
                                    </p:anim>
                                    <p:anim calcmode="lin" valueType="num">
                                      <p:cBhvr>
                                        <p:cTn id="21" dur="50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ppt_x</p:attrName>
                                        </p:attrNameLst>
                                      </p:cBhvr>
                                      <p:tavLst>
                                        <p:tav tm="0">
                                          <p:val>
                                            <p:strVal val="0-#ppt_w/2"/>
                                          </p:val>
                                        </p:tav>
                                        <p:tav tm="100000">
                                          <p:val>
                                            <p:strVal val="#ppt_x"/>
                                          </p:val>
                                        </p:tav>
                                      </p:tavLst>
                                    </p:anim>
                                    <p:anim calcmode="lin" valueType="num">
                                      <p:cBhvr>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ppt_x</p:attrName>
                                        </p:attrNameLst>
                                      </p:cBhvr>
                                      <p:tavLst>
                                        <p:tav tm="0">
                                          <p:val>
                                            <p:strVal val="0-#ppt_w/2"/>
                                          </p:val>
                                        </p:tav>
                                        <p:tav tm="100000">
                                          <p:val>
                                            <p:strVal val="#ppt_x"/>
                                          </p:val>
                                        </p:tav>
                                      </p:tavLst>
                                    </p:anim>
                                    <p:anim calcmode="lin" valueType="num">
                                      <p:cBhvr>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49" presetClass="entr" presetSubtype="0" decel="10000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 calcmode="lin" valueType="num">
                                      <p:cBhvr>
                                        <p:cTn id="35" dur="500" fill="hold"/>
                                        <p:tgtEl>
                                          <p:spTgt spid="25"/>
                                        </p:tgtEl>
                                        <p:attrNameLst>
                                          <p:attrName>style.rotation</p:attrName>
                                        </p:attrNameLst>
                                      </p:cBhvr>
                                      <p:tavLst>
                                        <p:tav tm="0">
                                          <p:val>
                                            <p:fltVal val="360"/>
                                          </p:val>
                                        </p:tav>
                                        <p:tav tm="100000">
                                          <p:val>
                                            <p:fltVal val="0"/>
                                          </p:val>
                                        </p:tav>
                                      </p:tavLst>
                                    </p:anim>
                                    <p:animEffect>
                                      <p:cBhvr>
                                        <p:cTn id="36" dur="500"/>
                                        <p:tgtEl>
                                          <p:spTgt spid="25"/>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 calcmode="lin" valueType="num">
                                      <p:cBhvr>
                                        <p:cTn id="41" dur="500" fill="hold"/>
                                        <p:tgtEl>
                                          <p:spTgt spid="26"/>
                                        </p:tgtEl>
                                        <p:attrNameLst>
                                          <p:attrName>style.rotation</p:attrName>
                                        </p:attrNameLst>
                                      </p:cBhvr>
                                      <p:tavLst>
                                        <p:tav tm="0">
                                          <p:val>
                                            <p:fltVal val="360"/>
                                          </p:val>
                                        </p:tav>
                                        <p:tav tm="100000">
                                          <p:val>
                                            <p:fltVal val="0"/>
                                          </p:val>
                                        </p:tav>
                                      </p:tavLst>
                                    </p:anim>
                                    <p:animEffect>
                                      <p:cBhvr>
                                        <p:cTn id="42" dur="500"/>
                                        <p:tgtEl>
                                          <p:spTgt spid="26"/>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 calcmode="lin" valueType="num">
                                      <p:cBhvr>
                                        <p:cTn id="47" dur="500" fill="hold"/>
                                        <p:tgtEl>
                                          <p:spTgt spid="27"/>
                                        </p:tgtEl>
                                        <p:attrNameLst>
                                          <p:attrName>style.rotation</p:attrName>
                                        </p:attrNameLst>
                                      </p:cBhvr>
                                      <p:tavLst>
                                        <p:tav tm="0">
                                          <p:val>
                                            <p:fltVal val="360"/>
                                          </p:val>
                                        </p:tav>
                                        <p:tav tm="100000">
                                          <p:val>
                                            <p:fltVal val="0"/>
                                          </p:val>
                                        </p:tav>
                                      </p:tavLst>
                                    </p:anim>
                                    <p:animEffect>
                                      <p:cBhvr>
                                        <p:cTn id="48" dur="500"/>
                                        <p:tgtEl>
                                          <p:spTgt spid="27"/>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ppt_w</p:attrName>
                                        </p:attrNameLst>
                                      </p:cBhvr>
                                      <p:tavLst>
                                        <p:tav tm="0">
                                          <p:val>
                                            <p:fltVal val="0"/>
                                          </p:val>
                                        </p:tav>
                                        <p:tav tm="100000">
                                          <p:val>
                                            <p:strVal val="#ppt_w"/>
                                          </p:val>
                                        </p:tav>
                                      </p:tavLst>
                                    </p:anim>
                                    <p:anim calcmode="lin" valueType="num">
                                      <p:cBhvr>
                                        <p:cTn id="52" dur="500" fill="hold"/>
                                        <p:tgtEl>
                                          <p:spTgt spid="28"/>
                                        </p:tgtEl>
                                        <p:attrNameLst>
                                          <p:attrName>ppt_h</p:attrName>
                                        </p:attrNameLst>
                                      </p:cBhvr>
                                      <p:tavLst>
                                        <p:tav tm="0">
                                          <p:val>
                                            <p:fltVal val="0"/>
                                          </p:val>
                                        </p:tav>
                                        <p:tav tm="100000">
                                          <p:val>
                                            <p:strVal val="#ppt_h"/>
                                          </p:val>
                                        </p:tav>
                                      </p:tavLst>
                                    </p:anim>
                                    <p:anim calcmode="lin" valueType="num">
                                      <p:cBhvr>
                                        <p:cTn id="53" dur="500" fill="hold"/>
                                        <p:tgtEl>
                                          <p:spTgt spid="28"/>
                                        </p:tgtEl>
                                        <p:attrNameLst>
                                          <p:attrName>style.rotation</p:attrName>
                                        </p:attrNameLst>
                                      </p:cBhvr>
                                      <p:tavLst>
                                        <p:tav tm="0">
                                          <p:val>
                                            <p:fltVal val="360"/>
                                          </p:val>
                                        </p:tav>
                                        <p:tav tm="100000">
                                          <p:val>
                                            <p:fltVal val="0"/>
                                          </p:val>
                                        </p:tav>
                                      </p:tavLst>
                                    </p:anim>
                                    <p:animEffect>
                                      <p:cBhvr>
                                        <p:cTn id="54" dur="500"/>
                                        <p:tgtEl>
                                          <p:spTgt spid="28"/>
                                        </p:tgtEl>
                                      </p:cBhvr>
                                    </p:animEffect>
                                  </p:childTnLst>
                                </p:cTn>
                              </p:par>
                              <p:par>
                                <p:cTn id="55" presetID="42"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p:cBhvr>
                                        <p:cTn id="57" dur="1000"/>
                                        <p:tgtEl>
                                          <p:spTgt spid="32"/>
                                        </p:tgtEl>
                                      </p:cBhvr>
                                    </p:animEffect>
                                    <p:anim calcmode="lin" valueType="num">
                                      <p:cBhvr>
                                        <p:cTn id="58" dur="1000" fill="hold"/>
                                        <p:tgtEl>
                                          <p:spTgt spid="32"/>
                                        </p:tgtEl>
                                        <p:attrNameLst>
                                          <p:attrName>ppt_x</p:attrName>
                                        </p:attrNameLst>
                                      </p:cBhvr>
                                      <p:tavLst>
                                        <p:tav tm="0">
                                          <p:val>
                                            <p:strVal val="#ppt_x"/>
                                          </p:val>
                                        </p:tav>
                                        <p:tav tm="100000">
                                          <p:val>
                                            <p:strVal val="#ppt_x"/>
                                          </p:val>
                                        </p:tav>
                                      </p:tavLst>
                                    </p:anim>
                                    <p:anim calcmode="lin" valueType="num">
                                      <p:cBhvr>
                                        <p:cTn id="59" dur="1000" fill="hold"/>
                                        <p:tgtEl>
                                          <p:spTgt spid="3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p:cBhvr>
                                        <p:cTn id="62" dur="1000"/>
                                        <p:tgtEl>
                                          <p:spTgt spid="38"/>
                                        </p:tgtEl>
                                      </p:cBhvr>
                                    </p:animEffect>
                                    <p:anim calcmode="lin" valueType="num">
                                      <p:cBhvr>
                                        <p:cTn id="63" dur="1000" fill="hold"/>
                                        <p:tgtEl>
                                          <p:spTgt spid="38"/>
                                        </p:tgtEl>
                                        <p:attrNameLst>
                                          <p:attrName>ppt_x</p:attrName>
                                        </p:attrNameLst>
                                      </p:cBhvr>
                                      <p:tavLst>
                                        <p:tav tm="0">
                                          <p:val>
                                            <p:strVal val="#ppt_x"/>
                                          </p:val>
                                        </p:tav>
                                        <p:tav tm="100000">
                                          <p:val>
                                            <p:strVal val="#ppt_x"/>
                                          </p:val>
                                        </p:tav>
                                      </p:tavLst>
                                    </p:anim>
                                    <p:anim calcmode="lin" valueType="num">
                                      <p:cBhvr>
                                        <p:cTn id="64" dur="1000" fill="hold"/>
                                        <p:tgtEl>
                                          <p:spTgt spid="38"/>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p:cBhvr>
                                        <p:cTn id="72" dur="1000"/>
                                        <p:tgtEl>
                                          <p:spTgt spid="35"/>
                                        </p:tgtEl>
                                      </p:cBhvr>
                                    </p:animEffect>
                                    <p:anim calcmode="lin" valueType="num">
                                      <p:cBhvr>
                                        <p:cTn id="73" dur="1000" fill="hold"/>
                                        <p:tgtEl>
                                          <p:spTgt spid="35"/>
                                        </p:tgtEl>
                                        <p:attrNameLst>
                                          <p:attrName>ppt_x</p:attrName>
                                        </p:attrNameLst>
                                      </p:cBhvr>
                                      <p:tavLst>
                                        <p:tav tm="0">
                                          <p:val>
                                            <p:strVal val="#ppt_x"/>
                                          </p:val>
                                        </p:tav>
                                        <p:tav tm="100000">
                                          <p:val>
                                            <p:strVal val="#ppt_x"/>
                                          </p:val>
                                        </p:tav>
                                      </p:tavLst>
                                    </p:anim>
                                    <p:anim calcmode="lin" valueType="num">
                                      <p:cBhvr>
                                        <p:cTn id="74" dur="1000" fill="hold"/>
                                        <p:tgtEl>
                                          <p:spTgt spid="35"/>
                                        </p:tgtEl>
                                        <p:attrNameLst>
                                          <p:attrName>ppt_y</p:attrName>
                                        </p:attrNameLst>
                                      </p:cBhvr>
                                      <p:tavLst>
                                        <p:tav tm="0">
                                          <p:val>
                                            <p:strVal val="#ppt_y-.1"/>
                                          </p:val>
                                        </p:tav>
                                        <p:tav tm="100000">
                                          <p:val>
                                            <p:strVal val="#ppt_y"/>
                                          </p:val>
                                        </p:tav>
                                      </p:tavLst>
                                    </p:anim>
                                  </p:childTnLst>
                                </p:cTn>
                              </p:par>
                            </p:childTnLst>
                          </p:cTn>
                        </p:par>
                        <p:par>
                          <p:cTn id="75" fill="hold">
                            <p:stCondLst>
                              <p:cond delay="2000"/>
                            </p:stCondLst>
                            <p:childTnLst>
                              <p:par>
                                <p:cTn id="76" presetID="49" presetClass="entr" presetSubtype="0" decel="100000" fill="hold" grpId="0" nodeType="afterEffect">
                                  <p:stCondLst>
                                    <p:cond delay="0"/>
                                  </p:stCondLst>
                                  <p:childTnLst>
                                    <p:set>
                                      <p:cBhvr>
                                        <p:cTn id="77" dur="1" fill="hold">
                                          <p:stCondLst>
                                            <p:cond delay="0"/>
                                          </p:stCondLst>
                                        </p:cTn>
                                        <p:tgtEl>
                                          <p:spTgt spid="46"/>
                                        </p:tgtEl>
                                        <p:attrNameLst>
                                          <p:attrName>style.visibility</p:attrName>
                                        </p:attrNameLst>
                                      </p:cBhvr>
                                      <p:to>
                                        <p:strVal val="visible"/>
                                      </p:to>
                                    </p:set>
                                    <p:anim calcmode="lin" valueType="num">
                                      <p:cBhvr>
                                        <p:cTn id="78" dur="500" fill="hold"/>
                                        <p:tgtEl>
                                          <p:spTgt spid="46"/>
                                        </p:tgtEl>
                                        <p:attrNameLst>
                                          <p:attrName>ppt_w</p:attrName>
                                        </p:attrNameLst>
                                      </p:cBhvr>
                                      <p:tavLst>
                                        <p:tav tm="0">
                                          <p:val>
                                            <p:fltVal val="0"/>
                                          </p:val>
                                        </p:tav>
                                        <p:tav tm="100000">
                                          <p:val>
                                            <p:strVal val="#ppt_w"/>
                                          </p:val>
                                        </p:tav>
                                      </p:tavLst>
                                    </p:anim>
                                    <p:anim calcmode="lin" valueType="num">
                                      <p:cBhvr>
                                        <p:cTn id="79" dur="500" fill="hold"/>
                                        <p:tgtEl>
                                          <p:spTgt spid="46"/>
                                        </p:tgtEl>
                                        <p:attrNameLst>
                                          <p:attrName>ppt_h</p:attrName>
                                        </p:attrNameLst>
                                      </p:cBhvr>
                                      <p:tavLst>
                                        <p:tav tm="0">
                                          <p:val>
                                            <p:fltVal val="0"/>
                                          </p:val>
                                        </p:tav>
                                        <p:tav tm="100000">
                                          <p:val>
                                            <p:strVal val="#ppt_h"/>
                                          </p:val>
                                        </p:tav>
                                      </p:tavLst>
                                    </p:anim>
                                    <p:anim calcmode="lin" valueType="num">
                                      <p:cBhvr>
                                        <p:cTn id="80" dur="500" fill="hold"/>
                                        <p:tgtEl>
                                          <p:spTgt spid="46"/>
                                        </p:tgtEl>
                                        <p:attrNameLst>
                                          <p:attrName>style.rotation</p:attrName>
                                        </p:attrNameLst>
                                      </p:cBhvr>
                                      <p:tavLst>
                                        <p:tav tm="0">
                                          <p:val>
                                            <p:fltVal val="360"/>
                                          </p:val>
                                        </p:tav>
                                        <p:tav tm="100000">
                                          <p:val>
                                            <p:fltVal val="0"/>
                                          </p:val>
                                        </p:tav>
                                      </p:tavLst>
                                    </p:anim>
                                    <p:animEffect>
                                      <p:cBhvr>
                                        <p:cTn id="8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bldLvl="0" animBg="1" autoUpdateAnimBg="0"/>
      <p:bldP spid="21" grpId="0" bldLvl="0" animBg="1" autoUpdateAnimBg="0"/>
      <p:bldP spid="22" grpId="0" bldLvl="0" animBg="1" autoUpdateAnimBg="0"/>
      <p:bldP spid="23" grpId="0" bldLvl="0" animBg="1" autoUpdateAnimBg="0"/>
      <p:bldP spid="24" grpId="0" bldLvl="0" animBg="1" autoUpdateAnimBg="0"/>
      <p:bldP spid="25" grpId="0" bldLvl="0" autoUpdateAnimBg="0"/>
      <p:bldP spid="26" grpId="0" bldLvl="0" autoUpdateAnimBg="0"/>
      <p:bldP spid="27" grpId="0" bldLvl="0" autoUpdateAnimBg="0"/>
      <p:bldP spid="28" grpId="0" bldLvl="0" autoUpdateAnimBg="0"/>
      <p:bldP spid="46" grpId="0" bldLvl="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3" name="椭圆 10"/>
          <p:cNvPicPr>
            <a:picLocks noChangeArrowheads="1"/>
          </p:cNvPicPr>
          <p:nvPr/>
        </p:nvPicPr>
        <p:blipFill>
          <a:blip r:embed="rId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9899" y="3679279"/>
            <a:ext cx="55594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p:nvPr/>
        </p:nvGrpSpPr>
        <p:grpSpPr bwMode="auto">
          <a:xfrm>
            <a:off x="1187624" y="2900336"/>
            <a:ext cx="3527425" cy="1189037"/>
            <a:chOff x="0" y="0"/>
            <a:chExt cx="4236496" cy="1427243"/>
          </a:xfrm>
          <a:solidFill>
            <a:srgbClr val="FF6699"/>
          </a:solidFill>
        </p:grpSpPr>
        <p:sp>
          <p:nvSpPr>
            <p:cNvPr id="5" name="Freeform 12"/>
            <p:cNvSpPr/>
            <p:nvPr/>
          </p:nvSpPr>
          <p:spPr bwMode="auto">
            <a:xfrm>
              <a:off x="0" y="638069"/>
              <a:ext cx="4236496" cy="770581"/>
            </a:xfrm>
            <a:custGeom>
              <a:avLst/>
              <a:gdLst>
                <a:gd name="T0" fmla="*/ 10013 w 10013"/>
                <a:gd name="T1" fmla="*/ 4487 h 10091"/>
                <a:gd name="T2" fmla="*/ 8648 w 10013"/>
                <a:gd name="T3" fmla="*/ 7634 h 10091"/>
                <a:gd name="T4" fmla="*/ 3134 w 10013"/>
                <a:gd name="T5" fmla="*/ 6553 h 10091"/>
                <a:gd name="T6" fmla="*/ 3595 w 10013"/>
                <a:gd name="T7" fmla="*/ 8814 h 10091"/>
                <a:gd name="T8" fmla="*/ 14 w 10013"/>
                <a:gd name="T9" fmla="*/ 10091 h 10091"/>
                <a:gd name="T10" fmla="*/ 33 w 10013"/>
                <a:gd name="T11" fmla="*/ 6434 h 10091"/>
                <a:gd name="T12" fmla="*/ 2230 w 10013"/>
                <a:gd name="T13" fmla="*/ 3408 h 10091"/>
                <a:gd name="T14" fmla="*/ 10013 w 10013"/>
                <a:gd name="T15" fmla="*/ 4487 h 100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13" h="10091">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6" name="Freeform 12"/>
            <p:cNvSpPr/>
            <p:nvPr/>
          </p:nvSpPr>
          <p:spPr bwMode="auto">
            <a:xfrm>
              <a:off x="5501" y="0"/>
              <a:ext cx="4230688" cy="1133475"/>
            </a:xfrm>
            <a:custGeom>
              <a:avLst/>
              <a:gdLst>
                <a:gd name="T0" fmla="*/ 1128 w 1128"/>
                <a:gd name="T1" fmla="*/ 188 h 302"/>
                <a:gd name="T2" fmla="*/ 974 w 1128"/>
                <a:gd name="T3" fmla="*/ 252 h 302"/>
                <a:gd name="T4" fmla="*/ 352 w 1128"/>
                <a:gd name="T5" fmla="*/ 230 h 302"/>
                <a:gd name="T6" fmla="*/ 404 w 1128"/>
                <a:gd name="T7" fmla="*/ 276 h 302"/>
                <a:gd name="T8" fmla="*/ 0 w 1128"/>
                <a:gd name="T9" fmla="*/ 302 h 302"/>
                <a:gd name="T10" fmla="*/ 200 w 1128"/>
                <a:gd name="T11" fmla="*/ 128 h 302"/>
                <a:gd name="T12" fmla="*/ 250 w 1128"/>
                <a:gd name="T13" fmla="*/ 166 h 302"/>
                <a:gd name="T14" fmla="*/ 1128 w 1128"/>
                <a:gd name="T15" fmla="*/ 188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302">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7" name="任意多边形 7"/>
            <p:cNvSpPr/>
            <p:nvPr/>
          </p:nvSpPr>
          <p:spPr bwMode="auto">
            <a:xfrm>
              <a:off x="5501" y="1036179"/>
              <a:ext cx="1504411" cy="391064"/>
            </a:xfrm>
            <a:custGeom>
              <a:avLst/>
              <a:gdLst>
                <a:gd name="T0" fmla="*/ 1518249 w 1518249"/>
                <a:gd name="T1" fmla="*/ 0 h 391064"/>
                <a:gd name="T2" fmla="*/ 1518249 w 1518249"/>
                <a:gd name="T3" fmla="*/ 276045 h 391064"/>
                <a:gd name="T4" fmla="*/ 0 w 1518249"/>
                <a:gd name="T5" fmla="*/ 391064 h 391064"/>
                <a:gd name="T6" fmla="*/ 0 w 1518249"/>
                <a:gd name="T7" fmla="*/ 97766 h 391064"/>
                <a:gd name="T8" fmla="*/ 1518249 w 1518249"/>
                <a:gd name="T9" fmla="*/ 0 h 391064"/>
              </a:gdLst>
              <a:ahLst/>
              <a:cxnLst>
                <a:cxn ang="0">
                  <a:pos x="T0" y="T1"/>
                </a:cxn>
                <a:cxn ang="0">
                  <a:pos x="T2" y="T3"/>
                </a:cxn>
                <a:cxn ang="0">
                  <a:pos x="T4" y="T5"/>
                </a:cxn>
                <a:cxn ang="0">
                  <a:pos x="T6" y="T7"/>
                </a:cxn>
                <a:cxn ang="0">
                  <a:pos x="T8" y="T9"/>
                </a:cxn>
              </a:cxnLst>
              <a:rect l="0" t="0" r="r" b="b"/>
              <a:pathLst>
                <a:path w="1518249" h="391064">
                  <a:moveTo>
                    <a:pt x="1518249" y="0"/>
                  </a:moveTo>
                  <a:lnTo>
                    <a:pt x="1518249" y="276045"/>
                  </a:lnTo>
                  <a:lnTo>
                    <a:pt x="0" y="391064"/>
                  </a:lnTo>
                  <a:lnTo>
                    <a:pt x="0" y="97766"/>
                  </a:lnTo>
                  <a:lnTo>
                    <a:pt x="1518249" y="0"/>
                  </a:ln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8" name="任意多边形 8"/>
            <p:cNvSpPr/>
            <p:nvPr/>
          </p:nvSpPr>
          <p:spPr bwMode="auto">
            <a:xfrm>
              <a:off x="3666516" y="714126"/>
              <a:ext cx="557841" cy="500332"/>
            </a:xfrm>
            <a:custGeom>
              <a:avLst/>
              <a:gdLst>
                <a:gd name="T0" fmla="*/ 0 w 557841"/>
                <a:gd name="T1" fmla="*/ 230038 h 500332"/>
                <a:gd name="T2" fmla="*/ 0 w 557841"/>
                <a:gd name="T3" fmla="*/ 500332 h 500332"/>
                <a:gd name="T4" fmla="*/ 557841 w 557841"/>
                <a:gd name="T5" fmla="*/ 276045 h 500332"/>
                <a:gd name="T6" fmla="*/ 557841 w 557841"/>
                <a:gd name="T7" fmla="*/ 0 h 500332"/>
                <a:gd name="T8" fmla="*/ 0 w 557841"/>
                <a:gd name="T9" fmla="*/ 230038 h 500332"/>
              </a:gdLst>
              <a:ahLst/>
              <a:cxnLst>
                <a:cxn ang="0">
                  <a:pos x="T0" y="T1"/>
                </a:cxn>
                <a:cxn ang="0">
                  <a:pos x="T2" y="T3"/>
                </a:cxn>
                <a:cxn ang="0">
                  <a:pos x="T4" y="T5"/>
                </a:cxn>
                <a:cxn ang="0">
                  <a:pos x="T6" y="T7"/>
                </a:cxn>
                <a:cxn ang="0">
                  <a:pos x="T8" y="T9"/>
                </a:cxn>
              </a:cxnLst>
              <a:rect l="0" t="0" r="r" b="b"/>
              <a:pathLst>
                <a:path w="557841" h="500332">
                  <a:moveTo>
                    <a:pt x="0" y="230038"/>
                  </a:moveTo>
                  <a:lnTo>
                    <a:pt x="0" y="500332"/>
                  </a:lnTo>
                  <a:lnTo>
                    <a:pt x="557841" y="276045"/>
                  </a:lnTo>
                  <a:lnTo>
                    <a:pt x="557841" y="0"/>
                  </a:lnTo>
                  <a:lnTo>
                    <a:pt x="0" y="230038"/>
                  </a:ln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grpSp>
      <p:grpSp>
        <p:nvGrpSpPr>
          <p:cNvPr id="9" name="Group 10"/>
          <p:cNvGrpSpPr/>
          <p:nvPr/>
        </p:nvGrpSpPr>
        <p:grpSpPr bwMode="auto">
          <a:xfrm>
            <a:off x="4389612" y="3435323"/>
            <a:ext cx="3286125" cy="919163"/>
            <a:chOff x="0" y="0"/>
            <a:chExt cx="4230687" cy="1183415"/>
          </a:xfrm>
          <a:solidFill>
            <a:srgbClr val="FF6699"/>
          </a:solidFill>
        </p:grpSpPr>
        <p:sp>
          <p:nvSpPr>
            <p:cNvPr id="10" name="任意多边形 10"/>
            <p:cNvSpPr/>
            <p:nvPr/>
          </p:nvSpPr>
          <p:spPr bwMode="auto">
            <a:xfrm>
              <a:off x="2741168" y="90732"/>
              <a:ext cx="291830" cy="552476"/>
            </a:xfrm>
            <a:custGeom>
              <a:avLst/>
              <a:gdLst>
                <a:gd name="T0" fmla="*/ 0 w 291830"/>
                <a:gd name="T1" fmla="*/ 0 h 476655"/>
                <a:gd name="T2" fmla="*/ 9728 w 291830"/>
                <a:gd name="T3" fmla="*/ 345332 h 476655"/>
                <a:gd name="T4" fmla="*/ 291830 w 291830"/>
                <a:gd name="T5" fmla="*/ 476655 h 476655"/>
                <a:gd name="T6" fmla="*/ 282102 w 291830"/>
                <a:gd name="T7" fmla="*/ 136187 h 476655"/>
                <a:gd name="T8" fmla="*/ 0 w 291830"/>
                <a:gd name="T9" fmla="*/ 0 h 476655"/>
              </a:gdLst>
              <a:ahLst/>
              <a:cxnLst>
                <a:cxn ang="0">
                  <a:pos x="T0" y="T1"/>
                </a:cxn>
                <a:cxn ang="0">
                  <a:pos x="T2" y="T3"/>
                </a:cxn>
                <a:cxn ang="0">
                  <a:pos x="T4" y="T5"/>
                </a:cxn>
                <a:cxn ang="0">
                  <a:pos x="T6" y="T7"/>
                </a:cxn>
                <a:cxn ang="0">
                  <a:pos x="T8" y="T9"/>
                </a:cxn>
              </a:cxnLst>
              <a:rect l="0" t="0" r="r" b="b"/>
              <a:pathLst>
                <a:path w="291830" h="476655">
                  <a:moveTo>
                    <a:pt x="0" y="0"/>
                  </a:moveTo>
                  <a:lnTo>
                    <a:pt x="9728" y="345332"/>
                  </a:lnTo>
                  <a:lnTo>
                    <a:pt x="291830" y="476655"/>
                  </a:lnTo>
                  <a:lnTo>
                    <a:pt x="282102" y="136187"/>
                  </a:lnTo>
                  <a:lnTo>
                    <a:pt x="0" y="0"/>
                  </a:ln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11" name="Freeform 7"/>
            <p:cNvSpPr/>
            <p:nvPr/>
          </p:nvSpPr>
          <p:spPr bwMode="auto">
            <a:xfrm>
              <a:off x="0" y="0"/>
              <a:ext cx="4230687" cy="1183415"/>
            </a:xfrm>
            <a:custGeom>
              <a:avLst/>
              <a:gdLst>
                <a:gd name="T0" fmla="*/ 0 w 10000"/>
                <a:gd name="T1" fmla="*/ 3269 h 10032"/>
                <a:gd name="T2" fmla="*/ 10 w 10000"/>
                <a:gd name="T3" fmla="*/ 6374 h 10032"/>
                <a:gd name="T4" fmla="*/ 3606 w 10000"/>
                <a:gd name="T5" fmla="*/ 9987 h 10032"/>
                <a:gd name="T6" fmla="*/ 8454 w 10000"/>
                <a:gd name="T7" fmla="*/ 7378 h 10032"/>
                <a:gd name="T8" fmla="*/ 9132 w 10000"/>
                <a:gd name="T9" fmla="*/ 8524 h 10032"/>
                <a:gd name="T10" fmla="*/ 9980 w 10000"/>
                <a:gd name="T11" fmla="*/ 3064 h 10032"/>
                <a:gd name="T12" fmla="*/ 10000 w 10000"/>
                <a:gd name="T13" fmla="*/ 1 h 10032"/>
                <a:gd name="T14" fmla="*/ 6467 w 10000"/>
                <a:gd name="T15" fmla="*/ 3621 h 10032"/>
                <a:gd name="T16" fmla="*/ 7093 w 10000"/>
                <a:gd name="T17" fmla="*/ 4958 h 10032"/>
                <a:gd name="T18" fmla="*/ 4447 w 10000"/>
                <a:gd name="T19" fmla="*/ 6423 h 10032"/>
                <a:gd name="T20" fmla="*/ 0 w 10000"/>
                <a:gd name="T21" fmla="*/ 3269 h 10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00" h="10032">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12" name="Freeform 7"/>
            <p:cNvSpPr/>
            <p:nvPr/>
          </p:nvSpPr>
          <p:spPr bwMode="auto">
            <a:xfrm>
              <a:off x="0" y="0"/>
              <a:ext cx="4230687" cy="863599"/>
            </a:xfrm>
            <a:custGeom>
              <a:avLst/>
              <a:gdLst>
                <a:gd name="T0" fmla="*/ 160 w 1128"/>
                <a:gd name="T1" fmla="*/ 42 h 230"/>
                <a:gd name="T2" fmla="*/ 0 w 1128"/>
                <a:gd name="T3" fmla="*/ 104 h 230"/>
                <a:gd name="T4" fmla="*/ 410 w 1128"/>
                <a:gd name="T5" fmla="*/ 224 h 230"/>
                <a:gd name="T6" fmla="*/ 952 w 1128"/>
                <a:gd name="T7" fmla="*/ 142 h 230"/>
                <a:gd name="T8" fmla="*/ 1028 w 1128"/>
                <a:gd name="T9" fmla="*/ 178 h 230"/>
                <a:gd name="T10" fmla="*/ 1128 w 1128"/>
                <a:gd name="T11" fmla="*/ 0 h 230"/>
                <a:gd name="T12" fmla="*/ 730 w 1128"/>
                <a:gd name="T13" fmla="*/ 24 h 230"/>
                <a:gd name="T14" fmla="*/ 800 w 1128"/>
                <a:gd name="T15" fmla="*/ 66 h 230"/>
                <a:gd name="T16" fmla="*/ 504 w 1128"/>
                <a:gd name="T17" fmla="*/ 112 h 230"/>
                <a:gd name="T18" fmla="*/ 160 w 1128"/>
                <a:gd name="T19" fmla="*/ 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8" h="230">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13" name="任意多边形 13"/>
            <p:cNvSpPr/>
            <p:nvPr/>
          </p:nvSpPr>
          <p:spPr bwMode="auto">
            <a:xfrm>
              <a:off x="3573016" y="533472"/>
              <a:ext cx="291830" cy="476655"/>
            </a:xfrm>
            <a:custGeom>
              <a:avLst/>
              <a:gdLst>
                <a:gd name="T0" fmla="*/ 0 w 291830"/>
                <a:gd name="T1" fmla="*/ 0 h 476655"/>
                <a:gd name="T2" fmla="*/ 9728 w 291830"/>
                <a:gd name="T3" fmla="*/ 345332 h 476655"/>
                <a:gd name="T4" fmla="*/ 291830 w 291830"/>
                <a:gd name="T5" fmla="*/ 476655 h 476655"/>
                <a:gd name="T6" fmla="*/ 282102 w 291830"/>
                <a:gd name="T7" fmla="*/ 136187 h 476655"/>
                <a:gd name="T8" fmla="*/ 0 w 291830"/>
                <a:gd name="T9" fmla="*/ 0 h 476655"/>
              </a:gdLst>
              <a:ahLst/>
              <a:cxnLst>
                <a:cxn ang="0">
                  <a:pos x="T0" y="T1"/>
                </a:cxn>
                <a:cxn ang="0">
                  <a:pos x="T2" y="T3"/>
                </a:cxn>
                <a:cxn ang="0">
                  <a:pos x="T4" y="T5"/>
                </a:cxn>
                <a:cxn ang="0">
                  <a:pos x="T6" y="T7"/>
                </a:cxn>
                <a:cxn ang="0">
                  <a:pos x="T8" y="T9"/>
                </a:cxn>
              </a:cxnLst>
              <a:rect l="0" t="0" r="r" b="b"/>
              <a:pathLst>
                <a:path w="291830" h="476655">
                  <a:moveTo>
                    <a:pt x="0" y="0"/>
                  </a:moveTo>
                  <a:lnTo>
                    <a:pt x="9728" y="345332"/>
                  </a:lnTo>
                  <a:lnTo>
                    <a:pt x="291830" y="476655"/>
                  </a:lnTo>
                  <a:lnTo>
                    <a:pt x="282102" y="136187"/>
                  </a:lnTo>
                  <a:lnTo>
                    <a:pt x="0" y="0"/>
                  </a:ln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grpSp>
      <p:sp>
        <p:nvSpPr>
          <p:cNvPr id="14" name="任意多边形 14"/>
          <p:cNvSpPr/>
          <p:nvPr/>
        </p:nvSpPr>
        <p:spPr bwMode="auto">
          <a:xfrm>
            <a:off x="3935587" y="1446186"/>
            <a:ext cx="374650" cy="2074862"/>
          </a:xfrm>
          <a:custGeom>
            <a:avLst/>
            <a:gdLst>
              <a:gd name="T0" fmla="*/ 374574 w 374574"/>
              <a:gd name="T1" fmla="*/ 2291509 h 2291509"/>
              <a:gd name="T2" fmla="*/ 374574 w 374574"/>
              <a:gd name="T3" fmla="*/ 0 h 2291509"/>
              <a:gd name="T4" fmla="*/ 0 w 374574"/>
              <a:gd name="T5" fmla="*/ 0 h 2291509"/>
            </a:gdLst>
            <a:ahLst/>
            <a:cxnLst>
              <a:cxn ang="0">
                <a:pos x="T0" y="T1"/>
              </a:cxn>
              <a:cxn ang="0">
                <a:pos x="T2" y="T3"/>
              </a:cxn>
              <a:cxn ang="0">
                <a:pos x="T4" y="T5"/>
              </a:cxn>
            </a:cxnLst>
            <a:rect l="0" t="0" r="r" b="b"/>
            <a:pathLst>
              <a:path w="374574" h="2291509">
                <a:moveTo>
                  <a:pt x="374574" y="2291509"/>
                </a:moveTo>
                <a:lnTo>
                  <a:pt x="374574" y="0"/>
                </a:lnTo>
                <a:lnTo>
                  <a:pt x="0" y="0"/>
                </a:lnTo>
              </a:path>
            </a:pathLst>
          </a:custGeom>
          <a:noFill/>
          <a:ln w="6350" cap="flat" cmpd="sng">
            <a:solidFill>
              <a:srgbClr val="FF0000"/>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5" name="任意多边形 15"/>
          <p:cNvSpPr/>
          <p:nvPr/>
        </p:nvSpPr>
        <p:spPr bwMode="auto">
          <a:xfrm flipH="1">
            <a:off x="4646787" y="1446186"/>
            <a:ext cx="428625" cy="2265362"/>
          </a:xfrm>
          <a:custGeom>
            <a:avLst/>
            <a:gdLst>
              <a:gd name="T0" fmla="*/ 374574 w 374574"/>
              <a:gd name="T1" fmla="*/ 2291509 h 2291509"/>
              <a:gd name="T2" fmla="*/ 374574 w 374574"/>
              <a:gd name="T3" fmla="*/ 0 h 2291509"/>
              <a:gd name="T4" fmla="*/ 0 w 374574"/>
              <a:gd name="T5" fmla="*/ 0 h 2291509"/>
            </a:gdLst>
            <a:ahLst/>
            <a:cxnLst>
              <a:cxn ang="0">
                <a:pos x="T0" y="T1"/>
              </a:cxn>
              <a:cxn ang="0">
                <a:pos x="T2" y="T3"/>
              </a:cxn>
              <a:cxn ang="0">
                <a:pos x="T4" y="T5"/>
              </a:cxn>
            </a:cxnLst>
            <a:rect l="0" t="0" r="r" b="b"/>
            <a:pathLst>
              <a:path w="374574" h="2291509">
                <a:moveTo>
                  <a:pt x="374574" y="2291509"/>
                </a:moveTo>
                <a:lnTo>
                  <a:pt x="374574" y="0"/>
                </a:lnTo>
                <a:lnTo>
                  <a:pt x="0" y="0"/>
                </a:lnTo>
              </a:path>
            </a:pathLst>
          </a:custGeom>
          <a:noFill/>
          <a:ln w="6350" cap="flat" cmpd="sng">
            <a:solidFill>
              <a:srgbClr val="FF0000"/>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nvGrpSpPr>
          <p:cNvPr id="16" name="Group 17"/>
          <p:cNvGrpSpPr/>
          <p:nvPr/>
        </p:nvGrpSpPr>
        <p:grpSpPr bwMode="auto">
          <a:xfrm flipH="1">
            <a:off x="1403524" y="1503336"/>
            <a:ext cx="2184400" cy="463550"/>
            <a:chOff x="0" y="0"/>
            <a:chExt cx="2183514" cy="463550"/>
          </a:xfrm>
        </p:grpSpPr>
        <p:sp>
          <p:nvSpPr>
            <p:cNvPr id="17" name="TextBox 11"/>
            <p:cNvSpPr txBox="1">
              <a:spLocks noChangeArrowheads="1"/>
            </p:cNvSpPr>
            <p:nvPr/>
          </p:nvSpPr>
          <p:spPr bwMode="auto">
            <a:xfrm>
              <a:off x="1037804"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dirty="0">
                  <a:solidFill>
                    <a:srgbClr val="262626"/>
                  </a:solidFill>
                  <a:latin typeface="微软雅黑" panose="020B0503020204020204" pitchFamily="34" charset="-122"/>
                  <a:ea typeface="微软雅黑" panose="020B0503020204020204" pitchFamily="34" charset="-122"/>
                </a:rPr>
                <a:t>点击添加文本    </a:t>
              </a:r>
              <a:endParaRPr lang="en-US" sz="1200" dirty="0">
                <a:solidFill>
                  <a:srgbClr val="262626"/>
                </a:solidFill>
                <a:latin typeface="微软雅黑" panose="020B0503020204020204" pitchFamily="34" charset="-122"/>
                <a:ea typeface="微软雅黑" panose="020B0503020204020204" pitchFamily="34" charset="-122"/>
              </a:endParaRPr>
            </a:p>
            <a:p>
              <a:r>
                <a:rPr lang="zh-CN" altLang="en-US" sz="1200" dirty="0">
                  <a:solidFill>
                    <a:srgbClr val="262626"/>
                  </a:solidFill>
                  <a:latin typeface="微软雅黑" panose="020B0503020204020204" pitchFamily="34" charset="-122"/>
                  <a:ea typeface="微软雅黑" panose="020B0503020204020204" pitchFamily="34" charset="-122"/>
                </a:rPr>
                <a:t>点击添加文本</a:t>
              </a:r>
              <a:endParaRPr lang="en-US" sz="1200" dirty="0">
                <a:solidFill>
                  <a:srgbClr val="262626"/>
                </a:solidFill>
                <a:latin typeface="微软雅黑" panose="020B0503020204020204" pitchFamily="34" charset="-122"/>
                <a:ea typeface="微软雅黑" panose="020B0503020204020204" pitchFamily="34" charset="-122"/>
              </a:endParaRPr>
            </a:p>
          </p:txBody>
        </p:sp>
        <p:sp>
          <p:nvSpPr>
            <p:cNvPr id="18" name="TextBox 11"/>
            <p:cNvSpPr txBox="1">
              <a:spLocks noChangeArrowheads="1"/>
            </p:cNvSpPr>
            <p:nvPr/>
          </p:nvSpPr>
          <p:spPr bwMode="auto">
            <a:xfrm>
              <a:off x="0"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dirty="0">
                  <a:solidFill>
                    <a:srgbClr val="262626"/>
                  </a:solidFill>
                  <a:latin typeface="微软雅黑" panose="020B0503020204020204" pitchFamily="34" charset="-122"/>
                  <a:ea typeface="微软雅黑" panose="020B0503020204020204" pitchFamily="34" charset="-122"/>
                </a:rPr>
                <a:t>点击添加文本    </a:t>
              </a:r>
              <a:endParaRPr lang="en-US" sz="1200" dirty="0">
                <a:solidFill>
                  <a:srgbClr val="262626"/>
                </a:solidFill>
                <a:latin typeface="微软雅黑" panose="020B0503020204020204" pitchFamily="34" charset="-122"/>
                <a:ea typeface="微软雅黑" panose="020B0503020204020204" pitchFamily="34" charset="-122"/>
              </a:endParaRPr>
            </a:p>
            <a:p>
              <a:r>
                <a:rPr lang="zh-CN" altLang="en-US" sz="1200" dirty="0">
                  <a:solidFill>
                    <a:srgbClr val="262626"/>
                  </a:solidFill>
                  <a:latin typeface="微软雅黑" panose="020B0503020204020204" pitchFamily="34" charset="-122"/>
                  <a:ea typeface="微软雅黑" panose="020B0503020204020204" pitchFamily="34" charset="-122"/>
                </a:rPr>
                <a:t>点击添加文本</a:t>
              </a:r>
              <a:endParaRPr lang="en-US" sz="1200" dirty="0">
                <a:solidFill>
                  <a:srgbClr val="262626"/>
                </a:solidFill>
                <a:latin typeface="微软雅黑" panose="020B0503020204020204" pitchFamily="34" charset="-122"/>
                <a:ea typeface="微软雅黑" panose="020B0503020204020204" pitchFamily="34" charset="-122"/>
              </a:endParaRPr>
            </a:p>
          </p:txBody>
        </p:sp>
      </p:grpSp>
      <p:sp>
        <p:nvSpPr>
          <p:cNvPr id="19" name="矩形 19"/>
          <p:cNvSpPr>
            <a:spLocks noChangeArrowheads="1"/>
          </p:cNvSpPr>
          <p:nvPr/>
        </p:nvSpPr>
        <p:spPr bwMode="auto">
          <a:xfrm>
            <a:off x="1449562" y="1441423"/>
            <a:ext cx="2138362" cy="46038"/>
          </a:xfrm>
          <a:prstGeom prst="rect">
            <a:avLst/>
          </a:prstGeom>
          <a:solidFill>
            <a:srgbClr val="FF0000"/>
          </a:solidFill>
          <a:ln>
            <a:solidFill>
              <a:srgbClr val="FF6699"/>
            </a:solidFill>
          </a:ln>
        </p:spPr>
        <p:txBody>
          <a:bodyPr anchor="ctr"/>
          <a:lstStyle/>
          <a:p>
            <a:pPr algn="ctr"/>
            <a:endParaRPr lang="zh-CN" altLang="en-US">
              <a:solidFill>
                <a:srgbClr val="FFFFFF"/>
              </a:solidFill>
            </a:endParaRPr>
          </a:p>
        </p:txBody>
      </p:sp>
      <p:sp>
        <p:nvSpPr>
          <p:cNvPr id="20" name="TextBox 11"/>
          <p:cNvSpPr txBox="1">
            <a:spLocks noChangeArrowheads="1"/>
          </p:cNvSpPr>
          <p:nvPr/>
        </p:nvSpPr>
        <p:spPr bwMode="auto">
          <a:xfrm flipH="1">
            <a:off x="1449562" y="1087411"/>
            <a:ext cx="1457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dirty="0">
                <a:solidFill>
                  <a:srgbClr val="000000"/>
                </a:solidFill>
                <a:latin typeface="微软雅黑" panose="020B0503020204020204" pitchFamily="34" charset="-122"/>
                <a:ea typeface="微软雅黑" panose="020B0503020204020204" pitchFamily="34" charset="-122"/>
              </a:rPr>
              <a:t>点击添加文本    </a:t>
            </a:r>
            <a:endParaRPr lang="en-US" sz="1600" b="1" dirty="0">
              <a:solidFill>
                <a:srgbClr val="000000"/>
              </a:solidFill>
              <a:latin typeface="微软雅黑" panose="020B0503020204020204" pitchFamily="34" charset="-122"/>
              <a:ea typeface="微软雅黑" panose="020B0503020204020204" pitchFamily="34" charset="-122"/>
            </a:endParaRPr>
          </a:p>
        </p:txBody>
      </p:sp>
      <p:grpSp>
        <p:nvGrpSpPr>
          <p:cNvPr id="21" name="Group 22"/>
          <p:cNvGrpSpPr/>
          <p:nvPr/>
        </p:nvGrpSpPr>
        <p:grpSpPr bwMode="auto">
          <a:xfrm flipH="1">
            <a:off x="5436096" y="1503336"/>
            <a:ext cx="2184400" cy="463550"/>
            <a:chOff x="0" y="0"/>
            <a:chExt cx="2183514" cy="463550"/>
          </a:xfrm>
        </p:grpSpPr>
        <p:sp>
          <p:nvSpPr>
            <p:cNvPr id="22" name="TextBox 11"/>
            <p:cNvSpPr txBox="1">
              <a:spLocks noChangeArrowheads="1"/>
            </p:cNvSpPr>
            <p:nvPr/>
          </p:nvSpPr>
          <p:spPr bwMode="auto">
            <a:xfrm>
              <a:off x="1037804"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a:solidFill>
                    <a:srgbClr val="262626"/>
                  </a:solidFill>
                  <a:latin typeface="微软雅黑" panose="020B0503020204020204" pitchFamily="34" charset="-122"/>
                  <a:ea typeface="微软雅黑" panose="020B0503020204020204" pitchFamily="34" charset="-122"/>
                </a:rPr>
                <a:t>点击添加文本    </a:t>
              </a:r>
              <a:endParaRPr lang="en-US" sz="1200">
                <a:solidFill>
                  <a:srgbClr val="262626"/>
                </a:solidFill>
                <a:latin typeface="微软雅黑" panose="020B0503020204020204" pitchFamily="34" charset="-122"/>
                <a:ea typeface="微软雅黑" panose="020B0503020204020204" pitchFamily="34" charset="-122"/>
              </a:endParaRPr>
            </a:p>
            <a:p>
              <a:r>
                <a:rPr lang="zh-CN" altLang="en-US" sz="1200">
                  <a:solidFill>
                    <a:srgbClr val="262626"/>
                  </a:solidFill>
                  <a:latin typeface="微软雅黑" panose="020B0503020204020204" pitchFamily="34" charset="-122"/>
                  <a:ea typeface="微软雅黑" panose="020B0503020204020204" pitchFamily="34" charset="-122"/>
                </a:rPr>
                <a:t>点击添加文本</a:t>
              </a:r>
              <a:endParaRPr lang="en-US" sz="1200">
                <a:solidFill>
                  <a:srgbClr val="262626"/>
                </a:solidFill>
                <a:latin typeface="微软雅黑" panose="020B0503020204020204" pitchFamily="34" charset="-122"/>
                <a:ea typeface="微软雅黑" panose="020B0503020204020204" pitchFamily="34" charset="-122"/>
              </a:endParaRPr>
            </a:p>
          </p:txBody>
        </p:sp>
        <p:sp>
          <p:nvSpPr>
            <p:cNvPr id="23" name="TextBox 11"/>
            <p:cNvSpPr txBox="1">
              <a:spLocks noChangeArrowheads="1"/>
            </p:cNvSpPr>
            <p:nvPr/>
          </p:nvSpPr>
          <p:spPr bwMode="auto">
            <a:xfrm>
              <a:off x="0"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dirty="0">
                  <a:solidFill>
                    <a:srgbClr val="262626"/>
                  </a:solidFill>
                  <a:latin typeface="微软雅黑" panose="020B0503020204020204" pitchFamily="34" charset="-122"/>
                  <a:ea typeface="微软雅黑" panose="020B0503020204020204" pitchFamily="34" charset="-122"/>
                </a:rPr>
                <a:t>点击添加文本    </a:t>
              </a:r>
              <a:endParaRPr lang="en-US" sz="1200" dirty="0">
                <a:solidFill>
                  <a:srgbClr val="262626"/>
                </a:solidFill>
                <a:latin typeface="微软雅黑" panose="020B0503020204020204" pitchFamily="34" charset="-122"/>
                <a:ea typeface="微软雅黑" panose="020B0503020204020204" pitchFamily="34" charset="-122"/>
              </a:endParaRPr>
            </a:p>
            <a:p>
              <a:r>
                <a:rPr lang="zh-CN" altLang="en-US" sz="1200" dirty="0">
                  <a:solidFill>
                    <a:srgbClr val="262626"/>
                  </a:solidFill>
                  <a:latin typeface="微软雅黑" panose="020B0503020204020204" pitchFamily="34" charset="-122"/>
                  <a:ea typeface="微软雅黑" panose="020B0503020204020204" pitchFamily="34" charset="-122"/>
                </a:rPr>
                <a:t>点击添加文本</a:t>
              </a:r>
              <a:endParaRPr lang="en-US" sz="1200" dirty="0">
                <a:solidFill>
                  <a:srgbClr val="262626"/>
                </a:solidFill>
                <a:latin typeface="微软雅黑" panose="020B0503020204020204" pitchFamily="34" charset="-122"/>
                <a:ea typeface="微软雅黑" panose="020B0503020204020204" pitchFamily="34" charset="-122"/>
              </a:endParaRPr>
            </a:p>
          </p:txBody>
        </p:sp>
      </p:grpSp>
      <p:sp>
        <p:nvSpPr>
          <p:cNvPr id="24" name="矩形 24"/>
          <p:cNvSpPr>
            <a:spLocks noChangeArrowheads="1"/>
          </p:cNvSpPr>
          <p:nvPr/>
        </p:nvSpPr>
        <p:spPr bwMode="auto">
          <a:xfrm>
            <a:off x="5482133" y="1441423"/>
            <a:ext cx="2138363" cy="46038"/>
          </a:xfrm>
          <a:prstGeom prst="rect">
            <a:avLst/>
          </a:prstGeom>
          <a:solidFill>
            <a:srgbClr val="FF0000"/>
          </a:solidFill>
          <a:ln>
            <a:noFill/>
          </a:ln>
        </p:spPr>
        <p:txBody>
          <a:bodyPr anchor="ctr"/>
          <a:lstStyle/>
          <a:p>
            <a:pPr algn="ctr"/>
            <a:endParaRPr lang="zh-CN" altLang="en-US">
              <a:solidFill>
                <a:srgbClr val="FFFFFF"/>
              </a:solidFill>
            </a:endParaRPr>
          </a:p>
        </p:txBody>
      </p:sp>
      <p:sp>
        <p:nvSpPr>
          <p:cNvPr id="25" name="TextBox 11"/>
          <p:cNvSpPr txBox="1">
            <a:spLocks noChangeArrowheads="1"/>
          </p:cNvSpPr>
          <p:nvPr/>
        </p:nvSpPr>
        <p:spPr bwMode="auto">
          <a:xfrm flipH="1">
            <a:off x="5482133" y="1087411"/>
            <a:ext cx="1457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dirty="0">
                <a:solidFill>
                  <a:srgbClr val="000000"/>
                </a:solidFill>
                <a:latin typeface="微软雅黑" panose="020B0503020204020204" pitchFamily="34" charset="-122"/>
                <a:ea typeface="微软雅黑" panose="020B0503020204020204" pitchFamily="34" charset="-122"/>
              </a:rPr>
              <a:t>点击添加文本    </a:t>
            </a:r>
            <a:endParaRPr lang="en-US" sz="1600" b="1" dirty="0">
              <a:solidFill>
                <a:srgbClr val="000000"/>
              </a:solidFill>
              <a:latin typeface="微软雅黑" panose="020B0503020204020204" pitchFamily="34" charset="-122"/>
              <a:ea typeface="微软雅黑" panose="020B0503020204020204" pitchFamily="34" charset="-122"/>
            </a:endParaRPr>
          </a:p>
        </p:txBody>
      </p:sp>
      <p:sp>
        <p:nvSpPr>
          <p:cNvPr id="26" name="TextBox 11"/>
          <p:cNvSpPr txBox="1">
            <a:spLocks noChangeArrowheads="1"/>
          </p:cNvSpPr>
          <p:nvPr/>
        </p:nvSpPr>
        <p:spPr bwMode="auto">
          <a:xfrm rot="20749143" flipH="1">
            <a:off x="1751187" y="3267048"/>
            <a:ext cx="14557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dirty="0">
                <a:solidFill>
                  <a:srgbClr val="FFFFFF"/>
                </a:solidFill>
                <a:latin typeface="微软雅黑" panose="020B0503020204020204" pitchFamily="34" charset="-122"/>
                <a:ea typeface="微软雅黑" panose="020B0503020204020204" pitchFamily="34" charset="-122"/>
              </a:rPr>
              <a:t>添加标题    </a:t>
            </a:r>
            <a:endParaRPr lang="en-US" sz="1600" b="1" dirty="0">
              <a:solidFill>
                <a:srgbClr val="FFFFFF"/>
              </a:solidFill>
              <a:latin typeface="微软雅黑" panose="020B0503020204020204" pitchFamily="34" charset="-122"/>
              <a:ea typeface="微软雅黑" panose="020B0503020204020204" pitchFamily="34" charset="-122"/>
            </a:endParaRPr>
          </a:p>
        </p:txBody>
      </p:sp>
      <p:sp>
        <p:nvSpPr>
          <p:cNvPr id="27" name="TextBox 11"/>
          <p:cNvSpPr txBox="1">
            <a:spLocks noChangeArrowheads="1"/>
          </p:cNvSpPr>
          <p:nvPr/>
        </p:nvSpPr>
        <p:spPr bwMode="auto">
          <a:xfrm rot="20857943" flipH="1">
            <a:off x="6159674" y="3605186"/>
            <a:ext cx="1457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a:solidFill>
                  <a:srgbClr val="FFFFFF"/>
                </a:solidFill>
                <a:latin typeface="微软雅黑" panose="020B0503020204020204" pitchFamily="34" charset="-122"/>
                <a:ea typeface="微软雅黑" panose="020B0503020204020204" pitchFamily="34" charset="-122"/>
              </a:rPr>
              <a:t>添加标题    </a:t>
            </a:r>
            <a:endParaRPr lang="en-US" sz="1600" b="1">
              <a:solidFill>
                <a:srgbClr val="FFFFFF"/>
              </a:solidFill>
              <a:latin typeface="微软雅黑" panose="020B0503020204020204" pitchFamily="34" charset="-122"/>
              <a:ea typeface="微软雅黑" panose="020B0503020204020204" pitchFamily="34" charset="-122"/>
            </a:endParaRPr>
          </a:p>
        </p:txBody>
      </p:sp>
      <p:pic>
        <p:nvPicPr>
          <p:cNvPr id="28"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6494" b="9641"/>
          <a:stretch>
            <a:fillRect/>
          </a:stretch>
        </p:blipFill>
        <p:spPr bwMode="auto">
          <a:xfrm>
            <a:off x="1661336" y="2158542"/>
            <a:ext cx="1330821" cy="84065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9"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33592" y="2156660"/>
            <a:ext cx="1481457" cy="98584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advClick="0" advTm="10148">
        <p14:prism isInverted="1"/>
      </p:transition>
    </mc:Choice>
    <mc:Fallback>
      <p:transition spd="slow" advClick="0" advTm="101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750" fill="hold"/>
                                        <p:tgtEl>
                                          <p:spTgt spid="3"/>
                                        </p:tgtEl>
                                        <p:attrNameLst>
                                          <p:attrName>ppt_w</p:attrName>
                                        </p:attrNameLst>
                                      </p:cBhvr>
                                      <p:tavLst>
                                        <p:tav tm="0">
                                          <p:val>
                                            <p:fltVal val="0"/>
                                          </p:val>
                                        </p:tav>
                                        <p:tav tm="100000">
                                          <p:val>
                                            <p:strVal val="#ppt_w"/>
                                          </p:val>
                                        </p:tav>
                                      </p:tavLst>
                                    </p:anim>
                                    <p:anim calcmode="lin" valueType="num">
                                      <p:cBhvr>
                                        <p:cTn id="18" dur="750" fill="hold"/>
                                        <p:tgtEl>
                                          <p:spTgt spid="3"/>
                                        </p:tgtEl>
                                        <p:attrNameLst>
                                          <p:attrName>ppt_h</p:attrName>
                                        </p:attrNameLst>
                                      </p:cBhvr>
                                      <p:tavLst>
                                        <p:tav tm="0">
                                          <p:val>
                                            <p:fltVal val="0"/>
                                          </p:val>
                                        </p:tav>
                                        <p:tav tm="100000">
                                          <p:val>
                                            <p:strVal val="#ppt_h"/>
                                          </p:val>
                                        </p:tav>
                                      </p:tavLst>
                                    </p:anim>
                                    <p:animEffect transition="in" filter="fade">
                                      <p:cBhvr>
                                        <p:cTn id="19" dur="750"/>
                                        <p:tgtEl>
                                          <p:spTgt spid="3"/>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5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par>
                          <p:cTn id="35" fill="hold">
                            <p:stCondLst>
                              <p:cond delay="2500"/>
                            </p:stCondLst>
                            <p:childTnLst>
                              <p:par>
                                <p:cTn id="36" presetID="26" presetClass="emph" presetSubtype="0" repeatCount="2000" fill="hold" grpId="1" nodeType="afterEffect">
                                  <p:stCondLst>
                                    <p:cond delay="0"/>
                                  </p:stCondLst>
                                  <p:childTnLst>
                                    <p:animEffect transition="out" filter="fade">
                                      <p:cBhvr>
                                        <p:cTn id="37" dur="250" tmFilter="0, 0; .2, .5; .8, .5; 1, 0"/>
                                        <p:tgtEl>
                                          <p:spTgt spid="14"/>
                                        </p:tgtEl>
                                      </p:cBhvr>
                                    </p:animEffect>
                                    <p:animScale>
                                      <p:cBhvr>
                                        <p:cTn id="38" dur="125" autoRev="1" fill="hold"/>
                                        <p:tgtEl>
                                          <p:spTgt spid="14"/>
                                        </p:tgtEl>
                                      </p:cBhvr>
                                      <p:by x="105000" y="105000"/>
                                    </p:animScale>
                                  </p:childTnLst>
                                </p:cTn>
                              </p:par>
                            </p:childTnLst>
                          </p:cTn>
                        </p:par>
                        <p:par>
                          <p:cTn id="39" fill="hold">
                            <p:stCondLst>
                              <p:cond delay="3000"/>
                            </p:stCondLst>
                            <p:childTnLst>
                              <p:par>
                                <p:cTn id="40" presetID="22" presetClass="entr" presetSubtype="2"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right)">
                                      <p:cBhvr>
                                        <p:cTn id="42" dur="500"/>
                                        <p:tgtEl>
                                          <p:spTgt spid="19"/>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4000"/>
                            </p:stCondLst>
                            <p:childTnLst>
                              <p:par>
                                <p:cTn id="48" presetID="42" presetClass="entr" presetSubtype="0"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10"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00"/>
                                        <p:tgtEl>
                                          <p:spTgt spid="15"/>
                                        </p:tgtEl>
                                      </p:cBhvr>
                                    </p:animEffect>
                                  </p:childTnLst>
                                </p:cTn>
                              </p:par>
                            </p:childTnLst>
                          </p:cTn>
                        </p:par>
                        <p:par>
                          <p:cTn id="61" fill="hold">
                            <p:stCondLst>
                              <p:cond delay="6000"/>
                            </p:stCondLst>
                            <p:childTnLst>
                              <p:par>
                                <p:cTn id="62" presetID="26" presetClass="emph" presetSubtype="0" repeatCount="2000" fill="hold" grpId="1" nodeType="afterEffect">
                                  <p:stCondLst>
                                    <p:cond delay="0"/>
                                  </p:stCondLst>
                                  <p:childTnLst>
                                    <p:animEffect transition="out" filter="fade">
                                      <p:cBhvr>
                                        <p:cTn id="63" dur="250" tmFilter="0, 0; .2, .5; .8, .5; 1, 0"/>
                                        <p:tgtEl>
                                          <p:spTgt spid="15"/>
                                        </p:tgtEl>
                                      </p:cBhvr>
                                    </p:animEffect>
                                    <p:animScale>
                                      <p:cBhvr>
                                        <p:cTn id="64" dur="125" autoRev="1" fill="hold"/>
                                        <p:tgtEl>
                                          <p:spTgt spid="15"/>
                                        </p:tgtEl>
                                      </p:cBhvr>
                                      <p:by x="105000" y="105000"/>
                                    </p:animScale>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childTnLst>
                          </p:cTn>
                        </p:par>
                        <p:par>
                          <p:cTn id="69" fill="hold">
                            <p:stCondLst>
                              <p:cond delay="7000"/>
                            </p:stCondLst>
                            <p:childTnLst>
                              <p:par>
                                <p:cTn id="70" presetID="22" presetClass="entr" presetSubtype="2"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right)">
                                      <p:cBhvr>
                                        <p:cTn id="72" dur="500"/>
                                        <p:tgtEl>
                                          <p:spTgt spid="25"/>
                                        </p:tgtEl>
                                      </p:cBhvr>
                                    </p:animEffect>
                                  </p:childTnLst>
                                </p:cTn>
                              </p:par>
                            </p:childTnLst>
                          </p:cTn>
                        </p:par>
                        <p:par>
                          <p:cTn id="73" fill="hold">
                            <p:stCondLst>
                              <p:cond delay="7500"/>
                            </p:stCondLst>
                            <p:childTnLst>
                              <p:par>
                                <p:cTn id="74" presetID="42" presetClass="entr" presetSubtype="0"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1000" fill="hold"/>
                                        <p:tgtEl>
                                          <p:spTgt spid="21"/>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10" presetClass="entr" presetSubtype="0"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4" grpId="1" animBg="1"/>
      <p:bldP spid="15" grpId="0" animBg="1"/>
      <p:bldP spid="15" grpId="1" animBg="1"/>
      <p:bldP spid="19" grpId="0" animBg="1"/>
      <p:bldP spid="20" grpId="0"/>
      <p:bldP spid="24" grpId="0" animBg="1"/>
      <p:bldP spid="25"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TextBox 2"/>
          <p:cNvSpPr txBox="1"/>
          <p:nvPr/>
        </p:nvSpPr>
        <p:spPr>
          <a:xfrm>
            <a:off x="4454575" y="3115791"/>
            <a:ext cx="2173288" cy="584200"/>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2582913" y="3869853"/>
            <a:ext cx="2378075" cy="646113"/>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点击此处输入文字</a:t>
            </a:r>
            <a:endParaRPr lang="en-US" altLang="zh-CN" dirty="0">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点击此处输入文字</a:t>
            </a:r>
            <a:endParaRPr lang="en-US" altLang="zh-CN" dirty="0">
              <a:latin typeface="微软雅黑" panose="020B0503020204020204" pitchFamily="34" charset="-122"/>
              <a:ea typeface="微软雅黑" panose="020B0503020204020204" pitchFamily="34" charset="-122"/>
            </a:endParaRPr>
          </a:p>
        </p:txBody>
      </p:sp>
      <p:sp>
        <p:nvSpPr>
          <p:cNvPr id="5" name="TextBox 4"/>
          <p:cNvSpPr txBox="1"/>
          <p:nvPr/>
        </p:nvSpPr>
        <p:spPr>
          <a:xfrm>
            <a:off x="6242100" y="2155353"/>
            <a:ext cx="1966913" cy="523875"/>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971600" y="1828328"/>
            <a:ext cx="1944688" cy="2681281"/>
            <a:chOff x="681032" y="1902140"/>
            <a:chExt cx="1944688" cy="2681281"/>
          </a:xfrm>
          <a:solidFill>
            <a:srgbClr val="FF6699"/>
          </a:solidFill>
        </p:grpSpPr>
        <p:sp>
          <p:nvSpPr>
            <p:cNvPr id="7"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p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8" name="椭圆​​ 6"/>
            <p:cNvSpPr/>
            <p:nvPr/>
          </p:nvSpPr>
          <p:spPr>
            <a:xfrm>
              <a:off x="897230" y="4432300"/>
              <a:ext cx="1512168" cy="151121"/>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9" name="矩形​​ 16"/>
            <p:cNvSpPr>
              <a:spLocks noChangeArrowheads="1"/>
            </p:cNvSpPr>
            <p:nvPr/>
          </p:nvSpPr>
          <p:spPr bwMode="auto">
            <a:xfrm>
              <a:off x="1087761" y="2412848"/>
              <a:ext cx="1107997" cy="830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2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endParaRPr kumimoji="0" lang="zh-CN" altLang="en-US" sz="2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10" name="组合 9"/>
          <p:cNvGrpSpPr/>
          <p:nvPr/>
        </p:nvGrpSpPr>
        <p:grpSpPr>
          <a:xfrm>
            <a:off x="3436988" y="1455266"/>
            <a:ext cx="1439862" cy="1946260"/>
            <a:chOff x="3146420" y="1529078"/>
            <a:chExt cx="1439862" cy="1946260"/>
          </a:xfrm>
          <a:solidFill>
            <a:srgbClr val="FF6699"/>
          </a:solidFill>
        </p:grpSpPr>
        <p:sp>
          <p:nvSpPr>
            <p:cNvPr id="11"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p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12" name="椭圆​​ 9"/>
            <p:cNvSpPr/>
            <p:nvPr/>
          </p:nvSpPr>
          <p:spPr>
            <a:xfrm>
              <a:off x="3273494" y="3380494"/>
              <a:ext cx="1116000" cy="94844"/>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endParaRPr>
            </a:p>
          </p:txBody>
        </p:sp>
        <p:sp>
          <p:nvSpPr>
            <p:cNvPr id="13" name="矩形​​ 17"/>
            <p:cNvSpPr>
              <a:spLocks noChangeArrowheads="1"/>
            </p:cNvSpPr>
            <p:nvPr/>
          </p:nvSpPr>
          <p:spPr bwMode="auto">
            <a:xfrm>
              <a:off x="3360312" y="1855757"/>
              <a:ext cx="954107" cy="621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endPar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14" name="组合 13"/>
          <p:cNvGrpSpPr/>
          <p:nvPr/>
        </p:nvGrpSpPr>
        <p:grpSpPr>
          <a:xfrm>
            <a:off x="5364213" y="1179041"/>
            <a:ext cx="1012825" cy="1357676"/>
            <a:chOff x="5073645" y="1252853"/>
            <a:chExt cx="1012825" cy="1357676"/>
          </a:xfrm>
          <a:solidFill>
            <a:srgbClr val="FF6699"/>
          </a:solidFill>
        </p:grpSpPr>
        <p:sp>
          <p:nvSpPr>
            <p:cNvPr id="15"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p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16" name="椭圆​​ 10"/>
            <p:cNvSpPr/>
            <p:nvPr/>
          </p:nvSpPr>
          <p:spPr>
            <a:xfrm>
              <a:off x="5217790" y="2515685"/>
              <a:ext cx="720000" cy="94844"/>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endParaRPr>
            </a:p>
          </p:txBody>
        </p:sp>
        <p:sp>
          <p:nvSpPr>
            <p:cNvPr id="17" name="矩形​​ 18"/>
            <p:cNvSpPr>
              <a:spLocks noChangeArrowheads="1"/>
            </p:cNvSpPr>
            <p:nvPr/>
          </p:nvSpPr>
          <p:spPr bwMode="auto">
            <a:xfrm>
              <a:off x="5179154" y="1463486"/>
              <a:ext cx="800219" cy="58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endPar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3541">
        <p14:prism isInverted="1"/>
      </p:transition>
    </mc:Choice>
    <mc:Fallback>
      <p:transition spd="slow" advClick="0" advTm="354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362">
                                          <p:stCondLst>
                                            <p:cond delay="0"/>
                                          </p:stCondLst>
                                        </p:cTn>
                                        <p:tgtEl>
                                          <p:spTgt spid="6"/>
                                        </p:tgtEl>
                                      </p:cBhvr>
                                    </p:animEffect>
                                    <p:anim calcmode="lin" valueType="num">
                                      <p:cBhvr>
                                        <p:cTn id="12"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5"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6"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7" dur="16">
                                          <p:stCondLst>
                                            <p:cond delay="406"/>
                                          </p:stCondLst>
                                        </p:cTn>
                                        <p:tgtEl>
                                          <p:spTgt spid="6"/>
                                        </p:tgtEl>
                                      </p:cBhvr>
                                      <p:to x="100000" y="60000"/>
                                    </p:animScale>
                                    <p:animScale>
                                      <p:cBhvr>
                                        <p:cTn id="18" dur="104" decel="50000">
                                          <p:stCondLst>
                                            <p:cond delay="423"/>
                                          </p:stCondLst>
                                        </p:cTn>
                                        <p:tgtEl>
                                          <p:spTgt spid="6"/>
                                        </p:tgtEl>
                                      </p:cBhvr>
                                      <p:to x="100000" y="100000"/>
                                    </p:animScale>
                                    <p:animScale>
                                      <p:cBhvr>
                                        <p:cTn id="19" dur="16">
                                          <p:stCondLst>
                                            <p:cond delay="820"/>
                                          </p:stCondLst>
                                        </p:cTn>
                                        <p:tgtEl>
                                          <p:spTgt spid="6"/>
                                        </p:tgtEl>
                                      </p:cBhvr>
                                      <p:to x="100000" y="80000"/>
                                    </p:animScale>
                                    <p:animScale>
                                      <p:cBhvr>
                                        <p:cTn id="20" dur="104" decel="50000">
                                          <p:stCondLst>
                                            <p:cond delay="836"/>
                                          </p:stCondLst>
                                        </p:cTn>
                                        <p:tgtEl>
                                          <p:spTgt spid="6"/>
                                        </p:tgtEl>
                                      </p:cBhvr>
                                      <p:to x="100000" y="100000"/>
                                    </p:animScale>
                                    <p:animScale>
                                      <p:cBhvr>
                                        <p:cTn id="21" dur="16">
                                          <p:stCondLst>
                                            <p:cond delay="1026"/>
                                          </p:stCondLst>
                                        </p:cTn>
                                        <p:tgtEl>
                                          <p:spTgt spid="6"/>
                                        </p:tgtEl>
                                      </p:cBhvr>
                                      <p:to x="100000" y="90000"/>
                                    </p:animScale>
                                    <p:animScale>
                                      <p:cBhvr>
                                        <p:cTn id="22" dur="104" decel="50000">
                                          <p:stCondLst>
                                            <p:cond delay="1042"/>
                                          </p:stCondLst>
                                        </p:cTn>
                                        <p:tgtEl>
                                          <p:spTgt spid="6"/>
                                        </p:tgtEl>
                                      </p:cBhvr>
                                      <p:to x="100000" y="100000"/>
                                    </p:animScale>
                                    <p:animScale>
                                      <p:cBhvr>
                                        <p:cTn id="23" dur="16">
                                          <p:stCondLst>
                                            <p:cond delay="1130"/>
                                          </p:stCondLst>
                                        </p:cTn>
                                        <p:tgtEl>
                                          <p:spTgt spid="6"/>
                                        </p:tgtEl>
                                      </p:cBhvr>
                                      <p:to x="100000" y="95000"/>
                                    </p:animScale>
                                    <p:animScale>
                                      <p:cBhvr>
                                        <p:cTn id="24" dur="104" decel="50000">
                                          <p:stCondLst>
                                            <p:cond delay="1146"/>
                                          </p:stCondLst>
                                        </p:cTn>
                                        <p:tgtEl>
                                          <p:spTgt spid="6"/>
                                        </p:tgtEl>
                                      </p:cBhvr>
                                      <p:to x="100000" y="100000"/>
                                    </p:animScale>
                                  </p:childTnLst>
                                </p:cTn>
                              </p:par>
                              <p:par>
                                <p:cTn id="25" presetID="26" presetClass="entr" presetSubtype="0" fill="hold" nodeType="withEffect">
                                  <p:stCondLst>
                                    <p:cond delay="25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362">
                                          <p:stCondLst>
                                            <p:cond delay="0"/>
                                          </p:stCondLst>
                                        </p:cTn>
                                        <p:tgtEl>
                                          <p:spTgt spid="10"/>
                                        </p:tgtEl>
                                      </p:cBhvr>
                                    </p:animEffect>
                                    <p:anim calcmode="lin" valueType="num">
                                      <p:cBhvr>
                                        <p:cTn id="28" dur="1139"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9" dur="415"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0" dur="415" tmFilter="0, 0; 0.125,0.2665; 0.25,0.4; 0.375,0.465; 0.5,0.5;  0.625,0.535; 0.75,0.6; 0.875,0.7335; 1,1">
                                          <p:stCondLst>
                                            <p:cond delay="415"/>
                                          </p:stCondLst>
                                        </p:cTn>
                                        <p:tgtEl>
                                          <p:spTgt spid="10"/>
                                        </p:tgtEl>
                                        <p:attrNameLst>
                                          <p:attrName>ppt_y</p:attrName>
                                        </p:attrNameLst>
                                      </p:cBhvr>
                                      <p:tavLst>
                                        <p:tav tm="0" fmla="#ppt_y-sin(pi*$)/9">
                                          <p:val>
                                            <p:fltVal val="0"/>
                                          </p:val>
                                        </p:tav>
                                        <p:tav tm="100000">
                                          <p:val>
                                            <p:fltVal val="1"/>
                                          </p:val>
                                        </p:tav>
                                      </p:tavLst>
                                    </p:anim>
                                    <p:anim calcmode="lin" valueType="num">
                                      <p:cBhvr>
                                        <p:cTn id="31" dur="207" tmFilter="0, 0; 0.125,0.2665; 0.25,0.4; 0.375,0.465; 0.5,0.5;  0.625,0.535; 0.75,0.6; 0.875,0.7335; 1,1">
                                          <p:stCondLst>
                                            <p:cond delay="828"/>
                                          </p:stCondLst>
                                        </p:cTn>
                                        <p:tgtEl>
                                          <p:spTgt spid="10"/>
                                        </p:tgtEl>
                                        <p:attrNameLst>
                                          <p:attrName>ppt_y</p:attrName>
                                        </p:attrNameLst>
                                      </p:cBhvr>
                                      <p:tavLst>
                                        <p:tav tm="0" fmla="#ppt_y-sin(pi*$)/27">
                                          <p:val>
                                            <p:fltVal val="0"/>
                                          </p:val>
                                        </p:tav>
                                        <p:tav tm="100000">
                                          <p:val>
                                            <p:fltVal val="1"/>
                                          </p:val>
                                        </p:tav>
                                      </p:tavLst>
                                    </p:anim>
                                    <p:anim calcmode="lin" valueType="num">
                                      <p:cBhvr>
                                        <p:cTn id="32" dur="103" tmFilter="0, 0; 0.125,0.2665; 0.25,0.4; 0.375,0.465; 0.5,0.5;  0.625,0.535; 0.75,0.6; 0.875,0.7335; 1,1">
                                          <p:stCondLst>
                                            <p:cond delay="1035"/>
                                          </p:stCondLst>
                                        </p:cTn>
                                        <p:tgtEl>
                                          <p:spTgt spid="10"/>
                                        </p:tgtEl>
                                        <p:attrNameLst>
                                          <p:attrName>ppt_y</p:attrName>
                                        </p:attrNameLst>
                                      </p:cBhvr>
                                      <p:tavLst>
                                        <p:tav tm="0" fmla="#ppt_y-sin(pi*$)/81">
                                          <p:val>
                                            <p:fltVal val="0"/>
                                          </p:val>
                                        </p:tav>
                                        <p:tav tm="100000">
                                          <p:val>
                                            <p:fltVal val="1"/>
                                          </p:val>
                                        </p:tav>
                                      </p:tavLst>
                                    </p:anim>
                                    <p:animScale>
                                      <p:cBhvr>
                                        <p:cTn id="33" dur="16">
                                          <p:stCondLst>
                                            <p:cond delay="406"/>
                                          </p:stCondLst>
                                        </p:cTn>
                                        <p:tgtEl>
                                          <p:spTgt spid="10"/>
                                        </p:tgtEl>
                                      </p:cBhvr>
                                      <p:to x="100000" y="60000"/>
                                    </p:animScale>
                                    <p:animScale>
                                      <p:cBhvr>
                                        <p:cTn id="34" dur="104" decel="50000">
                                          <p:stCondLst>
                                            <p:cond delay="423"/>
                                          </p:stCondLst>
                                        </p:cTn>
                                        <p:tgtEl>
                                          <p:spTgt spid="10"/>
                                        </p:tgtEl>
                                      </p:cBhvr>
                                      <p:to x="100000" y="100000"/>
                                    </p:animScale>
                                    <p:animScale>
                                      <p:cBhvr>
                                        <p:cTn id="35" dur="16">
                                          <p:stCondLst>
                                            <p:cond delay="820"/>
                                          </p:stCondLst>
                                        </p:cTn>
                                        <p:tgtEl>
                                          <p:spTgt spid="10"/>
                                        </p:tgtEl>
                                      </p:cBhvr>
                                      <p:to x="100000" y="80000"/>
                                    </p:animScale>
                                    <p:animScale>
                                      <p:cBhvr>
                                        <p:cTn id="36" dur="104" decel="50000">
                                          <p:stCondLst>
                                            <p:cond delay="836"/>
                                          </p:stCondLst>
                                        </p:cTn>
                                        <p:tgtEl>
                                          <p:spTgt spid="10"/>
                                        </p:tgtEl>
                                      </p:cBhvr>
                                      <p:to x="100000" y="100000"/>
                                    </p:animScale>
                                    <p:animScale>
                                      <p:cBhvr>
                                        <p:cTn id="37" dur="16">
                                          <p:stCondLst>
                                            <p:cond delay="1026"/>
                                          </p:stCondLst>
                                        </p:cTn>
                                        <p:tgtEl>
                                          <p:spTgt spid="10"/>
                                        </p:tgtEl>
                                      </p:cBhvr>
                                      <p:to x="100000" y="90000"/>
                                    </p:animScale>
                                    <p:animScale>
                                      <p:cBhvr>
                                        <p:cTn id="38" dur="104" decel="50000">
                                          <p:stCondLst>
                                            <p:cond delay="1042"/>
                                          </p:stCondLst>
                                        </p:cTn>
                                        <p:tgtEl>
                                          <p:spTgt spid="10"/>
                                        </p:tgtEl>
                                      </p:cBhvr>
                                      <p:to x="100000" y="100000"/>
                                    </p:animScale>
                                    <p:animScale>
                                      <p:cBhvr>
                                        <p:cTn id="39" dur="16">
                                          <p:stCondLst>
                                            <p:cond delay="1130"/>
                                          </p:stCondLst>
                                        </p:cTn>
                                        <p:tgtEl>
                                          <p:spTgt spid="10"/>
                                        </p:tgtEl>
                                      </p:cBhvr>
                                      <p:to x="100000" y="95000"/>
                                    </p:animScale>
                                    <p:animScale>
                                      <p:cBhvr>
                                        <p:cTn id="40" dur="104" decel="50000">
                                          <p:stCondLst>
                                            <p:cond delay="1146"/>
                                          </p:stCondLst>
                                        </p:cTn>
                                        <p:tgtEl>
                                          <p:spTgt spid="10"/>
                                        </p:tgtEl>
                                      </p:cBhvr>
                                      <p:to x="100000" y="100000"/>
                                    </p:animScale>
                                  </p:childTnLst>
                                </p:cTn>
                              </p:par>
                              <p:par>
                                <p:cTn id="41" presetID="26" presetClass="entr" presetSubtype="0" fill="hold" nodeType="withEffect">
                                  <p:stCondLst>
                                    <p:cond delay="50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362">
                                          <p:stCondLst>
                                            <p:cond delay="0"/>
                                          </p:stCondLst>
                                        </p:cTn>
                                        <p:tgtEl>
                                          <p:spTgt spid="14"/>
                                        </p:tgtEl>
                                      </p:cBhvr>
                                    </p:animEffect>
                                    <p:anim calcmode="lin" valueType="num">
                                      <p:cBhvr>
                                        <p:cTn id="44" dur="1139"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415"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415" tmFilter="0, 0; 0.125,0.2665; 0.25,0.4; 0.375,0.465; 0.5,0.5;  0.625,0.535; 0.75,0.6; 0.875,0.7335; 1,1">
                                          <p:stCondLst>
                                            <p:cond delay="415"/>
                                          </p:stCondLst>
                                        </p:cTn>
                                        <p:tgtEl>
                                          <p:spTgt spid="14"/>
                                        </p:tgtEl>
                                        <p:attrNameLst>
                                          <p:attrName>ppt_y</p:attrName>
                                        </p:attrNameLst>
                                      </p:cBhvr>
                                      <p:tavLst>
                                        <p:tav tm="0" fmla="#ppt_y-sin(pi*$)/9">
                                          <p:val>
                                            <p:fltVal val="0"/>
                                          </p:val>
                                        </p:tav>
                                        <p:tav tm="100000">
                                          <p:val>
                                            <p:fltVal val="1"/>
                                          </p:val>
                                        </p:tav>
                                      </p:tavLst>
                                    </p:anim>
                                    <p:anim calcmode="lin" valueType="num">
                                      <p:cBhvr>
                                        <p:cTn id="47" dur="207" tmFilter="0, 0; 0.125,0.2665; 0.25,0.4; 0.375,0.465; 0.5,0.5;  0.625,0.535; 0.75,0.6; 0.875,0.7335; 1,1">
                                          <p:stCondLst>
                                            <p:cond delay="828"/>
                                          </p:stCondLst>
                                        </p:cTn>
                                        <p:tgtEl>
                                          <p:spTgt spid="14"/>
                                        </p:tgtEl>
                                        <p:attrNameLst>
                                          <p:attrName>ppt_y</p:attrName>
                                        </p:attrNameLst>
                                      </p:cBhvr>
                                      <p:tavLst>
                                        <p:tav tm="0" fmla="#ppt_y-sin(pi*$)/27">
                                          <p:val>
                                            <p:fltVal val="0"/>
                                          </p:val>
                                        </p:tav>
                                        <p:tav tm="100000">
                                          <p:val>
                                            <p:fltVal val="1"/>
                                          </p:val>
                                        </p:tav>
                                      </p:tavLst>
                                    </p:anim>
                                    <p:anim calcmode="lin" valueType="num">
                                      <p:cBhvr>
                                        <p:cTn id="48" dur="103" tmFilter="0, 0; 0.125,0.2665; 0.25,0.4; 0.375,0.465; 0.5,0.5;  0.625,0.535; 0.75,0.6; 0.875,0.7335; 1,1">
                                          <p:stCondLst>
                                            <p:cond delay="1035"/>
                                          </p:stCondLst>
                                        </p:cTn>
                                        <p:tgtEl>
                                          <p:spTgt spid="14"/>
                                        </p:tgtEl>
                                        <p:attrNameLst>
                                          <p:attrName>ppt_y</p:attrName>
                                        </p:attrNameLst>
                                      </p:cBhvr>
                                      <p:tavLst>
                                        <p:tav tm="0" fmla="#ppt_y-sin(pi*$)/81">
                                          <p:val>
                                            <p:fltVal val="0"/>
                                          </p:val>
                                        </p:tav>
                                        <p:tav tm="100000">
                                          <p:val>
                                            <p:fltVal val="1"/>
                                          </p:val>
                                        </p:tav>
                                      </p:tavLst>
                                    </p:anim>
                                    <p:animScale>
                                      <p:cBhvr>
                                        <p:cTn id="49" dur="16">
                                          <p:stCondLst>
                                            <p:cond delay="406"/>
                                          </p:stCondLst>
                                        </p:cTn>
                                        <p:tgtEl>
                                          <p:spTgt spid="14"/>
                                        </p:tgtEl>
                                      </p:cBhvr>
                                      <p:to x="100000" y="60000"/>
                                    </p:animScale>
                                    <p:animScale>
                                      <p:cBhvr>
                                        <p:cTn id="50" dur="104" decel="50000">
                                          <p:stCondLst>
                                            <p:cond delay="423"/>
                                          </p:stCondLst>
                                        </p:cTn>
                                        <p:tgtEl>
                                          <p:spTgt spid="14"/>
                                        </p:tgtEl>
                                      </p:cBhvr>
                                      <p:to x="100000" y="100000"/>
                                    </p:animScale>
                                    <p:animScale>
                                      <p:cBhvr>
                                        <p:cTn id="51" dur="16">
                                          <p:stCondLst>
                                            <p:cond delay="820"/>
                                          </p:stCondLst>
                                        </p:cTn>
                                        <p:tgtEl>
                                          <p:spTgt spid="14"/>
                                        </p:tgtEl>
                                      </p:cBhvr>
                                      <p:to x="100000" y="80000"/>
                                    </p:animScale>
                                    <p:animScale>
                                      <p:cBhvr>
                                        <p:cTn id="52" dur="104" decel="50000">
                                          <p:stCondLst>
                                            <p:cond delay="836"/>
                                          </p:stCondLst>
                                        </p:cTn>
                                        <p:tgtEl>
                                          <p:spTgt spid="14"/>
                                        </p:tgtEl>
                                      </p:cBhvr>
                                      <p:to x="100000" y="100000"/>
                                    </p:animScale>
                                    <p:animScale>
                                      <p:cBhvr>
                                        <p:cTn id="53" dur="16">
                                          <p:stCondLst>
                                            <p:cond delay="1026"/>
                                          </p:stCondLst>
                                        </p:cTn>
                                        <p:tgtEl>
                                          <p:spTgt spid="14"/>
                                        </p:tgtEl>
                                      </p:cBhvr>
                                      <p:to x="100000" y="90000"/>
                                    </p:animScale>
                                    <p:animScale>
                                      <p:cBhvr>
                                        <p:cTn id="54" dur="104" decel="50000">
                                          <p:stCondLst>
                                            <p:cond delay="1042"/>
                                          </p:stCondLst>
                                        </p:cTn>
                                        <p:tgtEl>
                                          <p:spTgt spid="14"/>
                                        </p:tgtEl>
                                      </p:cBhvr>
                                      <p:to x="100000" y="100000"/>
                                    </p:animScale>
                                    <p:animScale>
                                      <p:cBhvr>
                                        <p:cTn id="55" dur="16">
                                          <p:stCondLst>
                                            <p:cond delay="1130"/>
                                          </p:stCondLst>
                                        </p:cTn>
                                        <p:tgtEl>
                                          <p:spTgt spid="14"/>
                                        </p:tgtEl>
                                      </p:cBhvr>
                                      <p:to x="100000" y="95000"/>
                                    </p:animScale>
                                    <p:animScale>
                                      <p:cBhvr>
                                        <p:cTn id="56" dur="104" decel="50000">
                                          <p:stCondLst>
                                            <p:cond delay="1146"/>
                                          </p:stCondLst>
                                        </p:cTn>
                                        <p:tgtEl>
                                          <p:spTgt spid="14"/>
                                        </p:tgtEl>
                                      </p:cBhvr>
                                      <p:to x="100000" y="100000"/>
                                    </p:animScale>
                                  </p:childTnLst>
                                </p:cTn>
                              </p:par>
                            </p:childTnLst>
                          </p:cTn>
                        </p:par>
                        <p:par>
                          <p:cTn id="57" fill="hold">
                            <p:stCondLst>
                              <p:cond delay="2000"/>
                            </p:stCondLst>
                            <p:childTnLst>
                              <p:par>
                                <p:cTn id="58" presetID="22" presetClass="entr" presetSubtype="2"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250"/>
                                        <p:tgtEl>
                                          <p:spTgt spid="5"/>
                                        </p:tgtEl>
                                      </p:cBhvr>
                                    </p:animEffect>
                                  </p:childTnLst>
                                </p:cTn>
                              </p:par>
                              <p:par>
                                <p:cTn id="61" presetID="22" presetClass="entr" presetSubtype="2" fill="hold" grpId="0" nodeType="withEffect">
                                  <p:stCondLst>
                                    <p:cond delay="250"/>
                                  </p:stCondLst>
                                  <p:childTnLst>
                                    <p:set>
                                      <p:cBhvr>
                                        <p:cTn id="62" dur="1" fill="hold">
                                          <p:stCondLst>
                                            <p:cond delay="0"/>
                                          </p:stCondLst>
                                        </p:cTn>
                                        <p:tgtEl>
                                          <p:spTgt spid="3"/>
                                        </p:tgtEl>
                                        <p:attrNameLst>
                                          <p:attrName>style.visibility</p:attrName>
                                        </p:attrNameLst>
                                      </p:cBhvr>
                                      <p:to>
                                        <p:strVal val="visible"/>
                                      </p:to>
                                    </p:set>
                                    <p:animEffect transition="in" filter="wipe(right)">
                                      <p:cBhvr>
                                        <p:cTn id="63" dur="250"/>
                                        <p:tgtEl>
                                          <p:spTgt spid="3"/>
                                        </p:tgtEl>
                                      </p:cBhvr>
                                    </p:animEffect>
                                  </p:childTnLst>
                                </p:cTn>
                              </p:par>
                              <p:par>
                                <p:cTn id="64" presetID="22" presetClass="entr" presetSubtype="2" fill="hold" grpId="0" nodeType="withEffect">
                                  <p:stCondLst>
                                    <p:cond delay="500"/>
                                  </p:stCondLst>
                                  <p:childTnLst>
                                    <p:set>
                                      <p:cBhvr>
                                        <p:cTn id="65" dur="1" fill="hold">
                                          <p:stCondLst>
                                            <p:cond delay="0"/>
                                          </p:stCondLst>
                                        </p:cTn>
                                        <p:tgtEl>
                                          <p:spTgt spid="4"/>
                                        </p:tgtEl>
                                        <p:attrNameLst>
                                          <p:attrName>style.visibility</p:attrName>
                                        </p:attrNameLst>
                                      </p:cBhvr>
                                      <p:to>
                                        <p:strVal val="visible"/>
                                      </p:to>
                                    </p:set>
                                    <p:animEffect transition="in" filter="wipe(right)">
                                      <p:cBhvr>
                                        <p:cTn id="66"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3429" y="1342248"/>
            <a:ext cx="3622455" cy="3457001"/>
          </a:xfrm>
          <a:prstGeom prst="rect">
            <a:avLst/>
          </a:prstGeom>
        </p:spPr>
      </p:pic>
      <p:sp>
        <p:nvSpPr>
          <p:cNvPr id="60" name="文本框 2"/>
          <p:cNvSpPr txBox="1">
            <a:spLocks noChangeArrowheads="1"/>
          </p:cNvSpPr>
          <p:nvPr/>
        </p:nvSpPr>
        <p:spPr bwMode="auto">
          <a:xfrm>
            <a:off x="467544" y="411510"/>
            <a:ext cx="1962375" cy="800195"/>
          </a:xfrm>
          <a:prstGeom prst="rect">
            <a:avLst/>
          </a:prstGeom>
          <a:noFill/>
          <a:ln w="9525">
            <a:noFill/>
            <a:miter lim="800000"/>
          </a:ln>
        </p:spPr>
        <p:txBody>
          <a:bodyPr wrap="square" lIns="121898" tIns="60948" rIns="121898" bIns="60948">
            <a:spAutoFit/>
          </a:bodyPr>
          <a:lstStyle/>
          <a:p>
            <a:pPr algn="ctr"/>
            <a:r>
              <a:rPr lang="zh-CN" altLang="en-US" sz="4400" b="1" dirty="0" smtClean="0">
                <a:solidFill>
                  <a:srgbClr val="FF6699"/>
                </a:solidFill>
                <a:latin typeface="微软雅黑" panose="020B0503020204020204" pitchFamily="34" charset="-122"/>
                <a:ea typeface="微软雅黑" panose="020B0503020204020204" pitchFamily="34" charset="-122"/>
              </a:rPr>
              <a:t>前 言</a:t>
            </a:r>
            <a:endParaRPr lang="zh-CN" altLang="en-US" sz="4400" b="1" dirty="0">
              <a:solidFill>
                <a:srgbClr val="FF6699"/>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3312190" y="1049983"/>
            <a:ext cx="5041576" cy="2169160"/>
          </a:xfrm>
          <a:prstGeom prst="rect">
            <a:avLst/>
          </a:prstGeom>
          <a:noFill/>
        </p:spPr>
        <p:txBody>
          <a:bodyPr wrap="square" lIns="68595" tIns="34297" rIns="68595" bIns="34297" rtlCol="0">
            <a:spAutoFit/>
          </a:bodyPr>
          <a:lstStyle/>
          <a:p>
            <a:pPr>
              <a:lnSpc>
                <a:spcPct val="150000"/>
              </a:lnSpc>
            </a:pPr>
            <a:r>
              <a:rPr lang="zh-CN" altLang="en-US" sz="1300" dirty="0" smtClean="0">
                <a:latin typeface="微软雅黑" panose="020B0503020204020204" pitchFamily="34" charset="-122"/>
                <a:ea typeface="微软雅黑" panose="020B0503020204020204" pitchFamily="34" charset="-122"/>
              </a:rPr>
              <a:t>    回顾</a:t>
            </a:r>
            <a:r>
              <a:rPr lang="en-US" altLang="zh-CN" sz="1300" dirty="0" smtClean="0">
                <a:latin typeface="微软雅黑" panose="020B0503020204020204" pitchFamily="34" charset="-122"/>
                <a:ea typeface="微软雅黑" panose="020B0503020204020204" pitchFamily="34" charset="-122"/>
              </a:rPr>
              <a:t>2016</a:t>
            </a:r>
            <a:r>
              <a:rPr lang="zh-CN" altLang="en-US" sz="1300" dirty="0" smtClean="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是及为不平凡的一年，是突飞猛进的一年，是我院不断深化改革、加快发展、增进效益的一年，也是医院树立全新经营管理理念，提升核心竞争力的关键一年，更是落实以病人为中心、提高医疗质量为主题的医院管理年，紧紧围绕“全面落实科学发展观的重要思想为指导，不断提高全面推进卫生改革与发展的能力”这一总体要求，突出重点，真抓实干，创造性地开展工作，圆满地完成了全年的各项工作任务。</a:t>
            </a:r>
            <a:endPar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9" name="图片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0009" y="3503463"/>
            <a:ext cx="601913" cy="1194362"/>
          </a:xfrm>
          <a:prstGeom prst="rect">
            <a:avLst/>
          </a:prstGeom>
        </p:spPr>
      </p:pic>
      <p:pic>
        <p:nvPicPr>
          <p:cNvPr id="70" name="图片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0493" y="3507854"/>
            <a:ext cx="781049" cy="1173914"/>
          </a:xfrm>
          <a:prstGeom prst="rect">
            <a:avLst/>
          </a:prstGeom>
        </p:spPr>
      </p:pic>
      <p:pic>
        <p:nvPicPr>
          <p:cNvPr id="71" name="图片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2202" y="3462014"/>
            <a:ext cx="909465" cy="12176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Click="0" advTm="10469">
        <p14:flip dir="r"/>
      </p:transition>
    </mc:Choice>
    <mc:Fallback>
      <p:transition spd="slow" advClick="0" advTm="1046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1000"/>
                                        <p:tgtEl>
                                          <p:spTgt spid="5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p:cTn id="11" dur="500" fill="hold"/>
                                        <p:tgtEl>
                                          <p:spTgt spid="60"/>
                                        </p:tgtEl>
                                        <p:attrNameLst>
                                          <p:attrName>ppt_w</p:attrName>
                                        </p:attrNameLst>
                                      </p:cBhvr>
                                      <p:tavLst>
                                        <p:tav tm="0">
                                          <p:val>
                                            <p:fltVal val="0"/>
                                          </p:val>
                                        </p:tav>
                                        <p:tav tm="100000">
                                          <p:val>
                                            <p:strVal val="#ppt_w"/>
                                          </p:val>
                                        </p:tav>
                                      </p:tavLst>
                                    </p:anim>
                                    <p:anim calcmode="lin" valueType="num">
                                      <p:cBhvr>
                                        <p:cTn id="12" dur="500" fill="hold"/>
                                        <p:tgtEl>
                                          <p:spTgt spid="60"/>
                                        </p:tgtEl>
                                        <p:attrNameLst>
                                          <p:attrName>ppt_h</p:attrName>
                                        </p:attrNameLst>
                                      </p:cBhvr>
                                      <p:tavLst>
                                        <p:tav tm="0">
                                          <p:val>
                                            <p:fltVal val="0"/>
                                          </p:val>
                                        </p:tav>
                                        <p:tav tm="100000">
                                          <p:val>
                                            <p:strVal val="#ppt_h"/>
                                          </p:val>
                                        </p:tav>
                                      </p:tavLst>
                                    </p:anim>
                                    <p:animEffect transition="in" filter="fade">
                                      <p:cBhvr>
                                        <p:cTn id="13" dur="500"/>
                                        <p:tgtEl>
                                          <p:spTgt spid="60"/>
                                        </p:tgtEl>
                                      </p:cBhvr>
                                    </p:animEffect>
                                  </p:childTnLst>
                                </p:cTn>
                              </p:par>
                            </p:childTnLst>
                          </p:cTn>
                        </p:par>
                        <p:par>
                          <p:cTn id="14" fill="hold">
                            <p:stCondLst>
                              <p:cond delay="1500"/>
                            </p:stCondLst>
                            <p:childTnLst>
                              <p:par>
                                <p:cTn id="15" presetID="45" presetClass="entr" presetSubtype="0"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2000"/>
                                        <p:tgtEl>
                                          <p:spTgt spid="69"/>
                                        </p:tgtEl>
                                      </p:cBhvr>
                                    </p:animEffect>
                                    <p:anim calcmode="lin" valueType="num">
                                      <p:cBhvr>
                                        <p:cTn id="18" dur="2000" fill="hold"/>
                                        <p:tgtEl>
                                          <p:spTgt spid="69"/>
                                        </p:tgtEl>
                                        <p:attrNameLst>
                                          <p:attrName>ppt_w</p:attrName>
                                        </p:attrNameLst>
                                      </p:cBhvr>
                                      <p:tavLst>
                                        <p:tav tm="0" fmla="#ppt_w*sin(2.5*pi*$)">
                                          <p:val>
                                            <p:fltVal val="0"/>
                                          </p:val>
                                        </p:tav>
                                        <p:tav tm="100000">
                                          <p:val>
                                            <p:fltVal val="1"/>
                                          </p:val>
                                        </p:tav>
                                      </p:tavLst>
                                    </p:anim>
                                    <p:anim calcmode="lin" valueType="num">
                                      <p:cBhvr>
                                        <p:cTn id="19" dur="2000" fill="hold"/>
                                        <p:tgtEl>
                                          <p:spTgt spid="69"/>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2000"/>
                                        <p:tgtEl>
                                          <p:spTgt spid="71"/>
                                        </p:tgtEl>
                                      </p:cBhvr>
                                    </p:animEffect>
                                    <p:anim calcmode="lin" valueType="num">
                                      <p:cBhvr>
                                        <p:cTn id="23" dur="2000" fill="hold"/>
                                        <p:tgtEl>
                                          <p:spTgt spid="71"/>
                                        </p:tgtEl>
                                        <p:attrNameLst>
                                          <p:attrName>ppt_w</p:attrName>
                                        </p:attrNameLst>
                                      </p:cBhvr>
                                      <p:tavLst>
                                        <p:tav tm="0" fmla="#ppt_w*sin(2.5*pi*$)">
                                          <p:val>
                                            <p:fltVal val="0"/>
                                          </p:val>
                                        </p:tav>
                                        <p:tav tm="100000">
                                          <p:val>
                                            <p:fltVal val="1"/>
                                          </p:val>
                                        </p:tav>
                                      </p:tavLst>
                                    </p:anim>
                                    <p:anim calcmode="lin" valueType="num">
                                      <p:cBhvr>
                                        <p:cTn id="24" dur="2000" fill="hold"/>
                                        <p:tgtEl>
                                          <p:spTgt spid="71"/>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2000"/>
                                        <p:tgtEl>
                                          <p:spTgt spid="70"/>
                                        </p:tgtEl>
                                      </p:cBhvr>
                                    </p:animEffect>
                                    <p:anim calcmode="lin" valueType="num">
                                      <p:cBhvr>
                                        <p:cTn id="28" dur="2000" fill="hold"/>
                                        <p:tgtEl>
                                          <p:spTgt spid="70"/>
                                        </p:tgtEl>
                                        <p:attrNameLst>
                                          <p:attrName>ppt_w</p:attrName>
                                        </p:attrNameLst>
                                      </p:cBhvr>
                                      <p:tavLst>
                                        <p:tav tm="0" fmla="#ppt_w*sin(2.5*pi*$)">
                                          <p:val>
                                            <p:fltVal val="0"/>
                                          </p:val>
                                        </p:tav>
                                        <p:tav tm="100000">
                                          <p:val>
                                            <p:fltVal val="1"/>
                                          </p:val>
                                        </p:tav>
                                      </p:tavLst>
                                    </p:anim>
                                    <p:anim calcmode="lin" valueType="num">
                                      <p:cBhvr>
                                        <p:cTn id="29" dur="2000" fill="hold"/>
                                        <p:tgtEl>
                                          <p:spTgt spid="70"/>
                                        </p:tgtEl>
                                        <p:attrNameLst>
                                          <p:attrName>ppt_h</p:attrName>
                                        </p:attrNameLst>
                                      </p:cBhvr>
                                      <p:tavLst>
                                        <p:tav tm="0">
                                          <p:val>
                                            <p:strVal val="#ppt_h"/>
                                          </p:val>
                                        </p:tav>
                                        <p:tav tm="100000">
                                          <p:val>
                                            <p:strVal val="#ppt_h"/>
                                          </p:val>
                                        </p:tav>
                                      </p:tavLst>
                                    </p:anim>
                                  </p:childTnLst>
                                </p:cTn>
                              </p:par>
                            </p:childTnLst>
                          </p:cTn>
                        </p:par>
                        <p:par>
                          <p:cTn id="30" fill="hold">
                            <p:stCondLst>
                              <p:cond delay="350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68"/>
                                        </p:tgtEl>
                                        <p:attrNameLst>
                                          <p:attrName>style.visibility</p:attrName>
                                        </p:attrNameLst>
                                      </p:cBhvr>
                                      <p:to>
                                        <p:strVal val="visible"/>
                                      </p:to>
                                    </p:set>
                                    <p:animEffect transition="in" filter="wipe(left)">
                                      <p:cBhvr>
                                        <p:cTn id="33" dur="100"/>
                                        <p:tgtEl>
                                          <p:spTgt spid="68"/>
                                        </p:tgtEl>
                                      </p:cBhvr>
                                    </p:animEffect>
                                  </p:childTnLst>
                                </p:cTn>
                              </p:par>
                              <p:par>
                                <p:cTn id="34" presetID="36" presetClass="emph" presetSubtype="0" fill="hold" grpId="1" nodeType="withEffect">
                                  <p:stCondLst>
                                    <p:cond delay="0"/>
                                  </p:stCondLst>
                                  <p:iterate type="lt">
                                    <p:tmPct val="30000"/>
                                  </p:iterate>
                                  <p:childTnLst>
                                    <p:animScale>
                                      <p:cBhvr>
                                        <p:cTn id="35" dur="50" autoRev="1" fill="hold">
                                          <p:stCondLst>
                                            <p:cond delay="0"/>
                                          </p:stCondLst>
                                        </p:cTn>
                                        <p:tgtEl>
                                          <p:spTgt spid="68"/>
                                        </p:tgtEl>
                                      </p:cBhvr>
                                      <p:to x="80000" y="100000"/>
                                    </p:animScale>
                                    <p:anim by="(#ppt_w*0.10)" calcmode="lin" valueType="num">
                                      <p:cBhvr>
                                        <p:cTn id="36" dur="50" autoRev="1" fill="hold">
                                          <p:stCondLst>
                                            <p:cond delay="0"/>
                                          </p:stCondLst>
                                        </p:cTn>
                                        <p:tgtEl>
                                          <p:spTgt spid="68"/>
                                        </p:tgtEl>
                                        <p:attrNameLst>
                                          <p:attrName>ppt_x</p:attrName>
                                        </p:attrNameLst>
                                      </p:cBhvr>
                                    </p:anim>
                                    <p:anim by="(-#ppt_w*0.10)" calcmode="lin" valueType="num">
                                      <p:cBhvr>
                                        <p:cTn id="37" dur="50" autoRev="1" fill="hold">
                                          <p:stCondLst>
                                            <p:cond delay="0"/>
                                          </p:stCondLst>
                                        </p:cTn>
                                        <p:tgtEl>
                                          <p:spTgt spid="68"/>
                                        </p:tgtEl>
                                        <p:attrNameLst>
                                          <p:attrName>ppt_y</p:attrName>
                                        </p:attrNameLst>
                                      </p:cBhvr>
                                    </p:anim>
                                    <p:animRot by="-480000">
                                      <p:cBhvr>
                                        <p:cTn id="38" dur="50" autoRev="1" fill="hold">
                                          <p:stCondLst>
                                            <p:cond delay="0"/>
                                          </p:stCondLst>
                                        </p:cTn>
                                        <p:tgtEl>
                                          <p:spTgt spid="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8" grpId="0"/>
      <p:bldP spid="6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1560" y="843558"/>
            <a:ext cx="1730760" cy="3434308"/>
          </a:xfrm>
          <a:prstGeom prst="rect">
            <a:avLst/>
          </a:prstGeom>
        </p:spPr>
      </p:pic>
      <p:grpSp>
        <p:nvGrpSpPr>
          <p:cNvPr id="4" name="组合 3"/>
          <p:cNvGrpSpPr/>
          <p:nvPr/>
        </p:nvGrpSpPr>
        <p:grpSpPr>
          <a:xfrm>
            <a:off x="2699792" y="1615270"/>
            <a:ext cx="1749076" cy="1812396"/>
            <a:chOff x="3907904" y="1332185"/>
            <a:chExt cx="1889125" cy="1957388"/>
          </a:xfrm>
        </p:grpSpPr>
        <p:grpSp>
          <p:nvGrpSpPr>
            <p:cNvPr id="5" name="Gruppe 61"/>
            <p:cNvGrpSpPr/>
            <p:nvPr/>
          </p:nvGrpSpPr>
          <p:grpSpPr bwMode="auto">
            <a:xfrm flipH="1">
              <a:off x="3907904" y="1332185"/>
              <a:ext cx="1889125" cy="1957388"/>
              <a:chOff x="1760019" y="3875595"/>
              <a:chExt cx="1018741" cy="1016530"/>
            </a:xfrm>
          </p:grpSpPr>
          <p:grpSp>
            <p:nvGrpSpPr>
              <p:cNvPr id="7" name="Gruppe 59"/>
              <p:cNvGrpSpPr/>
              <p:nvPr/>
            </p:nvGrpSpPr>
            <p:grpSpPr bwMode="auto">
              <a:xfrm>
                <a:off x="1762304" y="3875595"/>
                <a:ext cx="1016456" cy="1016530"/>
                <a:chOff x="3906064" y="1406380"/>
                <a:chExt cx="496973" cy="497009"/>
              </a:xfrm>
            </p:grpSpPr>
            <p:sp>
              <p:nvSpPr>
                <p:cNvPr id="9" name="Ellipse 41"/>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sp>
              <p:nvSpPr>
                <p:cNvPr id="10" name="Ellipse 42"/>
                <p:cNvSpPr/>
                <p:nvPr/>
              </p:nvSpPr>
              <p:spPr bwMode="auto">
                <a:xfrm>
                  <a:off x="3978196" y="1432178"/>
                  <a:ext cx="364987" cy="26926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grpSp>
          <p:sp>
            <p:nvSpPr>
              <p:cNvPr id="8"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panose="020F0502020204030204"/>
                </a:endParaRPr>
              </a:p>
            </p:txBody>
          </p:sp>
        </p:grpSp>
        <p:sp>
          <p:nvSpPr>
            <p:cNvPr id="6" name="Tekstboks 31"/>
            <p:cNvSpPr txBox="1"/>
            <p:nvPr/>
          </p:nvSpPr>
          <p:spPr>
            <a:xfrm>
              <a:off x="3992095" y="1987898"/>
              <a:ext cx="1695344" cy="698038"/>
            </a:xfrm>
            <a:prstGeom prst="rect">
              <a:avLst/>
            </a:prstGeom>
            <a:noFill/>
          </p:spPr>
          <p:txBody>
            <a:bodyPr wrap="none">
              <a:spAutoFit/>
            </a:bodyPr>
            <a:lstStyle/>
            <a:p>
              <a:pPr algn="ctr">
                <a:defRPr/>
              </a:pPr>
              <a:r>
                <a:rPr lang="zh-CN" altLang="en-US" sz="3600" b="1" dirty="0" smtClean="0">
                  <a:solidFill>
                    <a:srgbClr val="FF0000"/>
                  </a:solidFill>
                  <a:latin typeface="微软雅黑" panose="020B0503020204020204" pitchFamily="34" charset="-122"/>
                  <a:ea typeface="微软雅黑" panose="020B0503020204020204" pitchFamily="34" charset="-122"/>
                </a:rPr>
                <a:t>第三章</a:t>
              </a:r>
              <a:endParaRPr lang="da-DK" sz="3600" b="1" dirty="0">
                <a:solidFill>
                  <a:srgbClr val="FF0000"/>
                </a:solidFill>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004048" y="2067694"/>
            <a:ext cx="2952329" cy="1156479"/>
            <a:chOff x="5486400" y="3270739"/>
            <a:chExt cx="2952329" cy="1156479"/>
          </a:xfrm>
        </p:grpSpPr>
        <p:sp>
          <p:nvSpPr>
            <p:cNvPr id="12" name="Rectangle 24"/>
            <p:cNvSpPr/>
            <p:nvPr/>
          </p:nvSpPr>
          <p:spPr>
            <a:xfrm>
              <a:off x="5486400" y="3270739"/>
              <a:ext cx="2650623"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单击此处添加标题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13" name="Rectangle 25"/>
            <p:cNvSpPr/>
            <p:nvPr/>
          </p:nvSpPr>
          <p:spPr>
            <a:xfrm>
              <a:off x="5486401" y="3815512"/>
              <a:ext cx="2952328" cy="611706"/>
            </a:xfrm>
            <a:prstGeom prst="rect">
              <a:avLst/>
            </a:prstGeom>
          </p:spPr>
          <p:txBody>
            <a:bodyPr wrap="square">
              <a:spAutoFit/>
            </a:bodyPr>
            <a:lstStyle/>
            <a:p>
              <a:pPr>
                <a:lnSpc>
                  <a:spcPct val="125000"/>
                </a:lnSpc>
              </a:pPr>
              <a:r>
                <a:rPr lang="zh-CN" altLang="en-US" sz="900" dirty="0" smtClean="0">
                  <a:latin typeface="微软雅黑" panose="020B0503020204020204" pitchFamily="34" charset="-122"/>
                  <a:ea typeface="微软雅黑" panose="020B0503020204020204" pitchFamily="34" charset="-122"/>
                </a:rPr>
                <a:t>此处添加详细文本描述，建议与标题相关并符合风格，语言描述将每页幻灯片的字数控制在</a:t>
              </a:r>
              <a:r>
                <a:rPr lang="en-US" altLang="zh-CN" sz="900" dirty="0" smtClean="0">
                  <a:latin typeface="微软雅黑" panose="020B0503020204020204" pitchFamily="34" charset="-122"/>
                  <a:ea typeface="微软雅黑" panose="020B0503020204020204" pitchFamily="34" charset="-122"/>
                </a:rPr>
                <a:t>200</a:t>
              </a:r>
              <a:r>
                <a:rPr lang="zh-CN" altLang="en-US" sz="900" dirty="0" smtClean="0">
                  <a:latin typeface="微软雅黑" panose="020B0503020204020204" pitchFamily="34" charset="-122"/>
                  <a:ea typeface="微软雅黑" panose="020B0503020204020204" pitchFamily="34" charset="-122"/>
                </a:rPr>
                <a:t>字以内，据统计每页</a:t>
              </a:r>
              <a:r>
                <a:rPr lang="en-US"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此处添加详细文本描述，建议与标题。</a:t>
              </a:r>
              <a:endParaRPr lang="en-US" sz="900" dirty="0">
                <a:latin typeface="微软雅黑" panose="020B0503020204020204" pitchFamily="34" charset="-122"/>
                <a:ea typeface="微软雅黑" panose="020B0503020204020204" pitchFamily="34" charset="-122"/>
              </a:endParaRPr>
            </a:p>
          </p:txBody>
        </p:sp>
      </p:grpSp>
      <p:pic>
        <p:nvPicPr>
          <p:cNvPr id="14" name="图片 1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042735">
            <a:off x="6478726" y="1639591"/>
            <a:ext cx="5330546" cy="24583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100" advClick="0" advTm="4575">
        <p14:switch dir="r"/>
      </p:transition>
    </mc:Choice>
    <mc:Fallback>
      <p:transition spd="slow" advClick="0" advTm="45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00"/>
                                        <p:tgtEl>
                                          <p:spTgt spid="11"/>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458247"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0" name="Oval 287"/>
          <p:cNvSpPr>
            <a:spLocks noChangeArrowheads="1"/>
          </p:cNvSpPr>
          <p:nvPr/>
        </p:nvSpPr>
        <p:spPr bwMode="auto">
          <a:xfrm>
            <a:off x="2980754" y="2391222"/>
            <a:ext cx="494110" cy="478631"/>
          </a:xfrm>
          <a:prstGeom prst="ellipse">
            <a:avLst/>
          </a:prstGeom>
          <a:solidFill>
            <a:srgbClr val="FF0066"/>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3</a:t>
            </a:r>
            <a:endPar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Oval 291"/>
          <p:cNvSpPr>
            <a:spLocks noChangeArrowheads="1"/>
          </p:cNvSpPr>
          <p:nvPr/>
        </p:nvSpPr>
        <p:spPr bwMode="auto">
          <a:xfrm>
            <a:off x="2940273" y="3081785"/>
            <a:ext cx="492919" cy="478631"/>
          </a:xfrm>
          <a:prstGeom prst="ellipse">
            <a:avLst/>
          </a:prstGeom>
          <a:solidFill>
            <a:srgbClr val="FF3399"/>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Oval 295"/>
          <p:cNvSpPr>
            <a:spLocks noChangeArrowheads="1"/>
          </p:cNvSpPr>
          <p:nvPr/>
        </p:nvSpPr>
        <p:spPr bwMode="auto">
          <a:xfrm>
            <a:off x="3227213" y="3715197"/>
            <a:ext cx="494109" cy="479822"/>
          </a:xfrm>
          <a:prstGeom prst="ellipse">
            <a:avLst/>
          </a:prstGeom>
          <a:solidFill>
            <a:srgbClr val="FF0066"/>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dirty="0">
                <a:solidFill>
                  <a:srgbClr val="FFFFFF"/>
                </a:solidFill>
                <a:latin typeface="Arial" panose="020B0604020202020204" pitchFamily="34" charset="0"/>
                <a:ea typeface="微软雅黑" panose="020B0503020204020204" pitchFamily="34" charset="-122"/>
                <a:sym typeface="Arial" panose="020B0604020202020204" pitchFamily="34" charset="0"/>
              </a:rPr>
              <a:t>1</a:t>
            </a:r>
            <a:endParaRPr lang="en-US" altLang="zh-CN" sz="26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Oval 299"/>
          <p:cNvSpPr>
            <a:spLocks noChangeArrowheads="1"/>
          </p:cNvSpPr>
          <p:nvPr/>
        </p:nvSpPr>
        <p:spPr bwMode="auto">
          <a:xfrm>
            <a:off x="4914329" y="1823295"/>
            <a:ext cx="494110" cy="478631"/>
          </a:xfrm>
          <a:prstGeom prst="ellipse">
            <a:avLst/>
          </a:prstGeom>
          <a:solidFill>
            <a:srgbClr val="FF3399"/>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6</a:t>
            </a:r>
            <a:endPar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Oval 303"/>
          <p:cNvSpPr>
            <a:spLocks noChangeArrowheads="1"/>
          </p:cNvSpPr>
          <p:nvPr/>
        </p:nvSpPr>
        <p:spPr bwMode="auto">
          <a:xfrm>
            <a:off x="5408439" y="2391222"/>
            <a:ext cx="492919" cy="478631"/>
          </a:xfrm>
          <a:prstGeom prst="ellipse">
            <a:avLst/>
          </a:prstGeom>
          <a:solidFill>
            <a:srgbClr val="FF0066"/>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7</a:t>
            </a:r>
            <a:endPar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Oval 307"/>
          <p:cNvSpPr>
            <a:spLocks noChangeArrowheads="1"/>
          </p:cNvSpPr>
          <p:nvPr/>
        </p:nvSpPr>
        <p:spPr bwMode="auto">
          <a:xfrm>
            <a:off x="5416773" y="3081785"/>
            <a:ext cx="492919" cy="478631"/>
          </a:xfrm>
          <a:prstGeom prst="ellipse">
            <a:avLst/>
          </a:prstGeom>
          <a:solidFill>
            <a:srgbClr val="FF3399"/>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8</a:t>
            </a:r>
            <a:endPar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Oval 308"/>
          <p:cNvSpPr>
            <a:spLocks noChangeArrowheads="1"/>
          </p:cNvSpPr>
          <p:nvPr/>
        </p:nvSpPr>
        <p:spPr bwMode="auto">
          <a:xfrm>
            <a:off x="3420095" y="1824485"/>
            <a:ext cx="494109" cy="479822"/>
          </a:xfrm>
          <a:prstGeom prst="ellipse">
            <a:avLst/>
          </a:prstGeom>
          <a:solidFill>
            <a:srgbClr val="FF3399"/>
          </a:solidFill>
          <a:ln>
            <a:noFill/>
          </a:ln>
        </p:spPr>
        <p:txBody>
          <a:bodyPr lIns="68580" tIns="34290" rIns="68580" bIns="9144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4</a:t>
            </a:r>
            <a:endPar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Oval 309"/>
          <p:cNvSpPr>
            <a:spLocks noChangeArrowheads="1"/>
          </p:cNvSpPr>
          <p:nvPr/>
        </p:nvSpPr>
        <p:spPr bwMode="auto">
          <a:xfrm>
            <a:off x="4165426" y="1623269"/>
            <a:ext cx="494109" cy="479822"/>
          </a:xfrm>
          <a:prstGeom prst="ellipse">
            <a:avLst/>
          </a:prstGeom>
          <a:solidFill>
            <a:srgbClr val="FF0066"/>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5</a:t>
            </a:r>
            <a:endPar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Oval 44"/>
          <p:cNvSpPr>
            <a:spLocks noChangeArrowheads="1"/>
          </p:cNvSpPr>
          <p:nvPr/>
        </p:nvSpPr>
        <p:spPr bwMode="auto">
          <a:xfrm>
            <a:off x="5103639" y="3715197"/>
            <a:ext cx="492919" cy="479822"/>
          </a:xfrm>
          <a:prstGeom prst="ellipse">
            <a:avLst/>
          </a:prstGeom>
          <a:solidFill>
            <a:srgbClr val="FF0066"/>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9</a:t>
            </a:r>
            <a:endPar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9" name="组合 28"/>
          <p:cNvGrpSpPr/>
          <p:nvPr/>
        </p:nvGrpSpPr>
        <p:grpSpPr>
          <a:xfrm>
            <a:off x="5789439" y="1753047"/>
            <a:ext cx="1752600" cy="352425"/>
            <a:chOff x="5789439" y="1753047"/>
            <a:chExt cx="1752600" cy="352425"/>
          </a:xfrm>
        </p:grpSpPr>
        <p:sp>
          <p:nvSpPr>
            <p:cNvPr id="30" name="TextBox 13"/>
            <p:cNvSpPr txBox="1">
              <a:spLocks noChangeArrowheads="1"/>
            </p:cNvSpPr>
            <p:nvPr/>
          </p:nvSpPr>
          <p:spPr bwMode="auto">
            <a:xfrm>
              <a:off x="5789439" y="1753047"/>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a:spLocks noChangeArrowheads="1"/>
            </p:cNvSpPr>
            <p:nvPr/>
          </p:nvSpPr>
          <p:spPr bwMode="auto">
            <a:xfrm>
              <a:off x="5791820" y="1967359"/>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31"/>
          <p:cNvGrpSpPr/>
          <p:nvPr/>
        </p:nvGrpSpPr>
        <p:grpSpPr>
          <a:xfrm>
            <a:off x="6202585" y="2375744"/>
            <a:ext cx="1753791" cy="352425"/>
            <a:chOff x="6202585" y="2375744"/>
            <a:chExt cx="1753791" cy="352425"/>
          </a:xfrm>
        </p:grpSpPr>
        <p:sp>
          <p:nvSpPr>
            <p:cNvPr id="33" name="TextBox 13"/>
            <p:cNvSpPr txBox="1">
              <a:spLocks noChangeArrowheads="1"/>
            </p:cNvSpPr>
            <p:nvPr/>
          </p:nvSpPr>
          <p:spPr bwMode="auto">
            <a:xfrm>
              <a:off x="6202585" y="2375744"/>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a:spLocks noChangeArrowheads="1"/>
            </p:cNvSpPr>
            <p:nvPr/>
          </p:nvSpPr>
          <p:spPr bwMode="auto">
            <a:xfrm>
              <a:off x="6206157" y="2590056"/>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组合 34"/>
          <p:cNvGrpSpPr/>
          <p:nvPr/>
        </p:nvGrpSpPr>
        <p:grpSpPr>
          <a:xfrm>
            <a:off x="6202585" y="3118694"/>
            <a:ext cx="1753791" cy="352425"/>
            <a:chOff x="6202585" y="3118694"/>
            <a:chExt cx="1753791" cy="352425"/>
          </a:xfrm>
        </p:grpSpPr>
        <p:sp>
          <p:nvSpPr>
            <p:cNvPr id="36" name="TextBox 13"/>
            <p:cNvSpPr txBox="1">
              <a:spLocks noChangeArrowheads="1"/>
            </p:cNvSpPr>
            <p:nvPr/>
          </p:nvSpPr>
          <p:spPr bwMode="auto">
            <a:xfrm>
              <a:off x="6202585" y="3118694"/>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a:spLocks noChangeArrowheads="1"/>
            </p:cNvSpPr>
            <p:nvPr/>
          </p:nvSpPr>
          <p:spPr bwMode="auto">
            <a:xfrm>
              <a:off x="6206157" y="3333006"/>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组合 37"/>
          <p:cNvGrpSpPr/>
          <p:nvPr/>
        </p:nvGrpSpPr>
        <p:grpSpPr>
          <a:xfrm>
            <a:off x="5789439" y="3803304"/>
            <a:ext cx="1752600" cy="352424"/>
            <a:chOff x="5789439" y="3803304"/>
            <a:chExt cx="1752600" cy="352424"/>
          </a:xfrm>
        </p:grpSpPr>
        <p:sp>
          <p:nvSpPr>
            <p:cNvPr id="39" name="TextBox 13@|17FFC:16777215|FBC:16777215|LFC:16777215|LBC:16777215"/>
            <p:cNvSpPr txBox="1">
              <a:spLocks noChangeArrowheads="1"/>
            </p:cNvSpPr>
            <p:nvPr/>
          </p:nvSpPr>
          <p:spPr bwMode="auto">
            <a:xfrm>
              <a:off x="5789439" y="3803304"/>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17FFC:16777215|FBC:16777215|LFC:16777215|LBC:16777215"/>
            <p:cNvSpPr txBox="1">
              <a:spLocks noChangeArrowheads="1"/>
            </p:cNvSpPr>
            <p:nvPr/>
          </p:nvSpPr>
          <p:spPr bwMode="auto">
            <a:xfrm>
              <a:off x="5791820" y="4017615"/>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40"/>
          <p:cNvGrpSpPr/>
          <p:nvPr/>
        </p:nvGrpSpPr>
        <p:grpSpPr>
          <a:xfrm>
            <a:off x="1892523" y="1753047"/>
            <a:ext cx="1753791" cy="352425"/>
            <a:chOff x="1892523" y="1753047"/>
            <a:chExt cx="1753791" cy="352425"/>
          </a:xfrm>
        </p:grpSpPr>
        <p:sp>
          <p:nvSpPr>
            <p:cNvPr id="42" name="TextBox 13"/>
            <p:cNvSpPr txBox="1">
              <a:spLocks noChangeArrowheads="1"/>
            </p:cNvSpPr>
            <p:nvPr/>
          </p:nvSpPr>
          <p:spPr bwMode="auto">
            <a:xfrm>
              <a:off x="1892523" y="1753047"/>
              <a:ext cx="146566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a:spLocks noChangeArrowheads="1"/>
            </p:cNvSpPr>
            <p:nvPr/>
          </p:nvSpPr>
          <p:spPr bwMode="auto">
            <a:xfrm>
              <a:off x="1896095" y="1967359"/>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2071116" y="3790206"/>
            <a:ext cx="1753792" cy="353616"/>
            <a:chOff x="2071116" y="3790206"/>
            <a:chExt cx="1753792" cy="353616"/>
          </a:xfrm>
        </p:grpSpPr>
        <p:sp>
          <p:nvSpPr>
            <p:cNvPr id="45" name="TextBox 13@|17FFC:16777215|FBC:16777215|LFC:16777215|LBC:16777215"/>
            <p:cNvSpPr txBox="1">
              <a:spLocks noChangeArrowheads="1"/>
            </p:cNvSpPr>
            <p:nvPr/>
          </p:nvSpPr>
          <p:spPr bwMode="auto">
            <a:xfrm>
              <a:off x="2071116" y="3790206"/>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17FFC:16777215|FBC:16777215|LFC:16777215|LBC:16777215"/>
            <p:cNvSpPr txBox="1">
              <a:spLocks noChangeArrowheads="1"/>
            </p:cNvSpPr>
            <p:nvPr/>
          </p:nvSpPr>
          <p:spPr bwMode="auto">
            <a:xfrm>
              <a:off x="2073498" y="4004519"/>
              <a:ext cx="1751410" cy="13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a:off x="1587723" y="2375744"/>
            <a:ext cx="1758553" cy="342900"/>
            <a:chOff x="1587723" y="2375744"/>
            <a:chExt cx="1758553" cy="342900"/>
          </a:xfrm>
        </p:grpSpPr>
        <p:sp>
          <p:nvSpPr>
            <p:cNvPr id="48" name="TextBox 13"/>
            <p:cNvSpPr txBox="1">
              <a:spLocks noChangeArrowheads="1"/>
            </p:cNvSpPr>
            <p:nvPr/>
          </p:nvSpPr>
          <p:spPr bwMode="auto">
            <a:xfrm>
              <a:off x="1587723" y="2375744"/>
              <a:ext cx="146566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a:spLocks noChangeArrowheads="1"/>
            </p:cNvSpPr>
            <p:nvPr/>
          </p:nvSpPr>
          <p:spPr bwMode="auto">
            <a:xfrm>
              <a:off x="1596057" y="2580531"/>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p:cNvGrpSpPr/>
          <p:nvPr/>
        </p:nvGrpSpPr>
        <p:grpSpPr>
          <a:xfrm>
            <a:off x="1587723" y="3118694"/>
            <a:ext cx="1758553" cy="342900"/>
            <a:chOff x="1587723" y="3118694"/>
            <a:chExt cx="1758553" cy="342900"/>
          </a:xfrm>
        </p:grpSpPr>
        <p:sp>
          <p:nvSpPr>
            <p:cNvPr id="51" name="TextBox 13"/>
            <p:cNvSpPr txBox="1">
              <a:spLocks noChangeArrowheads="1"/>
            </p:cNvSpPr>
            <p:nvPr/>
          </p:nvSpPr>
          <p:spPr bwMode="auto">
            <a:xfrm>
              <a:off x="1587723" y="3118694"/>
              <a:ext cx="146566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a:spLocks noChangeArrowheads="1"/>
            </p:cNvSpPr>
            <p:nvPr/>
          </p:nvSpPr>
          <p:spPr bwMode="auto">
            <a:xfrm>
              <a:off x="1596057" y="3323481"/>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52"/>
          <p:cNvGrpSpPr/>
          <p:nvPr/>
        </p:nvGrpSpPr>
        <p:grpSpPr>
          <a:xfrm>
            <a:off x="3618928" y="2217390"/>
            <a:ext cx="1587104" cy="2358630"/>
            <a:chOff x="3618928" y="2217390"/>
            <a:chExt cx="1587104" cy="2358630"/>
          </a:xfrm>
        </p:grpSpPr>
        <p:sp>
          <p:nvSpPr>
            <p:cNvPr id="54" name="Freeform 123@|5FFC:0|FBC:0|LFC:16777215|LBC:16777215"/>
            <p:cNvSpPr/>
            <p:nvPr/>
          </p:nvSpPr>
          <p:spPr bwMode="auto">
            <a:xfrm>
              <a:off x="4032076" y="4286697"/>
              <a:ext cx="760809" cy="97631"/>
            </a:xfrm>
            <a:custGeom>
              <a:avLst/>
              <a:gdLst>
                <a:gd name="T0" fmla="*/ 163 w 163"/>
                <a:gd name="T1" fmla="*/ 11 h 21"/>
                <a:gd name="T2" fmla="*/ 153 w 163"/>
                <a:gd name="T3" fmla="*/ 21 h 21"/>
                <a:gd name="T4" fmla="*/ 10 w 163"/>
                <a:gd name="T5" fmla="*/ 21 h 21"/>
                <a:gd name="T6" fmla="*/ 0 w 163"/>
                <a:gd name="T7" fmla="*/ 11 h 21"/>
                <a:gd name="T8" fmla="*/ 10 w 163"/>
                <a:gd name="T9" fmla="*/ 0 h 21"/>
                <a:gd name="T10" fmla="*/ 153 w 163"/>
                <a:gd name="T11" fmla="*/ 0 h 21"/>
                <a:gd name="T12" fmla="*/ 163 w 163"/>
                <a:gd name="T13" fmla="*/ 11 h 21"/>
              </a:gdLst>
              <a:ahLst/>
              <a:cxnLst>
                <a:cxn ang="0">
                  <a:pos x="T0" y="T1"/>
                </a:cxn>
                <a:cxn ang="0">
                  <a:pos x="T2" y="T3"/>
                </a:cxn>
                <a:cxn ang="0">
                  <a:pos x="T4" y="T5"/>
                </a:cxn>
                <a:cxn ang="0">
                  <a:pos x="T6" y="T7"/>
                </a:cxn>
                <a:cxn ang="0">
                  <a:pos x="T8" y="T9"/>
                </a:cxn>
                <a:cxn ang="0">
                  <a:pos x="T10" y="T11"/>
                </a:cxn>
                <a:cxn ang="0">
                  <a:pos x="T12" y="T13"/>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a:p>
          </p:txBody>
        </p:sp>
        <p:sp>
          <p:nvSpPr>
            <p:cNvPr id="55" name="Freeform 124@|5FFC:0|FBC:0|LFC:16777215|LBC:16777215"/>
            <p:cNvSpPr/>
            <p:nvPr/>
          </p:nvSpPr>
          <p:spPr bwMode="auto">
            <a:xfrm>
              <a:off x="4032076" y="4150966"/>
              <a:ext cx="760809" cy="97631"/>
            </a:xfrm>
            <a:custGeom>
              <a:avLst/>
              <a:gdLst>
                <a:gd name="T0" fmla="*/ 163 w 163"/>
                <a:gd name="T1" fmla="*/ 11 h 21"/>
                <a:gd name="T2" fmla="*/ 153 w 163"/>
                <a:gd name="T3" fmla="*/ 21 h 21"/>
                <a:gd name="T4" fmla="*/ 10 w 163"/>
                <a:gd name="T5" fmla="*/ 21 h 21"/>
                <a:gd name="T6" fmla="*/ 0 w 163"/>
                <a:gd name="T7" fmla="*/ 11 h 21"/>
                <a:gd name="T8" fmla="*/ 10 w 163"/>
                <a:gd name="T9" fmla="*/ 0 h 21"/>
                <a:gd name="T10" fmla="*/ 153 w 163"/>
                <a:gd name="T11" fmla="*/ 0 h 21"/>
                <a:gd name="T12" fmla="*/ 163 w 163"/>
                <a:gd name="T13" fmla="*/ 11 h 21"/>
              </a:gdLst>
              <a:ahLst/>
              <a:cxnLst>
                <a:cxn ang="0">
                  <a:pos x="T0" y="T1"/>
                </a:cxn>
                <a:cxn ang="0">
                  <a:pos x="T2" y="T3"/>
                </a:cxn>
                <a:cxn ang="0">
                  <a:pos x="T4" y="T5"/>
                </a:cxn>
                <a:cxn ang="0">
                  <a:pos x="T6" y="T7"/>
                </a:cxn>
                <a:cxn ang="0">
                  <a:pos x="T8" y="T9"/>
                </a:cxn>
                <a:cxn ang="0">
                  <a:pos x="T10" y="T11"/>
                </a:cxn>
                <a:cxn ang="0">
                  <a:pos x="T12" y="T13"/>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a:p>
          </p:txBody>
        </p:sp>
        <p:sp>
          <p:nvSpPr>
            <p:cNvPr id="56" name="Freeform 125@|5FFC:0|FBC:0|LFC:16777215|LBC:16777215"/>
            <p:cNvSpPr/>
            <p:nvPr/>
          </p:nvSpPr>
          <p:spPr bwMode="auto">
            <a:xfrm>
              <a:off x="4097560" y="4424810"/>
              <a:ext cx="602456" cy="151210"/>
            </a:xfrm>
            <a:custGeom>
              <a:avLst/>
              <a:gdLst>
                <a:gd name="T0" fmla="*/ 0 w 129"/>
                <a:gd name="T1" fmla="*/ 0 h 32"/>
                <a:gd name="T2" fmla="*/ 129 w 129"/>
                <a:gd name="T3" fmla="*/ 0 h 32"/>
                <a:gd name="T4" fmla="*/ 63 w 129"/>
                <a:gd name="T5" fmla="*/ 30 h 32"/>
                <a:gd name="T6" fmla="*/ 0 w 129"/>
                <a:gd name="T7" fmla="*/ 0 h 32"/>
              </a:gdLst>
              <a:ahLst/>
              <a:cxnLst>
                <a:cxn ang="0">
                  <a:pos x="T0" y="T1"/>
                </a:cxn>
                <a:cxn ang="0">
                  <a:pos x="T2" y="T3"/>
                </a:cxn>
                <a:cxn ang="0">
                  <a:pos x="T4" y="T5"/>
                </a:cxn>
                <a:cxn ang="0">
                  <a:pos x="T6" y="T7"/>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a:p>
          </p:txBody>
        </p:sp>
        <p:sp>
          <p:nvSpPr>
            <p:cNvPr id="57" name="Freeform 237@|5FFC:0|FBC:0|LFC:16777215|LBC:16777215"/>
            <p:cNvSpPr>
              <a:spLocks noEditPoints="1"/>
            </p:cNvSpPr>
            <p:nvPr/>
          </p:nvSpPr>
          <p:spPr bwMode="auto">
            <a:xfrm>
              <a:off x="3618928" y="2217390"/>
              <a:ext cx="1587104" cy="1872854"/>
            </a:xfrm>
            <a:custGeom>
              <a:avLst/>
              <a:gdLst>
                <a:gd name="T0" fmla="*/ 175 w 341"/>
                <a:gd name="T1" fmla="*/ 0 h 401"/>
                <a:gd name="T2" fmla="*/ 167 w 341"/>
                <a:gd name="T3" fmla="*/ 0 h 401"/>
                <a:gd name="T4" fmla="*/ 6 w 341"/>
                <a:gd name="T5" fmla="*/ 165 h 401"/>
                <a:gd name="T6" fmla="*/ 67 w 341"/>
                <a:gd name="T7" fmla="*/ 318 h 401"/>
                <a:gd name="T8" fmla="*/ 90 w 341"/>
                <a:gd name="T9" fmla="*/ 396 h 401"/>
                <a:gd name="T10" fmla="*/ 90 w 341"/>
                <a:gd name="T11" fmla="*/ 396 h 401"/>
                <a:gd name="T12" fmla="*/ 99 w 341"/>
                <a:gd name="T13" fmla="*/ 401 h 401"/>
                <a:gd name="T14" fmla="*/ 242 w 341"/>
                <a:gd name="T15" fmla="*/ 401 h 401"/>
                <a:gd name="T16" fmla="*/ 251 w 341"/>
                <a:gd name="T17" fmla="*/ 396 h 401"/>
                <a:gd name="T18" fmla="*/ 251 w 341"/>
                <a:gd name="T19" fmla="*/ 396 h 401"/>
                <a:gd name="T20" fmla="*/ 274 w 341"/>
                <a:gd name="T21" fmla="*/ 318 h 401"/>
                <a:gd name="T22" fmla="*/ 336 w 341"/>
                <a:gd name="T23" fmla="*/ 165 h 401"/>
                <a:gd name="T24" fmla="*/ 175 w 341"/>
                <a:gd name="T25" fmla="*/ 0 h 401"/>
                <a:gd name="T26" fmla="*/ 295 w 341"/>
                <a:gd name="T27" fmla="*/ 166 h 401"/>
                <a:gd name="T28" fmla="*/ 249 w 341"/>
                <a:gd name="T29" fmla="*/ 282 h 401"/>
                <a:gd name="T30" fmla="*/ 231 w 341"/>
                <a:gd name="T31" fmla="*/ 352 h 401"/>
                <a:gd name="T32" fmla="*/ 231 w 341"/>
                <a:gd name="T33" fmla="*/ 352 h 401"/>
                <a:gd name="T34" fmla="*/ 224 w 341"/>
                <a:gd name="T35" fmla="*/ 356 h 401"/>
                <a:gd name="T36" fmla="*/ 117 w 341"/>
                <a:gd name="T37" fmla="*/ 356 h 401"/>
                <a:gd name="T38" fmla="*/ 110 w 341"/>
                <a:gd name="T39" fmla="*/ 352 h 401"/>
                <a:gd name="T40" fmla="*/ 110 w 341"/>
                <a:gd name="T41" fmla="*/ 352 h 401"/>
                <a:gd name="T42" fmla="*/ 93 w 341"/>
                <a:gd name="T43" fmla="*/ 282 h 401"/>
                <a:gd name="T44" fmla="*/ 47 w 341"/>
                <a:gd name="T45" fmla="*/ 166 h 401"/>
                <a:gd name="T46" fmla="*/ 168 w 341"/>
                <a:gd name="T47" fmla="*/ 43 h 401"/>
                <a:gd name="T48" fmla="*/ 174 w 341"/>
                <a:gd name="T49" fmla="*/ 43 h 401"/>
                <a:gd name="T50" fmla="*/ 295 w 341"/>
                <a:gd name="T51" fmla="*/ 166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a:p>
          </p:txBody>
        </p:sp>
        <p:sp>
          <p:nvSpPr>
            <p:cNvPr id="58" name="TextBox 13"/>
            <p:cNvSpPr txBox="1">
              <a:spLocks noChangeArrowheads="1"/>
            </p:cNvSpPr>
            <p:nvPr/>
          </p:nvSpPr>
          <p:spPr bwMode="auto">
            <a:xfrm>
              <a:off x="3882058" y="2923432"/>
              <a:ext cx="1029890" cy="2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5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5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4676204" y="1275606"/>
            <a:ext cx="1752600" cy="352426"/>
            <a:chOff x="4676204" y="1275606"/>
            <a:chExt cx="1752600" cy="352426"/>
          </a:xfrm>
        </p:grpSpPr>
        <p:sp>
          <p:nvSpPr>
            <p:cNvPr id="60" name="TextBox 13"/>
            <p:cNvSpPr txBox="1">
              <a:spLocks noChangeArrowheads="1"/>
            </p:cNvSpPr>
            <p:nvPr/>
          </p:nvSpPr>
          <p:spPr bwMode="auto">
            <a:xfrm>
              <a:off x="4676204" y="1275606"/>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13"/>
            <p:cNvSpPr txBox="1">
              <a:spLocks noChangeArrowheads="1"/>
            </p:cNvSpPr>
            <p:nvPr/>
          </p:nvSpPr>
          <p:spPr bwMode="auto">
            <a:xfrm>
              <a:off x="4678585" y="1489919"/>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a:off x="2922414" y="1285131"/>
            <a:ext cx="1753790" cy="353616"/>
            <a:chOff x="2922414" y="1285131"/>
            <a:chExt cx="1753790" cy="353616"/>
          </a:xfrm>
        </p:grpSpPr>
        <p:sp>
          <p:nvSpPr>
            <p:cNvPr id="63" name="TextBox 13"/>
            <p:cNvSpPr txBox="1">
              <a:spLocks noChangeArrowheads="1"/>
            </p:cNvSpPr>
            <p:nvPr/>
          </p:nvSpPr>
          <p:spPr bwMode="auto">
            <a:xfrm>
              <a:off x="2922414" y="1285131"/>
              <a:ext cx="1464469"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13"/>
            <p:cNvSpPr txBox="1">
              <a:spLocks noChangeArrowheads="1"/>
            </p:cNvSpPr>
            <p:nvPr/>
          </p:nvSpPr>
          <p:spPr bwMode="auto">
            <a:xfrm>
              <a:off x="2924795" y="1500634"/>
              <a:ext cx="175140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14:presetBounceEnd="60000">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14:bounceEnd="60000">
                                          <p:cBhvr additive="base">
                                            <p:cTn id="12" dur="500" fill="hold"/>
                                            <p:tgtEl>
                                              <p:spTgt spid="53"/>
                                            </p:tgtEl>
                                            <p:attrNameLst>
                                              <p:attrName>ppt_x</p:attrName>
                                            </p:attrNameLst>
                                          </p:cBhvr>
                                          <p:tavLst>
                                            <p:tav tm="0">
                                              <p:val>
                                                <p:strVal val="#ppt_x"/>
                                              </p:val>
                                            </p:tav>
                                            <p:tav tm="100000">
                                              <p:val>
                                                <p:strVal val="#ppt_x"/>
                                              </p:val>
                                            </p:tav>
                                          </p:tavLst>
                                        </p:anim>
                                        <p:anim calcmode="lin" valueType="num" p14:bounceEnd="60000">
                                          <p:cBhvr additive="base">
                                            <p:cTn id="13" dur="500" fill="hold"/>
                                            <p:tgtEl>
                                              <p:spTgt spid="5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528"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fltVal val="0.5"/>
                                              </p:val>
                                            </p:tav>
                                            <p:tav tm="100000">
                                              <p:val>
                                                <p:strVal val="#ppt_x"/>
                                              </p:val>
                                            </p:tav>
                                          </p:tavLst>
                                        </p:anim>
                                        <p:anim calcmode="lin" valueType="num">
                                          <p:cBhvr>
                                            <p:cTn id="29" dur="500" fill="hold"/>
                                            <p:tgtEl>
                                              <p:spTgt spid="21"/>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anim calcmode="lin" valueType="num">
                                          <p:cBhvr>
                                            <p:cTn id="35" dur="500" fill="hold"/>
                                            <p:tgtEl>
                                              <p:spTgt spid="20"/>
                                            </p:tgtEl>
                                            <p:attrNameLst>
                                              <p:attrName>ppt_x</p:attrName>
                                            </p:attrNameLst>
                                          </p:cBhvr>
                                          <p:tavLst>
                                            <p:tav tm="0">
                                              <p:val>
                                                <p:fltVal val="0.5"/>
                                              </p:val>
                                            </p:tav>
                                            <p:tav tm="100000">
                                              <p:val>
                                                <p:strVal val="#ppt_x"/>
                                              </p:val>
                                            </p:tav>
                                          </p:tavLst>
                                        </p:anim>
                                        <p:anim calcmode="lin" valueType="num">
                                          <p:cBhvr>
                                            <p:cTn id="36" dur="500" fill="hold"/>
                                            <p:tgtEl>
                                              <p:spTgt spid="20"/>
                                            </p:tgtEl>
                                            <p:attrNameLst>
                                              <p:attrName>ppt_y</p:attrName>
                                            </p:attrNameLst>
                                          </p:cBhvr>
                                          <p:tavLst>
                                            <p:tav tm="0">
                                              <p:val>
                                                <p:fltVal val="0.5"/>
                                              </p:val>
                                            </p:tav>
                                            <p:tav tm="100000">
                                              <p:val>
                                                <p:strVal val="#ppt_y"/>
                                              </p:val>
                                            </p:tav>
                                          </p:tavLst>
                                        </p:anim>
                                      </p:childTnLst>
                                    </p:cTn>
                                  </p:par>
                                  <p:par>
                                    <p:cTn id="37" presetID="53" presetClass="entr" presetSubtype="52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anim calcmode="lin" valueType="num">
                                          <p:cBhvr>
                                            <p:cTn id="56" dur="500" fill="hold"/>
                                            <p:tgtEl>
                                              <p:spTgt spid="23"/>
                                            </p:tgtEl>
                                            <p:attrNameLst>
                                              <p:attrName>ppt_x</p:attrName>
                                            </p:attrNameLst>
                                          </p:cBhvr>
                                          <p:tavLst>
                                            <p:tav tm="0">
                                              <p:val>
                                                <p:fltVal val="0.5"/>
                                              </p:val>
                                            </p:tav>
                                            <p:tav tm="100000">
                                              <p:val>
                                                <p:strVal val="#ppt_x"/>
                                              </p:val>
                                            </p:tav>
                                          </p:tavLst>
                                        </p:anim>
                                        <p:anim calcmode="lin" valueType="num">
                                          <p:cBhvr>
                                            <p:cTn id="57" dur="500" fill="hold"/>
                                            <p:tgtEl>
                                              <p:spTgt spid="23"/>
                                            </p:tgtEl>
                                            <p:attrNameLst>
                                              <p:attrName>ppt_y</p:attrName>
                                            </p:attrNameLst>
                                          </p:cBhvr>
                                          <p:tavLst>
                                            <p:tav tm="0">
                                              <p:val>
                                                <p:fltVal val="0.5"/>
                                              </p:val>
                                            </p:tav>
                                            <p:tav tm="100000">
                                              <p:val>
                                                <p:strVal val="#ppt_y"/>
                                              </p:val>
                                            </p:tav>
                                          </p:tavLst>
                                        </p:anim>
                                      </p:childTnLst>
                                    </p:cTn>
                                  </p:par>
                                  <p:par>
                                    <p:cTn id="58" presetID="53" presetClass="entr" presetSubtype="528"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anim calcmode="lin" valueType="num">
                                          <p:cBhvr>
                                            <p:cTn id="63" dur="500" fill="hold"/>
                                            <p:tgtEl>
                                              <p:spTgt spid="24"/>
                                            </p:tgtEl>
                                            <p:attrNameLst>
                                              <p:attrName>ppt_x</p:attrName>
                                            </p:attrNameLst>
                                          </p:cBhvr>
                                          <p:tavLst>
                                            <p:tav tm="0">
                                              <p:val>
                                                <p:fltVal val="0.5"/>
                                              </p:val>
                                            </p:tav>
                                            <p:tav tm="100000">
                                              <p:val>
                                                <p:strVal val="#ppt_x"/>
                                              </p:val>
                                            </p:tav>
                                          </p:tavLst>
                                        </p:anim>
                                        <p:anim calcmode="lin" valueType="num">
                                          <p:cBhvr>
                                            <p:cTn id="64" dur="500" fill="hold"/>
                                            <p:tgtEl>
                                              <p:spTgt spid="2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anim calcmode="lin" valueType="num">
                                          <p:cBhvr>
                                            <p:cTn id="70" dur="500" fill="hold"/>
                                            <p:tgtEl>
                                              <p:spTgt spid="25"/>
                                            </p:tgtEl>
                                            <p:attrNameLst>
                                              <p:attrName>ppt_x</p:attrName>
                                            </p:attrNameLst>
                                          </p:cBhvr>
                                          <p:tavLst>
                                            <p:tav tm="0">
                                              <p:val>
                                                <p:fltVal val="0.5"/>
                                              </p:val>
                                            </p:tav>
                                            <p:tav tm="100000">
                                              <p:val>
                                                <p:strVal val="#ppt_x"/>
                                              </p:val>
                                            </p:tav>
                                          </p:tavLst>
                                        </p:anim>
                                        <p:anim calcmode="lin" valueType="num">
                                          <p:cBhvr>
                                            <p:cTn id="71" dur="500" fill="hold"/>
                                            <p:tgtEl>
                                              <p:spTgt spid="25"/>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anim calcmode="lin" valueType="num">
                                          <p:cBhvr>
                                            <p:cTn id="77" dur="500" fill="hold"/>
                                            <p:tgtEl>
                                              <p:spTgt spid="28"/>
                                            </p:tgtEl>
                                            <p:attrNameLst>
                                              <p:attrName>ppt_x</p:attrName>
                                            </p:attrNameLst>
                                          </p:cBhvr>
                                          <p:tavLst>
                                            <p:tav tm="0">
                                              <p:val>
                                                <p:fltVal val="0.5"/>
                                              </p:val>
                                            </p:tav>
                                            <p:tav tm="100000">
                                              <p:val>
                                                <p:strVal val="#ppt_x"/>
                                              </p:val>
                                            </p:tav>
                                          </p:tavLst>
                                        </p:anim>
                                        <p:anim calcmode="lin" valueType="num">
                                          <p:cBhvr>
                                            <p:cTn id="78" dur="500" fill="hold"/>
                                            <p:tgtEl>
                                              <p:spTgt spid="28"/>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2" presetClass="entr" presetSubtype="4"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500"/>
                                            <p:tgtEl>
                                              <p:spTgt spid="41"/>
                                            </p:tgtEl>
                                            <p:attrNameLst>
                                              <p:attrName>ppt_y</p:attrName>
                                            </p:attrNameLst>
                                          </p:cBhvr>
                                          <p:tavLst>
                                            <p:tav tm="0">
                                              <p:val>
                                                <p:strVal val="#ppt_y+#ppt_h*1.125000"/>
                                              </p:val>
                                            </p:tav>
                                            <p:tav tm="100000">
                                              <p:val>
                                                <p:strVal val="#ppt_y"/>
                                              </p:val>
                                            </p:tav>
                                          </p:tavLst>
                                        </p:anim>
                                        <p:animEffect transition="in" filter="wipe(up)">
                                          <p:cBhvr>
                                            <p:cTn id="84" dur="500"/>
                                            <p:tgtEl>
                                              <p:spTgt spid="41"/>
                                            </p:tgtEl>
                                          </p:cBhvr>
                                        </p:animEffect>
                                      </p:childTnLst>
                                    </p:cTn>
                                  </p:par>
                                  <p:par>
                                    <p:cTn id="85" presetID="12" presetClass="entr" presetSubtype="4" fill="hold" nodeType="withEffect">
                                      <p:stCondLst>
                                        <p:cond delay="0"/>
                                      </p:stCondLst>
                                      <p:childTnLst>
                                        <p:set>
                                          <p:cBhvr>
                                            <p:cTn id="86" dur="1" fill="hold">
                                              <p:stCondLst>
                                                <p:cond delay="0"/>
                                              </p:stCondLst>
                                            </p:cTn>
                                            <p:tgtEl>
                                              <p:spTgt spid="62"/>
                                            </p:tgtEl>
                                            <p:attrNameLst>
                                              <p:attrName>style.visibility</p:attrName>
                                            </p:attrNameLst>
                                          </p:cBhvr>
                                          <p:to>
                                            <p:strVal val="visible"/>
                                          </p:to>
                                        </p:set>
                                        <p:anim calcmode="lin" valueType="num">
                                          <p:cBhvr additive="base">
                                            <p:cTn id="87" dur="500"/>
                                            <p:tgtEl>
                                              <p:spTgt spid="62"/>
                                            </p:tgtEl>
                                            <p:attrNameLst>
                                              <p:attrName>ppt_y</p:attrName>
                                            </p:attrNameLst>
                                          </p:cBhvr>
                                          <p:tavLst>
                                            <p:tav tm="0">
                                              <p:val>
                                                <p:strVal val="#ppt_y+#ppt_h*1.125000"/>
                                              </p:val>
                                            </p:tav>
                                            <p:tav tm="100000">
                                              <p:val>
                                                <p:strVal val="#ppt_y"/>
                                              </p:val>
                                            </p:tav>
                                          </p:tavLst>
                                        </p:anim>
                                        <p:animEffect transition="in" filter="wipe(up)">
                                          <p:cBhvr>
                                            <p:cTn id="88" dur="500"/>
                                            <p:tgtEl>
                                              <p:spTgt spid="62"/>
                                            </p:tgtEl>
                                          </p:cBhvr>
                                        </p:animEffect>
                                      </p:childTnLst>
                                    </p:cTn>
                                  </p:par>
                                  <p:par>
                                    <p:cTn id="89" presetID="12" presetClass="entr" presetSubtype="4" fill="hold"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p:tgtEl>
                                              <p:spTgt spid="59"/>
                                            </p:tgtEl>
                                            <p:attrNameLst>
                                              <p:attrName>ppt_y</p:attrName>
                                            </p:attrNameLst>
                                          </p:cBhvr>
                                          <p:tavLst>
                                            <p:tav tm="0">
                                              <p:val>
                                                <p:strVal val="#ppt_y+#ppt_h*1.125000"/>
                                              </p:val>
                                            </p:tav>
                                            <p:tav tm="100000">
                                              <p:val>
                                                <p:strVal val="#ppt_y"/>
                                              </p:val>
                                            </p:tav>
                                          </p:tavLst>
                                        </p:anim>
                                        <p:animEffect transition="in" filter="wipe(up)">
                                          <p:cBhvr>
                                            <p:cTn id="92" dur="500"/>
                                            <p:tgtEl>
                                              <p:spTgt spid="59"/>
                                            </p:tgtEl>
                                          </p:cBhvr>
                                        </p:animEffect>
                                      </p:childTnLst>
                                    </p:cTn>
                                  </p:par>
                                  <p:par>
                                    <p:cTn id="93" presetID="12" presetClass="entr" presetSubtype="4" fill="hold"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p:tgtEl>
                                              <p:spTgt spid="29"/>
                                            </p:tgtEl>
                                            <p:attrNameLst>
                                              <p:attrName>ppt_y</p:attrName>
                                            </p:attrNameLst>
                                          </p:cBhvr>
                                          <p:tavLst>
                                            <p:tav tm="0">
                                              <p:val>
                                                <p:strVal val="#ppt_y+#ppt_h*1.125000"/>
                                              </p:val>
                                            </p:tav>
                                            <p:tav tm="100000">
                                              <p:val>
                                                <p:strVal val="#ppt_y"/>
                                              </p:val>
                                            </p:tav>
                                          </p:tavLst>
                                        </p:anim>
                                        <p:animEffect transition="in" filter="wipe(up)">
                                          <p:cBhvr>
                                            <p:cTn id="96" dur="500"/>
                                            <p:tgtEl>
                                              <p:spTgt spid="29"/>
                                            </p:tgtEl>
                                          </p:cBhvr>
                                        </p:animEffect>
                                      </p:childTnLst>
                                    </p:cTn>
                                  </p:par>
                                  <p:par>
                                    <p:cTn id="97" presetID="12" presetClass="entr" presetSubtype="4" fill="hold"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additive="base">
                                            <p:cTn id="99" dur="500"/>
                                            <p:tgtEl>
                                              <p:spTgt spid="32"/>
                                            </p:tgtEl>
                                            <p:attrNameLst>
                                              <p:attrName>ppt_y</p:attrName>
                                            </p:attrNameLst>
                                          </p:cBhvr>
                                          <p:tavLst>
                                            <p:tav tm="0">
                                              <p:val>
                                                <p:strVal val="#ppt_y+#ppt_h*1.125000"/>
                                              </p:val>
                                            </p:tav>
                                            <p:tav tm="100000">
                                              <p:val>
                                                <p:strVal val="#ppt_y"/>
                                              </p:val>
                                            </p:tav>
                                          </p:tavLst>
                                        </p:anim>
                                        <p:animEffect transition="in" filter="wipe(up)">
                                          <p:cBhvr>
                                            <p:cTn id="100" dur="500"/>
                                            <p:tgtEl>
                                              <p:spTgt spid="32"/>
                                            </p:tgtEl>
                                          </p:cBhvr>
                                        </p:animEffect>
                                      </p:childTnLst>
                                    </p:cTn>
                                  </p:par>
                                  <p:par>
                                    <p:cTn id="101" presetID="12" presetClass="entr" presetSubtype="4" fill="hold"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500"/>
                                            <p:tgtEl>
                                              <p:spTgt spid="35"/>
                                            </p:tgtEl>
                                            <p:attrNameLst>
                                              <p:attrName>ppt_y</p:attrName>
                                            </p:attrNameLst>
                                          </p:cBhvr>
                                          <p:tavLst>
                                            <p:tav tm="0">
                                              <p:val>
                                                <p:strVal val="#ppt_y+#ppt_h*1.125000"/>
                                              </p:val>
                                            </p:tav>
                                            <p:tav tm="100000">
                                              <p:val>
                                                <p:strVal val="#ppt_y"/>
                                              </p:val>
                                            </p:tav>
                                          </p:tavLst>
                                        </p:anim>
                                        <p:animEffect transition="in" filter="wipe(up)">
                                          <p:cBhvr>
                                            <p:cTn id="104" dur="500"/>
                                            <p:tgtEl>
                                              <p:spTgt spid="35"/>
                                            </p:tgtEl>
                                          </p:cBhvr>
                                        </p:animEffect>
                                      </p:childTnLst>
                                    </p:cTn>
                                  </p:par>
                                  <p:par>
                                    <p:cTn id="105" presetID="12" presetClass="entr" presetSubtype="4" fill="hold"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additive="base">
                                            <p:cTn id="107" dur="500"/>
                                            <p:tgtEl>
                                              <p:spTgt spid="38"/>
                                            </p:tgtEl>
                                            <p:attrNameLst>
                                              <p:attrName>ppt_y</p:attrName>
                                            </p:attrNameLst>
                                          </p:cBhvr>
                                          <p:tavLst>
                                            <p:tav tm="0">
                                              <p:val>
                                                <p:strVal val="#ppt_y+#ppt_h*1.125000"/>
                                              </p:val>
                                            </p:tav>
                                            <p:tav tm="100000">
                                              <p:val>
                                                <p:strVal val="#ppt_y"/>
                                              </p:val>
                                            </p:tav>
                                          </p:tavLst>
                                        </p:anim>
                                        <p:animEffect transition="in" filter="wipe(up)">
                                          <p:cBhvr>
                                            <p:cTn id="108" dur="500"/>
                                            <p:tgtEl>
                                              <p:spTgt spid="38"/>
                                            </p:tgtEl>
                                          </p:cBhvr>
                                        </p:animEffect>
                                      </p:childTnLst>
                                    </p:cTn>
                                  </p:par>
                                  <p:par>
                                    <p:cTn id="109" presetID="12" presetClass="entr" presetSubtype="4" fill="hold" nodeType="withEffect">
                                      <p:stCondLst>
                                        <p:cond delay="0"/>
                                      </p:stCondLst>
                                      <p:childTnLst>
                                        <p:set>
                                          <p:cBhvr>
                                            <p:cTn id="110" dur="1" fill="hold">
                                              <p:stCondLst>
                                                <p:cond delay="0"/>
                                              </p:stCondLst>
                                            </p:cTn>
                                            <p:tgtEl>
                                              <p:spTgt spid="44"/>
                                            </p:tgtEl>
                                            <p:attrNameLst>
                                              <p:attrName>style.visibility</p:attrName>
                                            </p:attrNameLst>
                                          </p:cBhvr>
                                          <p:to>
                                            <p:strVal val="visible"/>
                                          </p:to>
                                        </p:set>
                                        <p:anim calcmode="lin" valueType="num">
                                          <p:cBhvr additive="base">
                                            <p:cTn id="111" dur="500"/>
                                            <p:tgtEl>
                                              <p:spTgt spid="44"/>
                                            </p:tgtEl>
                                            <p:attrNameLst>
                                              <p:attrName>ppt_y</p:attrName>
                                            </p:attrNameLst>
                                          </p:cBhvr>
                                          <p:tavLst>
                                            <p:tav tm="0">
                                              <p:val>
                                                <p:strVal val="#ppt_y+#ppt_h*1.125000"/>
                                              </p:val>
                                            </p:tav>
                                            <p:tav tm="100000">
                                              <p:val>
                                                <p:strVal val="#ppt_y"/>
                                              </p:val>
                                            </p:tav>
                                          </p:tavLst>
                                        </p:anim>
                                        <p:animEffect transition="in" filter="wipe(up)">
                                          <p:cBhvr>
                                            <p:cTn id="112" dur="500"/>
                                            <p:tgtEl>
                                              <p:spTgt spid="44"/>
                                            </p:tgtEl>
                                          </p:cBhvr>
                                        </p:animEffect>
                                      </p:childTnLst>
                                    </p:cTn>
                                  </p:par>
                                  <p:par>
                                    <p:cTn id="113" presetID="12" presetClass="entr" presetSubtype="4" fill="hold"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p:tgtEl>
                                              <p:spTgt spid="50"/>
                                            </p:tgtEl>
                                            <p:attrNameLst>
                                              <p:attrName>ppt_y</p:attrName>
                                            </p:attrNameLst>
                                          </p:cBhvr>
                                          <p:tavLst>
                                            <p:tav tm="0">
                                              <p:val>
                                                <p:strVal val="#ppt_y+#ppt_h*1.125000"/>
                                              </p:val>
                                            </p:tav>
                                            <p:tav tm="100000">
                                              <p:val>
                                                <p:strVal val="#ppt_y"/>
                                              </p:val>
                                            </p:tav>
                                          </p:tavLst>
                                        </p:anim>
                                        <p:animEffect transition="in" filter="wipe(up)">
                                          <p:cBhvr>
                                            <p:cTn id="116" dur="500"/>
                                            <p:tgtEl>
                                              <p:spTgt spid="50"/>
                                            </p:tgtEl>
                                          </p:cBhvr>
                                        </p:animEffect>
                                      </p:childTnLst>
                                    </p:cTn>
                                  </p:par>
                                  <p:par>
                                    <p:cTn id="117" presetID="12" presetClass="entr" presetSubtype="4" fill="hold" nodeType="with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additive="base">
                                            <p:cTn id="119" dur="500"/>
                                            <p:tgtEl>
                                              <p:spTgt spid="47"/>
                                            </p:tgtEl>
                                            <p:attrNameLst>
                                              <p:attrName>ppt_y</p:attrName>
                                            </p:attrNameLst>
                                          </p:cBhvr>
                                          <p:tavLst>
                                            <p:tav tm="0">
                                              <p:val>
                                                <p:strVal val="#ppt_y+#ppt_h*1.125000"/>
                                              </p:val>
                                            </p:tav>
                                            <p:tav tm="100000">
                                              <p:val>
                                                <p:strVal val="#ppt_y"/>
                                              </p:val>
                                            </p:tav>
                                          </p:tavLst>
                                        </p:anim>
                                        <p:animEffect transition="in" filter="wipe(up)">
                                          <p:cBhvr>
                                            <p:cTn id="1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21" grpId="0" animBg="1"/>
          <p:bldP spid="22" grpId="0" animBg="1"/>
          <p:bldP spid="23" grpId="0" animBg="1"/>
          <p:bldP spid="24" grpId="0" animBg="1"/>
          <p:bldP spid="25" grpId="0" animBg="1"/>
          <p:bldP spid="26" grpId="0" animBg="1"/>
          <p:bldP spid="27" grpId="0" animBg="1"/>
          <p:bldP spid="2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ppt_x"/>
                                              </p:val>
                                            </p:tav>
                                            <p:tav tm="100000">
                                              <p:val>
                                                <p:strVal val="#ppt_x"/>
                                              </p:val>
                                            </p:tav>
                                          </p:tavLst>
                                        </p:anim>
                                        <p:anim calcmode="lin" valueType="num">
                                          <p:cBhvr additive="base">
                                            <p:cTn id="13" dur="500" fill="hold"/>
                                            <p:tgtEl>
                                              <p:spTgt spid="5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528"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fltVal val="0.5"/>
                                              </p:val>
                                            </p:tav>
                                            <p:tav tm="100000">
                                              <p:val>
                                                <p:strVal val="#ppt_x"/>
                                              </p:val>
                                            </p:tav>
                                          </p:tavLst>
                                        </p:anim>
                                        <p:anim calcmode="lin" valueType="num">
                                          <p:cBhvr>
                                            <p:cTn id="29" dur="500" fill="hold"/>
                                            <p:tgtEl>
                                              <p:spTgt spid="21"/>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anim calcmode="lin" valueType="num">
                                          <p:cBhvr>
                                            <p:cTn id="35" dur="500" fill="hold"/>
                                            <p:tgtEl>
                                              <p:spTgt spid="20"/>
                                            </p:tgtEl>
                                            <p:attrNameLst>
                                              <p:attrName>ppt_x</p:attrName>
                                            </p:attrNameLst>
                                          </p:cBhvr>
                                          <p:tavLst>
                                            <p:tav tm="0">
                                              <p:val>
                                                <p:fltVal val="0.5"/>
                                              </p:val>
                                            </p:tav>
                                            <p:tav tm="100000">
                                              <p:val>
                                                <p:strVal val="#ppt_x"/>
                                              </p:val>
                                            </p:tav>
                                          </p:tavLst>
                                        </p:anim>
                                        <p:anim calcmode="lin" valueType="num">
                                          <p:cBhvr>
                                            <p:cTn id="36" dur="500" fill="hold"/>
                                            <p:tgtEl>
                                              <p:spTgt spid="20"/>
                                            </p:tgtEl>
                                            <p:attrNameLst>
                                              <p:attrName>ppt_y</p:attrName>
                                            </p:attrNameLst>
                                          </p:cBhvr>
                                          <p:tavLst>
                                            <p:tav tm="0">
                                              <p:val>
                                                <p:fltVal val="0.5"/>
                                              </p:val>
                                            </p:tav>
                                            <p:tav tm="100000">
                                              <p:val>
                                                <p:strVal val="#ppt_y"/>
                                              </p:val>
                                            </p:tav>
                                          </p:tavLst>
                                        </p:anim>
                                      </p:childTnLst>
                                    </p:cTn>
                                  </p:par>
                                  <p:par>
                                    <p:cTn id="37" presetID="53" presetClass="entr" presetSubtype="52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anim calcmode="lin" valueType="num">
                                          <p:cBhvr>
                                            <p:cTn id="56" dur="500" fill="hold"/>
                                            <p:tgtEl>
                                              <p:spTgt spid="23"/>
                                            </p:tgtEl>
                                            <p:attrNameLst>
                                              <p:attrName>ppt_x</p:attrName>
                                            </p:attrNameLst>
                                          </p:cBhvr>
                                          <p:tavLst>
                                            <p:tav tm="0">
                                              <p:val>
                                                <p:fltVal val="0.5"/>
                                              </p:val>
                                            </p:tav>
                                            <p:tav tm="100000">
                                              <p:val>
                                                <p:strVal val="#ppt_x"/>
                                              </p:val>
                                            </p:tav>
                                          </p:tavLst>
                                        </p:anim>
                                        <p:anim calcmode="lin" valueType="num">
                                          <p:cBhvr>
                                            <p:cTn id="57" dur="500" fill="hold"/>
                                            <p:tgtEl>
                                              <p:spTgt spid="23"/>
                                            </p:tgtEl>
                                            <p:attrNameLst>
                                              <p:attrName>ppt_y</p:attrName>
                                            </p:attrNameLst>
                                          </p:cBhvr>
                                          <p:tavLst>
                                            <p:tav tm="0">
                                              <p:val>
                                                <p:fltVal val="0.5"/>
                                              </p:val>
                                            </p:tav>
                                            <p:tav tm="100000">
                                              <p:val>
                                                <p:strVal val="#ppt_y"/>
                                              </p:val>
                                            </p:tav>
                                          </p:tavLst>
                                        </p:anim>
                                      </p:childTnLst>
                                    </p:cTn>
                                  </p:par>
                                  <p:par>
                                    <p:cTn id="58" presetID="53" presetClass="entr" presetSubtype="528"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anim calcmode="lin" valueType="num">
                                          <p:cBhvr>
                                            <p:cTn id="63" dur="500" fill="hold"/>
                                            <p:tgtEl>
                                              <p:spTgt spid="24"/>
                                            </p:tgtEl>
                                            <p:attrNameLst>
                                              <p:attrName>ppt_x</p:attrName>
                                            </p:attrNameLst>
                                          </p:cBhvr>
                                          <p:tavLst>
                                            <p:tav tm="0">
                                              <p:val>
                                                <p:fltVal val="0.5"/>
                                              </p:val>
                                            </p:tav>
                                            <p:tav tm="100000">
                                              <p:val>
                                                <p:strVal val="#ppt_x"/>
                                              </p:val>
                                            </p:tav>
                                          </p:tavLst>
                                        </p:anim>
                                        <p:anim calcmode="lin" valueType="num">
                                          <p:cBhvr>
                                            <p:cTn id="64" dur="500" fill="hold"/>
                                            <p:tgtEl>
                                              <p:spTgt spid="2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anim calcmode="lin" valueType="num">
                                          <p:cBhvr>
                                            <p:cTn id="70" dur="500" fill="hold"/>
                                            <p:tgtEl>
                                              <p:spTgt spid="25"/>
                                            </p:tgtEl>
                                            <p:attrNameLst>
                                              <p:attrName>ppt_x</p:attrName>
                                            </p:attrNameLst>
                                          </p:cBhvr>
                                          <p:tavLst>
                                            <p:tav tm="0">
                                              <p:val>
                                                <p:fltVal val="0.5"/>
                                              </p:val>
                                            </p:tav>
                                            <p:tav tm="100000">
                                              <p:val>
                                                <p:strVal val="#ppt_x"/>
                                              </p:val>
                                            </p:tav>
                                          </p:tavLst>
                                        </p:anim>
                                        <p:anim calcmode="lin" valueType="num">
                                          <p:cBhvr>
                                            <p:cTn id="71" dur="500" fill="hold"/>
                                            <p:tgtEl>
                                              <p:spTgt spid="25"/>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anim calcmode="lin" valueType="num">
                                          <p:cBhvr>
                                            <p:cTn id="77" dur="500" fill="hold"/>
                                            <p:tgtEl>
                                              <p:spTgt spid="28"/>
                                            </p:tgtEl>
                                            <p:attrNameLst>
                                              <p:attrName>ppt_x</p:attrName>
                                            </p:attrNameLst>
                                          </p:cBhvr>
                                          <p:tavLst>
                                            <p:tav tm="0">
                                              <p:val>
                                                <p:fltVal val="0.5"/>
                                              </p:val>
                                            </p:tav>
                                            <p:tav tm="100000">
                                              <p:val>
                                                <p:strVal val="#ppt_x"/>
                                              </p:val>
                                            </p:tav>
                                          </p:tavLst>
                                        </p:anim>
                                        <p:anim calcmode="lin" valueType="num">
                                          <p:cBhvr>
                                            <p:cTn id="78" dur="500" fill="hold"/>
                                            <p:tgtEl>
                                              <p:spTgt spid="28"/>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2" presetClass="entr" presetSubtype="4"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500"/>
                                            <p:tgtEl>
                                              <p:spTgt spid="41"/>
                                            </p:tgtEl>
                                            <p:attrNameLst>
                                              <p:attrName>ppt_y</p:attrName>
                                            </p:attrNameLst>
                                          </p:cBhvr>
                                          <p:tavLst>
                                            <p:tav tm="0">
                                              <p:val>
                                                <p:strVal val="#ppt_y+#ppt_h*1.125000"/>
                                              </p:val>
                                            </p:tav>
                                            <p:tav tm="100000">
                                              <p:val>
                                                <p:strVal val="#ppt_y"/>
                                              </p:val>
                                            </p:tav>
                                          </p:tavLst>
                                        </p:anim>
                                        <p:animEffect transition="in" filter="wipe(up)">
                                          <p:cBhvr>
                                            <p:cTn id="84" dur="500"/>
                                            <p:tgtEl>
                                              <p:spTgt spid="41"/>
                                            </p:tgtEl>
                                          </p:cBhvr>
                                        </p:animEffect>
                                      </p:childTnLst>
                                    </p:cTn>
                                  </p:par>
                                  <p:par>
                                    <p:cTn id="85" presetID="12" presetClass="entr" presetSubtype="4" fill="hold" nodeType="withEffect">
                                      <p:stCondLst>
                                        <p:cond delay="0"/>
                                      </p:stCondLst>
                                      <p:childTnLst>
                                        <p:set>
                                          <p:cBhvr>
                                            <p:cTn id="86" dur="1" fill="hold">
                                              <p:stCondLst>
                                                <p:cond delay="0"/>
                                              </p:stCondLst>
                                            </p:cTn>
                                            <p:tgtEl>
                                              <p:spTgt spid="62"/>
                                            </p:tgtEl>
                                            <p:attrNameLst>
                                              <p:attrName>style.visibility</p:attrName>
                                            </p:attrNameLst>
                                          </p:cBhvr>
                                          <p:to>
                                            <p:strVal val="visible"/>
                                          </p:to>
                                        </p:set>
                                        <p:anim calcmode="lin" valueType="num">
                                          <p:cBhvr additive="base">
                                            <p:cTn id="87" dur="500"/>
                                            <p:tgtEl>
                                              <p:spTgt spid="62"/>
                                            </p:tgtEl>
                                            <p:attrNameLst>
                                              <p:attrName>ppt_y</p:attrName>
                                            </p:attrNameLst>
                                          </p:cBhvr>
                                          <p:tavLst>
                                            <p:tav tm="0">
                                              <p:val>
                                                <p:strVal val="#ppt_y+#ppt_h*1.125000"/>
                                              </p:val>
                                            </p:tav>
                                            <p:tav tm="100000">
                                              <p:val>
                                                <p:strVal val="#ppt_y"/>
                                              </p:val>
                                            </p:tav>
                                          </p:tavLst>
                                        </p:anim>
                                        <p:animEffect transition="in" filter="wipe(up)">
                                          <p:cBhvr>
                                            <p:cTn id="88" dur="500"/>
                                            <p:tgtEl>
                                              <p:spTgt spid="62"/>
                                            </p:tgtEl>
                                          </p:cBhvr>
                                        </p:animEffect>
                                      </p:childTnLst>
                                    </p:cTn>
                                  </p:par>
                                  <p:par>
                                    <p:cTn id="89" presetID="12" presetClass="entr" presetSubtype="4" fill="hold"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p:tgtEl>
                                              <p:spTgt spid="59"/>
                                            </p:tgtEl>
                                            <p:attrNameLst>
                                              <p:attrName>ppt_y</p:attrName>
                                            </p:attrNameLst>
                                          </p:cBhvr>
                                          <p:tavLst>
                                            <p:tav tm="0">
                                              <p:val>
                                                <p:strVal val="#ppt_y+#ppt_h*1.125000"/>
                                              </p:val>
                                            </p:tav>
                                            <p:tav tm="100000">
                                              <p:val>
                                                <p:strVal val="#ppt_y"/>
                                              </p:val>
                                            </p:tav>
                                          </p:tavLst>
                                        </p:anim>
                                        <p:animEffect transition="in" filter="wipe(up)">
                                          <p:cBhvr>
                                            <p:cTn id="92" dur="500"/>
                                            <p:tgtEl>
                                              <p:spTgt spid="59"/>
                                            </p:tgtEl>
                                          </p:cBhvr>
                                        </p:animEffect>
                                      </p:childTnLst>
                                    </p:cTn>
                                  </p:par>
                                  <p:par>
                                    <p:cTn id="93" presetID="12" presetClass="entr" presetSubtype="4" fill="hold"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p:tgtEl>
                                              <p:spTgt spid="29"/>
                                            </p:tgtEl>
                                            <p:attrNameLst>
                                              <p:attrName>ppt_y</p:attrName>
                                            </p:attrNameLst>
                                          </p:cBhvr>
                                          <p:tavLst>
                                            <p:tav tm="0">
                                              <p:val>
                                                <p:strVal val="#ppt_y+#ppt_h*1.125000"/>
                                              </p:val>
                                            </p:tav>
                                            <p:tav tm="100000">
                                              <p:val>
                                                <p:strVal val="#ppt_y"/>
                                              </p:val>
                                            </p:tav>
                                          </p:tavLst>
                                        </p:anim>
                                        <p:animEffect transition="in" filter="wipe(up)">
                                          <p:cBhvr>
                                            <p:cTn id="96" dur="500"/>
                                            <p:tgtEl>
                                              <p:spTgt spid="29"/>
                                            </p:tgtEl>
                                          </p:cBhvr>
                                        </p:animEffect>
                                      </p:childTnLst>
                                    </p:cTn>
                                  </p:par>
                                  <p:par>
                                    <p:cTn id="97" presetID="12" presetClass="entr" presetSubtype="4" fill="hold"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additive="base">
                                            <p:cTn id="99" dur="500"/>
                                            <p:tgtEl>
                                              <p:spTgt spid="32"/>
                                            </p:tgtEl>
                                            <p:attrNameLst>
                                              <p:attrName>ppt_y</p:attrName>
                                            </p:attrNameLst>
                                          </p:cBhvr>
                                          <p:tavLst>
                                            <p:tav tm="0">
                                              <p:val>
                                                <p:strVal val="#ppt_y+#ppt_h*1.125000"/>
                                              </p:val>
                                            </p:tav>
                                            <p:tav tm="100000">
                                              <p:val>
                                                <p:strVal val="#ppt_y"/>
                                              </p:val>
                                            </p:tav>
                                          </p:tavLst>
                                        </p:anim>
                                        <p:animEffect transition="in" filter="wipe(up)">
                                          <p:cBhvr>
                                            <p:cTn id="100" dur="500"/>
                                            <p:tgtEl>
                                              <p:spTgt spid="32"/>
                                            </p:tgtEl>
                                          </p:cBhvr>
                                        </p:animEffect>
                                      </p:childTnLst>
                                    </p:cTn>
                                  </p:par>
                                  <p:par>
                                    <p:cTn id="101" presetID="12" presetClass="entr" presetSubtype="4" fill="hold"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500"/>
                                            <p:tgtEl>
                                              <p:spTgt spid="35"/>
                                            </p:tgtEl>
                                            <p:attrNameLst>
                                              <p:attrName>ppt_y</p:attrName>
                                            </p:attrNameLst>
                                          </p:cBhvr>
                                          <p:tavLst>
                                            <p:tav tm="0">
                                              <p:val>
                                                <p:strVal val="#ppt_y+#ppt_h*1.125000"/>
                                              </p:val>
                                            </p:tav>
                                            <p:tav tm="100000">
                                              <p:val>
                                                <p:strVal val="#ppt_y"/>
                                              </p:val>
                                            </p:tav>
                                          </p:tavLst>
                                        </p:anim>
                                        <p:animEffect transition="in" filter="wipe(up)">
                                          <p:cBhvr>
                                            <p:cTn id="104" dur="500"/>
                                            <p:tgtEl>
                                              <p:spTgt spid="35"/>
                                            </p:tgtEl>
                                          </p:cBhvr>
                                        </p:animEffect>
                                      </p:childTnLst>
                                    </p:cTn>
                                  </p:par>
                                  <p:par>
                                    <p:cTn id="105" presetID="12" presetClass="entr" presetSubtype="4" fill="hold"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additive="base">
                                            <p:cTn id="107" dur="500"/>
                                            <p:tgtEl>
                                              <p:spTgt spid="38"/>
                                            </p:tgtEl>
                                            <p:attrNameLst>
                                              <p:attrName>ppt_y</p:attrName>
                                            </p:attrNameLst>
                                          </p:cBhvr>
                                          <p:tavLst>
                                            <p:tav tm="0">
                                              <p:val>
                                                <p:strVal val="#ppt_y+#ppt_h*1.125000"/>
                                              </p:val>
                                            </p:tav>
                                            <p:tav tm="100000">
                                              <p:val>
                                                <p:strVal val="#ppt_y"/>
                                              </p:val>
                                            </p:tav>
                                          </p:tavLst>
                                        </p:anim>
                                        <p:animEffect transition="in" filter="wipe(up)">
                                          <p:cBhvr>
                                            <p:cTn id="108" dur="500"/>
                                            <p:tgtEl>
                                              <p:spTgt spid="38"/>
                                            </p:tgtEl>
                                          </p:cBhvr>
                                        </p:animEffect>
                                      </p:childTnLst>
                                    </p:cTn>
                                  </p:par>
                                  <p:par>
                                    <p:cTn id="109" presetID="12" presetClass="entr" presetSubtype="4" fill="hold" nodeType="withEffect">
                                      <p:stCondLst>
                                        <p:cond delay="0"/>
                                      </p:stCondLst>
                                      <p:childTnLst>
                                        <p:set>
                                          <p:cBhvr>
                                            <p:cTn id="110" dur="1" fill="hold">
                                              <p:stCondLst>
                                                <p:cond delay="0"/>
                                              </p:stCondLst>
                                            </p:cTn>
                                            <p:tgtEl>
                                              <p:spTgt spid="44"/>
                                            </p:tgtEl>
                                            <p:attrNameLst>
                                              <p:attrName>style.visibility</p:attrName>
                                            </p:attrNameLst>
                                          </p:cBhvr>
                                          <p:to>
                                            <p:strVal val="visible"/>
                                          </p:to>
                                        </p:set>
                                        <p:anim calcmode="lin" valueType="num">
                                          <p:cBhvr additive="base">
                                            <p:cTn id="111" dur="500"/>
                                            <p:tgtEl>
                                              <p:spTgt spid="44"/>
                                            </p:tgtEl>
                                            <p:attrNameLst>
                                              <p:attrName>ppt_y</p:attrName>
                                            </p:attrNameLst>
                                          </p:cBhvr>
                                          <p:tavLst>
                                            <p:tav tm="0">
                                              <p:val>
                                                <p:strVal val="#ppt_y+#ppt_h*1.125000"/>
                                              </p:val>
                                            </p:tav>
                                            <p:tav tm="100000">
                                              <p:val>
                                                <p:strVal val="#ppt_y"/>
                                              </p:val>
                                            </p:tav>
                                          </p:tavLst>
                                        </p:anim>
                                        <p:animEffect transition="in" filter="wipe(up)">
                                          <p:cBhvr>
                                            <p:cTn id="112" dur="500"/>
                                            <p:tgtEl>
                                              <p:spTgt spid="44"/>
                                            </p:tgtEl>
                                          </p:cBhvr>
                                        </p:animEffect>
                                      </p:childTnLst>
                                    </p:cTn>
                                  </p:par>
                                  <p:par>
                                    <p:cTn id="113" presetID="12" presetClass="entr" presetSubtype="4" fill="hold"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p:tgtEl>
                                              <p:spTgt spid="50"/>
                                            </p:tgtEl>
                                            <p:attrNameLst>
                                              <p:attrName>ppt_y</p:attrName>
                                            </p:attrNameLst>
                                          </p:cBhvr>
                                          <p:tavLst>
                                            <p:tav tm="0">
                                              <p:val>
                                                <p:strVal val="#ppt_y+#ppt_h*1.125000"/>
                                              </p:val>
                                            </p:tav>
                                            <p:tav tm="100000">
                                              <p:val>
                                                <p:strVal val="#ppt_y"/>
                                              </p:val>
                                            </p:tav>
                                          </p:tavLst>
                                        </p:anim>
                                        <p:animEffect transition="in" filter="wipe(up)">
                                          <p:cBhvr>
                                            <p:cTn id="116" dur="500"/>
                                            <p:tgtEl>
                                              <p:spTgt spid="50"/>
                                            </p:tgtEl>
                                          </p:cBhvr>
                                        </p:animEffect>
                                      </p:childTnLst>
                                    </p:cTn>
                                  </p:par>
                                  <p:par>
                                    <p:cTn id="117" presetID="12" presetClass="entr" presetSubtype="4" fill="hold" nodeType="with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additive="base">
                                            <p:cTn id="119" dur="500"/>
                                            <p:tgtEl>
                                              <p:spTgt spid="47"/>
                                            </p:tgtEl>
                                            <p:attrNameLst>
                                              <p:attrName>ppt_y</p:attrName>
                                            </p:attrNameLst>
                                          </p:cBhvr>
                                          <p:tavLst>
                                            <p:tav tm="0">
                                              <p:val>
                                                <p:strVal val="#ppt_y+#ppt_h*1.125000"/>
                                              </p:val>
                                            </p:tav>
                                            <p:tav tm="100000">
                                              <p:val>
                                                <p:strVal val="#ppt_y"/>
                                              </p:val>
                                            </p:tav>
                                          </p:tavLst>
                                        </p:anim>
                                        <p:animEffect transition="in" filter="wipe(up)">
                                          <p:cBhvr>
                                            <p:cTn id="1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21" grpId="0" animBg="1"/>
          <p:bldP spid="22" grpId="0" animBg="1"/>
          <p:bldP spid="23" grpId="0" animBg="1"/>
          <p:bldP spid="24" grpId="0" animBg="1"/>
          <p:bldP spid="25" grpId="0" animBg="1"/>
          <p:bldP spid="26" grpId="0" animBg="1"/>
          <p:bldP spid="27" grpId="0" animBg="1"/>
          <p:bldP spid="28"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6" name="矩形 3"/>
          <p:cNvSpPr>
            <a:spLocks noChangeArrowheads="1"/>
          </p:cNvSpPr>
          <p:nvPr/>
        </p:nvSpPr>
        <p:spPr bwMode="auto">
          <a:xfrm>
            <a:off x="3330575" y="1398588"/>
            <a:ext cx="1054100" cy="788987"/>
          </a:xfrm>
          <a:custGeom>
            <a:avLst/>
            <a:gdLst>
              <a:gd name="T0" fmla="*/ 0 w 1330323"/>
              <a:gd name="T1" fmla="*/ 0 h 996950"/>
              <a:gd name="T2" fmla="*/ 1330323 w 1330323"/>
              <a:gd name="T3" fmla="*/ 996950 h 996950"/>
            </a:gdLst>
            <a:ahLst/>
            <a:cxnLst/>
            <a:rect l="T0" t="T1" r="T2" b="T3"/>
            <a:pathLst>
              <a:path w="1330323" h="996950">
                <a:moveTo>
                  <a:pt x="0" y="0"/>
                </a:moveTo>
                <a:lnTo>
                  <a:pt x="1003300" y="0"/>
                </a:lnTo>
                <a:lnTo>
                  <a:pt x="1003300" y="421150"/>
                </a:lnTo>
                <a:lnTo>
                  <a:pt x="1114685" y="421150"/>
                </a:lnTo>
                <a:lnTo>
                  <a:pt x="1114685" y="212725"/>
                </a:lnTo>
                <a:lnTo>
                  <a:pt x="1330323" y="502444"/>
                </a:lnTo>
                <a:lnTo>
                  <a:pt x="1114685" y="792162"/>
                </a:lnTo>
                <a:lnTo>
                  <a:pt x="1114685" y="583738"/>
                </a:lnTo>
                <a:lnTo>
                  <a:pt x="1003300" y="583738"/>
                </a:lnTo>
                <a:lnTo>
                  <a:pt x="1003300" y="996950"/>
                </a:lnTo>
                <a:lnTo>
                  <a:pt x="831195" y="996950"/>
                </a:lnTo>
                <a:lnTo>
                  <a:pt x="618542" y="837994"/>
                </a:lnTo>
                <a:lnTo>
                  <a:pt x="615386" y="840354"/>
                </a:lnTo>
                <a:lnTo>
                  <a:pt x="501650" y="755337"/>
                </a:lnTo>
                <a:lnTo>
                  <a:pt x="396493" y="833942"/>
                </a:lnTo>
                <a:lnTo>
                  <a:pt x="393408" y="831636"/>
                </a:lnTo>
                <a:lnTo>
                  <a:pt x="172250" y="996950"/>
                </a:lnTo>
                <a:lnTo>
                  <a:pt x="0" y="996950"/>
                </a:lnTo>
                <a:close/>
              </a:path>
            </a:pathLst>
          </a:cu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rIns="432000" anchor="ctr"/>
          <a:lstStyle/>
          <a:p>
            <a:pPr eaLnBrk="1" fontAlgn="base" hangingPunct="1">
              <a:lnSpc>
                <a:spcPct val="120000"/>
              </a:lnSpc>
            </a:pPr>
            <a:r>
              <a:rPr lang="en-US" altLang="zh-CN" sz="2800" b="1">
                <a:solidFill>
                  <a:srgbClr val="FFFFFF"/>
                </a:solidFill>
                <a:latin typeface="Impact" panose="020B0806030902050204" pitchFamily="34" charset="0"/>
                <a:ea typeface="微软雅黑" panose="020B0503020204020204" pitchFamily="34" charset="-122"/>
                <a:sym typeface="Impact" panose="020B0806030902050204" pitchFamily="34" charset="0"/>
              </a:rPr>
              <a:t>1</a:t>
            </a:r>
            <a:endParaRPr lang="zh-CN" altLang="en-US" sz="2800" b="1">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7" name="上箭头 9"/>
          <p:cNvSpPr>
            <a:spLocks noChangeArrowheads="1"/>
          </p:cNvSpPr>
          <p:nvPr/>
        </p:nvSpPr>
        <p:spPr bwMode="auto">
          <a:xfrm>
            <a:off x="3330575" y="2046288"/>
            <a:ext cx="795338" cy="1047750"/>
          </a:xfrm>
          <a:custGeom>
            <a:avLst/>
            <a:gdLst>
              <a:gd name="T0" fmla="*/ 0 w 1003300"/>
              <a:gd name="T1" fmla="*/ 0 h 1322387"/>
              <a:gd name="T2" fmla="*/ 1003300 w 1003300"/>
              <a:gd name="T3" fmla="*/ 1322387 h 1322387"/>
            </a:gdLst>
            <a:ahLst/>
            <a:cxnLst/>
            <a:rect l="T0" t="T1" r="T2" b="T3"/>
            <a:pathLst>
              <a:path w="1003300" h="1322387">
                <a:moveTo>
                  <a:pt x="501650" y="0"/>
                </a:moveTo>
                <a:lnTo>
                  <a:pt x="790575" y="215638"/>
                </a:lnTo>
                <a:lnTo>
                  <a:pt x="582722" y="215638"/>
                </a:lnTo>
                <a:lnTo>
                  <a:pt x="582722" y="327025"/>
                </a:lnTo>
                <a:lnTo>
                  <a:pt x="1003300" y="327025"/>
                </a:lnTo>
                <a:lnTo>
                  <a:pt x="1003300" y="1322387"/>
                </a:lnTo>
                <a:lnTo>
                  <a:pt x="831195" y="1322387"/>
                </a:lnTo>
                <a:lnTo>
                  <a:pt x="618542" y="1163685"/>
                </a:lnTo>
                <a:lnTo>
                  <a:pt x="615386" y="1166041"/>
                </a:lnTo>
                <a:lnTo>
                  <a:pt x="501650" y="1081159"/>
                </a:lnTo>
                <a:lnTo>
                  <a:pt x="396493" y="1159639"/>
                </a:lnTo>
                <a:lnTo>
                  <a:pt x="393408" y="1157337"/>
                </a:lnTo>
                <a:lnTo>
                  <a:pt x="172250" y="1322387"/>
                </a:lnTo>
                <a:lnTo>
                  <a:pt x="0" y="1322387"/>
                </a:lnTo>
                <a:lnTo>
                  <a:pt x="0" y="327025"/>
                </a:lnTo>
                <a:lnTo>
                  <a:pt x="420579" y="327025"/>
                </a:lnTo>
                <a:lnTo>
                  <a:pt x="420579" y="215638"/>
                </a:lnTo>
                <a:lnTo>
                  <a:pt x="212725" y="215638"/>
                </a:ln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lIns="90000" tIns="288000" bIns="46800" anchor="ctr"/>
          <a:lstStyle/>
          <a:p>
            <a:pPr eaLnBrk="1" fontAlgn="base" hangingPunct="1">
              <a:lnSpc>
                <a:spcPct val="120000"/>
              </a:lnSpc>
            </a:pPr>
            <a:r>
              <a:rPr lang="en-US" altLang="zh-CN" sz="2800">
                <a:solidFill>
                  <a:srgbClr val="4D4D4D"/>
                </a:solidFill>
                <a:latin typeface="Impact" panose="020B0806030902050204" pitchFamily="34" charset="0"/>
                <a:ea typeface="微软雅黑" panose="020B0503020204020204" pitchFamily="34" charset="-122"/>
                <a:sym typeface="Impact" panose="020B0806030902050204" pitchFamily="34" charset="0"/>
              </a:rPr>
              <a:t>8</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8" name="上箭头 9"/>
          <p:cNvSpPr>
            <a:spLocks noChangeArrowheads="1"/>
          </p:cNvSpPr>
          <p:nvPr/>
        </p:nvSpPr>
        <p:spPr bwMode="auto">
          <a:xfrm>
            <a:off x="3333750" y="2965450"/>
            <a:ext cx="788988" cy="1052513"/>
          </a:xfrm>
          <a:custGeom>
            <a:avLst/>
            <a:gdLst>
              <a:gd name="T0" fmla="*/ 0 w 995363"/>
              <a:gd name="T1" fmla="*/ 0 h 1328736"/>
              <a:gd name="T2" fmla="*/ 995363 w 995363"/>
              <a:gd name="T3" fmla="*/ 1328736 h 1328736"/>
            </a:gdLst>
            <a:ahLst/>
            <a:cxnLst/>
            <a:rect l="T0" t="T1" r="T2" b="T3"/>
            <a:pathLst>
              <a:path w="995363" h="1328736">
                <a:moveTo>
                  <a:pt x="498475" y="0"/>
                </a:moveTo>
                <a:lnTo>
                  <a:pt x="787400" y="215638"/>
                </a:lnTo>
                <a:lnTo>
                  <a:pt x="579547" y="215638"/>
                </a:lnTo>
                <a:lnTo>
                  <a:pt x="579547" y="323849"/>
                </a:lnTo>
                <a:lnTo>
                  <a:pt x="995363" y="323849"/>
                </a:lnTo>
                <a:lnTo>
                  <a:pt x="995363" y="496227"/>
                </a:lnTo>
                <a:lnTo>
                  <a:pt x="836660" y="709216"/>
                </a:lnTo>
                <a:lnTo>
                  <a:pt x="839017" y="712377"/>
                </a:lnTo>
                <a:lnTo>
                  <a:pt x="754135" y="826293"/>
                </a:lnTo>
                <a:lnTo>
                  <a:pt x="832615" y="931616"/>
                </a:lnTo>
                <a:lnTo>
                  <a:pt x="830312" y="934706"/>
                </a:lnTo>
                <a:lnTo>
                  <a:pt x="995363" y="1156214"/>
                </a:lnTo>
                <a:lnTo>
                  <a:pt x="995363" y="1328736"/>
                </a:lnTo>
                <a:lnTo>
                  <a:pt x="0" y="1328736"/>
                </a:lnTo>
                <a:lnTo>
                  <a:pt x="0" y="323849"/>
                </a:lnTo>
                <a:lnTo>
                  <a:pt x="417404" y="323849"/>
                </a:lnTo>
                <a:lnTo>
                  <a:pt x="417404" y="215638"/>
                </a:lnTo>
                <a:lnTo>
                  <a:pt x="209550" y="215638"/>
                </a:ln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lIns="90000" tIns="288000" bIns="46800" anchor="ctr"/>
          <a:lstStyle/>
          <a:p>
            <a:pPr eaLnBrk="1" fontAlgn="base" hangingPunct="1">
              <a:lnSpc>
                <a:spcPct val="120000"/>
              </a:lnSpc>
            </a:pPr>
            <a:r>
              <a:rPr lang="en-US" altLang="zh-CN" sz="2800">
                <a:solidFill>
                  <a:srgbClr val="4D4D4D"/>
                </a:solidFill>
                <a:latin typeface="Impact" panose="020B0806030902050204" pitchFamily="34" charset="0"/>
                <a:ea typeface="微软雅黑" panose="020B0503020204020204" pitchFamily="34" charset="-122"/>
                <a:sym typeface="Impact" panose="020B0806030902050204" pitchFamily="34" charset="0"/>
              </a:rPr>
              <a:t>7</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TextBox 4"/>
          <p:cNvSpPr>
            <a:spLocks noChangeArrowheads="1"/>
          </p:cNvSpPr>
          <p:nvPr/>
        </p:nvSpPr>
        <p:spPr bwMode="auto">
          <a:xfrm>
            <a:off x="1649413" y="3210243"/>
            <a:ext cx="1425575" cy="78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auto">
              <a:lnSpc>
                <a:spcPct val="125000"/>
              </a:lnSpc>
              <a:spcBef>
                <a:spcPts val="0"/>
              </a:spcBef>
              <a:spcAft>
                <a:spcPts val="0"/>
              </a:spcAft>
            </a:pPr>
            <a:r>
              <a:rPr lang="zh-CN" altLang="en-US" sz="1200" dirty="0">
                <a:solidFill>
                  <a:schemeClr val="bg2">
                    <a:lumMod val="10000"/>
                  </a:schemeClr>
                </a:solidFill>
                <a:latin typeface="Calibri" panose="020F0502020204030204"/>
                <a:ea typeface="微软雅黑" panose="020B0503020204020204" pitchFamily="34" charset="-122"/>
              </a:rPr>
              <a:t>单击此处添加段落文本单击此处添加段落文本</a:t>
            </a:r>
            <a:endParaRPr lang="zh-CN" altLang="en-US" sz="1200" dirty="0">
              <a:solidFill>
                <a:schemeClr val="bg2">
                  <a:lumMod val="10000"/>
                </a:schemeClr>
              </a:solidFill>
              <a:latin typeface="Calibri" panose="020F0502020204030204"/>
              <a:ea typeface="微软雅黑" panose="020B0503020204020204" pitchFamily="34" charset="-122"/>
            </a:endParaRPr>
          </a:p>
        </p:txBody>
      </p:sp>
      <p:sp>
        <p:nvSpPr>
          <p:cNvPr id="30" name="TextBox 5"/>
          <p:cNvSpPr>
            <a:spLocks noChangeArrowheads="1"/>
          </p:cNvSpPr>
          <p:nvPr/>
        </p:nvSpPr>
        <p:spPr bwMode="auto">
          <a:xfrm>
            <a:off x="1649413" y="2283143"/>
            <a:ext cx="1425575" cy="78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auto">
              <a:lnSpc>
                <a:spcPct val="125000"/>
              </a:lnSpc>
              <a:spcBef>
                <a:spcPts val="0"/>
              </a:spcBef>
              <a:spcAft>
                <a:spcPts val="0"/>
              </a:spcAft>
            </a:pPr>
            <a:r>
              <a:rPr lang="zh-CN" altLang="en-US" sz="1200" dirty="0">
                <a:solidFill>
                  <a:schemeClr val="bg2">
                    <a:lumMod val="10000"/>
                  </a:schemeClr>
                </a:solidFill>
                <a:latin typeface="Calibri" panose="020F0502020204030204"/>
                <a:ea typeface="微软雅黑" panose="020B0503020204020204" pitchFamily="34" charset="-122"/>
              </a:rPr>
              <a:t>单击此处添加段落文本单击此处添加段落文本</a:t>
            </a:r>
            <a:endParaRPr lang="zh-CN" altLang="en-US" sz="1200" dirty="0">
              <a:solidFill>
                <a:schemeClr val="bg2">
                  <a:lumMod val="10000"/>
                </a:schemeClr>
              </a:solidFill>
              <a:latin typeface="Calibri" panose="020F0502020204030204"/>
              <a:ea typeface="微软雅黑" panose="020B0503020204020204" pitchFamily="34" charset="-122"/>
            </a:endParaRPr>
          </a:p>
        </p:txBody>
      </p:sp>
      <p:sp>
        <p:nvSpPr>
          <p:cNvPr id="31" name="TextBox 6"/>
          <p:cNvSpPr>
            <a:spLocks noChangeArrowheads="1"/>
          </p:cNvSpPr>
          <p:nvPr/>
        </p:nvSpPr>
        <p:spPr bwMode="auto">
          <a:xfrm>
            <a:off x="1649413" y="1378268"/>
            <a:ext cx="1425575" cy="78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auto">
              <a:lnSpc>
                <a:spcPct val="125000"/>
              </a:lnSpc>
              <a:spcBef>
                <a:spcPts val="0"/>
              </a:spcBef>
              <a:spcAft>
                <a:spcPts val="0"/>
              </a:spcAft>
            </a:pPr>
            <a:r>
              <a:rPr lang="zh-CN" altLang="en-US" sz="1200" dirty="0">
                <a:solidFill>
                  <a:schemeClr val="bg2">
                    <a:lumMod val="10000"/>
                  </a:schemeClr>
                </a:solidFill>
                <a:latin typeface="Calibri" panose="020F0502020204030204"/>
                <a:ea typeface="微软雅黑" panose="020B0503020204020204" pitchFamily="34" charset="-122"/>
              </a:rPr>
              <a:t>单击此处添加段落文本单击此处添加段落文本</a:t>
            </a:r>
            <a:endParaRPr lang="zh-CN" altLang="en-US" sz="1200" dirty="0">
              <a:solidFill>
                <a:schemeClr val="bg2">
                  <a:lumMod val="10000"/>
                </a:schemeClr>
              </a:solidFill>
              <a:latin typeface="Calibri" panose="020F0502020204030204"/>
              <a:ea typeface="微软雅黑" panose="020B0503020204020204" pitchFamily="34" charset="-122"/>
            </a:endParaRPr>
          </a:p>
        </p:txBody>
      </p:sp>
      <p:sp>
        <p:nvSpPr>
          <p:cNvPr id="32" name="TextBox 8"/>
          <p:cNvSpPr>
            <a:spLocks noChangeArrowheads="1"/>
          </p:cNvSpPr>
          <p:nvPr/>
        </p:nvSpPr>
        <p:spPr bwMode="auto">
          <a:xfrm>
            <a:off x="6270625" y="1378268"/>
            <a:ext cx="1425575" cy="78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auto">
              <a:lnSpc>
                <a:spcPct val="125000"/>
              </a:lnSpc>
              <a:spcBef>
                <a:spcPts val="0"/>
              </a:spcBef>
              <a:spcAft>
                <a:spcPts val="0"/>
              </a:spcAft>
            </a:pPr>
            <a:r>
              <a:rPr lang="zh-CN" altLang="en-US" sz="1200" dirty="0">
                <a:solidFill>
                  <a:schemeClr val="bg2">
                    <a:lumMod val="10000"/>
                  </a:schemeClr>
                </a:solidFill>
                <a:latin typeface="Calibri" panose="020F0502020204030204"/>
                <a:ea typeface="微软雅黑" panose="020B0503020204020204" pitchFamily="34" charset="-122"/>
              </a:rPr>
              <a:t>单击此处添加段落文本单击此处添加段落文本</a:t>
            </a:r>
            <a:endParaRPr lang="zh-CN" altLang="en-US" sz="1200" dirty="0">
              <a:solidFill>
                <a:schemeClr val="bg2">
                  <a:lumMod val="10000"/>
                </a:schemeClr>
              </a:solidFill>
              <a:latin typeface="Calibri" panose="020F0502020204030204"/>
              <a:ea typeface="微软雅黑" panose="020B0503020204020204" pitchFamily="34" charset="-122"/>
            </a:endParaRPr>
          </a:p>
        </p:txBody>
      </p:sp>
      <p:sp>
        <p:nvSpPr>
          <p:cNvPr id="33" name="TextBox 9"/>
          <p:cNvSpPr>
            <a:spLocks noChangeArrowheads="1"/>
          </p:cNvSpPr>
          <p:nvPr/>
        </p:nvSpPr>
        <p:spPr bwMode="auto">
          <a:xfrm>
            <a:off x="6270625" y="2449513"/>
            <a:ext cx="1425575" cy="78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auto">
              <a:lnSpc>
                <a:spcPct val="125000"/>
              </a:lnSpc>
              <a:spcBef>
                <a:spcPts val="0"/>
              </a:spcBef>
              <a:spcAft>
                <a:spcPts val="0"/>
              </a:spcAft>
            </a:pPr>
            <a:r>
              <a:rPr lang="zh-CN" altLang="en-US" sz="1200" dirty="0">
                <a:solidFill>
                  <a:schemeClr val="bg2">
                    <a:lumMod val="10000"/>
                  </a:schemeClr>
                </a:solidFill>
                <a:latin typeface="Calibri" panose="020F0502020204030204"/>
                <a:ea typeface="微软雅黑" panose="020B0503020204020204" pitchFamily="34" charset="-122"/>
              </a:rPr>
              <a:t>单击此处添加段落文本单击此处添加段落文本</a:t>
            </a:r>
            <a:endParaRPr lang="zh-CN" altLang="en-US" sz="1200" dirty="0">
              <a:solidFill>
                <a:schemeClr val="bg2">
                  <a:lumMod val="10000"/>
                </a:schemeClr>
              </a:solidFill>
              <a:latin typeface="Calibri" panose="020F0502020204030204"/>
              <a:ea typeface="微软雅黑" panose="020B0503020204020204" pitchFamily="34" charset="-122"/>
            </a:endParaRPr>
          </a:p>
        </p:txBody>
      </p:sp>
      <p:sp>
        <p:nvSpPr>
          <p:cNvPr id="34" name="TextBox 10"/>
          <p:cNvSpPr>
            <a:spLocks noChangeArrowheads="1"/>
          </p:cNvSpPr>
          <p:nvPr/>
        </p:nvSpPr>
        <p:spPr bwMode="auto">
          <a:xfrm>
            <a:off x="6270625" y="3378200"/>
            <a:ext cx="1425575" cy="78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auto">
              <a:lnSpc>
                <a:spcPct val="125000"/>
              </a:lnSpc>
              <a:spcBef>
                <a:spcPts val="0"/>
              </a:spcBef>
              <a:spcAft>
                <a:spcPts val="0"/>
              </a:spcAft>
            </a:pPr>
            <a:r>
              <a:rPr lang="zh-CN" altLang="en-US" sz="1200" dirty="0">
                <a:solidFill>
                  <a:schemeClr val="bg2">
                    <a:lumMod val="10000"/>
                  </a:schemeClr>
                </a:solidFill>
                <a:latin typeface="Calibri" panose="020F0502020204030204"/>
                <a:ea typeface="微软雅黑" panose="020B0503020204020204" pitchFamily="34" charset="-122"/>
              </a:rPr>
              <a:t>单击此处添加段落文本单击此处添加段落文本</a:t>
            </a:r>
            <a:endParaRPr lang="zh-CN" altLang="en-US" sz="1200" dirty="0">
              <a:solidFill>
                <a:schemeClr val="bg2">
                  <a:lumMod val="10000"/>
                </a:schemeClr>
              </a:solidFill>
              <a:latin typeface="Calibri" panose="020F0502020204030204"/>
              <a:ea typeface="微软雅黑" panose="020B0503020204020204" pitchFamily="34" charset="-122"/>
            </a:endParaRPr>
          </a:p>
        </p:txBody>
      </p:sp>
      <p:sp>
        <p:nvSpPr>
          <p:cNvPr id="35" name="TextBox 11"/>
          <p:cNvSpPr>
            <a:spLocks noChangeArrowheads="1"/>
          </p:cNvSpPr>
          <p:nvPr/>
        </p:nvSpPr>
        <p:spPr bwMode="auto">
          <a:xfrm>
            <a:off x="4059238" y="4052888"/>
            <a:ext cx="1427162"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lnSpc>
                <a:spcPct val="150000"/>
              </a:lnSpc>
            </a:pPr>
            <a:r>
              <a:rPr lang="zh-CN" altLang="en-US" sz="1200">
                <a:solidFill>
                  <a:srgbClr val="5F5F5F"/>
                </a:solidFill>
                <a:sym typeface="微软雅黑" panose="020B0503020204020204" pitchFamily="34" charset="-122"/>
              </a:rPr>
              <a:t>单击此处添加段落文本单击此处添加段落文本</a:t>
            </a:r>
            <a:endParaRPr lang="zh-CN" altLang="en-US" sz="1200">
              <a:solidFill>
                <a:srgbClr val="5F5F5F"/>
              </a:solidFill>
              <a:sym typeface="微软雅黑" panose="020B0503020204020204" pitchFamily="34" charset="-122"/>
            </a:endParaRPr>
          </a:p>
        </p:txBody>
      </p:sp>
      <p:sp>
        <p:nvSpPr>
          <p:cNvPr id="36" name="矩形 1"/>
          <p:cNvSpPr>
            <a:spLocks noChangeArrowheads="1"/>
          </p:cNvSpPr>
          <p:nvPr/>
        </p:nvSpPr>
        <p:spPr bwMode="auto">
          <a:xfrm>
            <a:off x="5205413" y="2320925"/>
            <a:ext cx="795337" cy="1047750"/>
          </a:xfrm>
          <a:custGeom>
            <a:avLst/>
            <a:gdLst>
              <a:gd name="T0" fmla="*/ 0 w 1003300"/>
              <a:gd name="T1" fmla="*/ 0 h 1322387"/>
              <a:gd name="T2" fmla="*/ 1003300 w 1003300"/>
              <a:gd name="T3" fmla="*/ 1322387 h 1322387"/>
            </a:gdLst>
            <a:ahLst/>
            <a:cxnLst/>
            <a:rect l="T0" t="T1" r="T2" b="T3"/>
            <a:pathLst>
              <a:path w="1003300" h="1322387">
                <a:moveTo>
                  <a:pt x="0" y="0"/>
                </a:moveTo>
                <a:lnTo>
                  <a:pt x="172251" y="0"/>
                </a:lnTo>
                <a:lnTo>
                  <a:pt x="393409" y="165051"/>
                </a:lnTo>
                <a:lnTo>
                  <a:pt x="396493" y="162748"/>
                </a:lnTo>
                <a:lnTo>
                  <a:pt x="501650" y="241228"/>
                </a:lnTo>
                <a:lnTo>
                  <a:pt x="615386" y="156346"/>
                </a:lnTo>
                <a:lnTo>
                  <a:pt x="618543" y="158702"/>
                </a:lnTo>
                <a:lnTo>
                  <a:pt x="831195" y="0"/>
                </a:lnTo>
                <a:lnTo>
                  <a:pt x="1003300" y="0"/>
                </a:lnTo>
                <a:lnTo>
                  <a:pt x="1003300" y="995362"/>
                </a:lnTo>
                <a:lnTo>
                  <a:pt x="555734" y="995362"/>
                </a:lnTo>
                <a:lnTo>
                  <a:pt x="555734" y="1106749"/>
                </a:lnTo>
                <a:lnTo>
                  <a:pt x="763587" y="1106749"/>
                </a:lnTo>
                <a:lnTo>
                  <a:pt x="474662" y="1322387"/>
                </a:lnTo>
                <a:lnTo>
                  <a:pt x="185737" y="1106749"/>
                </a:lnTo>
                <a:lnTo>
                  <a:pt x="393591" y="1106749"/>
                </a:lnTo>
                <a:lnTo>
                  <a:pt x="393591" y="995362"/>
                </a:lnTo>
                <a:lnTo>
                  <a:pt x="0" y="995362"/>
                </a:ln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bIns="288000" anchor="ctr"/>
          <a:lstStyle/>
          <a:p>
            <a:pPr eaLnBrk="1" fontAlgn="base" hangingPunct="1">
              <a:lnSpc>
                <a:spcPct val="120000"/>
              </a:lnSpc>
            </a:pPr>
            <a:r>
              <a:rPr lang="en-US" altLang="zh-CN" sz="2800">
                <a:solidFill>
                  <a:srgbClr val="4D4D4D"/>
                </a:solidFill>
                <a:latin typeface="Impact" panose="020B0806030902050204" pitchFamily="34" charset="0"/>
                <a:ea typeface="微软雅黑" panose="020B0503020204020204" pitchFamily="34" charset="-122"/>
                <a:sym typeface="Impact" panose="020B0806030902050204" pitchFamily="34" charset="0"/>
              </a:rPr>
              <a:t>4</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7" name="矩形 4"/>
          <p:cNvSpPr>
            <a:spLocks noChangeArrowheads="1"/>
          </p:cNvSpPr>
          <p:nvPr/>
        </p:nvSpPr>
        <p:spPr bwMode="auto">
          <a:xfrm>
            <a:off x="4003675" y="3221038"/>
            <a:ext cx="1046163" cy="796925"/>
          </a:xfrm>
          <a:custGeom>
            <a:avLst/>
            <a:gdLst>
              <a:gd name="T0" fmla="*/ 0 w 1320797"/>
              <a:gd name="T1" fmla="*/ 0 h 1004887"/>
              <a:gd name="T2" fmla="*/ 1320797 w 1320797"/>
              <a:gd name="T3" fmla="*/ 1004887 h 1004887"/>
            </a:gdLst>
            <a:ahLst/>
            <a:cxnLst/>
            <a:rect l="T0" t="T1" r="T2" b="T3"/>
            <a:pathLst>
              <a:path w="1320797" h="1004887">
                <a:moveTo>
                  <a:pt x="325434" y="0"/>
                </a:moveTo>
                <a:lnTo>
                  <a:pt x="1320797" y="0"/>
                </a:lnTo>
                <a:lnTo>
                  <a:pt x="1320797" y="172378"/>
                </a:lnTo>
                <a:lnTo>
                  <a:pt x="1162095" y="385367"/>
                </a:lnTo>
                <a:lnTo>
                  <a:pt x="1164451" y="388528"/>
                </a:lnTo>
                <a:lnTo>
                  <a:pt x="1079569" y="502444"/>
                </a:lnTo>
                <a:lnTo>
                  <a:pt x="1158049" y="607767"/>
                </a:lnTo>
                <a:lnTo>
                  <a:pt x="1155746" y="610857"/>
                </a:lnTo>
                <a:lnTo>
                  <a:pt x="1320797" y="832365"/>
                </a:lnTo>
                <a:lnTo>
                  <a:pt x="1320797" y="1004887"/>
                </a:lnTo>
                <a:lnTo>
                  <a:pt x="325434" y="1004887"/>
                </a:lnTo>
                <a:lnTo>
                  <a:pt x="325434" y="583737"/>
                </a:lnTo>
                <a:lnTo>
                  <a:pt x="215638" y="583737"/>
                </a:lnTo>
                <a:lnTo>
                  <a:pt x="215638" y="792162"/>
                </a:lnTo>
                <a:lnTo>
                  <a:pt x="0" y="502444"/>
                </a:lnTo>
                <a:lnTo>
                  <a:pt x="215638" y="212725"/>
                </a:lnTo>
                <a:lnTo>
                  <a:pt x="215638" y="421149"/>
                </a:lnTo>
                <a:lnTo>
                  <a:pt x="325434" y="421149"/>
                </a:lnTo>
                <a:close/>
              </a:path>
            </a:pathLst>
          </a:custGeom>
          <a:solidFill>
            <a:srgbClr val="FF6699"/>
          </a:solidFill>
          <a:ln w="3175">
            <a:solidFill>
              <a:srgbClr val="EAEAEA"/>
            </a:solidFill>
            <a:bevel/>
          </a:ln>
        </p:spPr>
        <p:txBody>
          <a:bodyPr lIns="432000" bIns="46800" anchor="ctr"/>
          <a:lstStyle/>
          <a:p>
            <a:pPr eaLnBrk="1" fontAlgn="base" hangingPunct="1">
              <a:lnSpc>
                <a:spcPct val="120000"/>
              </a:lnSpc>
            </a:pPr>
            <a:r>
              <a:rPr lang="en-US" altLang="zh-CN" sz="2800">
                <a:solidFill>
                  <a:srgbClr val="F8F8F8"/>
                </a:solidFill>
                <a:latin typeface="Impact" panose="020B0806030902050204" pitchFamily="34" charset="0"/>
                <a:ea typeface="微软雅黑" panose="020B0503020204020204" pitchFamily="34" charset="-122"/>
                <a:sym typeface="Impact" panose="020B0806030902050204" pitchFamily="34" charset="0"/>
              </a:rPr>
              <a:t>6</a:t>
            </a:r>
            <a:endParaRPr lang="zh-CN" altLang="en-US" sz="2800">
              <a:solidFill>
                <a:srgbClr val="F8F8F8"/>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8" name="矩形 41"/>
          <p:cNvSpPr>
            <a:spLocks noChangeArrowheads="1"/>
          </p:cNvSpPr>
          <p:nvPr/>
        </p:nvSpPr>
        <p:spPr bwMode="auto">
          <a:xfrm>
            <a:off x="4259263" y="1398588"/>
            <a:ext cx="1047750" cy="795337"/>
          </a:xfrm>
          <a:custGeom>
            <a:avLst/>
            <a:gdLst>
              <a:gd name="T0" fmla="*/ 0 w 1322385"/>
              <a:gd name="T1" fmla="*/ 0 h 1004887"/>
              <a:gd name="T2" fmla="*/ 1322385 w 1322385"/>
              <a:gd name="T3" fmla="*/ 1004887 h 1004887"/>
            </a:gdLst>
            <a:ahLst/>
            <a:cxnLst/>
            <a:rect l="T0" t="T1" r="T2" b="T3"/>
            <a:pathLst>
              <a:path w="1322385" h="1004887">
                <a:moveTo>
                  <a:pt x="0" y="0"/>
                </a:moveTo>
                <a:lnTo>
                  <a:pt x="995363" y="0"/>
                </a:lnTo>
                <a:lnTo>
                  <a:pt x="995363" y="421150"/>
                </a:lnTo>
                <a:lnTo>
                  <a:pt x="1106747" y="421150"/>
                </a:lnTo>
                <a:lnTo>
                  <a:pt x="1106747" y="212725"/>
                </a:lnTo>
                <a:lnTo>
                  <a:pt x="1322385" y="502443"/>
                </a:lnTo>
                <a:lnTo>
                  <a:pt x="1106747" y="792162"/>
                </a:lnTo>
                <a:lnTo>
                  <a:pt x="1106747" y="583738"/>
                </a:lnTo>
                <a:lnTo>
                  <a:pt x="995363" y="583738"/>
                </a:lnTo>
                <a:lnTo>
                  <a:pt x="995363" y="1004887"/>
                </a:lnTo>
                <a:lnTo>
                  <a:pt x="0" y="1004887"/>
                </a:lnTo>
                <a:lnTo>
                  <a:pt x="0" y="832509"/>
                </a:lnTo>
                <a:lnTo>
                  <a:pt x="158702" y="619521"/>
                </a:lnTo>
                <a:lnTo>
                  <a:pt x="156346" y="616359"/>
                </a:lnTo>
                <a:lnTo>
                  <a:pt x="241228" y="502443"/>
                </a:lnTo>
                <a:lnTo>
                  <a:pt x="162748" y="397120"/>
                </a:lnTo>
                <a:lnTo>
                  <a:pt x="165051" y="394030"/>
                </a:lnTo>
                <a:lnTo>
                  <a:pt x="0" y="172523"/>
                </a:ln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rIns="432000" anchor="ctr"/>
          <a:lstStyle/>
          <a:p>
            <a:pPr eaLnBrk="1" fontAlgn="base" hangingPunct="1">
              <a:lnSpc>
                <a:spcPct val="120000"/>
              </a:lnSpc>
            </a:pPr>
            <a:r>
              <a:rPr lang="en-US" altLang="zh-CN" sz="2800">
                <a:solidFill>
                  <a:srgbClr val="4D4D4D"/>
                </a:solidFill>
                <a:latin typeface="Impact" panose="020B0806030902050204" pitchFamily="34" charset="0"/>
                <a:ea typeface="微软雅黑" panose="020B0503020204020204" pitchFamily="34" charset="-122"/>
                <a:sym typeface="Impact" panose="020B0806030902050204" pitchFamily="34" charset="0"/>
              </a:rPr>
              <a:t>2</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9" name="矩形 47"/>
          <p:cNvSpPr>
            <a:spLocks noChangeArrowheads="1"/>
          </p:cNvSpPr>
          <p:nvPr/>
        </p:nvSpPr>
        <p:spPr bwMode="auto">
          <a:xfrm>
            <a:off x="5184775" y="1398588"/>
            <a:ext cx="788988" cy="1052512"/>
          </a:xfrm>
          <a:custGeom>
            <a:avLst/>
            <a:gdLst>
              <a:gd name="T0" fmla="*/ 0 w 995364"/>
              <a:gd name="T1" fmla="*/ 0 h 1328736"/>
              <a:gd name="T2" fmla="*/ 995364 w 995364"/>
              <a:gd name="T3" fmla="*/ 1328736 h 1328736"/>
            </a:gdLst>
            <a:ahLst/>
            <a:cxnLst/>
            <a:rect l="T0" t="T1" r="T2" b="T3"/>
            <a:pathLst>
              <a:path w="995364" h="1328736">
                <a:moveTo>
                  <a:pt x="0" y="0"/>
                </a:moveTo>
                <a:lnTo>
                  <a:pt x="995364" y="0"/>
                </a:lnTo>
                <a:lnTo>
                  <a:pt x="995364" y="1004887"/>
                </a:lnTo>
                <a:lnTo>
                  <a:pt x="609711" y="1004887"/>
                </a:lnTo>
                <a:lnTo>
                  <a:pt x="609711" y="1113098"/>
                </a:lnTo>
                <a:lnTo>
                  <a:pt x="817564" y="1113098"/>
                </a:lnTo>
                <a:lnTo>
                  <a:pt x="528639" y="1328736"/>
                </a:lnTo>
                <a:lnTo>
                  <a:pt x="239713" y="1113098"/>
                </a:lnTo>
                <a:lnTo>
                  <a:pt x="447568" y="1113098"/>
                </a:lnTo>
                <a:lnTo>
                  <a:pt x="447568" y="1004887"/>
                </a:lnTo>
                <a:lnTo>
                  <a:pt x="0" y="1004887"/>
                </a:lnTo>
                <a:lnTo>
                  <a:pt x="0" y="832510"/>
                </a:lnTo>
                <a:lnTo>
                  <a:pt x="158702" y="619521"/>
                </a:lnTo>
                <a:lnTo>
                  <a:pt x="156346" y="616359"/>
                </a:lnTo>
                <a:lnTo>
                  <a:pt x="241228" y="502444"/>
                </a:lnTo>
                <a:lnTo>
                  <a:pt x="162748" y="397120"/>
                </a:lnTo>
                <a:lnTo>
                  <a:pt x="165051" y="394031"/>
                </a:lnTo>
                <a:lnTo>
                  <a:pt x="0" y="172523"/>
                </a:lnTo>
                <a:close/>
              </a:path>
            </a:pathLst>
          </a:custGeom>
          <a:solidFill>
            <a:srgbClr val="FF6699"/>
          </a:solidFill>
          <a:ln w="3175">
            <a:solidFill>
              <a:srgbClr val="EAEAEA"/>
            </a:solidFill>
            <a:bevel/>
          </a:ln>
        </p:spPr>
        <p:txBody>
          <a:bodyPr bIns="288000" anchor="ctr"/>
          <a:lstStyle/>
          <a:p>
            <a:pPr eaLnBrk="1" fontAlgn="base" hangingPunct="1">
              <a:lnSpc>
                <a:spcPct val="120000"/>
              </a:lnSpc>
            </a:pPr>
            <a:r>
              <a:rPr lang="en-US" altLang="zh-CN" sz="2800">
                <a:solidFill>
                  <a:srgbClr val="F8F8F8"/>
                </a:solidFill>
                <a:latin typeface="Impact" panose="020B0806030902050204" pitchFamily="34" charset="0"/>
                <a:ea typeface="微软雅黑" panose="020B0503020204020204" pitchFamily="34" charset="-122"/>
                <a:sym typeface="Impact" panose="020B0806030902050204" pitchFamily="34" charset="0"/>
              </a:rPr>
              <a:t>3</a:t>
            </a:r>
            <a:endParaRPr lang="zh-CN" altLang="en-US" sz="2800">
              <a:solidFill>
                <a:srgbClr val="F8F8F8"/>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0" name="矩形 53"/>
          <p:cNvSpPr>
            <a:spLocks noChangeArrowheads="1"/>
          </p:cNvSpPr>
          <p:nvPr/>
        </p:nvSpPr>
        <p:spPr bwMode="auto">
          <a:xfrm>
            <a:off x="4927600" y="3227388"/>
            <a:ext cx="1052513" cy="790575"/>
          </a:xfrm>
          <a:custGeom>
            <a:avLst/>
            <a:gdLst>
              <a:gd name="T0" fmla="*/ 0 w 1327147"/>
              <a:gd name="T1" fmla="*/ 0 h 996950"/>
              <a:gd name="T2" fmla="*/ 1327147 w 1327147"/>
              <a:gd name="T3" fmla="*/ 996950 h 996950"/>
            </a:gdLst>
            <a:ahLst/>
            <a:cxnLst/>
            <a:rect l="T0" t="T1" r="T2" b="T3"/>
            <a:pathLst>
              <a:path w="1327147" h="996950">
                <a:moveTo>
                  <a:pt x="323847" y="0"/>
                </a:moveTo>
                <a:lnTo>
                  <a:pt x="496098" y="0"/>
                </a:lnTo>
                <a:lnTo>
                  <a:pt x="717256" y="165314"/>
                </a:lnTo>
                <a:lnTo>
                  <a:pt x="720340" y="163008"/>
                </a:lnTo>
                <a:lnTo>
                  <a:pt x="825497" y="241612"/>
                </a:lnTo>
                <a:lnTo>
                  <a:pt x="939233" y="156595"/>
                </a:lnTo>
                <a:lnTo>
                  <a:pt x="942390" y="158956"/>
                </a:lnTo>
                <a:lnTo>
                  <a:pt x="1155042" y="0"/>
                </a:lnTo>
                <a:lnTo>
                  <a:pt x="1327147" y="0"/>
                </a:lnTo>
                <a:lnTo>
                  <a:pt x="1327147" y="996950"/>
                </a:lnTo>
                <a:lnTo>
                  <a:pt x="323847" y="996950"/>
                </a:lnTo>
                <a:lnTo>
                  <a:pt x="323847" y="575800"/>
                </a:lnTo>
                <a:lnTo>
                  <a:pt x="215638" y="575800"/>
                </a:lnTo>
                <a:lnTo>
                  <a:pt x="215638" y="784225"/>
                </a:lnTo>
                <a:lnTo>
                  <a:pt x="0" y="494506"/>
                </a:lnTo>
                <a:lnTo>
                  <a:pt x="215638" y="204788"/>
                </a:lnTo>
                <a:lnTo>
                  <a:pt x="215638" y="413212"/>
                </a:lnTo>
                <a:lnTo>
                  <a:pt x="323847" y="413212"/>
                </a:ln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lIns="432000" bIns="46800" anchor="ctr"/>
          <a:lstStyle/>
          <a:p>
            <a:pPr eaLnBrk="1" fontAlgn="base" hangingPunct="1">
              <a:lnSpc>
                <a:spcPct val="120000"/>
              </a:lnSpc>
            </a:pPr>
            <a:r>
              <a:rPr lang="en-US" altLang="zh-CN" sz="2800">
                <a:solidFill>
                  <a:srgbClr val="4D4D4D"/>
                </a:solidFill>
                <a:latin typeface="Impact" panose="020B0806030902050204" pitchFamily="34" charset="0"/>
                <a:ea typeface="微软雅黑" panose="020B0503020204020204" pitchFamily="34" charset="-122"/>
                <a:sym typeface="Impact" panose="020B0806030902050204" pitchFamily="34" charset="0"/>
              </a:rPr>
              <a:t>5</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p:cBhvr>
                                        <p:cTn id="11" dur="5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p:cBhvr>
                                        <p:cTn id="15" dur="500"/>
                                        <p:tgtEl>
                                          <p:spTgt spid="3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p:cBhvr>
                                        <p:cTn id="19" dur="500"/>
                                        <p:tgtEl>
                                          <p:spTgt spid="3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p:cBhvr>
                                        <p:cTn id="23" dur="500"/>
                                        <p:tgtEl>
                                          <p:spTgt spid="3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p:cBhvr>
                                        <p:cTn id="27" dur="500"/>
                                        <p:tgtEl>
                                          <p:spTgt spid="40"/>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p:cBhvr>
                                        <p:cTn id="31" dur="500"/>
                                        <p:tgtEl>
                                          <p:spTgt spid="37"/>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p:cBhvr>
                                        <p:cTn id="35" dur="500"/>
                                        <p:tgtEl>
                                          <p:spTgt spid="28"/>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p:cBhvr>
                                        <p:cTn id="39" dur="500"/>
                                        <p:tgtEl>
                                          <p:spTgt spid="27"/>
                                        </p:tgtEl>
                                      </p:cBhvr>
                                    </p:animEffect>
                                  </p:childTnLst>
                                </p:cTn>
                              </p:par>
                            </p:childTnLst>
                          </p:cTn>
                        </p:par>
                        <p:par>
                          <p:cTn id="40" fill="hold">
                            <p:stCondLst>
                              <p:cond delay="4500"/>
                            </p:stCondLst>
                            <p:childTnLst>
                              <p:par>
                                <p:cTn id="41" presetID="40" presetClass="entr" presetSubtype="0" fill="hold" grpId="0" nodeType="afterEffect">
                                  <p:stCondLst>
                                    <p:cond delay="0"/>
                                  </p:stCondLst>
                                  <p:iterate type="lt">
                                    <p:tmPct val="10000"/>
                                  </p:iterate>
                                  <p:childTnLst>
                                    <p:set>
                                      <p:cBhvr>
                                        <p:cTn id="42" dur="1" fill="hold">
                                          <p:stCondLst>
                                            <p:cond delay="0"/>
                                          </p:stCondLst>
                                        </p:cTn>
                                        <p:tgtEl>
                                          <p:spTgt spid="31"/>
                                        </p:tgtEl>
                                        <p:attrNameLst>
                                          <p:attrName>style.visibility</p:attrName>
                                        </p:attrNameLst>
                                      </p:cBhvr>
                                      <p:to>
                                        <p:strVal val="visible"/>
                                      </p:to>
                                    </p:set>
                                    <p:animEffect>
                                      <p:cBhvr>
                                        <p:cTn id="43" dur="1000"/>
                                        <p:tgtEl>
                                          <p:spTgt spid="31"/>
                                        </p:tgtEl>
                                      </p:cBhvr>
                                    </p:animEffect>
                                    <p:anim calcmode="lin" valueType="num">
                                      <p:cBhvr>
                                        <p:cTn id="44" dur="1000" fill="hold"/>
                                        <p:tgtEl>
                                          <p:spTgt spid="31"/>
                                        </p:tgtEl>
                                        <p:attrNameLst>
                                          <p:attrName>ppt_x</p:attrName>
                                        </p:attrNameLst>
                                      </p:cBhvr>
                                      <p:tavLst>
                                        <p:tav tm="0">
                                          <p:val>
                                            <p:strVal val="#ppt_x-.1"/>
                                          </p:val>
                                        </p:tav>
                                        <p:tav tm="100000">
                                          <p:val>
                                            <p:strVal val="#ppt_x"/>
                                          </p:val>
                                        </p:tav>
                                      </p:tavLst>
                                    </p:anim>
                                    <p:anim calcmode="lin" valueType="num">
                                      <p:cBhvr>
                                        <p:cTn id="45" dur="1000" fill="hold"/>
                                        <p:tgtEl>
                                          <p:spTgt spid="31"/>
                                        </p:tgtEl>
                                        <p:attrNameLst>
                                          <p:attrName>ppt_y</p:attrName>
                                        </p:attrNameLst>
                                      </p:cBhvr>
                                      <p:tavLst>
                                        <p:tav tm="0">
                                          <p:val>
                                            <p:strVal val="#ppt_y"/>
                                          </p:val>
                                        </p:tav>
                                        <p:tav tm="100000">
                                          <p:val>
                                            <p:strVal val="#ppt_y"/>
                                          </p:val>
                                        </p:tav>
                                      </p:tavLst>
                                    </p:anim>
                                  </p:childTnLst>
                                </p:cTn>
                              </p:par>
                              <p:par>
                                <p:cTn id="46" presetID="40" presetClass="entr" presetSubtype="0" fill="hold" grpId="0" nodeType="withEffect">
                                  <p:stCondLst>
                                    <p:cond delay="0"/>
                                  </p:stCondLst>
                                  <p:iterate type="lt">
                                    <p:tmPct val="10000"/>
                                  </p:iterate>
                                  <p:childTnLst>
                                    <p:set>
                                      <p:cBhvr>
                                        <p:cTn id="47" dur="1" fill="hold">
                                          <p:stCondLst>
                                            <p:cond delay="0"/>
                                          </p:stCondLst>
                                        </p:cTn>
                                        <p:tgtEl>
                                          <p:spTgt spid="32"/>
                                        </p:tgtEl>
                                        <p:attrNameLst>
                                          <p:attrName>style.visibility</p:attrName>
                                        </p:attrNameLst>
                                      </p:cBhvr>
                                      <p:to>
                                        <p:strVal val="visible"/>
                                      </p:to>
                                    </p:set>
                                    <p:animEffect>
                                      <p:cBhvr>
                                        <p:cTn id="48" dur="1000"/>
                                        <p:tgtEl>
                                          <p:spTgt spid="32"/>
                                        </p:tgtEl>
                                      </p:cBhvr>
                                    </p:animEffect>
                                    <p:anim calcmode="lin" valueType="num">
                                      <p:cBhvr>
                                        <p:cTn id="49" dur="1000" fill="hold"/>
                                        <p:tgtEl>
                                          <p:spTgt spid="32"/>
                                        </p:tgtEl>
                                        <p:attrNameLst>
                                          <p:attrName>ppt_x</p:attrName>
                                        </p:attrNameLst>
                                      </p:cBhvr>
                                      <p:tavLst>
                                        <p:tav tm="0">
                                          <p:val>
                                            <p:strVal val="#ppt_x-.1"/>
                                          </p:val>
                                        </p:tav>
                                        <p:tav tm="100000">
                                          <p:val>
                                            <p:strVal val="#ppt_x"/>
                                          </p:val>
                                        </p:tav>
                                      </p:tavLst>
                                    </p:anim>
                                    <p:anim calcmode="lin" valueType="num">
                                      <p:cBhvr>
                                        <p:cTn id="50" dur="1000" fill="hold"/>
                                        <p:tgtEl>
                                          <p:spTgt spid="32"/>
                                        </p:tgtEl>
                                        <p:attrNameLst>
                                          <p:attrName>ppt_y</p:attrName>
                                        </p:attrNameLst>
                                      </p:cBhvr>
                                      <p:tavLst>
                                        <p:tav tm="0">
                                          <p:val>
                                            <p:strVal val="#ppt_y"/>
                                          </p:val>
                                        </p:tav>
                                        <p:tav tm="100000">
                                          <p:val>
                                            <p:strVal val="#ppt_y"/>
                                          </p:val>
                                        </p:tav>
                                      </p:tavLst>
                                    </p:anim>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33"/>
                                        </p:tgtEl>
                                        <p:attrNameLst>
                                          <p:attrName>style.visibility</p:attrName>
                                        </p:attrNameLst>
                                      </p:cBhvr>
                                      <p:to>
                                        <p:strVal val="visible"/>
                                      </p:to>
                                    </p:set>
                                    <p:animEffect>
                                      <p:cBhvr>
                                        <p:cTn id="53" dur="1000"/>
                                        <p:tgtEl>
                                          <p:spTgt spid="33"/>
                                        </p:tgtEl>
                                      </p:cBhvr>
                                    </p:animEffect>
                                    <p:anim calcmode="lin" valueType="num">
                                      <p:cBhvr>
                                        <p:cTn id="54" dur="1000" fill="hold"/>
                                        <p:tgtEl>
                                          <p:spTgt spid="33"/>
                                        </p:tgtEl>
                                        <p:attrNameLst>
                                          <p:attrName>ppt_x</p:attrName>
                                        </p:attrNameLst>
                                      </p:cBhvr>
                                      <p:tavLst>
                                        <p:tav tm="0">
                                          <p:val>
                                            <p:strVal val="#ppt_x-.1"/>
                                          </p:val>
                                        </p:tav>
                                        <p:tav tm="100000">
                                          <p:val>
                                            <p:strVal val="#ppt_x"/>
                                          </p:val>
                                        </p:tav>
                                      </p:tavLst>
                                    </p:anim>
                                    <p:anim calcmode="lin" valueType="num">
                                      <p:cBhvr>
                                        <p:cTn id="55" dur="1000" fill="hold"/>
                                        <p:tgtEl>
                                          <p:spTgt spid="33"/>
                                        </p:tgtEl>
                                        <p:attrNameLst>
                                          <p:attrName>ppt_y</p:attrName>
                                        </p:attrNameLst>
                                      </p:cBhvr>
                                      <p:tavLst>
                                        <p:tav tm="0">
                                          <p:val>
                                            <p:strVal val="#ppt_y"/>
                                          </p:val>
                                        </p:tav>
                                        <p:tav tm="100000">
                                          <p:val>
                                            <p:strVal val="#ppt_y"/>
                                          </p:val>
                                        </p:tav>
                                      </p:tavLst>
                                    </p:anim>
                                  </p:childTnLst>
                                </p:cTn>
                              </p:par>
                              <p:par>
                                <p:cTn id="56" presetID="40" presetClass="entr" presetSubtype="0" fill="hold" grpId="0" nodeType="withEffect">
                                  <p:stCondLst>
                                    <p:cond delay="0"/>
                                  </p:stCondLst>
                                  <p:iterate type="lt">
                                    <p:tmPct val="10000"/>
                                  </p:iterate>
                                  <p:childTnLst>
                                    <p:set>
                                      <p:cBhvr>
                                        <p:cTn id="57" dur="1" fill="hold">
                                          <p:stCondLst>
                                            <p:cond delay="0"/>
                                          </p:stCondLst>
                                        </p:cTn>
                                        <p:tgtEl>
                                          <p:spTgt spid="34"/>
                                        </p:tgtEl>
                                        <p:attrNameLst>
                                          <p:attrName>style.visibility</p:attrName>
                                        </p:attrNameLst>
                                      </p:cBhvr>
                                      <p:to>
                                        <p:strVal val="visible"/>
                                      </p:to>
                                    </p:set>
                                    <p:animEffect>
                                      <p:cBhvr>
                                        <p:cTn id="58" dur="1000"/>
                                        <p:tgtEl>
                                          <p:spTgt spid="34"/>
                                        </p:tgtEl>
                                      </p:cBhvr>
                                    </p:animEffect>
                                    <p:anim calcmode="lin" valueType="num">
                                      <p:cBhvr>
                                        <p:cTn id="59" dur="1000" fill="hold"/>
                                        <p:tgtEl>
                                          <p:spTgt spid="34"/>
                                        </p:tgtEl>
                                        <p:attrNameLst>
                                          <p:attrName>ppt_x</p:attrName>
                                        </p:attrNameLst>
                                      </p:cBhvr>
                                      <p:tavLst>
                                        <p:tav tm="0">
                                          <p:val>
                                            <p:strVal val="#ppt_x-.1"/>
                                          </p:val>
                                        </p:tav>
                                        <p:tav tm="100000">
                                          <p:val>
                                            <p:strVal val="#ppt_x"/>
                                          </p:val>
                                        </p:tav>
                                      </p:tavLst>
                                    </p:anim>
                                    <p:anim calcmode="lin" valueType="num">
                                      <p:cBhvr>
                                        <p:cTn id="60" dur="1000" fill="hold"/>
                                        <p:tgtEl>
                                          <p:spTgt spid="34"/>
                                        </p:tgtEl>
                                        <p:attrNameLst>
                                          <p:attrName>ppt_y</p:attrName>
                                        </p:attrNameLst>
                                      </p:cBhvr>
                                      <p:tavLst>
                                        <p:tav tm="0">
                                          <p:val>
                                            <p:strVal val="#ppt_y"/>
                                          </p:val>
                                        </p:tav>
                                        <p:tav tm="100000">
                                          <p:val>
                                            <p:strVal val="#ppt_y"/>
                                          </p:val>
                                        </p:tav>
                                      </p:tavLst>
                                    </p:anim>
                                  </p:childTnLst>
                                </p:cTn>
                              </p:par>
                              <p:par>
                                <p:cTn id="61" presetID="40" presetClass="entr" presetSubtype="0" fill="hold" grpId="0" nodeType="withEffect">
                                  <p:stCondLst>
                                    <p:cond delay="0"/>
                                  </p:stCondLst>
                                  <p:iterate type="lt">
                                    <p:tmPct val="10000"/>
                                  </p:iterate>
                                  <p:childTnLst>
                                    <p:set>
                                      <p:cBhvr>
                                        <p:cTn id="62" dur="1" fill="hold">
                                          <p:stCondLst>
                                            <p:cond delay="0"/>
                                          </p:stCondLst>
                                        </p:cTn>
                                        <p:tgtEl>
                                          <p:spTgt spid="35"/>
                                        </p:tgtEl>
                                        <p:attrNameLst>
                                          <p:attrName>style.visibility</p:attrName>
                                        </p:attrNameLst>
                                      </p:cBhvr>
                                      <p:to>
                                        <p:strVal val="visible"/>
                                      </p:to>
                                    </p:set>
                                    <p:animEffect>
                                      <p:cBhvr>
                                        <p:cTn id="63" dur="1000"/>
                                        <p:tgtEl>
                                          <p:spTgt spid="35"/>
                                        </p:tgtEl>
                                      </p:cBhvr>
                                    </p:animEffect>
                                    <p:anim calcmode="lin" valueType="num">
                                      <p:cBhvr>
                                        <p:cTn id="64" dur="1000" fill="hold"/>
                                        <p:tgtEl>
                                          <p:spTgt spid="35"/>
                                        </p:tgtEl>
                                        <p:attrNameLst>
                                          <p:attrName>ppt_x</p:attrName>
                                        </p:attrNameLst>
                                      </p:cBhvr>
                                      <p:tavLst>
                                        <p:tav tm="0">
                                          <p:val>
                                            <p:strVal val="#ppt_x-.1"/>
                                          </p:val>
                                        </p:tav>
                                        <p:tav tm="100000">
                                          <p:val>
                                            <p:strVal val="#ppt_x"/>
                                          </p:val>
                                        </p:tav>
                                      </p:tavLst>
                                    </p:anim>
                                    <p:anim calcmode="lin" valueType="num">
                                      <p:cBhvr>
                                        <p:cTn id="65" dur="1000" fill="hold"/>
                                        <p:tgtEl>
                                          <p:spTgt spid="35"/>
                                        </p:tgtEl>
                                        <p:attrNameLst>
                                          <p:attrName>ppt_y</p:attrName>
                                        </p:attrNameLst>
                                      </p:cBhvr>
                                      <p:tavLst>
                                        <p:tav tm="0">
                                          <p:val>
                                            <p:strVal val="#ppt_y"/>
                                          </p:val>
                                        </p:tav>
                                        <p:tav tm="100000">
                                          <p:val>
                                            <p:strVal val="#ppt_y"/>
                                          </p:val>
                                        </p:tav>
                                      </p:tavLst>
                                    </p:anim>
                                  </p:childTnLst>
                                </p:cTn>
                              </p:par>
                              <p:par>
                                <p:cTn id="66" presetID="40" presetClass="entr" presetSubtype="0" fill="hold" grpId="0" nodeType="withEffect">
                                  <p:stCondLst>
                                    <p:cond delay="0"/>
                                  </p:stCondLst>
                                  <p:iterate type="lt">
                                    <p:tmPct val="10000"/>
                                  </p:iterate>
                                  <p:childTnLst>
                                    <p:set>
                                      <p:cBhvr>
                                        <p:cTn id="67" dur="1" fill="hold">
                                          <p:stCondLst>
                                            <p:cond delay="0"/>
                                          </p:stCondLst>
                                        </p:cTn>
                                        <p:tgtEl>
                                          <p:spTgt spid="29"/>
                                        </p:tgtEl>
                                        <p:attrNameLst>
                                          <p:attrName>style.visibility</p:attrName>
                                        </p:attrNameLst>
                                      </p:cBhvr>
                                      <p:to>
                                        <p:strVal val="visible"/>
                                      </p:to>
                                    </p:set>
                                    <p:animEffect>
                                      <p:cBhvr>
                                        <p:cTn id="68" dur="1000"/>
                                        <p:tgtEl>
                                          <p:spTgt spid="29"/>
                                        </p:tgtEl>
                                      </p:cBhvr>
                                    </p:animEffect>
                                    <p:anim calcmode="lin" valueType="num">
                                      <p:cBhvr>
                                        <p:cTn id="69" dur="1000" fill="hold"/>
                                        <p:tgtEl>
                                          <p:spTgt spid="29"/>
                                        </p:tgtEl>
                                        <p:attrNameLst>
                                          <p:attrName>ppt_x</p:attrName>
                                        </p:attrNameLst>
                                      </p:cBhvr>
                                      <p:tavLst>
                                        <p:tav tm="0">
                                          <p:val>
                                            <p:strVal val="#ppt_x-.1"/>
                                          </p:val>
                                        </p:tav>
                                        <p:tav tm="100000">
                                          <p:val>
                                            <p:strVal val="#ppt_x"/>
                                          </p:val>
                                        </p:tav>
                                      </p:tavLst>
                                    </p:anim>
                                    <p:anim calcmode="lin" valueType="num">
                                      <p:cBhvr>
                                        <p:cTn id="70" dur="1000" fill="hold"/>
                                        <p:tgtEl>
                                          <p:spTgt spid="29"/>
                                        </p:tgtEl>
                                        <p:attrNameLst>
                                          <p:attrName>ppt_y</p:attrName>
                                        </p:attrNameLst>
                                      </p:cBhvr>
                                      <p:tavLst>
                                        <p:tav tm="0">
                                          <p:val>
                                            <p:strVal val="#ppt_y"/>
                                          </p:val>
                                        </p:tav>
                                        <p:tav tm="100000">
                                          <p:val>
                                            <p:strVal val="#ppt_y"/>
                                          </p:val>
                                        </p:tav>
                                      </p:tavLst>
                                    </p:anim>
                                  </p:childTnLst>
                                </p:cTn>
                              </p:par>
                              <p:par>
                                <p:cTn id="71" presetID="40" presetClass="entr" presetSubtype="0" fill="hold" grpId="0" nodeType="withEffect">
                                  <p:stCondLst>
                                    <p:cond delay="0"/>
                                  </p:stCondLst>
                                  <p:iterate type="lt">
                                    <p:tmPct val="10000"/>
                                  </p:iterate>
                                  <p:childTnLst>
                                    <p:set>
                                      <p:cBhvr>
                                        <p:cTn id="72" dur="1" fill="hold">
                                          <p:stCondLst>
                                            <p:cond delay="0"/>
                                          </p:stCondLst>
                                        </p:cTn>
                                        <p:tgtEl>
                                          <p:spTgt spid="30"/>
                                        </p:tgtEl>
                                        <p:attrNameLst>
                                          <p:attrName>style.visibility</p:attrName>
                                        </p:attrNameLst>
                                      </p:cBhvr>
                                      <p:to>
                                        <p:strVal val="visible"/>
                                      </p:to>
                                    </p:set>
                                    <p:animEffect>
                                      <p:cBhvr>
                                        <p:cTn id="73" dur="1000"/>
                                        <p:tgtEl>
                                          <p:spTgt spid="30"/>
                                        </p:tgtEl>
                                      </p:cBhvr>
                                    </p:animEffect>
                                    <p:anim calcmode="lin" valueType="num">
                                      <p:cBhvr>
                                        <p:cTn id="74" dur="1000" fill="hold"/>
                                        <p:tgtEl>
                                          <p:spTgt spid="30"/>
                                        </p:tgtEl>
                                        <p:attrNameLst>
                                          <p:attrName>ppt_x</p:attrName>
                                        </p:attrNameLst>
                                      </p:cBhvr>
                                      <p:tavLst>
                                        <p:tav tm="0">
                                          <p:val>
                                            <p:strVal val="#ppt_x-.1"/>
                                          </p:val>
                                        </p:tav>
                                        <p:tav tm="100000">
                                          <p:val>
                                            <p:strVal val="#ppt_x"/>
                                          </p:val>
                                        </p:tav>
                                      </p:tavLst>
                                    </p:anim>
                                    <p:anim calcmode="lin" valueType="num">
                                      <p:cBhvr>
                                        <p:cTn id="75"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bldLvl="0" animBg="1" autoUpdateAnimBg="0"/>
      <p:bldP spid="27" grpId="0" bldLvl="0" animBg="1" autoUpdateAnimBg="0"/>
      <p:bldP spid="28" grpId="0" bldLvl="0" animBg="1"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P spid="36" grpId="0" bldLvl="0" animBg="1" autoUpdateAnimBg="0"/>
      <p:bldP spid="37" grpId="0" bldLvl="0" animBg="1" autoUpdateAnimBg="0"/>
      <p:bldP spid="38" grpId="0" bldLvl="0" animBg="1" autoUpdateAnimBg="0"/>
      <p:bldP spid="39" grpId="0" bldLvl="0" animBg="1" autoUpdateAnimBg="0"/>
      <p:bldP spid="40" grpId="0" bldLvl="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22" name="组合 21"/>
          <p:cNvGrpSpPr/>
          <p:nvPr/>
        </p:nvGrpSpPr>
        <p:grpSpPr>
          <a:xfrm>
            <a:off x="843433" y="1513409"/>
            <a:ext cx="1682354" cy="1308497"/>
            <a:chOff x="843433" y="1419622"/>
            <a:chExt cx="1682354" cy="1308497"/>
          </a:xfrm>
        </p:grpSpPr>
        <p:pic>
          <p:nvPicPr>
            <p:cNvPr id="23"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49386" y="1419622"/>
              <a:ext cx="1666875" cy="111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9"/>
            <p:cNvSpPr>
              <a:spLocks noChangeArrowheads="1"/>
            </p:cNvSpPr>
            <p:nvPr/>
          </p:nvSpPr>
          <p:spPr bwMode="auto">
            <a:xfrm>
              <a:off x="843433" y="2417365"/>
              <a:ext cx="1676400" cy="310754"/>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 name="文本框 10"/>
            <p:cNvSpPr txBox="1">
              <a:spLocks noChangeArrowheads="1"/>
            </p:cNvSpPr>
            <p:nvPr/>
          </p:nvSpPr>
          <p:spPr bwMode="auto">
            <a:xfrm>
              <a:off x="850577" y="2448322"/>
              <a:ext cx="1675210"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rPr>
                <a:t>单击添加标题</a:t>
              </a:r>
              <a:endParaRPr lang="zh-CN" altLang="en-US" sz="1200" b="1">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703439" y="1513409"/>
            <a:ext cx="1710929" cy="1314450"/>
            <a:chOff x="4703439" y="1419622"/>
            <a:chExt cx="1710929" cy="1314450"/>
          </a:xfrm>
        </p:grpSpPr>
        <p:pic>
          <p:nvPicPr>
            <p:cNvPr id="27"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3680" y="1419622"/>
              <a:ext cx="1677590" cy="113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矩形 11"/>
            <p:cNvSpPr>
              <a:spLocks noChangeArrowheads="1"/>
            </p:cNvSpPr>
            <p:nvPr/>
          </p:nvSpPr>
          <p:spPr bwMode="auto">
            <a:xfrm>
              <a:off x="4723680" y="2412603"/>
              <a:ext cx="1690688" cy="321469"/>
            </a:xfrm>
            <a:prstGeom prst="rect">
              <a:avLst/>
            </a:prstGeom>
            <a:solidFill>
              <a:srgbClr val="FF0066"/>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9" name="文本框 12"/>
            <p:cNvSpPr txBox="1">
              <a:spLocks noChangeArrowheads="1"/>
            </p:cNvSpPr>
            <p:nvPr/>
          </p:nvSpPr>
          <p:spPr bwMode="auto">
            <a:xfrm>
              <a:off x="4703439" y="2436415"/>
              <a:ext cx="1675210"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rPr>
                <a:t>单击添加标题</a:t>
              </a:r>
              <a:endParaRPr lang="zh-CN" altLang="en-US" sz="1200" b="1">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2746052" y="1513409"/>
            <a:ext cx="1721644" cy="1310879"/>
            <a:chOff x="2746052" y="1419622"/>
            <a:chExt cx="1721644" cy="1310879"/>
          </a:xfrm>
        </p:grpSpPr>
        <p:pic>
          <p:nvPicPr>
            <p:cNvPr id="31" name="图片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7008" y="1419622"/>
              <a:ext cx="1687116"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矩形 13"/>
            <p:cNvSpPr>
              <a:spLocks noChangeArrowheads="1"/>
            </p:cNvSpPr>
            <p:nvPr/>
          </p:nvSpPr>
          <p:spPr bwMode="auto">
            <a:xfrm>
              <a:off x="2775818" y="2419747"/>
              <a:ext cx="1691878" cy="310754"/>
            </a:xfrm>
            <a:prstGeom prst="rect">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2" name="文本框 14"/>
            <p:cNvSpPr txBox="1">
              <a:spLocks noChangeArrowheads="1"/>
            </p:cNvSpPr>
            <p:nvPr/>
          </p:nvSpPr>
          <p:spPr bwMode="auto">
            <a:xfrm>
              <a:off x="2746052" y="2443559"/>
              <a:ext cx="1675210"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rPr>
                <a:t>单击添加标题</a:t>
              </a:r>
              <a:endParaRPr lang="zh-CN" altLang="en-US" sz="1200" b="1">
                <a:solidFill>
                  <a:schemeClr val="bg1"/>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6667970" y="1518171"/>
            <a:ext cx="1720454" cy="1306117"/>
            <a:chOff x="6667970" y="1424384"/>
            <a:chExt cx="1720454" cy="1306117"/>
          </a:xfrm>
        </p:grpSpPr>
        <p:pic>
          <p:nvPicPr>
            <p:cNvPr id="54" name="图片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7970" y="1424384"/>
              <a:ext cx="1720454"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矩形 15"/>
            <p:cNvSpPr>
              <a:spLocks noChangeArrowheads="1"/>
            </p:cNvSpPr>
            <p:nvPr/>
          </p:nvSpPr>
          <p:spPr bwMode="auto">
            <a:xfrm>
              <a:off x="6669161" y="2419747"/>
              <a:ext cx="1710928" cy="310754"/>
            </a:xfrm>
            <a:prstGeom prst="rect">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6" name="文本框 16"/>
            <p:cNvSpPr txBox="1">
              <a:spLocks noChangeArrowheads="1"/>
            </p:cNvSpPr>
            <p:nvPr/>
          </p:nvSpPr>
          <p:spPr bwMode="auto">
            <a:xfrm>
              <a:off x="6673923" y="2436415"/>
              <a:ext cx="1670447"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rPr>
                <a:t>单击添加标题</a:t>
              </a:r>
              <a:endParaRPr lang="zh-CN" altLang="en-US" sz="1200" b="1">
                <a:solidFill>
                  <a:schemeClr val="bg1"/>
                </a:solidFill>
                <a:latin typeface="微软雅黑" panose="020B0503020204020204" pitchFamily="34" charset="-122"/>
                <a:ea typeface="微软雅黑" panose="020B0503020204020204" pitchFamily="34" charset="-122"/>
              </a:endParaRPr>
            </a:p>
          </p:txBody>
        </p:sp>
      </p:grpSp>
      <p:sp>
        <p:nvSpPr>
          <p:cNvPr id="57" name="矩形 17"/>
          <p:cNvSpPr>
            <a:spLocks noChangeArrowheads="1"/>
          </p:cNvSpPr>
          <p:nvPr/>
        </p:nvSpPr>
        <p:spPr bwMode="auto">
          <a:xfrm>
            <a:off x="879153" y="3147814"/>
            <a:ext cx="1654969" cy="90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矩形 19"/>
          <p:cNvSpPr>
            <a:spLocks noChangeArrowheads="1"/>
          </p:cNvSpPr>
          <p:nvPr/>
        </p:nvSpPr>
        <p:spPr bwMode="auto">
          <a:xfrm>
            <a:off x="2887737" y="3147814"/>
            <a:ext cx="1654969" cy="90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9" name="矩形 21"/>
          <p:cNvSpPr>
            <a:spLocks noChangeArrowheads="1"/>
          </p:cNvSpPr>
          <p:nvPr/>
        </p:nvSpPr>
        <p:spPr bwMode="auto">
          <a:xfrm>
            <a:off x="4732015" y="3147814"/>
            <a:ext cx="1654969" cy="90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矩形 23"/>
          <p:cNvSpPr>
            <a:spLocks noChangeArrowheads="1"/>
          </p:cNvSpPr>
          <p:nvPr/>
        </p:nvSpPr>
        <p:spPr bwMode="auto">
          <a:xfrm>
            <a:off x="6733455" y="3147814"/>
            <a:ext cx="1654969" cy="90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 calcmode="lin" valueType="num">
                                      <p:cBhvr>
                                        <p:cTn id="14"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2"/>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1000" fill="hold"/>
                                        <p:tgtEl>
                                          <p:spTgt spid="30"/>
                                        </p:tgtEl>
                                        <p:attrNameLst>
                                          <p:attrName>ppt_w</p:attrName>
                                        </p:attrNameLst>
                                      </p:cBhvr>
                                      <p:tavLst>
                                        <p:tav tm="0">
                                          <p:val>
                                            <p:fltVal val="0"/>
                                          </p:val>
                                        </p:tav>
                                        <p:tav tm="100000">
                                          <p:val>
                                            <p:strVal val="#ppt_w"/>
                                          </p:val>
                                        </p:tav>
                                      </p:tavLst>
                                    </p:anim>
                                    <p:anim calcmode="lin" valueType="num">
                                      <p:cBhvr>
                                        <p:cTn id="19" dur="1000" fill="hold"/>
                                        <p:tgtEl>
                                          <p:spTgt spid="30"/>
                                        </p:tgtEl>
                                        <p:attrNameLst>
                                          <p:attrName>ppt_h</p:attrName>
                                        </p:attrNameLst>
                                      </p:cBhvr>
                                      <p:tavLst>
                                        <p:tav tm="0">
                                          <p:val>
                                            <p:fltVal val="0"/>
                                          </p:val>
                                        </p:tav>
                                        <p:tav tm="100000">
                                          <p:val>
                                            <p:strVal val="#ppt_h"/>
                                          </p:val>
                                        </p:tav>
                                      </p:tavLst>
                                    </p:anim>
                                    <p:anim calcmode="lin" valueType="num">
                                      <p:cBhvr>
                                        <p:cTn id="20"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0"/>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ppt_w</p:attrName>
                                        </p:attrNameLst>
                                      </p:cBhvr>
                                      <p:tavLst>
                                        <p:tav tm="0">
                                          <p:val>
                                            <p:fltVal val="0"/>
                                          </p:val>
                                        </p:tav>
                                        <p:tav tm="100000">
                                          <p:val>
                                            <p:strVal val="#ppt_w"/>
                                          </p:val>
                                        </p:tav>
                                      </p:tavLst>
                                    </p:anim>
                                    <p:anim calcmode="lin" valueType="num">
                                      <p:cBhvr>
                                        <p:cTn id="25" dur="1000" fill="hold"/>
                                        <p:tgtEl>
                                          <p:spTgt spid="26"/>
                                        </p:tgtEl>
                                        <p:attrNameLst>
                                          <p:attrName>ppt_h</p:attrName>
                                        </p:attrNameLst>
                                      </p:cBhvr>
                                      <p:tavLst>
                                        <p:tav tm="0">
                                          <p:val>
                                            <p:fltVal val="0"/>
                                          </p:val>
                                        </p:tav>
                                        <p:tav tm="100000">
                                          <p:val>
                                            <p:strVal val="#ppt_h"/>
                                          </p:val>
                                        </p:tav>
                                      </p:tavLst>
                                    </p:anim>
                                    <p:anim calcmode="lin" valueType="num">
                                      <p:cBhvr>
                                        <p:cTn id="26"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26"/>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0"/>
                                  </p:stCondLst>
                                  <p:childTnLst>
                                    <p:set>
                                      <p:cBhvr>
                                        <p:cTn id="29" dur="1" fill="hold">
                                          <p:stCondLst>
                                            <p:cond delay="0"/>
                                          </p:stCondLst>
                                        </p:cTn>
                                        <p:tgtEl>
                                          <p:spTgt spid="53"/>
                                        </p:tgtEl>
                                        <p:attrNameLst>
                                          <p:attrName>style.visibility</p:attrName>
                                        </p:attrNameLst>
                                      </p:cBhvr>
                                      <p:to>
                                        <p:strVal val="visible"/>
                                      </p:to>
                                    </p:set>
                                    <p:anim calcmode="lin" valueType="num">
                                      <p:cBhvr>
                                        <p:cTn id="30" dur="1000" fill="hold"/>
                                        <p:tgtEl>
                                          <p:spTgt spid="53"/>
                                        </p:tgtEl>
                                        <p:attrNameLst>
                                          <p:attrName>ppt_w</p:attrName>
                                        </p:attrNameLst>
                                      </p:cBhvr>
                                      <p:tavLst>
                                        <p:tav tm="0">
                                          <p:val>
                                            <p:fltVal val="0"/>
                                          </p:val>
                                        </p:tav>
                                        <p:tav tm="100000">
                                          <p:val>
                                            <p:strVal val="#ppt_w"/>
                                          </p:val>
                                        </p:tav>
                                      </p:tavLst>
                                    </p:anim>
                                    <p:anim calcmode="lin" valueType="num">
                                      <p:cBhvr>
                                        <p:cTn id="31" dur="1000" fill="hold"/>
                                        <p:tgtEl>
                                          <p:spTgt spid="53"/>
                                        </p:tgtEl>
                                        <p:attrNameLst>
                                          <p:attrName>ppt_h</p:attrName>
                                        </p:attrNameLst>
                                      </p:cBhvr>
                                      <p:tavLst>
                                        <p:tav tm="0">
                                          <p:val>
                                            <p:fltVal val="0"/>
                                          </p:val>
                                        </p:tav>
                                        <p:tav tm="100000">
                                          <p:val>
                                            <p:strVal val="#ppt_h"/>
                                          </p:val>
                                        </p:tav>
                                      </p:tavLst>
                                    </p:anim>
                                    <p:anim calcmode="lin" valueType="num">
                                      <p:cBhvr>
                                        <p:cTn id="32" dur="1000" fill="hold"/>
                                        <p:tgtEl>
                                          <p:spTgt spid="53"/>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2000"/>
                                        <p:tgtEl>
                                          <p:spTgt spid="57"/>
                                        </p:tgtEl>
                                      </p:cBhvr>
                                    </p:animEffect>
                                    <p:anim calcmode="lin" valueType="num">
                                      <p:cBhvr>
                                        <p:cTn id="39" dur="2000" fill="hold"/>
                                        <p:tgtEl>
                                          <p:spTgt spid="57"/>
                                        </p:tgtEl>
                                        <p:attrNameLst>
                                          <p:attrName>ppt_w</p:attrName>
                                        </p:attrNameLst>
                                      </p:cBhvr>
                                      <p:tavLst>
                                        <p:tav tm="0" fmla="#ppt_w*sin(2.5*pi*$)">
                                          <p:val>
                                            <p:fltVal val="0"/>
                                          </p:val>
                                        </p:tav>
                                        <p:tav tm="100000">
                                          <p:val>
                                            <p:fltVal val="1"/>
                                          </p:val>
                                        </p:tav>
                                      </p:tavLst>
                                    </p:anim>
                                    <p:anim calcmode="lin" valueType="num">
                                      <p:cBhvr>
                                        <p:cTn id="40" dur="2000" fill="hold"/>
                                        <p:tgtEl>
                                          <p:spTgt spid="57"/>
                                        </p:tgtEl>
                                        <p:attrNameLst>
                                          <p:attrName>ppt_h</p:attrName>
                                        </p:attrNameLst>
                                      </p:cBhvr>
                                      <p:tavLst>
                                        <p:tav tm="0">
                                          <p:val>
                                            <p:strVal val="#ppt_h"/>
                                          </p:val>
                                        </p:tav>
                                        <p:tav tm="100000">
                                          <p:val>
                                            <p:strVal val="#ppt_h"/>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2000"/>
                                        <p:tgtEl>
                                          <p:spTgt spid="58"/>
                                        </p:tgtEl>
                                      </p:cBhvr>
                                    </p:animEffect>
                                    <p:anim calcmode="lin" valueType="num">
                                      <p:cBhvr>
                                        <p:cTn id="44" dur="2000" fill="hold"/>
                                        <p:tgtEl>
                                          <p:spTgt spid="58"/>
                                        </p:tgtEl>
                                        <p:attrNameLst>
                                          <p:attrName>ppt_w</p:attrName>
                                        </p:attrNameLst>
                                      </p:cBhvr>
                                      <p:tavLst>
                                        <p:tav tm="0" fmla="#ppt_w*sin(2.5*pi*$)">
                                          <p:val>
                                            <p:fltVal val="0"/>
                                          </p:val>
                                        </p:tav>
                                        <p:tav tm="100000">
                                          <p:val>
                                            <p:fltVal val="1"/>
                                          </p:val>
                                        </p:tav>
                                      </p:tavLst>
                                    </p:anim>
                                    <p:anim calcmode="lin" valueType="num">
                                      <p:cBhvr>
                                        <p:cTn id="45" dur="2000" fill="hold"/>
                                        <p:tgtEl>
                                          <p:spTgt spid="58"/>
                                        </p:tgtEl>
                                        <p:attrNameLst>
                                          <p:attrName>ppt_h</p:attrName>
                                        </p:attrNameLst>
                                      </p:cBhvr>
                                      <p:tavLst>
                                        <p:tav tm="0">
                                          <p:val>
                                            <p:strVal val="#ppt_h"/>
                                          </p:val>
                                        </p:tav>
                                        <p:tav tm="100000">
                                          <p:val>
                                            <p:strVal val="#ppt_h"/>
                                          </p:val>
                                        </p:tav>
                                      </p:tavLst>
                                    </p:anim>
                                  </p:childTnLst>
                                </p:cTn>
                              </p:par>
                              <p:par>
                                <p:cTn id="46" presetID="45" presetClass="entr" presetSubtype="0" fill="hold" grpId="0" nodeType="with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2000"/>
                                        <p:tgtEl>
                                          <p:spTgt spid="59"/>
                                        </p:tgtEl>
                                      </p:cBhvr>
                                    </p:animEffect>
                                    <p:anim calcmode="lin" valueType="num">
                                      <p:cBhvr>
                                        <p:cTn id="49" dur="2000" fill="hold"/>
                                        <p:tgtEl>
                                          <p:spTgt spid="59"/>
                                        </p:tgtEl>
                                        <p:attrNameLst>
                                          <p:attrName>ppt_w</p:attrName>
                                        </p:attrNameLst>
                                      </p:cBhvr>
                                      <p:tavLst>
                                        <p:tav tm="0" fmla="#ppt_w*sin(2.5*pi*$)">
                                          <p:val>
                                            <p:fltVal val="0"/>
                                          </p:val>
                                        </p:tav>
                                        <p:tav tm="100000">
                                          <p:val>
                                            <p:fltVal val="1"/>
                                          </p:val>
                                        </p:tav>
                                      </p:tavLst>
                                    </p:anim>
                                    <p:anim calcmode="lin" valueType="num">
                                      <p:cBhvr>
                                        <p:cTn id="50" dur="2000" fill="hold"/>
                                        <p:tgtEl>
                                          <p:spTgt spid="59"/>
                                        </p:tgtEl>
                                        <p:attrNameLst>
                                          <p:attrName>ppt_h</p:attrName>
                                        </p:attrNameLst>
                                      </p:cBhvr>
                                      <p:tavLst>
                                        <p:tav tm="0">
                                          <p:val>
                                            <p:strVal val="#ppt_h"/>
                                          </p:val>
                                        </p:tav>
                                        <p:tav tm="100000">
                                          <p:val>
                                            <p:strVal val="#ppt_h"/>
                                          </p:val>
                                        </p:tav>
                                      </p:tavLst>
                                    </p:anim>
                                  </p:childTnLst>
                                </p:cTn>
                              </p:par>
                              <p:par>
                                <p:cTn id="51" presetID="45"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2000"/>
                                        <p:tgtEl>
                                          <p:spTgt spid="60"/>
                                        </p:tgtEl>
                                      </p:cBhvr>
                                    </p:animEffect>
                                    <p:anim calcmode="lin" valueType="num">
                                      <p:cBhvr>
                                        <p:cTn id="54" dur="2000" fill="hold"/>
                                        <p:tgtEl>
                                          <p:spTgt spid="60"/>
                                        </p:tgtEl>
                                        <p:attrNameLst>
                                          <p:attrName>ppt_w</p:attrName>
                                        </p:attrNameLst>
                                      </p:cBhvr>
                                      <p:tavLst>
                                        <p:tav tm="0" fmla="#ppt_w*sin(2.5*pi*$)">
                                          <p:val>
                                            <p:fltVal val="0"/>
                                          </p:val>
                                        </p:tav>
                                        <p:tav tm="100000">
                                          <p:val>
                                            <p:fltVal val="1"/>
                                          </p:val>
                                        </p:tav>
                                      </p:tavLst>
                                    </p:anim>
                                    <p:anim calcmode="lin" valueType="num">
                                      <p:cBhvr>
                                        <p:cTn id="55" dur="2000" fill="hold"/>
                                        <p:tgtEl>
                                          <p:spTgt spid="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7" grpId="0"/>
      <p:bldP spid="58" grpId="0"/>
      <p:bldP spid="59" grpId="0"/>
      <p:bldP spid="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TextBox 2"/>
          <p:cNvSpPr txBox="1"/>
          <p:nvPr/>
        </p:nvSpPr>
        <p:spPr>
          <a:xfrm>
            <a:off x="6813984" y="3394601"/>
            <a:ext cx="1662111" cy="705018"/>
          </a:xfrm>
          <a:prstGeom prst="rect">
            <a:avLst/>
          </a:prstGeom>
          <a:noFill/>
        </p:spPr>
        <p:txBody>
          <a:bodyPr wrap="square" lIns="80979" tIns="40490" rIns="80979" bIns="40490"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 name="Freeform 11"/>
          <p:cNvSpPr/>
          <p:nvPr/>
        </p:nvSpPr>
        <p:spPr bwMode="auto">
          <a:xfrm>
            <a:off x="4562653" y="1306583"/>
            <a:ext cx="1373897" cy="137273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FF6699"/>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Freeform 12"/>
          <p:cNvSpPr/>
          <p:nvPr/>
        </p:nvSpPr>
        <p:spPr bwMode="auto">
          <a:xfrm>
            <a:off x="4661684" y="1402709"/>
            <a:ext cx="1168256" cy="11688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ysClr val="window" lastClr="FFFFFF"/>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Oval 13"/>
          <p:cNvSpPr>
            <a:spLocks noChangeArrowheads="1"/>
          </p:cNvSpPr>
          <p:nvPr/>
        </p:nvSpPr>
        <p:spPr bwMode="auto">
          <a:xfrm>
            <a:off x="4809735" y="1550633"/>
            <a:ext cx="872154" cy="871952"/>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Freeform 108"/>
          <p:cNvSpPr/>
          <p:nvPr/>
        </p:nvSpPr>
        <p:spPr bwMode="auto">
          <a:xfrm rot="16200000">
            <a:off x="2711301" y="886908"/>
            <a:ext cx="1791645" cy="179316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FF6699"/>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Freeform 109"/>
          <p:cNvSpPr/>
          <p:nvPr/>
        </p:nvSpPr>
        <p:spPr bwMode="auto">
          <a:xfrm rot="16200000">
            <a:off x="2837809" y="1024995"/>
            <a:ext cx="1523476" cy="152687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Oval 110"/>
          <p:cNvSpPr>
            <a:spLocks noChangeArrowheads="1"/>
          </p:cNvSpPr>
          <p:nvPr/>
        </p:nvSpPr>
        <p:spPr bwMode="auto">
          <a:xfrm rot="16200000">
            <a:off x="3030173" y="1218928"/>
            <a:ext cx="1137342" cy="1139011"/>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Freeform 120"/>
          <p:cNvSpPr/>
          <p:nvPr/>
        </p:nvSpPr>
        <p:spPr bwMode="auto">
          <a:xfrm flipV="1">
            <a:off x="4562654" y="2739761"/>
            <a:ext cx="2065992" cy="206423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FF6699"/>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Freeform 121"/>
          <p:cNvSpPr/>
          <p:nvPr/>
        </p:nvSpPr>
        <p:spPr bwMode="auto">
          <a:xfrm flipV="1">
            <a:off x="4711571" y="2901755"/>
            <a:ext cx="1756759" cy="175769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 name="Oval 122"/>
          <p:cNvSpPr>
            <a:spLocks noChangeArrowheads="1"/>
          </p:cNvSpPr>
          <p:nvPr/>
        </p:nvSpPr>
        <p:spPr bwMode="auto">
          <a:xfrm flipV="1">
            <a:off x="4934202" y="3125814"/>
            <a:ext cx="1311498" cy="1311193"/>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Freeform 124"/>
          <p:cNvSpPr/>
          <p:nvPr/>
        </p:nvSpPr>
        <p:spPr bwMode="auto">
          <a:xfrm rot="5400000" flipV="1">
            <a:off x="2969328" y="2739110"/>
            <a:ext cx="1533728" cy="153503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FF6699"/>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Freeform 125"/>
          <p:cNvSpPr/>
          <p:nvPr/>
        </p:nvSpPr>
        <p:spPr bwMode="auto">
          <a:xfrm rot="5400000" flipV="1">
            <a:off x="3077624" y="2848856"/>
            <a:ext cx="1304163" cy="13070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Oval 126"/>
          <p:cNvSpPr>
            <a:spLocks noChangeArrowheads="1"/>
          </p:cNvSpPr>
          <p:nvPr/>
        </p:nvSpPr>
        <p:spPr bwMode="auto">
          <a:xfrm rot="5400000" flipV="1">
            <a:off x="3242296" y="3014874"/>
            <a:ext cx="973615" cy="975044"/>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16" name="Straight Connector 19"/>
          <p:cNvCxnSpPr/>
          <p:nvPr/>
        </p:nvCxnSpPr>
        <p:spPr>
          <a:xfrm flipH="1" flipV="1">
            <a:off x="2404195" y="1361034"/>
            <a:ext cx="441167" cy="279887"/>
          </a:xfrm>
          <a:prstGeom prst="line">
            <a:avLst/>
          </a:prstGeom>
          <a:noFill/>
          <a:ln w="9525" cap="flat" cmpd="sng" algn="ctr">
            <a:solidFill>
              <a:srgbClr val="FF0000"/>
            </a:solidFill>
            <a:prstDash val="solid"/>
          </a:ln>
          <a:effectLst/>
        </p:spPr>
      </p:cxnSp>
      <p:cxnSp>
        <p:nvCxnSpPr>
          <p:cNvPr id="17" name="Straight Connector 21"/>
          <p:cNvCxnSpPr/>
          <p:nvPr/>
        </p:nvCxnSpPr>
        <p:spPr>
          <a:xfrm flipH="1">
            <a:off x="797797" y="1361034"/>
            <a:ext cx="1606399" cy="0"/>
          </a:xfrm>
          <a:prstGeom prst="line">
            <a:avLst/>
          </a:prstGeom>
          <a:noFill/>
          <a:ln w="9525" cap="flat" cmpd="sng" algn="ctr">
            <a:solidFill>
              <a:srgbClr val="FF0000"/>
            </a:solidFill>
            <a:prstDash val="solid"/>
            <a:tailEnd type="oval"/>
          </a:ln>
          <a:effectLst/>
        </p:spPr>
      </p:cxnSp>
      <p:cxnSp>
        <p:nvCxnSpPr>
          <p:cNvPr id="18" name="Straight Connector 127"/>
          <p:cNvCxnSpPr/>
          <p:nvPr/>
        </p:nvCxnSpPr>
        <p:spPr>
          <a:xfrm flipH="1">
            <a:off x="2527508" y="3394600"/>
            <a:ext cx="441167" cy="279887"/>
          </a:xfrm>
          <a:prstGeom prst="line">
            <a:avLst/>
          </a:prstGeom>
          <a:noFill/>
          <a:ln w="9525" cap="flat" cmpd="sng" algn="ctr">
            <a:solidFill>
              <a:srgbClr val="FF0000"/>
            </a:solidFill>
            <a:prstDash val="solid"/>
          </a:ln>
          <a:effectLst/>
        </p:spPr>
      </p:cxnSp>
      <p:cxnSp>
        <p:nvCxnSpPr>
          <p:cNvPr id="19" name="Straight Connector 128"/>
          <p:cNvCxnSpPr/>
          <p:nvPr/>
        </p:nvCxnSpPr>
        <p:spPr>
          <a:xfrm flipH="1">
            <a:off x="1096424" y="3674487"/>
            <a:ext cx="1431085" cy="0"/>
          </a:xfrm>
          <a:prstGeom prst="line">
            <a:avLst/>
          </a:prstGeom>
          <a:noFill/>
          <a:ln w="9525" cap="flat" cmpd="sng" algn="ctr">
            <a:solidFill>
              <a:srgbClr val="FF0000"/>
            </a:solidFill>
            <a:prstDash val="solid"/>
            <a:tailEnd type="oval"/>
          </a:ln>
          <a:effectLst/>
        </p:spPr>
      </p:cxnSp>
      <p:cxnSp>
        <p:nvCxnSpPr>
          <p:cNvPr id="20" name="Straight Connector 134"/>
          <p:cNvCxnSpPr/>
          <p:nvPr/>
        </p:nvCxnSpPr>
        <p:spPr>
          <a:xfrm flipV="1">
            <a:off x="5829939" y="1346266"/>
            <a:ext cx="441167" cy="279887"/>
          </a:xfrm>
          <a:prstGeom prst="line">
            <a:avLst/>
          </a:prstGeom>
          <a:noFill/>
          <a:ln w="9525" cap="flat" cmpd="sng" algn="ctr">
            <a:solidFill>
              <a:srgbClr val="FF0000"/>
            </a:solidFill>
            <a:prstDash val="solid"/>
          </a:ln>
          <a:effectLst/>
        </p:spPr>
      </p:cxnSp>
      <p:cxnSp>
        <p:nvCxnSpPr>
          <p:cNvPr id="21" name="Straight Connector 135"/>
          <p:cNvCxnSpPr/>
          <p:nvPr/>
        </p:nvCxnSpPr>
        <p:spPr>
          <a:xfrm>
            <a:off x="6271107" y="1346266"/>
            <a:ext cx="1385582" cy="0"/>
          </a:xfrm>
          <a:prstGeom prst="line">
            <a:avLst/>
          </a:prstGeom>
          <a:noFill/>
          <a:ln w="9525" cap="flat" cmpd="sng" algn="ctr">
            <a:solidFill>
              <a:srgbClr val="FF0000"/>
            </a:solidFill>
            <a:prstDash val="solid"/>
            <a:tailEnd type="oval"/>
          </a:ln>
          <a:effectLst/>
        </p:spPr>
      </p:cxnSp>
      <p:sp>
        <p:nvSpPr>
          <p:cNvPr id="22" name="TextBox 21"/>
          <p:cNvSpPr txBox="1"/>
          <p:nvPr/>
        </p:nvSpPr>
        <p:spPr>
          <a:xfrm>
            <a:off x="755576" y="966249"/>
            <a:ext cx="1086869" cy="358770"/>
          </a:xfrm>
          <a:prstGeom prst="rect">
            <a:avLst/>
          </a:prstGeom>
          <a:noFill/>
        </p:spPr>
        <p:txBody>
          <a:bodyPr wrap="none" lIns="80979" tIns="40490" rIns="80979" bIns="404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3" name="TextBox 22"/>
          <p:cNvSpPr txBox="1"/>
          <p:nvPr/>
        </p:nvSpPr>
        <p:spPr>
          <a:xfrm>
            <a:off x="755576" y="1406918"/>
            <a:ext cx="1662111" cy="705018"/>
          </a:xfrm>
          <a:prstGeom prst="rect">
            <a:avLst/>
          </a:prstGeom>
          <a:noFill/>
        </p:spPr>
        <p:txBody>
          <a:bodyPr wrap="square" lIns="80979" tIns="40490" rIns="80979" bIns="40490"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1037479" y="3289285"/>
            <a:ext cx="1086869" cy="358770"/>
          </a:xfrm>
          <a:prstGeom prst="rect">
            <a:avLst/>
          </a:prstGeom>
          <a:noFill/>
        </p:spPr>
        <p:txBody>
          <a:bodyPr wrap="none" lIns="80979" tIns="40490" rIns="80979" bIns="404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5" name="TextBox 24"/>
          <p:cNvSpPr txBox="1"/>
          <p:nvPr/>
        </p:nvSpPr>
        <p:spPr>
          <a:xfrm>
            <a:off x="6615267" y="961373"/>
            <a:ext cx="1086869" cy="358770"/>
          </a:xfrm>
          <a:prstGeom prst="rect">
            <a:avLst/>
          </a:prstGeom>
          <a:noFill/>
        </p:spPr>
        <p:txBody>
          <a:bodyPr wrap="none" lIns="80979" tIns="40490" rIns="80979" bIns="4049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6" name="TextBox 25"/>
          <p:cNvSpPr txBox="1"/>
          <p:nvPr/>
        </p:nvSpPr>
        <p:spPr>
          <a:xfrm>
            <a:off x="7383304" y="2990293"/>
            <a:ext cx="1086869" cy="358770"/>
          </a:xfrm>
          <a:prstGeom prst="rect">
            <a:avLst/>
          </a:prstGeom>
          <a:noFill/>
        </p:spPr>
        <p:txBody>
          <a:bodyPr wrap="none" lIns="80979" tIns="40490" rIns="80979" bIns="4049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7" name="TextBox 26"/>
          <p:cNvSpPr txBox="1"/>
          <p:nvPr/>
        </p:nvSpPr>
        <p:spPr>
          <a:xfrm>
            <a:off x="1059015" y="3702713"/>
            <a:ext cx="1662111" cy="705018"/>
          </a:xfrm>
          <a:prstGeom prst="rect">
            <a:avLst/>
          </a:prstGeom>
          <a:noFill/>
        </p:spPr>
        <p:txBody>
          <a:bodyPr wrap="square" lIns="80979" tIns="40490" rIns="80979" bIns="40490"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28" name="TextBox 27"/>
          <p:cNvSpPr txBox="1"/>
          <p:nvPr/>
        </p:nvSpPr>
        <p:spPr>
          <a:xfrm>
            <a:off x="6045909" y="1373192"/>
            <a:ext cx="1662111" cy="705018"/>
          </a:xfrm>
          <a:prstGeom prst="rect">
            <a:avLst/>
          </a:prstGeom>
          <a:noFill/>
        </p:spPr>
        <p:txBody>
          <a:bodyPr wrap="square" lIns="80979" tIns="40490" rIns="80979" bIns="40490"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cxnSp>
        <p:nvCxnSpPr>
          <p:cNvPr id="29" name="Straight Connector 47"/>
          <p:cNvCxnSpPr/>
          <p:nvPr/>
        </p:nvCxnSpPr>
        <p:spPr>
          <a:xfrm>
            <a:off x="6359062" y="3173660"/>
            <a:ext cx="462583" cy="179723"/>
          </a:xfrm>
          <a:prstGeom prst="line">
            <a:avLst/>
          </a:prstGeom>
          <a:noFill/>
          <a:ln w="9525" cap="flat" cmpd="sng" algn="ctr">
            <a:solidFill>
              <a:srgbClr val="FF0000"/>
            </a:solidFill>
            <a:prstDash val="solid"/>
          </a:ln>
          <a:effectLst/>
        </p:spPr>
      </p:cxnSp>
      <p:cxnSp>
        <p:nvCxnSpPr>
          <p:cNvPr id="30" name="Straight Connector 48"/>
          <p:cNvCxnSpPr/>
          <p:nvPr/>
        </p:nvCxnSpPr>
        <p:spPr>
          <a:xfrm>
            <a:off x="6821645" y="3353383"/>
            <a:ext cx="1654450" cy="0"/>
          </a:xfrm>
          <a:prstGeom prst="line">
            <a:avLst/>
          </a:prstGeom>
          <a:noFill/>
          <a:ln w="9525" cap="flat" cmpd="sng" algn="ctr">
            <a:solidFill>
              <a:srgbClr val="FF0000"/>
            </a:solidFill>
            <a:prstDash val="solid"/>
            <a:tailEnd type="oval"/>
          </a:ln>
          <a:effectLst/>
        </p:spPr>
      </p:cxnSp>
      <p:grpSp>
        <p:nvGrpSpPr>
          <p:cNvPr id="31" name="Group 20"/>
          <p:cNvGrpSpPr/>
          <p:nvPr/>
        </p:nvGrpSpPr>
        <p:grpSpPr>
          <a:xfrm>
            <a:off x="3397410" y="1626152"/>
            <a:ext cx="354400" cy="377732"/>
            <a:chOff x="7938" y="-1587"/>
            <a:chExt cx="1450975" cy="1547812"/>
          </a:xfrm>
          <a:solidFill>
            <a:srgbClr val="FF6699"/>
          </a:solidFill>
        </p:grpSpPr>
        <p:sp>
          <p:nvSpPr>
            <p:cNvPr id="32"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3"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4"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35" name="Freeform 11"/>
          <p:cNvSpPr>
            <a:spLocks noEditPoints="1"/>
          </p:cNvSpPr>
          <p:nvPr/>
        </p:nvSpPr>
        <p:spPr bwMode="auto">
          <a:xfrm>
            <a:off x="5088995" y="1826093"/>
            <a:ext cx="313633" cy="356863"/>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rgbClr val="FF6699"/>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36" name="Group 59"/>
          <p:cNvGrpSpPr/>
          <p:nvPr/>
        </p:nvGrpSpPr>
        <p:grpSpPr>
          <a:xfrm>
            <a:off x="5361697" y="3607434"/>
            <a:ext cx="456508" cy="475633"/>
            <a:chOff x="-251803" y="2267153"/>
            <a:chExt cx="2078037" cy="2166938"/>
          </a:xfrm>
          <a:solidFill>
            <a:srgbClr val="FF6699"/>
          </a:solidFill>
        </p:grpSpPr>
        <p:sp>
          <p:nvSpPr>
            <p:cNvPr id="37"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8"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39" name="Group 97"/>
          <p:cNvGrpSpPr/>
          <p:nvPr/>
        </p:nvGrpSpPr>
        <p:grpSpPr>
          <a:xfrm>
            <a:off x="3551949" y="3398569"/>
            <a:ext cx="368484" cy="259595"/>
            <a:chOff x="3175" y="1588"/>
            <a:chExt cx="1184276" cy="835025"/>
          </a:xfrm>
          <a:solidFill>
            <a:srgbClr val="FF6699"/>
          </a:solidFill>
        </p:grpSpPr>
        <p:sp>
          <p:nvSpPr>
            <p:cNvPr id="40"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1"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15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53" presetClass="entr" presetSubtype="16"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ppt_w</p:attrName>
                                        </p:attrNameLst>
                                      </p:cBhvr>
                                      <p:tavLst>
                                        <p:tav tm="0">
                                          <p:val>
                                            <p:fltVal val="0"/>
                                          </p:val>
                                        </p:tav>
                                        <p:tav tm="100000">
                                          <p:val>
                                            <p:strVal val="#ppt_w"/>
                                          </p:val>
                                        </p:tav>
                                      </p:tavLst>
                                    </p:anim>
                                    <p:anim calcmode="lin" valueType="num">
                                      <p:cBhvr>
                                        <p:cTn id="64" dur="500" fill="hold"/>
                                        <p:tgtEl>
                                          <p:spTgt spid="39"/>
                                        </p:tgtEl>
                                        <p:attrNameLst>
                                          <p:attrName>ppt_h</p:attrName>
                                        </p:attrNameLst>
                                      </p:cBhvr>
                                      <p:tavLst>
                                        <p:tav tm="0">
                                          <p:val>
                                            <p:fltVal val="0"/>
                                          </p:val>
                                        </p:tav>
                                        <p:tav tm="100000">
                                          <p:val>
                                            <p:strVal val="#ppt_h"/>
                                          </p:val>
                                        </p:tav>
                                      </p:tavLst>
                                    </p:anim>
                                    <p:animEffect transition="in" filter="fade">
                                      <p:cBhvr>
                                        <p:cTn id="65" dur="500"/>
                                        <p:tgtEl>
                                          <p:spTgt spid="39"/>
                                        </p:tgtEl>
                                      </p:cBhvr>
                                    </p:animEffect>
                                  </p:childTnLst>
                                </p:cTn>
                              </p:par>
                              <p:par>
                                <p:cTn id="66" presetID="53" presetClass="entr" presetSubtype="16"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2000"/>
                            </p:stCondLst>
                            <p:childTnLst>
                              <p:par>
                                <p:cTn id="72" presetID="8" presetClass="emph" presetSubtype="0" fill="hold" grpId="1" nodeType="afterEffect">
                                  <p:stCondLst>
                                    <p:cond delay="0"/>
                                  </p:stCondLst>
                                  <p:childTnLst>
                                    <p:animRot by="21600000">
                                      <p:cBhvr>
                                        <p:cTn id="73" dur="2000" fill="hold"/>
                                        <p:tgtEl>
                                          <p:spTgt spid="8"/>
                                        </p:tgtEl>
                                        <p:attrNameLst>
                                          <p:attrName>r</p:attrName>
                                        </p:attrNameLst>
                                      </p:cBhvr>
                                    </p:animRot>
                                  </p:childTnLst>
                                </p:cTn>
                              </p:par>
                              <p:par>
                                <p:cTn id="74" presetID="8" presetClass="emph" presetSubtype="0" fill="hold" grpId="1" nodeType="withEffect">
                                  <p:stCondLst>
                                    <p:cond delay="0"/>
                                  </p:stCondLst>
                                  <p:childTnLst>
                                    <p:animRot by="21600000">
                                      <p:cBhvr>
                                        <p:cTn id="75" dur="2000" fill="hold"/>
                                        <p:tgtEl>
                                          <p:spTgt spid="5"/>
                                        </p:tgtEl>
                                        <p:attrNameLst>
                                          <p:attrName>r</p:attrName>
                                        </p:attrNameLst>
                                      </p:cBhvr>
                                    </p:animRot>
                                  </p:childTnLst>
                                </p:cTn>
                              </p:par>
                              <p:par>
                                <p:cTn id="76" presetID="8" presetClass="emph" presetSubtype="0" fill="hold" grpId="1" nodeType="withEffect">
                                  <p:stCondLst>
                                    <p:cond delay="0"/>
                                  </p:stCondLst>
                                  <p:childTnLst>
                                    <p:animRot by="21600000">
                                      <p:cBhvr>
                                        <p:cTn id="77" dur="2000" fill="hold"/>
                                        <p:tgtEl>
                                          <p:spTgt spid="11"/>
                                        </p:tgtEl>
                                        <p:attrNameLst>
                                          <p:attrName>r</p:attrName>
                                        </p:attrNameLst>
                                      </p:cBhvr>
                                    </p:animRot>
                                  </p:childTnLst>
                                </p:cTn>
                              </p:par>
                              <p:par>
                                <p:cTn id="78" presetID="8" presetClass="emph" presetSubtype="0" fill="hold" grpId="1" nodeType="withEffect">
                                  <p:stCondLst>
                                    <p:cond delay="0"/>
                                  </p:stCondLst>
                                  <p:childTnLst>
                                    <p:animRot by="21600000">
                                      <p:cBhvr>
                                        <p:cTn id="79" dur="2000" fill="hold"/>
                                        <p:tgtEl>
                                          <p:spTgt spid="14"/>
                                        </p:tgtEl>
                                        <p:attrNameLst>
                                          <p:attrName>r</p:attrName>
                                        </p:attrNameLst>
                                      </p:cBhvr>
                                    </p:animRot>
                                  </p:childTnLst>
                                </p:cTn>
                              </p:par>
                            </p:childTnLst>
                          </p:cTn>
                        </p:par>
                        <p:par>
                          <p:cTn id="80" fill="hold">
                            <p:stCondLst>
                              <p:cond delay="4000"/>
                            </p:stCondLst>
                            <p:childTnLst>
                              <p:par>
                                <p:cTn id="81" presetID="22" presetClass="entr" presetSubtype="2"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4500"/>
                            </p:stCondLst>
                            <p:childTnLst>
                              <p:par>
                                <p:cTn id="85" presetID="22" presetClass="entr" presetSubtype="2" fill="hold"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right)">
                                      <p:cBhvr>
                                        <p:cTn id="87" dur="500"/>
                                        <p:tgtEl>
                                          <p:spTgt spid="17"/>
                                        </p:tgtEl>
                                      </p:cBhvr>
                                    </p:animEffect>
                                  </p:childTnLst>
                                </p:cTn>
                              </p:par>
                            </p:childTnLst>
                          </p:cTn>
                        </p:par>
                        <p:par>
                          <p:cTn id="88" fill="hold">
                            <p:stCondLst>
                              <p:cond delay="50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500"/>
                                        <p:tgtEl>
                                          <p:spTgt spid="23"/>
                                        </p:tgtEl>
                                      </p:cBhvr>
                                    </p:animEffect>
                                  </p:childTnLst>
                                </p:cTn>
                              </p:par>
                            </p:childTnLst>
                          </p:cTn>
                        </p:par>
                        <p:par>
                          <p:cTn id="95" fill="hold">
                            <p:stCondLst>
                              <p:cond delay="5500"/>
                            </p:stCondLst>
                            <p:childTnLst>
                              <p:par>
                                <p:cTn id="96" presetID="22" presetClass="entr" presetSubtype="8" fill="hold"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wipe(left)">
                                      <p:cBhvr>
                                        <p:cTn id="98" dur="500"/>
                                        <p:tgtEl>
                                          <p:spTgt spid="20"/>
                                        </p:tgtEl>
                                      </p:cBhvr>
                                    </p:animEffect>
                                  </p:childTnLst>
                                </p:cTn>
                              </p:par>
                            </p:childTnLst>
                          </p:cTn>
                        </p:par>
                        <p:par>
                          <p:cTn id="99" fill="hold">
                            <p:stCondLst>
                              <p:cond delay="6000"/>
                            </p:stCondLst>
                            <p:childTnLst>
                              <p:par>
                                <p:cTn id="100" presetID="22" presetClass="entr" presetSubtype="8" fill="hold" nodeType="after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left)">
                                      <p:cBhvr>
                                        <p:cTn id="102" dur="500"/>
                                        <p:tgtEl>
                                          <p:spTgt spid="21"/>
                                        </p:tgtEl>
                                      </p:cBhvr>
                                    </p:animEffect>
                                  </p:childTnLst>
                                </p:cTn>
                              </p:par>
                            </p:childTnLst>
                          </p:cTn>
                        </p:par>
                        <p:par>
                          <p:cTn id="103" fill="hold">
                            <p:stCondLst>
                              <p:cond delay="6500"/>
                            </p:stCondLst>
                            <p:childTnLst>
                              <p:par>
                                <p:cTn id="104" presetID="10" presetClass="entr" presetSubtype="0" fill="hold" grpId="0" nodeType="after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fade">
                                      <p:cBhvr>
                                        <p:cTn id="106" dur="500"/>
                                        <p:tgtEl>
                                          <p:spTgt spid="2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500"/>
                                        <p:tgtEl>
                                          <p:spTgt spid="28"/>
                                        </p:tgtEl>
                                      </p:cBhvr>
                                    </p:animEffect>
                                  </p:childTnLst>
                                </p:cTn>
                              </p:par>
                            </p:childTnLst>
                          </p:cTn>
                        </p:par>
                        <p:par>
                          <p:cTn id="110" fill="hold">
                            <p:stCondLst>
                              <p:cond delay="7000"/>
                            </p:stCondLst>
                            <p:childTnLst>
                              <p:par>
                                <p:cTn id="111" presetID="22" presetClass="entr" presetSubtype="2"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wipe(right)">
                                      <p:cBhvr>
                                        <p:cTn id="113" dur="500"/>
                                        <p:tgtEl>
                                          <p:spTgt spid="18"/>
                                        </p:tgtEl>
                                      </p:cBhvr>
                                    </p:animEffect>
                                  </p:childTnLst>
                                </p:cTn>
                              </p:par>
                            </p:childTnLst>
                          </p:cTn>
                        </p:par>
                        <p:par>
                          <p:cTn id="114" fill="hold">
                            <p:stCondLst>
                              <p:cond delay="7500"/>
                            </p:stCondLst>
                            <p:childTnLst>
                              <p:par>
                                <p:cTn id="115" presetID="22" presetClass="entr" presetSubtype="2" fill="hold" nodeType="after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right)">
                                      <p:cBhvr>
                                        <p:cTn id="117" dur="500"/>
                                        <p:tgtEl>
                                          <p:spTgt spid="19"/>
                                        </p:tgtEl>
                                      </p:cBhvr>
                                    </p:animEffect>
                                  </p:childTnLst>
                                </p:cTn>
                              </p:par>
                            </p:childTnLst>
                          </p:cTn>
                        </p:par>
                        <p:par>
                          <p:cTn id="118" fill="hold">
                            <p:stCondLst>
                              <p:cond delay="8000"/>
                            </p:stCondLst>
                            <p:childTnLst>
                              <p:par>
                                <p:cTn id="119" presetID="10" presetClass="entr" presetSubtype="0" fill="hold" grpId="0" nodeType="after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fade">
                                      <p:cBhvr>
                                        <p:cTn id="121" dur="500"/>
                                        <p:tgtEl>
                                          <p:spTgt spid="2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fade">
                                      <p:cBhvr>
                                        <p:cTn id="124" dur="500"/>
                                        <p:tgtEl>
                                          <p:spTgt spid="27"/>
                                        </p:tgtEl>
                                      </p:cBhvr>
                                    </p:animEffect>
                                  </p:childTnLst>
                                </p:cTn>
                              </p:par>
                            </p:childTnLst>
                          </p:cTn>
                        </p:par>
                        <p:par>
                          <p:cTn id="125" fill="hold">
                            <p:stCondLst>
                              <p:cond delay="8500"/>
                            </p:stCondLst>
                            <p:childTnLst>
                              <p:par>
                                <p:cTn id="126" presetID="22" presetClass="entr" presetSubtype="8" fill="hold" nodeType="afterEffect">
                                  <p:stCondLst>
                                    <p:cond delay="0"/>
                                  </p:stCondLst>
                                  <p:childTnLst>
                                    <p:set>
                                      <p:cBhvr>
                                        <p:cTn id="127" dur="1" fill="hold">
                                          <p:stCondLst>
                                            <p:cond delay="0"/>
                                          </p:stCondLst>
                                        </p:cTn>
                                        <p:tgtEl>
                                          <p:spTgt spid="29"/>
                                        </p:tgtEl>
                                        <p:attrNameLst>
                                          <p:attrName>style.visibility</p:attrName>
                                        </p:attrNameLst>
                                      </p:cBhvr>
                                      <p:to>
                                        <p:strVal val="visible"/>
                                      </p:to>
                                    </p:set>
                                    <p:animEffect transition="in" filter="wipe(left)">
                                      <p:cBhvr>
                                        <p:cTn id="128" dur="500"/>
                                        <p:tgtEl>
                                          <p:spTgt spid="29"/>
                                        </p:tgtEl>
                                      </p:cBhvr>
                                    </p:animEffect>
                                  </p:childTnLst>
                                </p:cTn>
                              </p:par>
                            </p:childTnLst>
                          </p:cTn>
                        </p:par>
                        <p:par>
                          <p:cTn id="129" fill="hold">
                            <p:stCondLst>
                              <p:cond delay="9000"/>
                            </p:stCondLst>
                            <p:childTnLst>
                              <p:par>
                                <p:cTn id="130" presetID="22" presetClass="entr" presetSubtype="8" fill="hold" nodeType="after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wipe(left)">
                                      <p:cBhvr>
                                        <p:cTn id="132" dur="500"/>
                                        <p:tgtEl>
                                          <p:spTgt spid="30"/>
                                        </p:tgtEl>
                                      </p:cBhvr>
                                    </p:animEffect>
                                  </p:childTnLst>
                                </p:cTn>
                              </p:par>
                            </p:childTnLst>
                          </p:cTn>
                        </p:par>
                        <p:par>
                          <p:cTn id="133" fill="hold">
                            <p:stCondLst>
                              <p:cond delay="9500"/>
                            </p:stCondLst>
                            <p:childTnLst>
                              <p:par>
                                <p:cTn id="134" presetID="10" presetClass="entr" presetSubtype="0" fill="hold" grpId="0" nodeType="after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fade">
                                      <p:cBhvr>
                                        <p:cTn id="136" dur="500"/>
                                        <p:tgtEl>
                                          <p:spTgt spid="26"/>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fade">
                                      <p:cBhvr>
                                        <p:cTn id="1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5" grpId="1" animBg="1"/>
      <p:bldP spid="6" grpId="0" animBg="1"/>
      <p:bldP spid="7" grpId="0" animBg="1"/>
      <p:bldP spid="8" grpId="0" animBg="1"/>
      <p:bldP spid="8" grpId="1" animBg="1"/>
      <p:bldP spid="9" grpId="0" animBg="1"/>
      <p:bldP spid="10" grpId="0" animBg="1"/>
      <p:bldP spid="11" grpId="0" animBg="1"/>
      <p:bldP spid="11" grpId="1" animBg="1"/>
      <p:bldP spid="12" grpId="0" animBg="1"/>
      <p:bldP spid="13" grpId="0" animBg="1"/>
      <p:bldP spid="14" grpId="0" animBg="1"/>
      <p:bldP spid="14" grpId="1" animBg="1"/>
      <p:bldP spid="15" grpId="0" animBg="1"/>
      <p:bldP spid="22" grpId="0"/>
      <p:bldP spid="23" grpId="0"/>
      <p:bldP spid="24" grpId="0"/>
      <p:bldP spid="25" grpId="0"/>
      <p:bldP spid="26" grpId="0"/>
      <p:bldP spid="27" grpId="0"/>
      <p:bldP spid="28" grpId="0"/>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17" name="Group 205"/>
          <p:cNvGrpSpPr/>
          <p:nvPr/>
        </p:nvGrpSpPr>
        <p:grpSpPr bwMode="auto">
          <a:xfrm>
            <a:off x="1293813" y="1419225"/>
            <a:ext cx="3157537" cy="2878138"/>
            <a:chOff x="0" y="0"/>
            <a:chExt cx="1989" cy="1813"/>
          </a:xfrm>
        </p:grpSpPr>
        <p:sp>
          <p:nvSpPr>
            <p:cNvPr id="18" name="Rectangle 18"/>
            <p:cNvSpPr>
              <a:spLocks noChangeArrowheads="1"/>
            </p:cNvSpPr>
            <p:nvPr/>
          </p:nvSpPr>
          <p:spPr bwMode="auto">
            <a:xfrm>
              <a:off x="690" y="961"/>
              <a:ext cx="617" cy="852"/>
            </a:xfrm>
            <a:prstGeom prst="rect">
              <a:avLst/>
            </a:prstGeom>
            <a:gradFill rotWithShape="1">
              <a:gsLst>
                <a:gs pos="0">
                  <a:srgbClr val="F9F9F9"/>
                </a:gs>
                <a:gs pos="32999">
                  <a:srgbClr val="F9F9F9"/>
                </a:gs>
                <a:gs pos="100000">
                  <a:srgbClr val="D7D7D7"/>
                </a:gs>
              </a:gsLst>
              <a:lin ang="5400000" scaled="1"/>
            </a:gradFill>
            <a:ln w="3175">
              <a:solidFill>
                <a:srgbClr val="EAEAEA"/>
              </a:solidFill>
              <a:bevel/>
            </a:ln>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19" name="Freeform 19"/>
            <p:cNvSpPr>
              <a:spLocks noChangeArrowheads="1"/>
            </p:cNvSpPr>
            <p:nvPr/>
          </p:nvSpPr>
          <p:spPr bwMode="auto">
            <a:xfrm>
              <a:off x="0" y="73"/>
              <a:ext cx="1989" cy="1638"/>
            </a:xfrm>
            <a:custGeom>
              <a:avLst/>
              <a:gdLst>
                <a:gd name="T0" fmla="*/ 0 w 1291"/>
                <a:gd name="T1" fmla="*/ 0 h 951"/>
                <a:gd name="T2" fmla="*/ 446 w 1291"/>
                <a:gd name="T3" fmla="*/ 947 h 951"/>
                <a:gd name="T4" fmla="*/ 844 w 1291"/>
                <a:gd name="T5" fmla="*/ 950 h 951"/>
                <a:gd name="T6" fmla="*/ 1290 w 1291"/>
                <a:gd name="T7" fmla="*/ 3 h 951"/>
                <a:gd name="T8" fmla="*/ 0 w 1291"/>
                <a:gd name="T9" fmla="*/ 0 h 951"/>
                <a:gd name="T10" fmla="*/ 0 60000 65536"/>
                <a:gd name="T11" fmla="*/ 0 60000 65536"/>
                <a:gd name="T12" fmla="*/ 0 60000 65536"/>
                <a:gd name="T13" fmla="*/ 0 60000 65536"/>
                <a:gd name="T14" fmla="*/ 0 60000 65536"/>
                <a:gd name="T15" fmla="*/ 0 w 1291"/>
                <a:gd name="T16" fmla="*/ 0 h 951"/>
                <a:gd name="T17" fmla="*/ 1291 w 1291"/>
                <a:gd name="T18" fmla="*/ 951 h 951"/>
              </a:gdLst>
              <a:ahLst/>
              <a:cxnLst>
                <a:cxn ang="T10">
                  <a:pos x="T0" y="T1"/>
                </a:cxn>
                <a:cxn ang="T11">
                  <a:pos x="T2" y="T3"/>
                </a:cxn>
                <a:cxn ang="T12">
                  <a:pos x="T4" y="T5"/>
                </a:cxn>
                <a:cxn ang="T13">
                  <a:pos x="T6" y="T7"/>
                </a:cxn>
                <a:cxn ang="T14">
                  <a:pos x="T8" y="T9"/>
                </a:cxn>
              </a:cxnLst>
              <a:rect l="T15" t="T16" r="T17" b="T18"/>
              <a:pathLst>
                <a:path w="1291" h="951">
                  <a:moveTo>
                    <a:pt x="0" y="0"/>
                  </a:moveTo>
                  <a:lnTo>
                    <a:pt x="446" y="947"/>
                  </a:lnTo>
                  <a:lnTo>
                    <a:pt x="844" y="950"/>
                  </a:lnTo>
                  <a:lnTo>
                    <a:pt x="1290" y="3"/>
                  </a:lnTo>
                  <a:lnTo>
                    <a:pt x="0" y="0"/>
                  </a:lnTo>
                </a:path>
              </a:pathLst>
            </a:custGeom>
            <a:gradFill rotWithShape="1">
              <a:gsLst>
                <a:gs pos="0">
                  <a:srgbClr val="F9F9F9"/>
                </a:gs>
                <a:gs pos="32999">
                  <a:srgbClr val="F9F9F9"/>
                </a:gs>
                <a:gs pos="100000">
                  <a:srgbClr val="D7D7D7"/>
                </a:gs>
              </a:gsLst>
              <a:lin ang="5400000" scaled="1"/>
            </a:gradFill>
            <a:ln w="3175">
              <a:solidFill>
                <a:srgbClr val="D7D7D7"/>
              </a:solidFill>
              <a:bevel/>
            </a:ln>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20" name="Oval 20"/>
            <p:cNvSpPr>
              <a:spLocks noChangeArrowheads="1"/>
            </p:cNvSpPr>
            <p:nvPr/>
          </p:nvSpPr>
          <p:spPr bwMode="auto">
            <a:xfrm>
              <a:off x="12" y="0"/>
              <a:ext cx="1977" cy="142"/>
            </a:xfrm>
            <a:prstGeom prst="ellipse">
              <a:avLst/>
            </a:prstGeom>
            <a:gradFill rotWithShape="1">
              <a:gsLst>
                <a:gs pos="0">
                  <a:srgbClr val="F9F9F9"/>
                </a:gs>
                <a:gs pos="32999">
                  <a:srgbClr val="F9F9F9"/>
                </a:gs>
                <a:gs pos="100000">
                  <a:srgbClr val="D7D7D7"/>
                </a:gs>
              </a:gsLst>
              <a:lin ang="5400000" scaled="1"/>
            </a:gradFill>
            <a:ln w="3175">
              <a:solidFill>
                <a:srgbClr val="D7D7D7"/>
              </a:solidFill>
              <a:bevel/>
            </a:ln>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21" name="Oval 22"/>
            <p:cNvSpPr>
              <a:spLocks noChangeArrowheads="1"/>
            </p:cNvSpPr>
            <p:nvPr/>
          </p:nvSpPr>
          <p:spPr bwMode="auto">
            <a:xfrm>
              <a:off x="247" y="537"/>
              <a:ext cx="1504" cy="195"/>
            </a:xfrm>
            <a:prstGeom prst="ellipse">
              <a:avLst/>
            </a:prstGeom>
            <a:gradFill rotWithShape="1">
              <a:gsLst>
                <a:gs pos="0">
                  <a:srgbClr val="F9F9F9"/>
                </a:gs>
                <a:gs pos="32999">
                  <a:srgbClr val="F9F9F9"/>
                </a:gs>
                <a:gs pos="100000">
                  <a:srgbClr val="D7D7D7"/>
                </a:gs>
              </a:gsLst>
              <a:lin ang="5400000" scaled="1"/>
            </a:gradFill>
            <a:ln w="3175">
              <a:solidFill>
                <a:srgbClr val="D7D7D7"/>
              </a:solidFill>
              <a:bevel/>
            </a:ln>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22" name="Oval 23"/>
            <p:cNvSpPr>
              <a:spLocks noChangeArrowheads="1"/>
            </p:cNvSpPr>
            <p:nvPr/>
          </p:nvSpPr>
          <p:spPr bwMode="auto">
            <a:xfrm>
              <a:off x="467" y="1092"/>
              <a:ext cx="1044" cy="196"/>
            </a:xfrm>
            <a:prstGeom prst="ellipse">
              <a:avLst/>
            </a:prstGeom>
            <a:gradFill rotWithShape="1">
              <a:gsLst>
                <a:gs pos="0">
                  <a:srgbClr val="F9F9F9"/>
                </a:gs>
                <a:gs pos="32999">
                  <a:srgbClr val="F9F9F9"/>
                </a:gs>
                <a:gs pos="100000">
                  <a:srgbClr val="D7D7D7"/>
                </a:gs>
              </a:gsLst>
              <a:lin ang="5400000" scaled="1"/>
            </a:gradFill>
            <a:ln w="3175">
              <a:solidFill>
                <a:srgbClr val="D7D7D7"/>
              </a:solidFill>
              <a:bevel/>
            </a:ln>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grpSp>
      <p:sp>
        <p:nvSpPr>
          <p:cNvPr id="23" name="AutoShape 24"/>
          <p:cNvSpPr>
            <a:spLocks noChangeArrowheads="1"/>
          </p:cNvSpPr>
          <p:nvPr/>
        </p:nvSpPr>
        <p:spPr bwMode="auto">
          <a:xfrm rot="16200000" flipH="1">
            <a:off x="2212975" y="1544638"/>
            <a:ext cx="271463" cy="490537"/>
          </a:xfrm>
          <a:prstGeom prst="rightArrow">
            <a:avLst>
              <a:gd name="adj1" fmla="val 50000"/>
              <a:gd name="adj2" fmla="val 62505"/>
            </a:avLst>
          </a:prstGeom>
          <a:solidFill>
            <a:srgbClr val="FF6699"/>
          </a:solidFill>
          <a:ln w="3175">
            <a:solidFill>
              <a:srgbClr val="D7D7D7"/>
            </a:solidFill>
            <a:miter lim="800000"/>
          </a:ln>
        </p:spPr>
        <p:txBody>
          <a:bodyPr vert="eaVert"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4" name="Freeform 25"/>
          <p:cNvSpPr>
            <a:spLocks noChangeArrowheads="1"/>
          </p:cNvSpPr>
          <p:nvPr/>
        </p:nvSpPr>
        <p:spPr bwMode="auto">
          <a:xfrm>
            <a:off x="3714750" y="2089150"/>
            <a:ext cx="766763" cy="495300"/>
          </a:xfrm>
          <a:custGeom>
            <a:avLst/>
            <a:gdLst>
              <a:gd name="T0" fmla="*/ 884378 w 314"/>
              <a:gd name="T1" fmla="*/ 151756 h 182"/>
              <a:gd name="T2" fmla="*/ 887212 w 314"/>
              <a:gd name="T3" fmla="*/ 553279 h 182"/>
              <a:gd name="T4" fmla="*/ 479038 w 314"/>
              <a:gd name="T5" fmla="*/ 572248 h 182"/>
              <a:gd name="T6" fmla="*/ 586751 w 314"/>
              <a:gd name="T7" fmla="*/ 458431 h 182"/>
              <a:gd name="T8" fmla="*/ 402505 w 314"/>
              <a:gd name="T9" fmla="*/ 265574 h 182"/>
              <a:gd name="T10" fmla="*/ 359987 w 314"/>
              <a:gd name="T11" fmla="*/ 246604 h 182"/>
              <a:gd name="T12" fmla="*/ 314634 w 314"/>
              <a:gd name="T13" fmla="*/ 252927 h 182"/>
              <a:gd name="T14" fmla="*/ 260778 w 314"/>
              <a:gd name="T15" fmla="*/ 278220 h 182"/>
              <a:gd name="T16" fmla="*/ 198418 w 314"/>
              <a:gd name="T17" fmla="*/ 331967 h 182"/>
              <a:gd name="T18" fmla="*/ 141727 w 314"/>
              <a:gd name="T19" fmla="*/ 392038 h 182"/>
              <a:gd name="T20" fmla="*/ 0 w 314"/>
              <a:gd name="T21" fmla="*/ 243443 h 182"/>
              <a:gd name="T22" fmla="*/ 96375 w 314"/>
              <a:gd name="T23" fmla="*/ 145433 h 182"/>
              <a:gd name="T24" fmla="*/ 136058 w 314"/>
              <a:gd name="T25" fmla="*/ 113817 h 182"/>
              <a:gd name="T26" fmla="*/ 189914 w 314"/>
              <a:gd name="T27" fmla="*/ 75878 h 182"/>
              <a:gd name="T28" fmla="*/ 232433 w 314"/>
              <a:gd name="T29" fmla="*/ 53747 h 182"/>
              <a:gd name="T30" fmla="*/ 272116 w 314"/>
              <a:gd name="T31" fmla="*/ 28454 h 182"/>
              <a:gd name="T32" fmla="*/ 317469 w 314"/>
              <a:gd name="T33" fmla="*/ 9485 h 182"/>
              <a:gd name="T34" fmla="*/ 365656 w 314"/>
              <a:gd name="T35" fmla="*/ 0 h 182"/>
              <a:gd name="T36" fmla="*/ 419513 w 314"/>
              <a:gd name="T37" fmla="*/ 0 h 182"/>
              <a:gd name="T38" fmla="*/ 464865 w 314"/>
              <a:gd name="T39" fmla="*/ 3162 h 182"/>
              <a:gd name="T40" fmla="*/ 513053 w 314"/>
              <a:gd name="T41" fmla="*/ 15808 h 182"/>
              <a:gd name="T42" fmla="*/ 561240 w 314"/>
              <a:gd name="T43" fmla="*/ 41101 h 182"/>
              <a:gd name="T44" fmla="*/ 589585 w 314"/>
              <a:gd name="T45" fmla="*/ 72717 h 182"/>
              <a:gd name="T46" fmla="*/ 779500 w 314"/>
              <a:gd name="T47" fmla="*/ 259251 h 182"/>
              <a:gd name="T48" fmla="*/ 884378 w 314"/>
              <a:gd name="T49" fmla="*/ 151756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2"/>
              <a:gd name="T77" fmla="*/ 314 w 314"/>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2">
                <a:moveTo>
                  <a:pt x="312" y="48"/>
                </a:moveTo>
                <a:lnTo>
                  <a:pt x="313" y="175"/>
                </a:lnTo>
                <a:lnTo>
                  <a:pt x="169" y="181"/>
                </a:lnTo>
                <a:lnTo>
                  <a:pt x="207" y="145"/>
                </a:lnTo>
                <a:lnTo>
                  <a:pt x="142" y="84"/>
                </a:lnTo>
                <a:lnTo>
                  <a:pt x="127" y="78"/>
                </a:lnTo>
                <a:lnTo>
                  <a:pt x="111" y="80"/>
                </a:lnTo>
                <a:lnTo>
                  <a:pt x="92" y="88"/>
                </a:lnTo>
                <a:lnTo>
                  <a:pt x="70" y="105"/>
                </a:lnTo>
                <a:lnTo>
                  <a:pt x="50" y="124"/>
                </a:lnTo>
                <a:lnTo>
                  <a:pt x="0" y="77"/>
                </a:lnTo>
                <a:lnTo>
                  <a:pt x="34" y="46"/>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5" name="Freeform 26"/>
          <p:cNvSpPr>
            <a:spLocks noChangeArrowheads="1"/>
          </p:cNvSpPr>
          <p:nvPr/>
        </p:nvSpPr>
        <p:spPr bwMode="auto">
          <a:xfrm>
            <a:off x="3332163" y="3035300"/>
            <a:ext cx="769937" cy="498475"/>
          </a:xfrm>
          <a:custGeom>
            <a:avLst/>
            <a:gdLst>
              <a:gd name="T0" fmla="*/ 886487 w 315"/>
              <a:gd name="T1" fmla="*/ 152428 h 182"/>
              <a:gd name="T2" fmla="*/ 889319 w 315"/>
              <a:gd name="T3" fmla="*/ 555727 h 182"/>
              <a:gd name="T4" fmla="*/ 481478 w 315"/>
              <a:gd name="T5" fmla="*/ 574780 h 182"/>
              <a:gd name="T6" fmla="*/ 589103 w 315"/>
              <a:gd name="T7" fmla="*/ 460459 h 182"/>
              <a:gd name="T8" fmla="*/ 405008 w 315"/>
              <a:gd name="T9" fmla="*/ 266749 h 182"/>
              <a:gd name="T10" fmla="*/ 359693 w 315"/>
              <a:gd name="T11" fmla="*/ 247695 h 182"/>
              <a:gd name="T12" fmla="*/ 314377 w 315"/>
              <a:gd name="T13" fmla="*/ 254047 h 182"/>
              <a:gd name="T14" fmla="*/ 263397 w 315"/>
              <a:gd name="T15" fmla="*/ 279451 h 182"/>
              <a:gd name="T16" fmla="*/ 198256 w 315"/>
              <a:gd name="T17" fmla="*/ 333436 h 182"/>
              <a:gd name="T18" fmla="*/ 141611 w 315"/>
              <a:gd name="T19" fmla="*/ 393772 h 182"/>
              <a:gd name="T20" fmla="*/ 0 w 315"/>
              <a:gd name="T21" fmla="*/ 244520 h 182"/>
              <a:gd name="T22" fmla="*/ 96296 w 315"/>
              <a:gd name="T23" fmla="*/ 146077 h 182"/>
              <a:gd name="T24" fmla="*/ 135947 w 315"/>
              <a:gd name="T25" fmla="*/ 114321 h 182"/>
              <a:gd name="T26" fmla="*/ 189759 w 315"/>
              <a:gd name="T27" fmla="*/ 76214 h 182"/>
              <a:gd name="T28" fmla="*/ 232242 w 315"/>
              <a:gd name="T29" fmla="*/ 53985 h 182"/>
              <a:gd name="T30" fmla="*/ 271894 w 315"/>
              <a:gd name="T31" fmla="*/ 28580 h 182"/>
              <a:gd name="T32" fmla="*/ 317209 w 315"/>
              <a:gd name="T33" fmla="*/ 9527 h 182"/>
              <a:gd name="T34" fmla="*/ 365357 w 315"/>
              <a:gd name="T35" fmla="*/ 0 h 182"/>
              <a:gd name="T36" fmla="*/ 422002 w 315"/>
              <a:gd name="T37" fmla="*/ 0 h 182"/>
              <a:gd name="T38" fmla="*/ 467317 w 315"/>
              <a:gd name="T39" fmla="*/ 3176 h 182"/>
              <a:gd name="T40" fmla="*/ 515465 w 315"/>
              <a:gd name="T41" fmla="*/ 15878 h 182"/>
              <a:gd name="T42" fmla="*/ 563613 w 315"/>
              <a:gd name="T43" fmla="*/ 41283 h 182"/>
              <a:gd name="T44" fmla="*/ 591935 w 315"/>
              <a:gd name="T45" fmla="*/ 73038 h 182"/>
              <a:gd name="T46" fmla="*/ 781694 w 315"/>
              <a:gd name="T47" fmla="*/ 260398 h 182"/>
              <a:gd name="T48" fmla="*/ 886487 w 315"/>
              <a:gd name="T49" fmla="*/ 152428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5"/>
              <a:gd name="T76" fmla="*/ 0 h 182"/>
              <a:gd name="T77" fmla="*/ 315 w 315"/>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5" h="182">
                <a:moveTo>
                  <a:pt x="313" y="48"/>
                </a:moveTo>
                <a:lnTo>
                  <a:pt x="314" y="175"/>
                </a:lnTo>
                <a:lnTo>
                  <a:pt x="170" y="181"/>
                </a:lnTo>
                <a:lnTo>
                  <a:pt x="208" y="145"/>
                </a:lnTo>
                <a:lnTo>
                  <a:pt x="143" y="84"/>
                </a:lnTo>
                <a:lnTo>
                  <a:pt x="127" y="78"/>
                </a:lnTo>
                <a:lnTo>
                  <a:pt x="111" y="80"/>
                </a:lnTo>
                <a:lnTo>
                  <a:pt x="93" y="88"/>
                </a:lnTo>
                <a:lnTo>
                  <a:pt x="70" y="105"/>
                </a:lnTo>
                <a:lnTo>
                  <a:pt x="50" y="124"/>
                </a:lnTo>
                <a:lnTo>
                  <a:pt x="0" y="77"/>
                </a:lnTo>
                <a:lnTo>
                  <a:pt x="34" y="46"/>
                </a:lnTo>
                <a:lnTo>
                  <a:pt x="48" y="36"/>
                </a:lnTo>
                <a:lnTo>
                  <a:pt x="67" y="24"/>
                </a:lnTo>
                <a:lnTo>
                  <a:pt x="82" y="17"/>
                </a:lnTo>
                <a:lnTo>
                  <a:pt x="96" y="9"/>
                </a:lnTo>
                <a:lnTo>
                  <a:pt x="112" y="3"/>
                </a:lnTo>
                <a:lnTo>
                  <a:pt x="129" y="0"/>
                </a:lnTo>
                <a:lnTo>
                  <a:pt x="149" y="0"/>
                </a:lnTo>
                <a:lnTo>
                  <a:pt x="165" y="1"/>
                </a:lnTo>
                <a:lnTo>
                  <a:pt x="182" y="5"/>
                </a:lnTo>
                <a:lnTo>
                  <a:pt x="199" y="13"/>
                </a:lnTo>
                <a:lnTo>
                  <a:pt x="209" y="23"/>
                </a:lnTo>
                <a:lnTo>
                  <a:pt x="276" y="82"/>
                </a:lnTo>
                <a:lnTo>
                  <a:pt x="313" y="48"/>
                </a:lnTo>
              </a:path>
            </a:pathLst>
          </a:cu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 name="Freeform 27"/>
          <p:cNvSpPr>
            <a:spLocks noChangeArrowheads="1"/>
          </p:cNvSpPr>
          <p:nvPr/>
        </p:nvSpPr>
        <p:spPr bwMode="auto">
          <a:xfrm>
            <a:off x="3881438" y="1157288"/>
            <a:ext cx="766762" cy="501650"/>
          </a:xfrm>
          <a:custGeom>
            <a:avLst/>
            <a:gdLst>
              <a:gd name="T0" fmla="*/ 884378 w 314"/>
              <a:gd name="T1" fmla="*/ 152263 h 183"/>
              <a:gd name="T2" fmla="*/ 887212 w 314"/>
              <a:gd name="T3" fmla="*/ 558297 h 183"/>
              <a:gd name="T4" fmla="*/ 479038 w 314"/>
              <a:gd name="T5" fmla="*/ 577330 h 183"/>
              <a:gd name="T6" fmla="*/ 586751 w 314"/>
              <a:gd name="T7" fmla="*/ 463133 h 183"/>
              <a:gd name="T8" fmla="*/ 402505 w 314"/>
              <a:gd name="T9" fmla="*/ 269632 h 183"/>
              <a:gd name="T10" fmla="*/ 359987 w 314"/>
              <a:gd name="T11" fmla="*/ 247427 h 183"/>
              <a:gd name="T12" fmla="*/ 314634 w 314"/>
              <a:gd name="T13" fmla="*/ 256944 h 183"/>
              <a:gd name="T14" fmla="*/ 260778 w 314"/>
              <a:gd name="T15" fmla="*/ 282321 h 183"/>
              <a:gd name="T16" fmla="*/ 198418 w 314"/>
              <a:gd name="T17" fmla="*/ 333075 h 183"/>
              <a:gd name="T18" fmla="*/ 141727 w 314"/>
              <a:gd name="T19" fmla="*/ 396518 h 183"/>
              <a:gd name="T20" fmla="*/ 0 w 314"/>
              <a:gd name="T21" fmla="*/ 247427 h 183"/>
              <a:gd name="T22" fmla="*/ 96375 w 314"/>
              <a:gd name="T23" fmla="*/ 149091 h 183"/>
              <a:gd name="T24" fmla="*/ 136058 w 314"/>
              <a:gd name="T25" fmla="*/ 114197 h 183"/>
              <a:gd name="T26" fmla="*/ 189914 w 314"/>
              <a:gd name="T27" fmla="*/ 76131 h 183"/>
              <a:gd name="T28" fmla="*/ 232433 w 314"/>
              <a:gd name="T29" fmla="*/ 53926 h 183"/>
              <a:gd name="T30" fmla="*/ 272116 w 314"/>
              <a:gd name="T31" fmla="*/ 28549 h 183"/>
              <a:gd name="T32" fmla="*/ 317469 w 314"/>
              <a:gd name="T33" fmla="*/ 9516 h 183"/>
              <a:gd name="T34" fmla="*/ 365656 w 314"/>
              <a:gd name="T35" fmla="*/ 0 h 183"/>
              <a:gd name="T36" fmla="*/ 419513 w 314"/>
              <a:gd name="T37" fmla="*/ 0 h 183"/>
              <a:gd name="T38" fmla="*/ 464865 w 314"/>
              <a:gd name="T39" fmla="*/ 3172 h 183"/>
              <a:gd name="T40" fmla="*/ 513053 w 314"/>
              <a:gd name="T41" fmla="*/ 15861 h 183"/>
              <a:gd name="T42" fmla="*/ 561240 w 314"/>
              <a:gd name="T43" fmla="*/ 41238 h 183"/>
              <a:gd name="T44" fmla="*/ 589585 w 314"/>
              <a:gd name="T45" fmla="*/ 72959 h 183"/>
              <a:gd name="T46" fmla="*/ 779500 w 314"/>
              <a:gd name="T47" fmla="*/ 260116 h 183"/>
              <a:gd name="T48" fmla="*/ 884378 w 314"/>
              <a:gd name="T49" fmla="*/ 152263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3"/>
              <a:gd name="T77" fmla="*/ 314 w 314"/>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3">
                <a:moveTo>
                  <a:pt x="312" y="48"/>
                </a:moveTo>
                <a:lnTo>
                  <a:pt x="313" y="176"/>
                </a:lnTo>
                <a:lnTo>
                  <a:pt x="169" y="182"/>
                </a:lnTo>
                <a:lnTo>
                  <a:pt x="207" y="146"/>
                </a:lnTo>
                <a:lnTo>
                  <a:pt x="142" y="85"/>
                </a:lnTo>
                <a:lnTo>
                  <a:pt x="127" y="78"/>
                </a:lnTo>
                <a:lnTo>
                  <a:pt x="111" y="81"/>
                </a:lnTo>
                <a:lnTo>
                  <a:pt x="92" y="89"/>
                </a:lnTo>
                <a:lnTo>
                  <a:pt x="70" y="105"/>
                </a:lnTo>
                <a:lnTo>
                  <a:pt x="50" y="125"/>
                </a:lnTo>
                <a:lnTo>
                  <a:pt x="0" y="78"/>
                </a:lnTo>
                <a:lnTo>
                  <a:pt x="34" y="47"/>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7" name="Rectangle 28"/>
          <p:cNvSpPr>
            <a:spLocks noChangeArrowheads="1"/>
          </p:cNvSpPr>
          <p:nvPr/>
        </p:nvSpPr>
        <p:spPr bwMode="auto">
          <a:xfrm>
            <a:off x="2233613" y="1066800"/>
            <a:ext cx="227012" cy="538163"/>
          </a:xfrm>
          <a:prstGeom prst="rect">
            <a:avLst/>
          </a:pr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8" name="AutoShape 29"/>
          <p:cNvSpPr>
            <a:spLocks noChangeArrowheads="1"/>
          </p:cNvSpPr>
          <p:nvPr/>
        </p:nvSpPr>
        <p:spPr bwMode="auto">
          <a:xfrm rot="16200000" flipH="1">
            <a:off x="2765425" y="1544638"/>
            <a:ext cx="271463" cy="490537"/>
          </a:xfrm>
          <a:prstGeom prst="rightArrow">
            <a:avLst>
              <a:gd name="adj1" fmla="val 50000"/>
              <a:gd name="adj2" fmla="val 62505"/>
            </a:avLst>
          </a:prstGeom>
          <a:solidFill>
            <a:srgbClr val="FF6699"/>
          </a:solidFill>
          <a:ln w="3175">
            <a:solidFill>
              <a:srgbClr val="D7D7D7"/>
            </a:solidFill>
            <a:miter lim="800000"/>
          </a:ln>
        </p:spPr>
        <p:txBody>
          <a:bodyPr vert="eaVert"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Rectangle 30"/>
          <p:cNvSpPr>
            <a:spLocks noChangeArrowheads="1"/>
          </p:cNvSpPr>
          <p:nvPr/>
        </p:nvSpPr>
        <p:spPr bwMode="auto">
          <a:xfrm>
            <a:off x="2786063" y="1066800"/>
            <a:ext cx="228600" cy="538163"/>
          </a:xfrm>
          <a:prstGeom prst="rect">
            <a:avLst/>
          </a:pr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0" name="AutoShape 31"/>
          <p:cNvSpPr>
            <a:spLocks noChangeArrowheads="1"/>
          </p:cNvSpPr>
          <p:nvPr/>
        </p:nvSpPr>
        <p:spPr bwMode="auto">
          <a:xfrm rot="16200000" flipH="1">
            <a:off x="3309144" y="1547019"/>
            <a:ext cx="271463" cy="485775"/>
          </a:xfrm>
          <a:prstGeom prst="rightArrow">
            <a:avLst>
              <a:gd name="adj1" fmla="val 50000"/>
              <a:gd name="adj2" fmla="val 62505"/>
            </a:avLst>
          </a:prstGeom>
          <a:solidFill>
            <a:srgbClr val="FF6699"/>
          </a:solidFill>
          <a:ln w="3175">
            <a:solidFill>
              <a:srgbClr val="D7D7D7"/>
            </a:solidFill>
            <a:miter lim="800000"/>
          </a:ln>
        </p:spPr>
        <p:txBody>
          <a:bodyPr vert="eaVert"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1" name="Rectangle 32"/>
          <p:cNvSpPr>
            <a:spLocks noChangeArrowheads="1"/>
          </p:cNvSpPr>
          <p:nvPr/>
        </p:nvSpPr>
        <p:spPr bwMode="auto">
          <a:xfrm>
            <a:off x="3328988" y="1066800"/>
            <a:ext cx="230187" cy="538163"/>
          </a:xfrm>
          <a:prstGeom prst="rect">
            <a:avLst/>
          </a:pr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2" name="AutoShape 33"/>
          <p:cNvSpPr>
            <a:spLocks noChangeArrowheads="1"/>
          </p:cNvSpPr>
          <p:nvPr/>
        </p:nvSpPr>
        <p:spPr bwMode="auto">
          <a:xfrm rot="16200000" flipH="1">
            <a:off x="2411413" y="2466975"/>
            <a:ext cx="274638" cy="490537"/>
          </a:xfrm>
          <a:prstGeom prst="rightArrow">
            <a:avLst>
              <a:gd name="adj1" fmla="val 50000"/>
              <a:gd name="adj2" fmla="val 62505"/>
            </a:avLst>
          </a:prstGeom>
          <a:solidFill>
            <a:srgbClr val="FF6699"/>
          </a:solidFill>
          <a:ln w="3175">
            <a:solidFill>
              <a:srgbClr val="D7D7D7"/>
            </a:solidFill>
            <a:miter lim="800000"/>
          </a:ln>
        </p:spPr>
        <p:txBody>
          <a:bodyPr vert="eaVert"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3" name="Rectangle 34"/>
          <p:cNvSpPr>
            <a:spLocks noChangeArrowheads="1"/>
          </p:cNvSpPr>
          <p:nvPr/>
        </p:nvSpPr>
        <p:spPr bwMode="auto">
          <a:xfrm>
            <a:off x="2436813" y="1990725"/>
            <a:ext cx="225425" cy="536575"/>
          </a:xfrm>
          <a:prstGeom prst="rect">
            <a:avLst/>
          </a:pr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4" name="AutoShape 35"/>
          <p:cNvSpPr>
            <a:spLocks noChangeArrowheads="1"/>
          </p:cNvSpPr>
          <p:nvPr/>
        </p:nvSpPr>
        <p:spPr bwMode="auto">
          <a:xfrm rot="16200000" flipH="1">
            <a:off x="2959100" y="2466976"/>
            <a:ext cx="276225" cy="488950"/>
          </a:xfrm>
          <a:prstGeom prst="rightArrow">
            <a:avLst>
              <a:gd name="adj1" fmla="val 50000"/>
              <a:gd name="adj2" fmla="val 62505"/>
            </a:avLst>
          </a:prstGeom>
          <a:solidFill>
            <a:srgbClr val="FF6699"/>
          </a:solidFill>
          <a:ln w="3175">
            <a:solidFill>
              <a:srgbClr val="D7D7D7"/>
            </a:solidFill>
            <a:miter lim="800000"/>
          </a:ln>
        </p:spPr>
        <p:txBody>
          <a:bodyPr vert="eaVert"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5" name="Rectangle 36"/>
          <p:cNvSpPr>
            <a:spLocks noChangeArrowheads="1"/>
          </p:cNvSpPr>
          <p:nvPr/>
        </p:nvSpPr>
        <p:spPr bwMode="auto">
          <a:xfrm>
            <a:off x="2982913" y="1990725"/>
            <a:ext cx="228600" cy="536575"/>
          </a:xfrm>
          <a:prstGeom prst="rect">
            <a:avLst/>
          </a:pr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6" name="AutoShape 37"/>
          <p:cNvSpPr>
            <a:spLocks noChangeArrowheads="1"/>
          </p:cNvSpPr>
          <p:nvPr/>
        </p:nvSpPr>
        <p:spPr bwMode="auto">
          <a:xfrm rot="16200000" flipH="1">
            <a:off x="2685257" y="3366294"/>
            <a:ext cx="274637" cy="485775"/>
          </a:xfrm>
          <a:prstGeom prst="rightArrow">
            <a:avLst>
              <a:gd name="adj1" fmla="val 50000"/>
              <a:gd name="adj2" fmla="val 62505"/>
            </a:avLst>
          </a:prstGeom>
          <a:solidFill>
            <a:srgbClr val="FF6699"/>
          </a:solidFill>
          <a:ln w="3175">
            <a:solidFill>
              <a:srgbClr val="D7D7D7"/>
            </a:solidFill>
            <a:miter lim="800000"/>
          </a:ln>
        </p:spPr>
        <p:txBody>
          <a:bodyPr vert="eaVert"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7" name="Rectangle 38"/>
          <p:cNvSpPr>
            <a:spLocks noChangeArrowheads="1"/>
          </p:cNvSpPr>
          <p:nvPr/>
        </p:nvSpPr>
        <p:spPr bwMode="auto">
          <a:xfrm>
            <a:off x="2709863" y="2886075"/>
            <a:ext cx="228600" cy="538163"/>
          </a:xfrm>
          <a:prstGeom prst="rect">
            <a:avLst/>
          </a:pr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8" name="Rectangle 39"/>
          <p:cNvSpPr>
            <a:spLocks noChangeArrowheads="1"/>
          </p:cNvSpPr>
          <p:nvPr/>
        </p:nvSpPr>
        <p:spPr bwMode="auto">
          <a:xfrm>
            <a:off x="5105400" y="1658938"/>
            <a:ext cx="3024188" cy="336550"/>
          </a:xfrm>
          <a:prstGeom prst="rect">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r>
              <a:rPr lang="zh-CN" altLang="en-US" sz="1600" b="1">
                <a:solidFill>
                  <a:srgbClr val="F8F8F8"/>
                </a:solidFill>
                <a:latin typeface="宋体" panose="02010600030101010101" pitchFamily="2" charset="-122"/>
                <a:sym typeface="宋体" panose="02010600030101010101" pitchFamily="2" charset="-122"/>
              </a:rPr>
              <a:t>单击此处添加标题文字</a:t>
            </a:r>
            <a:endParaRPr lang="zh-CN" altLang="en-US">
              <a:solidFill>
                <a:srgbClr val="F8F8F8"/>
              </a:solidFill>
              <a:ea typeface="微软雅黑" panose="020B0503020204020204" pitchFamily="34" charset="-122"/>
            </a:endParaRPr>
          </a:p>
        </p:txBody>
      </p:sp>
      <p:sp>
        <p:nvSpPr>
          <p:cNvPr id="39" name="Rectangle 40"/>
          <p:cNvSpPr>
            <a:spLocks noChangeArrowheads="1"/>
          </p:cNvSpPr>
          <p:nvPr/>
        </p:nvSpPr>
        <p:spPr bwMode="auto">
          <a:xfrm>
            <a:off x="5105400" y="1930400"/>
            <a:ext cx="30241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单击此处添加文字内容</a:t>
            </a:r>
            <a:endParaRPr lang="zh-CN" altLang="en-US" sz="1000">
              <a:latin typeface="宋体" panose="02010600030101010101" pitchFamily="2" charset="-122"/>
              <a:sym typeface="宋体" panose="02010600030101010101" pitchFamily="2" charset="-122"/>
            </a:endParaRPr>
          </a:p>
          <a:p>
            <a:pPr algn="l"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单击此处添加文字内容</a:t>
            </a:r>
            <a:endParaRPr lang="zh-CN" altLang="en-US" sz="1000">
              <a:latin typeface="宋体" panose="02010600030101010101" pitchFamily="2" charset="-122"/>
              <a:sym typeface="宋体" panose="02010600030101010101" pitchFamily="2" charset="-122"/>
            </a:endParaRPr>
          </a:p>
          <a:p>
            <a:pPr algn="l"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a:t>
            </a:r>
            <a:endParaRPr lang="zh-CN" altLang="en-US">
              <a:ea typeface="微软雅黑" panose="020B0503020204020204" pitchFamily="34" charset="-122"/>
            </a:endParaRPr>
          </a:p>
        </p:txBody>
      </p:sp>
      <p:sp>
        <p:nvSpPr>
          <p:cNvPr id="40" name="Rectangle 41"/>
          <p:cNvSpPr>
            <a:spLocks noChangeArrowheads="1"/>
          </p:cNvSpPr>
          <p:nvPr/>
        </p:nvSpPr>
        <p:spPr bwMode="auto">
          <a:xfrm>
            <a:off x="5105400" y="2836863"/>
            <a:ext cx="3024188" cy="336550"/>
          </a:xfrm>
          <a:prstGeom prst="rect">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r>
              <a:rPr lang="zh-CN" altLang="en-US" sz="1600" b="1">
                <a:solidFill>
                  <a:srgbClr val="F8F8F8"/>
                </a:solidFill>
                <a:latin typeface="宋体" panose="02010600030101010101" pitchFamily="2" charset="-122"/>
                <a:sym typeface="宋体" panose="02010600030101010101" pitchFamily="2" charset="-122"/>
              </a:rPr>
              <a:t>单击此处添加标题文字</a:t>
            </a:r>
            <a:endParaRPr lang="zh-CN" altLang="en-US">
              <a:solidFill>
                <a:srgbClr val="F8F8F8"/>
              </a:solidFill>
              <a:ea typeface="微软雅黑" panose="020B0503020204020204" pitchFamily="34" charset="-122"/>
            </a:endParaRPr>
          </a:p>
        </p:txBody>
      </p:sp>
      <p:sp>
        <p:nvSpPr>
          <p:cNvPr id="41" name="Rectangle 42"/>
          <p:cNvSpPr>
            <a:spLocks noChangeArrowheads="1"/>
          </p:cNvSpPr>
          <p:nvPr/>
        </p:nvSpPr>
        <p:spPr bwMode="auto">
          <a:xfrm>
            <a:off x="5105400" y="3106738"/>
            <a:ext cx="30241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单击此处添加文字内容</a:t>
            </a:r>
            <a:endParaRPr lang="zh-CN" altLang="en-US" sz="1000">
              <a:latin typeface="宋体" panose="02010600030101010101" pitchFamily="2" charset="-122"/>
              <a:sym typeface="宋体" panose="02010600030101010101" pitchFamily="2" charset="-122"/>
            </a:endParaRPr>
          </a:p>
          <a:p>
            <a:pPr algn="l"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单击此处添加文字内容</a:t>
            </a:r>
            <a:endParaRPr lang="zh-CN" altLang="en-US" sz="1000">
              <a:latin typeface="宋体" panose="02010600030101010101" pitchFamily="2" charset="-122"/>
              <a:sym typeface="宋体" panose="02010600030101010101" pitchFamily="2" charset="-122"/>
            </a:endParaRPr>
          </a:p>
          <a:p>
            <a:pPr algn="l"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a:t>
            </a:r>
            <a:endParaRPr lang="zh-CN" altLang="en-US">
              <a:ea typeface="微软雅黑" panose="020B0503020204020204" pitchFamily="34" charset="-122"/>
            </a:endParaRPr>
          </a:p>
        </p:txBody>
      </p:sp>
      <p:sp>
        <p:nvSpPr>
          <p:cNvPr id="42" name="AutoShape 21"/>
          <p:cNvSpPr>
            <a:spLocks noChangeArrowheads="1"/>
          </p:cNvSpPr>
          <p:nvPr/>
        </p:nvSpPr>
        <p:spPr bwMode="auto">
          <a:xfrm rot="16200000" flipH="1">
            <a:off x="1575594" y="1083469"/>
            <a:ext cx="433387" cy="473075"/>
          </a:xfrm>
          <a:prstGeom prst="rightArrow">
            <a:avLst>
              <a:gd name="adj1" fmla="val 50000"/>
              <a:gd name="adj2" fmla="val 29014"/>
            </a:avLst>
          </a:prstGeom>
          <a:solidFill>
            <a:srgbClr val="FF6699"/>
          </a:solidFill>
          <a:ln w="3175">
            <a:solidFill>
              <a:srgbClr val="D7D7D7"/>
            </a:solidFill>
            <a:miter lim="800000"/>
          </a:ln>
        </p:spPr>
        <p:txBody>
          <a:bodyPr vert="eaVert"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1000" fill="hold"/>
                                        <p:tgtEl>
                                          <p:spTgt spid="33"/>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p:cBhvr>
                                        <p:cTn id="83" dur="500"/>
                                        <p:tgtEl>
                                          <p:spTgt spid="26"/>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p:cBhvr>
                                        <p:cTn id="86" dur="500"/>
                                        <p:tgtEl>
                                          <p:spTgt spid="24"/>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p:cBhvr>
                                        <p:cTn id="89" dur="500"/>
                                        <p:tgtEl>
                                          <p:spTgt spid="25"/>
                                        </p:tgtEl>
                                      </p:cBhvr>
                                    </p:animEffect>
                                  </p:childTnLst>
                                </p:cTn>
                              </p:par>
                            </p:childTnLst>
                          </p:cTn>
                        </p:par>
                        <p:par>
                          <p:cTn id="90" fill="hold">
                            <p:stCondLst>
                              <p:cond delay="3000"/>
                            </p:stCondLst>
                            <p:childTnLst>
                              <p:par>
                                <p:cTn id="91" presetID="22" presetClass="entr" presetSubtype="8" fill="hold" grpId="0" nodeType="afterEffect">
                                  <p:stCondLst>
                                    <p:cond delay="0"/>
                                  </p:stCondLst>
                                  <p:childTnLst>
                                    <p:set>
                                      <p:cBhvr>
                                        <p:cTn id="92" dur="1" fill="hold">
                                          <p:stCondLst>
                                            <p:cond delay="0"/>
                                          </p:stCondLst>
                                        </p:cTn>
                                        <p:tgtEl>
                                          <p:spTgt spid="38"/>
                                        </p:tgtEl>
                                        <p:attrNameLst>
                                          <p:attrName>style.visibility</p:attrName>
                                        </p:attrNameLst>
                                      </p:cBhvr>
                                      <p:to>
                                        <p:strVal val="visible"/>
                                      </p:to>
                                    </p:set>
                                    <p:animEffect>
                                      <p:cBhvr>
                                        <p:cTn id="93" dur="500"/>
                                        <p:tgtEl>
                                          <p:spTgt spid="38"/>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p:cBhvr>
                                        <p:cTn id="96" dur="500"/>
                                        <p:tgtEl>
                                          <p:spTgt spid="39"/>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p:cBhvr>
                                        <p:cTn id="99" dur="500"/>
                                        <p:tgtEl>
                                          <p:spTgt spid="40"/>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p:cBhvr>
                                        <p:cTn id="10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bldLvl="0" animBg="1" autoUpdateAnimBg="0"/>
      <p:bldP spid="24" grpId="0" bldLvl="0" animBg="1" autoUpdateAnimBg="0"/>
      <p:bldP spid="25" grpId="0" bldLvl="0" animBg="1" autoUpdateAnimBg="0"/>
      <p:bldP spid="26" grpId="0" bldLvl="0" animBg="1" autoUpdateAnimBg="0"/>
      <p:bldP spid="27" grpId="0" bldLvl="0" animBg="1" autoUpdateAnimBg="0"/>
      <p:bldP spid="28" grpId="0" bldLvl="0" animBg="1" autoUpdateAnimBg="0"/>
      <p:bldP spid="29" grpId="0" bldLvl="0" animBg="1" autoUpdateAnimBg="0"/>
      <p:bldP spid="30" grpId="0" bldLvl="0" animBg="1" autoUpdateAnimBg="0"/>
      <p:bldP spid="31" grpId="0" bldLvl="0" animBg="1" autoUpdateAnimBg="0"/>
      <p:bldP spid="32" grpId="0" bldLvl="0" animBg="1" autoUpdateAnimBg="0"/>
      <p:bldP spid="33" grpId="0" bldLvl="0" animBg="1" autoUpdateAnimBg="0"/>
      <p:bldP spid="34" grpId="0" bldLvl="0" animBg="1" autoUpdateAnimBg="0"/>
      <p:bldP spid="35" grpId="0" bldLvl="0" animBg="1" autoUpdateAnimBg="0"/>
      <p:bldP spid="36" grpId="0" bldLvl="0" animBg="1" autoUpdateAnimBg="0"/>
      <p:bldP spid="37" grpId="0" bldLvl="0" animBg="1" autoUpdateAnimBg="0"/>
      <p:bldP spid="38" grpId="0" bldLvl="0" animBg="1" autoUpdateAnimBg="0"/>
      <p:bldP spid="39" grpId="0" bldLvl="0" autoUpdateAnimBg="0"/>
      <p:bldP spid="40" grpId="0" bldLvl="0" animBg="1" autoUpdateAnimBg="0"/>
      <p:bldP spid="41" grpId="0" bldLvl="0" autoUpdateAnimBg="0"/>
      <p:bldP spid="42" grpId="0" bldLvl="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Freeform 239"/>
          <p:cNvSpPr>
            <a:spLocks noEditPoints="1"/>
          </p:cNvSpPr>
          <p:nvPr/>
        </p:nvSpPr>
        <p:spPr bwMode="auto">
          <a:xfrm>
            <a:off x="3731770" y="1569270"/>
            <a:ext cx="2205136" cy="2203979"/>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FF6699"/>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 name="Freeform 240"/>
          <p:cNvSpPr>
            <a:spLocks noEditPoints="1"/>
          </p:cNvSpPr>
          <p:nvPr/>
        </p:nvSpPr>
        <p:spPr bwMode="auto">
          <a:xfrm>
            <a:off x="2114670" y="2599291"/>
            <a:ext cx="1917682" cy="1916675"/>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FF6699"/>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Freeform 241"/>
          <p:cNvSpPr>
            <a:spLocks noEditPoints="1"/>
          </p:cNvSpPr>
          <p:nvPr/>
        </p:nvSpPr>
        <p:spPr bwMode="auto">
          <a:xfrm>
            <a:off x="903668" y="2194495"/>
            <a:ext cx="1391337" cy="1390606"/>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rgbClr val="FF6699"/>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Freeform 247"/>
          <p:cNvSpPr>
            <a:spLocks noEditPoints="1"/>
          </p:cNvSpPr>
          <p:nvPr/>
        </p:nvSpPr>
        <p:spPr bwMode="auto">
          <a:xfrm>
            <a:off x="2812964" y="3298528"/>
            <a:ext cx="521095" cy="51951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rgbClr val="FF6699"/>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Freeform 248"/>
          <p:cNvSpPr>
            <a:spLocks noEditPoints="1"/>
          </p:cNvSpPr>
          <p:nvPr/>
        </p:nvSpPr>
        <p:spPr bwMode="auto">
          <a:xfrm>
            <a:off x="4546882" y="2372147"/>
            <a:ext cx="597225" cy="599534"/>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rgbClr val="FF6699"/>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Freeform 249"/>
          <p:cNvSpPr>
            <a:spLocks noEditPoints="1"/>
          </p:cNvSpPr>
          <p:nvPr/>
        </p:nvSpPr>
        <p:spPr bwMode="auto">
          <a:xfrm>
            <a:off x="1411638" y="2703510"/>
            <a:ext cx="378024" cy="377824"/>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rgbClr val="FF6699"/>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9" name="Group 9"/>
          <p:cNvGrpSpPr/>
          <p:nvPr/>
        </p:nvGrpSpPr>
        <p:grpSpPr>
          <a:xfrm>
            <a:off x="741957" y="1996081"/>
            <a:ext cx="1138203" cy="1884213"/>
            <a:chOff x="1498443" y="3296141"/>
            <a:chExt cx="1376598" cy="2280056"/>
          </a:xfrm>
          <a:solidFill>
            <a:srgbClr val="FF6699"/>
          </a:solidFill>
        </p:grpSpPr>
        <p:grpSp>
          <p:nvGrpSpPr>
            <p:cNvPr id="10" name="Group 10"/>
            <p:cNvGrpSpPr/>
            <p:nvPr/>
          </p:nvGrpSpPr>
          <p:grpSpPr>
            <a:xfrm rot="20700000">
              <a:off x="1498443" y="3464825"/>
              <a:ext cx="1055686" cy="2111372"/>
              <a:chOff x="1480457" y="3328209"/>
              <a:chExt cx="1055686" cy="2111372"/>
            </a:xfrm>
            <a:grpFill/>
          </p:grpSpPr>
          <p:sp>
            <p:nvSpPr>
              <p:cNvPr id="13" name="Freeform 5"/>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solidFill>
                  <a:srgbClr val="FF6699"/>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Freeform 6"/>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solidFill>
                  <a:srgbClr val="FF6699"/>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11" name="Oval 11"/>
            <p:cNvSpPr/>
            <p:nvPr/>
          </p:nvSpPr>
          <p:spPr>
            <a:xfrm>
              <a:off x="2221301" y="3296141"/>
              <a:ext cx="174172" cy="174172"/>
            </a:xfrm>
            <a:prstGeom prst="ellipse">
              <a:avLst/>
            </a:prstGeom>
            <a:grpFill/>
            <a:ln w="25400" cap="flat" cmpd="sng" algn="ctr">
              <a:solidFill>
                <a:srgbClr val="FF66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 name="Oval 12"/>
            <p:cNvSpPr/>
            <p:nvPr/>
          </p:nvSpPr>
          <p:spPr>
            <a:xfrm>
              <a:off x="2700869" y="5282871"/>
              <a:ext cx="174172" cy="174172"/>
            </a:xfrm>
            <a:prstGeom prst="ellipse">
              <a:avLst/>
            </a:prstGeom>
            <a:grpFill/>
            <a:ln w="25400" cap="flat" cmpd="sng" algn="ctr">
              <a:solidFill>
                <a:srgbClr val="FF66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15" name="TextBox 14"/>
          <p:cNvSpPr txBox="1"/>
          <p:nvPr/>
        </p:nvSpPr>
        <p:spPr>
          <a:xfrm>
            <a:off x="709335" y="1209629"/>
            <a:ext cx="1178530" cy="384081"/>
          </a:xfrm>
          <a:prstGeom prst="rect">
            <a:avLst/>
          </a:prstGeom>
          <a:noFill/>
        </p:spPr>
        <p:txBody>
          <a:bodyPr wrap="none" lIns="75566" tIns="37783" rIns="75566" bIns="37783"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填加标题</a:t>
            </a:r>
            <a:endParaRPr kumimoji="0" lang="id-ID"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6" name="TextBox 15"/>
          <p:cNvSpPr txBox="1"/>
          <p:nvPr/>
        </p:nvSpPr>
        <p:spPr>
          <a:xfrm>
            <a:off x="709335" y="1528073"/>
            <a:ext cx="2228041" cy="423900"/>
          </a:xfrm>
          <a:prstGeom prst="rect">
            <a:avLst/>
          </a:prstGeom>
          <a:noFill/>
        </p:spPr>
        <p:txBody>
          <a:bodyPr wrap="square" lIns="75566" tIns="37783" rIns="75566" bIns="37783"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nvGrpSpPr>
          <p:cNvPr id="17" name="Group 17"/>
          <p:cNvGrpSpPr/>
          <p:nvPr/>
        </p:nvGrpSpPr>
        <p:grpSpPr>
          <a:xfrm>
            <a:off x="6099900" y="1432177"/>
            <a:ext cx="2228041" cy="758374"/>
            <a:chOff x="8198838" y="2976912"/>
            <a:chExt cx="2694701" cy="917696"/>
          </a:xfrm>
        </p:grpSpPr>
        <p:sp>
          <p:nvSpPr>
            <p:cNvPr id="18" name="TextBox 17"/>
            <p:cNvSpPr txBox="1"/>
            <p:nvPr/>
          </p:nvSpPr>
          <p:spPr>
            <a:xfrm>
              <a:off x="8198838" y="2976912"/>
              <a:ext cx="1464144" cy="4841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填加标题</a:t>
              </a:r>
              <a:endParaRPr kumimoji="0" lang="id-ID"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9" name="TextBox 18"/>
            <p:cNvSpPr txBox="1"/>
            <p:nvPr/>
          </p:nvSpPr>
          <p:spPr>
            <a:xfrm>
              <a:off x="8198838" y="3362257"/>
              <a:ext cx="2694701" cy="53235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20" name="Group 20"/>
          <p:cNvGrpSpPr/>
          <p:nvPr/>
        </p:nvGrpSpPr>
        <p:grpSpPr>
          <a:xfrm>
            <a:off x="6099900" y="3651872"/>
            <a:ext cx="2228041" cy="758374"/>
            <a:chOff x="8198838" y="3752829"/>
            <a:chExt cx="2694701" cy="917696"/>
          </a:xfrm>
        </p:grpSpPr>
        <p:sp>
          <p:nvSpPr>
            <p:cNvPr id="21" name="TextBox 20"/>
            <p:cNvSpPr txBox="1"/>
            <p:nvPr/>
          </p:nvSpPr>
          <p:spPr>
            <a:xfrm>
              <a:off x="8198838" y="3752829"/>
              <a:ext cx="1464144" cy="4841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填加标题</a:t>
              </a:r>
              <a:endParaRPr kumimoji="0" lang="id-ID"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2" name="TextBox 21"/>
            <p:cNvSpPr txBox="1"/>
            <p:nvPr/>
          </p:nvSpPr>
          <p:spPr>
            <a:xfrm>
              <a:off x="8198838" y="4138174"/>
              <a:ext cx="2694701" cy="53235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
        <p:nvSpPr>
          <p:cNvPr id="23" name="TextBox 22"/>
          <p:cNvSpPr txBox="1"/>
          <p:nvPr/>
        </p:nvSpPr>
        <p:spPr>
          <a:xfrm>
            <a:off x="6108332" y="2323492"/>
            <a:ext cx="2928164" cy="1230466"/>
          </a:xfrm>
          <a:prstGeom prst="rect">
            <a:avLst/>
          </a:prstGeom>
          <a:noFill/>
        </p:spPr>
        <p:txBody>
          <a:bodyPr wrap="square" lIns="75566" tIns="37783" rIns="75566" bIns="37783"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r>
              <a:rPr kumimoji="0" lang="id-ID" sz="1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 </a:t>
            </a: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此处添加详细文本描述，并符合整体语言风格，语言描述尽量简洁生动。</a:t>
            </a:r>
            <a:endParaRPr kumimoji="0" lang="id-ID"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50000"/>
              </a:lnSpc>
              <a:spcBef>
                <a:spcPts val="0"/>
              </a:spcBef>
              <a:spcAft>
                <a:spcPts val="0"/>
              </a:spcAft>
              <a:buClrTx/>
              <a:buSzTx/>
              <a:buFontTx/>
              <a:buNone/>
              <a:defRPr/>
            </a:pPr>
            <a:endParaRPr kumimoji="0" lang="id-ID"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cxnSp>
        <p:nvCxnSpPr>
          <p:cNvPr id="24" name="Straight Connector 24"/>
          <p:cNvCxnSpPr/>
          <p:nvPr/>
        </p:nvCxnSpPr>
        <p:spPr>
          <a:xfrm>
            <a:off x="4110931" y="4159883"/>
            <a:ext cx="1967751" cy="0"/>
          </a:xfrm>
          <a:prstGeom prst="line">
            <a:avLst/>
          </a:prstGeom>
          <a:noFill/>
          <a:ln w="28575" cap="flat" cmpd="sng" algn="ctr">
            <a:solidFill>
              <a:srgbClr val="FF0000"/>
            </a:solidFill>
            <a:prstDash val="sysDash"/>
            <a:tailEnd type="oval"/>
          </a:ln>
          <a:effectLst/>
        </p:spPr>
      </p:cxn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53" presetClass="entr" presetSubtype="16"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1"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1"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8" presetClass="emph" presetSubtype="0" fill="hold" grpId="0" nodeType="withEffect">
                                  <p:stCondLst>
                                    <p:cond delay="0"/>
                                  </p:stCondLst>
                                  <p:childTnLst>
                                    <p:animRot by="21600000">
                                      <p:cBhvr>
                                        <p:cTn id="40" dur="5750" fill="hold"/>
                                        <p:tgtEl>
                                          <p:spTgt spid="4"/>
                                        </p:tgtEl>
                                        <p:attrNameLst>
                                          <p:attrName>r</p:attrName>
                                        </p:attrNameLst>
                                      </p:cBhvr>
                                    </p:animRot>
                                  </p:childTnLst>
                                </p:cTn>
                              </p:par>
                              <p:par>
                                <p:cTn id="41" presetID="8" presetClass="emph" presetSubtype="0" fill="hold" grpId="0" nodeType="withEffect">
                                  <p:stCondLst>
                                    <p:cond delay="0"/>
                                  </p:stCondLst>
                                  <p:childTnLst>
                                    <p:animRot by="-21600000">
                                      <p:cBhvr>
                                        <p:cTn id="42" dur="5750" fill="hold"/>
                                        <p:tgtEl>
                                          <p:spTgt spid="5"/>
                                        </p:tgtEl>
                                        <p:attrNameLst>
                                          <p:attrName>r</p:attrName>
                                        </p:attrNameLst>
                                      </p:cBhvr>
                                    </p:animRot>
                                  </p:childTnLst>
                                </p:cTn>
                              </p:par>
                              <p:par>
                                <p:cTn id="43" presetID="8" presetClass="emph" presetSubtype="0" fill="hold" grpId="0" nodeType="withEffect">
                                  <p:stCondLst>
                                    <p:cond delay="0"/>
                                  </p:stCondLst>
                                  <p:childTnLst>
                                    <p:animRot by="-21600000">
                                      <p:cBhvr>
                                        <p:cTn id="44" dur="5750" fill="hold"/>
                                        <p:tgtEl>
                                          <p:spTgt spid="3"/>
                                        </p:tgtEl>
                                        <p:attrNameLst>
                                          <p:attrName>r</p:attrName>
                                        </p:attrNameLst>
                                      </p:cBhvr>
                                    </p:animRot>
                                  </p:childTnLst>
                                </p:cTn>
                              </p:par>
                              <p:par>
                                <p:cTn id="45" presetID="22" presetClass="entr" presetSubtype="4" fill="hold" nodeType="withEffect">
                                  <p:stCondLst>
                                    <p:cond delay="150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par>
                                <p:cTn id="48" presetID="10" presetClass="entr" presetSubtype="0" fill="hold" grpId="0" nodeType="withEffect">
                                  <p:stCondLst>
                                    <p:cond delay="20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250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nodeType="withEffect">
                                  <p:stCondLst>
                                    <p:cond delay="300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350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22" presetClass="entr" presetSubtype="8" fill="hold" nodeType="withEffect">
                                  <p:stCondLst>
                                    <p:cond delay="400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par>
                                <p:cTn id="63" presetID="10" presetClass="entr" presetSubtype="0" fill="hold" nodeType="withEffect">
                                  <p:stCondLst>
                                    <p:cond delay="450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7" grpId="0" animBg="1"/>
      <p:bldP spid="8" grpId="0" animBg="1"/>
      <p:bldP spid="15" grpId="0"/>
      <p:bldP spid="16"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1560" y="843558"/>
            <a:ext cx="1730760" cy="3434308"/>
          </a:xfrm>
          <a:prstGeom prst="rect">
            <a:avLst/>
          </a:prstGeom>
        </p:spPr>
      </p:pic>
      <p:grpSp>
        <p:nvGrpSpPr>
          <p:cNvPr id="4" name="组合 3"/>
          <p:cNvGrpSpPr/>
          <p:nvPr/>
        </p:nvGrpSpPr>
        <p:grpSpPr>
          <a:xfrm>
            <a:off x="2699792" y="1615270"/>
            <a:ext cx="1749076" cy="1812396"/>
            <a:chOff x="3907904" y="1332185"/>
            <a:chExt cx="1889125" cy="1957388"/>
          </a:xfrm>
        </p:grpSpPr>
        <p:grpSp>
          <p:nvGrpSpPr>
            <p:cNvPr id="5" name="Gruppe 61"/>
            <p:cNvGrpSpPr/>
            <p:nvPr/>
          </p:nvGrpSpPr>
          <p:grpSpPr bwMode="auto">
            <a:xfrm flipH="1">
              <a:off x="3907904" y="1332185"/>
              <a:ext cx="1889125" cy="1957388"/>
              <a:chOff x="1760019" y="3875595"/>
              <a:chExt cx="1018741" cy="1016530"/>
            </a:xfrm>
          </p:grpSpPr>
          <p:grpSp>
            <p:nvGrpSpPr>
              <p:cNvPr id="7" name="Gruppe 59"/>
              <p:cNvGrpSpPr/>
              <p:nvPr/>
            </p:nvGrpSpPr>
            <p:grpSpPr bwMode="auto">
              <a:xfrm>
                <a:off x="1762304" y="3875595"/>
                <a:ext cx="1016456" cy="1016530"/>
                <a:chOff x="3906064" y="1406380"/>
                <a:chExt cx="496973" cy="497009"/>
              </a:xfrm>
            </p:grpSpPr>
            <p:sp>
              <p:nvSpPr>
                <p:cNvPr id="9" name="Ellipse 41"/>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sp>
              <p:nvSpPr>
                <p:cNvPr id="10" name="Ellipse 42"/>
                <p:cNvSpPr/>
                <p:nvPr/>
              </p:nvSpPr>
              <p:spPr bwMode="auto">
                <a:xfrm>
                  <a:off x="3978196" y="1432178"/>
                  <a:ext cx="364987" cy="26926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grpSp>
          <p:sp>
            <p:nvSpPr>
              <p:cNvPr id="8"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panose="020F0502020204030204"/>
                </a:endParaRPr>
              </a:p>
            </p:txBody>
          </p:sp>
        </p:grpSp>
        <p:sp>
          <p:nvSpPr>
            <p:cNvPr id="6" name="Tekstboks 31"/>
            <p:cNvSpPr txBox="1"/>
            <p:nvPr/>
          </p:nvSpPr>
          <p:spPr>
            <a:xfrm>
              <a:off x="3992095" y="1987898"/>
              <a:ext cx="1695344" cy="698038"/>
            </a:xfrm>
            <a:prstGeom prst="rect">
              <a:avLst/>
            </a:prstGeom>
            <a:noFill/>
          </p:spPr>
          <p:txBody>
            <a:bodyPr wrap="none">
              <a:spAutoFit/>
            </a:bodyPr>
            <a:lstStyle/>
            <a:p>
              <a:pPr algn="ctr">
                <a:defRPr/>
              </a:pPr>
              <a:r>
                <a:rPr lang="zh-CN" altLang="en-US" sz="3600" b="1" dirty="0" smtClean="0">
                  <a:solidFill>
                    <a:srgbClr val="FF0000"/>
                  </a:solidFill>
                  <a:latin typeface="微软雅黑" panose="020B0503020204020204" pitchFamily="34" charset="-122"/>
                  <a:ea typeface="微软雅黑" panose="020B0503020204020204" pitchFamily="34" charset="-122"/>
                </a:rPr>
                <a:t>第四章</a:t>
              </a:r>
              <a:endParaRPr lang="da-DK" sz="3600" b="1" dirty="0">
                <a:solidFill>
                  <a:srgbClr val="FF0000"/>
                </a:solidFill>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004048" y="2067694"/>
            <a:ext cx="2952329" cy="1156479"/>
            <a:chOff x="5486400" y="3270739"/>
            <a:chExt cx="2952329" cy="1156479"/>
          </a:xfrm>
        </p:grpSpPr>
        <p:sp>
          <p:nvSpPr>
            <p:cNvPr id="12" name="Rectangle 24"/>
            <p:cNvSpPr/>
            <p:nvPr/>
          </p:nvSpPr>
          <p:spPr>
            <a:xfrm>
              <a:off x="5486400" y="3270739"/>
              <a:ext cx="2650623"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单击此处添加标题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13" name="Rectangle 25"/>
            <p:cNvSpPr/>
            <p:nvPr/>
          </p:nvSpPr>
          <p:spPr>
            <a:xfrm>
              <a:off x="5486401" y="3815512"/>
              <a:ext cx="2952328" cy="611706"/>
            </a:xfrm>
            <a:prstGeom prst="rect">
              <a:avLst/>
            </a:prstGeom>
          </p:spPr>
          <p:txBody>
            <a:bodyPr wrap="square">
              <a:spAutoFit/>
            </a:bodyPr>
            <a:lstStyle/>
            <a:p>
              <a:pPr>
                <a:lnSpc>
                  <a:spcPct val="125000"/>
                </a:lnSpc>
              </a:pPr>
              <a:r>
                <a:rPr lang="zh-CN" altLang="en-US" sz="900" dirty="0" smtClean="0">
                  <a:latin typeface="微软雅黑" panose="020B0503020204020204" pitchFamily="34" charset="-122"/>
                  <a:ea typeface="微软雅黑" panose="020B0503020204020204" pitchFamily="34" charset="-122"/>
                </a:rPr>
                <a:t>此处添加详细文本描述，建议与标题相关并符合风格，语言描述将每页幻灯片的字数控制在</a:t>
              </a:r>
              <a:r>
                <a:rPr lang="en-US" altLang="zh-CN" sz="900" dirty="0" smtClean="0">
                  <a:latin typeface="微软雅黑" panose="020B0503020204020204" pitchFamily="34" charset="-122"/>
                  <a:ea typeface="微软雅黑" panose="020B0503020204020204" pitchFamily="34" charset="-122"/>
                </a:rPr>
                <a:t>200</a:t>
              </a:r>
              <a:r>
                <a:rPr lang="zh-CN" altLang="en-US" sz="900" dirty="0" smtClean="0">
                  <a:latin typeface="微软雅黑" panose="020B0503020204020204" pitchFamily="34" charset="-122"/>
                  <a:ea typeface="微软雅黑" panose="020B0503020204020204" pitchFamily="34" charset="-122"/>
                </a:rPr>
                <a:t>字以内，据统计每页</a:t>
              </a:r>
              <a:r>
                <a:rPr lang="en-US"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此处添加详细文本描述，建议与标题。</a:t>
              </a:r>
              <a:endParaRPr lang="en-US" sz="900" dirty="0">
                <a:latin typeface="微软雅黑" panose="020B0503020204020204" pitchFamily="34" charset="-122"/>
                <a:ea typeface="微软雅黑" panose="020B0503020204020204" pitchFamily="34" charset="-122"/>
              </a:endParaRPr>
            </a:p>
          </p:txBody>
        </p:sp>
      </p:grpSp>
      <p:pic>
        <p:nvPicPr>
          <p:cNvPr id="14" name="图片 1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042735">
            <a:off x="6478726" y="1639591"/>
            <a:ext cx="5330546" cy="24583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10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00"/>
                                        <p:tgtEl>
                                          <p:spTgt spid="11"/>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28" name="图片 4"/>
          <p:cNvPicPr>
            <a:picLocks noChangeAspect="1" noChangeArrowheads="1"/>
          </p:cNvPicPr>
          <p:nvPr/>
        </p:nvPicPr>
        <p:blipFill>
          <a:blip r:embed="rId1">
            <a:extLst>
              <a:ext uri="{28A0092B-C50C-407E-A947-70E740481C1C}">
                <a14:useLocalDpi xmlns:a14="http://schemas.microsoft.com/office/drawing/2010/main" val="0"/>
              </a:ext>
            </a:extLst>
          </a:blip>
          <a:srcRect b="9450"/>
          <a:stretch>
            <a:fillRect/>
          </a:stretch>
        </p:blipFill>
        <p:spPr bwMode="auto">
          <a:xfrm>
            <a:off x="7968854" y="3544491"/>
            <a:ext cx="1254919" cy="159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组合 28"/>
          <p:cNvGrpSpPr/>
          <p:nvPr/>
        </p:nvGrpSpPr>
        <p:grpSpPr>
          <a:xfrm>
            <a:off x="5711006" y="1154906"/>
            <a:ext cx="1185863" cy="1187054"/>
            <a:chOff x="5711006" y="1154906"/>
            <a:chExt cx="1185863" cy="1187054"/>
          </a:xfrm>
        </p:grpSpPr>
        <p:sp>
          <p:nvSpPr>
            <p:cNvPr id="30" name="Oval 145"/>
            <p:cNvSpPr>
              <a:spLocks noChangeAspect="1" noChangeArrowheads="1"/>
            </p:cNvSpPr>
            <p:nvPr/>
          </p:nvSpPr>
          <p:spPr bwMode="auto">
            <a:xfrm>
              <a:off x="5711006" y="1154906"/>
              <a:ext cx="1185863" cy="1187054"/>
            </a:xfrm>
            <a:prstGeom prst="ellipse">
              <a:avLst/>
            </a:prstGeom>
            <a:solidFill>
              <a:srgbClr val="FF33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3"/>
            <p:cNvSpPr txBox="1">
              <a:spLocks noChangeArrowheads="1"/>
            </p:cNvSpPr>
            <p:nvPr/>
          </p:nvSpPr>
          <p:spPr bwMode="auto">
            <a:xfrm>
              <a:off x="5945560" y="1533525"/>
              <a:ext cx="716756"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defTabSz="1216025">
                <a:defRPr>
                  <a:solidFill>
                    <a:schemeClr val="tx1"/>
                  </a:solidFill>
                  <a:latin typeface="Calibri" panose="020F0502020204030204" pitchFamily="34" charset="0"/>
                  <a:ea typeface="宋体" panose="02010600030101010101" pitchFamily="2" charset="-122"/>
                </a:defRPr>
              </a:lvl2pPr>
              <a:lvl3pPr defTabSz="1216025">
                <a:defRPr>
                  <a:solidFill>
                    <a:schemeClr val="tx1"/>
                  </a:solidFill>
                  <a:latin typeface="Calibri" panose="020F0502020204030204" pitchFamily="34" charset="0"/>
                  <a:ea typeface="宋体" panose="02010600030101010101" pitchFamily="2" charset="-122"/>
                </a:defRPr>
              </a:lvl3pPr>
              <a:lvl4pPr defTabSz="1216025">
                <a:defRPr>
                  <a:solidFill>
                    <a:schemeClr val="tx1"/>
                  </a:solidFill>
                  <a:latin typeface="Calibri" panose="020F0502020204030204" pitchFamily="34" charset="0"/>
                  <a:ea typeface="宋体" panose="02010600030101010101" pitchFamily="2" charset="-122"/>
                </a:defRPr>
              </a:lvl4pPr>
              <a:lvl5pPr defTabSz="1216025">
                <a:defRPr>
                  <a:solidFill>
                    <a:schemeClr val="tx1"/>
                  </a:solidFill>
                  <a:latin typeface="Calibri" panose="020F0502020204030204" pitchFamily="34" charset="0"/>
                  <a:ea typeface="宋体" panose="02010600030101010101" pitchFamily="2" charset="-122"/>
                </a:defRPr>
              </a:lvl5pPr>
              <a:lvl6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2800" b="1" dirty="0">
                  <a:solidFill>
                    <a:srgbClr val="FFFFFF"/>
                  </a:solidFill>
                  <a:latin typeface="Arial" panose="020B0604020202020204" pitchFamily="34" charset="0"/>
                  <a:ea typeface="微软雅黑" panose="020B0503020204020204" pitchFamily="34" charset="-122"/>
                  <a:sym typeface="Arial" panose="020B0604020202020204" pitchFamily="34" charset="0"/>
                </a:rPr>
                <a:t>65%</a:t>
              </a:r>
              <a:endParaRPr lang="en-US" altLang="zh-CN" sz="28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31"/>
          <p:cNvGrpSpPr/>
          <p:nvPr/>
        </p:nvGrpSpPr>
        <p:grpSpPr>
          <a:xfrm>
            <a:off x="2212951" y="1159669"/>
            <a:ext cx="1158478" cy="1158479"/>
            <a:chOff x="2212951" y="1159669"/>
            <a:chExt cx="1158478" cy="1158479"/>
          </a:xfrm>
        </p:grpSpPr>
        <p:sp>
          <p:nvSpPr>
            <p:cNvPr id="33" name="Oval 128"/>
            <p:cNvSpPr>
              <a:spLocks noChangeAspect="1" noChangeArrowheads="1"/>
            </p:cNvSpPr>
            <p:nvPr/>
          </p:nvSpPr>
          <p:spPr bwMode="auto">
            <a:xfrm>
              <a:off x="2212951" y="1159669"/>
              <a:ext cx="1158478" cy="1158479"/>
            </a:xfrm>
            <a:prstGeom prst="ellipse">
              <a:avLst/>
            </a:prstGeom>
            <a:solidFill>
              <a:srgbClr val="FF33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1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3"/>
            <p:cNvSpPr txBox="1">
              <a:spLocks noChangeArrowheads="1"/>
            </p:cNvSpPr>
            <p:nvPr/>
          </p:nvSpPr>
          <p:spPr bwMode="auto">
            <a:xfrm>
              <a:off x="2433216" y="1524000"/>
              <a:ext cx="717947"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defTabSz="1216025">
                <a:defRPr>
                  <a:solidFill>
                    <a:schemeClr val="tx1"/>
                  </a:solidFill>
                  <a:latin typeface="Calibri" panose="020F0502020204030204" pitchFamily="34" charset="0"/>
                  <a:ea typeface="宋体" panose="02010600030101010101" pitchFamily="2" charset="-122"/>
                </a:defRPr>
              </a:lvl2pPr>
              <a:lvl3pPr defTabSz="1216025">
                <a:defRPr>
                  <a:solidFill>
                    <a:schemeClr val="tx1"/>
                  </a:solidFill>
                  <a:latin typeface="Calibri" panose="020F0502020204030204" pitchFamily="34" charset="0"/>
                  <a:ea typeface="宋体" panose="02010600030101010101" pitchFamily="2" charset="-122"/>
                </a:defRPr>
              </a:lvl3pPr>
              <a:lvl4pPr defTabSz="1216025">
                <a:defRPr>
                  <a:solidFill>
                    <a:schemeClr val="tx1"/>
                  </a:solidFill>
                  <a:latin typeface="Calibri" panose="020F0502020204030204" pitchFamily="34" charset="0"/>
                  <a:ea typeface="宋体" panose="02010600030101010101" pitchFamily="2" charset="-122"/>
                </a:defRPr>
              </a:lvl4pPr>
              <a:lvl5pPr defTabSz="1216025">
                <a:defRPr>
                  <a:solidFill>
                    <a:schemeClr val="tx1"/>
                  </a:solidFill>
                  <a:latin typeface="Calibri" panose="020F0502020204030204" pitchFamily="34" charset="0"/>
                  <a:ea typeface="宋体" panose="02010600030101010101" pitchFamily="2" charset="-122"/>
                </a:defRPr>
              </a:lvl5pPr>
              <a:lvl6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70%</a:t>
              </a:r>
              <a:endPar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组合 34"/>
          <p:cNvGrpSpPr/>
          <p:nvPr/>
        </p:nvGrpSpPr>
        <p:grpSpPr>
          <a:xfrm>
            <a:off x="5690766" y="2752725"/>
            <a:ext cx="916781" cy="915591"/>
            <a:chOff x="5690766" y="2752725"/>
            <a:chExt cx="916781" cy="915591"/>
          </a:xfrm>
        </p:grpSpPr>
        <p:sp>
          <p:nvSpPr>
            <p:cNvPr id="36" name="Oval 114"/>
            <p:cNvSpPr>
              <a:spLocks noChangeAspect="1" noChangeArrowheads="1"/>
            </p:cNvSpPr>
            <p:nvPr/>
          </p:nvSpPr>
          <p:spPr bwMode="auto">
            <a:xfrm>
              <a:off x="5690766" y="2752725"/>
              <a:ext cx="916781" cy="915591"/>
            </a:xfrm>
            <a:prstGeom prst="ellipse">
              <a:avLst/>
            </a:prstGeom>
            <a:solidFill>
              <a:srgbClr val="FF006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 Placeholder 3"/>
            <p:cNvSpPr txBox="1">
              <a:spLocks noChangeArrowheads="1"/>
            </p:cNvSpPr>
            <p:nvPr/>
          </p:nvSpPr>
          <p:spPr bwMode="auto">
            <a:xfrm>
              <a:off x="5790779" y="2995613"/>
              <a:ext cx="716756"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defTabSz="1216025">
                <a:defRPr>
                  <a:solidFill>
                    <a:schemeClr val="tx1"/>
                  </a:solidFill>
                  <a:latin typeface="Calibri" panose="020F0502020204030204" pitchFamily="34" charset="0"/>
                  <a:ea typeface="宋体" panose="02010600030101010101" pitchFamily="2" charset="-122"/>
                </a:defRPr>
              </a:lvl2pPr>
              <a:lvl3pPr defTabSz="1216025">
                <a:defRPr>
                  <a:solidFill>
                    <a:schemeClr val="tx1"/>
                  </a:solidFill>
                  <a:latin typeface="Calibri" panose="020F0502020204030204" pitchFamily="34" charset="0"/>
                  <a:ea typeface="宋体" panose="02010600030101010101" pitchFamily="2" charset="-122"/>
                </a:defRPr>
              </a:lvl3pPr>
              <a:lvl4pPr defTabSz="1216025">
                <a:defRPr>
                  <a:solidFill>
                    <a:schemeClr val="tx1"/>
                  </a:solidFill>
                  <a:latin typeface="Calibri" panose="020F0502020204030204" pitchFamily="34" charset="0"/>
                  <a:ea typeface="宋体" panose="02010600030101010101" pitchFamily="2" charset="-122"/>
                </a:defRPr>
              </a:lvl4pPr>
              <a:lvl5pPr defTabSz="1216025">
                <a:defRPr>
                  <a:solidFill>
                    <a:schemeClr val="tx1"/>
                  </a:solidFill>
                  <a:latin typeface="Calibri" panose="020F0502020204030204" pitchFamily="34" charset="0"/>
                  <a:ea typeface="宋体" panose="02010600030101010101" pitchFamily="2" charset="-122"/>
                </a:defRPr>
              </a:lvl5pPr>
              <a:lvl6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55%</a:t>
              </a:r>
              <a:endPar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组合 37"/>
          <p:cNvGrpSpPr/>
          <p:nvPr/>
        </p:nvGrpSpPr>
        <p:grpSpPr>
          <a:xfrm>
            <a:off x="2640384" y="2982516"/>
            <a:ext cx="929879" cy="929878"/>
            <a:chOff x="2640384" y="2982516"/>
            <a:chExt cx="929879" cy="929878"/>
          </a:xfrm>
        </p:grpSpPr>
        <p:sp>
          <p:nvSpPr>
            <p:cNvPr id="64" name="Oval 25"/>
            <p:cNvSpPr>
              <a:spLocks noChangeAspect="1" noChangeArrowheads="1"/>
            </p:cNvSpPr>
            <p:nvPr/>
          </p:nvSpPr>
          <p:spPr bwMode="auto">
            <a:xfrm>
              <a:off x="2640384" y="2982516"/>
              <a:ext cx="929879" cy="929878"/>
            </a:xfrm>
            <a:prstGeom prst="ellipse">
              <a:avLst/>
            </a:prstGeom>
            <a:solidFill>
              <a:srgbClr val="FF006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 Placeholder 3"/>
            <p:cNvSpPr txBox="1">
              <a:spLocks noChangeArrowheads="1"/>
            </p:cNvSpPr>
            <p:nvPr/>
          </p:nvSpPr>
          <p:spPr bwMode="auto">
            <a:xfrm>
              <a:off x="2746350" y="3232548"/>
              <a:ext cx="717947" cy="42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defTabSz="1216025">
                <a:defRPr>
                  <a:solidFill>
                    <a:schemeClr val="tx1"/>
                  </a:solidFill>
                  <a:latin typeface="Calibri" panose="020F0502020204030204" pitchFamily="34" charset="0"/>
                  <a:ea typeface="宋体" panose="02010600030101010101" pitchFamily="2" charset="-122"/>
                </a:defRPr>
              </a:lvl2pPr>
              <a:lvl3pPr defTabSz="1216025">
                <a:defRPr>
                  <a:solidFill>
                    <a:schemeClr val="tx1"/>
                  </a:solidFill>
                  <a:latin typeface="Calibri" panose="020F0502020204030204" pitchFamily="34" charset="0"/>
                  <a:ea typeface="宋体" panose="02010600030101010101" pitchFamily="2" charset="-122"/>
                </a:defRPr>
              </a:lvl3pPr>
              <a:lvl4pPr defTabSz="1216025">
                <a:defRPr>
                  <a:solidFill>
                    <a:schemeClr val="tx1"/>
                  </a:solidFill>
                  <a:latin typeface="Calibri" panose="020F0502020204030204" pitchFamily="34" charset="0"/>
                  <a:ea typeface="宋体" panose="02010600030101010101" pitchFamily="2" charset="-122"/>
                </a:defRPr>
              </a:lvl4pPr>
              <a:lvl5pPr defTabSz="1216025">
                <a:defRPr>
                  <a:solidFill>
                    <a:schemeClr val="tx1"/>
                  </a:solidFill>
                  <a:latin typeface="Calibri" panose="020F0502020204030204" pitchFamily="34" charset="0"/>
                  <a:ea typeface="宋体" panose="02010600030101010101" pitchFamily="2" charset="-122"/>
                </a:defRPr>
              </a:lvl5pPr>
              <a:lvl6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35%</a:t>
              </a:r>
              <a:endPar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 name="组合 65"/>
          <p:cNvGrpSpPr/>
          <p:nvPr/>
        </p:nvGrpSpPr>
        <p:grpSpPr>
          <a:xfrm>
            <a:off x="4178672" y="3737373"/>
            <a:ext cx="731044" cy="731044"/>
            <a:chOff x="4178672" y="3737373"/>
            <a:chExt cx="731044" cy="731044"/>
          </a:xfrm>
        </p:grpSpPr>
        <p:sp>
          <p:nvSpPr>
            <p:cNvPr id="67" name="Oval 24"/>
            <p:cNvSpPr>
              <a:spLocks noChangeAspect="1" noChangeArrowheads="1"/>
            </p:cNvSpPr>
            <p:nvPr/>
          </p:nvSpPr>
          <p:spPr bwMode="auto">
            <a:xfrm>
              <a:off x="4178672" y="3737373"/>
              <a:ext cx="731044" cy="731044"/>
            </a:xfrm>
            <a:prstGeom prst="ellipse">
              <a:avLst/>
            </a:prstGeom>
            <a:solidFill>
              <a:srgbClr val="FF3399"/>
            </a:solidFill>
            <a:ln>
              <a:noFill/>
            </a:ln>
          </p:spPr>
          <p:txBody>
            <a:bodyPr lIns="68580" tIns="34290" rIns="68580" bIns="34290"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 Placeholder 3"/>
            <p:cNvSpPr txBox="1">
              <a:spLocks noChangeArrowheads="1"/>
            </p:cNvSpPr>
            <p:nvPr/>
          </p:nvSpPr>
          <p:spPr bwMode="auto">
            <a:xfrm>
              <a:off x="4325385" y="3972088"/>
              <a:ext cx="4376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defTabSz="1216025">
                <a:defRPr>
                  <a:solidFill>
                    <a:schemeClr val="tx1"/>
                  </a:solidFill>
                  <a:latin typeface="Calibri" panose="020F0502020204030204" pitchFamily="34" charset="0"/>
                  <a:ea typeface="宋体" panose="02010600030101010101" pitchFamily="2" charset="-122"/>
                </a:defRPr>
              </a:lvl2pPr>
              <a:lvl3pPr defTabSz="1216025">
                <a:defRPr>
                  <a:solidFill>
                    <a:schemeClr val="tx1"/>
                  </a:solidFill>
                  <a:latin typeface="Calibri" panose="020F0502020204030204" pitchFamily="34" charset="0"/>
                  <a:ea typeface="宋体" panose="02010600030101010101" pitchFamily="2" charset="-122"/>
                </a:defRPr>
              </a:lvl3pPr>
              <a:lvl4pPr defTabSz="1216025">
                <a:defRPr>
                  <a:solidFill>
                    <a:schemeClr val="tx1"/>
                  </a:solidFill>
                  <a:latin typeface="Calibri" panose="020F0502020204030204" pitchFamily="34" charset="0"/>
                  <a:ea typeface="宋体" panose="02010600030101010101" pitchFamily="2" charset="-122"/>
                </a:defRPr>
              </a:lvl4pPr>
              <a:lvl5pPr defTabSz="1216025">
                <a:defRPr>
                  <a:solidFill>
                    <a:schemeClr val="tx1"/>
                  </a:solidFill>
                  <a:latin typeface="Calibri" panose="020F0502020204030204" pitchFamily="34" charset="0"/>
                  <a:ea typeface="宋体" panose="02010600030101010101" pitchFamily="2" charset="-122"/>
                </a:defRPr>
              </a:lvl5pPr>
              <a:lvl6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700" b="1">
                  <a:solidFill>
                    <a:srgbClr val="FFFFFF"/>
                  </a:solidFill>
                  <a:latin typeface="Arial" panose="020B0604020202020204" pitchFamily="34" charset="0"/>
                  <a:ea typeface="微软雅黑" panose="020B0503020204020204" pitchFamily="34" charset="-122"/>
                  <a:sym typeface="Arial" panose="020B0604020202020204" pitchFamily="34" charset="0"/>
                </a:rPr>
                <a:t>35%</a:t>
              </a:r>
              <a:endParaRPr lang="en-US" altLang="zh-CN" sz="17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 name="组合 68"/>
          <p:cNvGrpSpPr/>
          <p:nvPr/>
        </p:nvGrpSpPr>
        <p:grpSpPr>
          <a:xfrm>
            <a:off x="3741713" y="1638300"/>
            <a:ext cx="1604963" cy="1604963"/>
            <a:chOff x="3741713" y="1638300"/>
            <a:chExt cx="1604963" cy="1604963"/>
          </a:xfrm>
        </p:grpSpPr>
        <p:sp>
          <p:nvSpPr>
            <p:cNvPr id="70" name="Oval 129"/>
            <p:cNvSpPr>
              <a:spLocks noChangeAspect="1" noChangeArrowheads="1"/>
            </p:cNvSpPr>
            <p:nvPr/>
          </p:nvSpPr>
          <p:spPr bwMode="auto">
            <a:xfrm>
              <a:off x="3741713" y="1638300"/>
              <a:ext cx="1604963" cy="1604963"/>
            </a:xfrm>
            <a:prstGeom prst="ellipse">
              <a:avLst/>
            </a:pr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130"/>
            <p:cNvSpPr>
              <a:spLocks noEditPoints="1"/>
            </p:cNvSpPr>
            <p:nvPr/>
          </p:nvSpPr>
          <p:spPr bwMode="auto">
            <a:xfrm>
              <a:off x="4076279" y="1990725"/>
              <a:ext cx="935831" cy="901304"/>
            </a:xfrm>
            <a:custGeom>
              <a:avLst/>
              <a:gdLst>
                <a:gd name="T0" fmla="*/ 275 w 746"/>
                <a:gd name="T1" fmla="*/ 12 h 719"/>
                <a:gd name="T2" fmla="*/ 297 w 746"/>
                <a:gd name="T3" fmla="*/ 7 h 719"/>
                <a:gd name="T4" fmla="*/ 237 w 746"/>
                <a:gd name="T5" fmla="*/ 26 h 719"/>
                <a:gd name="T6" fmla="*/ 731 w 746"/>
                <a:gd name="T7" fmla="*/ 474 h 719"/>
                <a:gd name="T8" fmla="*/ 724 w 746"/>
                <a:gd name="T9" fmla="*/ 482 h 719"/>
                <a:gd name="T10" fmla="*/ 470 w 746"/>
                <a:gd name="T11" fmla="*/ 13 h 719"/>
                <a:gd name="T12" fmla="*/ 454 w 746"/>
                <a:gd name="T13" fmla="*/ 10 h 719"/>
                <a:gd name="T14" fmla="*/ 470 w 746"/>
                <a:gd name="T15" fmla="*/ 32 h 719"/>
                <a:gd name="T16" fmla="*/ 475 w 746"/>
                <a:gd name="T17" fmla="*/ 26 h 719"/>
                <a:gd name="T18" fmla="*/ 432 w 746"/>
                <a:gd name="T19" fmla="*/ 9 h 719"/>
                <a:gd name="T20" fmla="*/ 423 w 746"/>
                <a:gd name="T21" fmla="*/ 8 h 719"/>
                <a:gd name="T22" fmla="*/ 397 w 746"/>
                <a:gd name="T23" fmla="*/ 9 h 719"/>
                <a:gd name="T24" fmla="*/ 386 w 746"/>
                <a:gd name="T25" fmla="*/ 10 h 719"/>
                <a:gd name="T26" fmla="*/ 390 w 746"/>
                <a:gd name="T27" fmla="*/ 18 h 719"/>
                <a:gd name="T28" fmla="*/ 538 w 746"/>
                <a:gd name="T29" fmla="*/ 408 h 719"/>
                <a:gd name="T30" fmla="*/ 730 w 746"/>
                <a:gd name="T31" fmla="*/ 264 h 719"/>
                <a:gd name="T32" fmla="*/ 478 w 746"/>
                <a:gd name="T33" fmla="*/ 71 h 719"/>
                <a:gd name="T34" fmla="*/ 418 w 746"/>
                <a:gd name="T35" fmla="*/ 50 h 719"/>
                <a:gd name="T36" fmla="*/ 363 w 746"/>
                <a:gd name="T37" fmla="*/ 88 h 719"/>
                <a:gd name="T38" fmla="*/ 418 w 746"/>
                <a:gd name="T39" fmla="*/ 83 h 719"/>
                <a:gd name="T40" fmla="*/ 389 w 746"/>
                <a:gd name="T41" fmla="*/ 134 h 719"/>
                <a:gd name="T42" fmla="*/ 366 w 746"/>
                <a:gd name="T43" fmla="*/ 141 h 719"/>
                <a:gd name="T44" fmla="*/ 283 w 746"/>
                <a:gd name="T45" fmla="*/ 212 h 719"/>
                <a:gd name="T46" fmla="*/ 375 w 746"/>
                <a:gd name="T47" fmla="*/ 215 h 719"/>
                <a:gd name="T48" fmla="*/ 451 w 746"/>
                <a:gd name="T49" fmla="*/ 261 h 719"/>
                <a:gd name="T50" fmla="*/ 492 w 746"/>
                <a:gd name="T51" fmla="*/ 285 h 719"/>
                <a:gd name="T52" fmla="*/ 500 w 746"/>
                <a:gd name="T53" fmla="*/ 23 h 719"/>
                <a:gd name="T54" fmla="*/ 512 w 746"/>
                <a:gd name="T55" fmla="*/ 40 h 719"/>
                <a:gd name="T56" fmla="*/ 514 w 746"/>
                <a:gd name="T57" fmla="*/ 62 h 719"/>
                <a:gd name="T58" fmla="*/ 671 w 746"/>
                <a:gd name="T59" fmla="*/ 360 h 719"/>
                <a:gd name="T60" fmla="*/ 733 w 746"/>
                <a:gd name="T61" fmla="*/ 432 h 719"/>
                <a:gd name="T62" fmla="*/ 314 w 746"/>
                <a:gd name="T63" fmla="*/ 123 h 719"/>
                <a:gd name="T64" fmla="*/ 291 w 746"/>
                <a:gd name="T65" fmla="*/ 165 h 719"/>
                <a:gd name="T66" fmla="*/ 288 w 746"/>
                <a:gd name="T67" fmla="*/ 153 h 719"/>
                <a:gd name="T68" fmla="*/ 460 w 746"/>
                <a:gd name="T69" fmla="*/ 297 h 719"/>
                <a:gd name="T70" fmla="*/ 364 w 746"/>
                <a:gd name="T71" fmla="*/ 533 h 719"/>
                <a:gd name="T72" fmla="*/ 48 w 746"/>
                <a:gd name="T73" fmla="*/ 434 h 719"/>
                <a:gd name="T74" fmla="*/ 126 w 746"/>
                <a:gd name="T75" fmla="*/ 647 h 719"/>
                <a:gd name="T76" fmla="*/ 166 w 746"/>
                <a:gd name="T77" fmla="*/ 674 h 719"/>
                <a:gd name="T78" fmla="*/ 11 w 746"/>
                <a:gd name="T79" fmla="*/ 348 h 719"/>
                <a:gd name="T80" fmla="*/ 290 w 746"/>
                <a:gd name="T81" fmla="*/ 70 h 719"/>
                <a:gd name="T82" fmla="*/ 88 w 746"/>
                <a:gd name="T83" fmla="*/ 161 h 719"/>
                <a:gd name="T84" fmla="*/ 351 w 746"/>
                <a:gd name="T85" fmla="*/ 3 h 719"/>
                <a:gd name="T86" fmla="*/ 352 w 746"/>
                <a:gd name="T87" fmla="*/ 1 h 719"/>
                <a:gd name="T88" fmla="*/ 347 w 746"/>
                <a:gd name="T89" fmla="*/ 1 h 719"/>
                <a:gd name="T90" fmla="*/ 341 w 746"/>
                <a:gd name="T91" fmla="*/ 2 h 719"/>
                <a:gd name="T92" fmla="*/ 322 w 746"/>
                <a:gd name="T93" fmla="*/ 4 h 719"/>
                <a:gd name="T94" fmla="*/ 281 w 746"/>
                <a:gd name="T95" fmla="*/ 13 h 719"/>
                <a:gd name="T96" fmla="*/ 270 w 746"/>
                <a:gd name="T97" fmla="*/ 17 h 719"/>
                <a:gd name="T98" fmla="*/ 242 w 746"/>
                <a:gd name="T99" fmla="*/ 33 h 719"/>
                <a:gd name="T100" fmla="*/ 175 w 746"/>
                <a:gd name="T101" fmla="*/ 96 h 719"/>
                <a:gd name="T102" fmla="*/ 299 w 746"/>
                <a:gd name="T103" fmla="*/ 35 h 719"/>
                <a:gd name="T104" fmla="*/ 351 w 746"/>
                <a:gd name="T105" fmla="*/ 0 h 719"/>
                <a:gd name="T106" fmla="*/ 330 w 746"/>
                <a:gd name="T107" fmla="*/ 2 h 719"/>
                <a:gd name="T108" fmla="*/ 271 w 746"/>
                <a:gd name="T109" fmla="*/ 14 h 719"/>
                <a:gd name="T110" fmla="*/ 319 w 746"/>
                <a:gd name="T111" fmla="*/ 3 h 719"/>
                <a:gd name="T112" fmla="*/ 186 w 746"/>
                <a:gd name="T113" fmla="*/ 52 h 719"/>
                <a:gd name="T114" fmla="*/ 208 w 746"/>
                <a:gd name="T115" fmla="*/ 42 h 719"/>
                <a:gd name="T116" fmla="*/ 179 w 746"/>
                <a:gd name="T117" fmla="*/ 53 h 719"/>
                <a:gd name="T118" fmla="*/ 193 w 746"/>
                <a:gd name="T119" fmla="*/ 48 h 719"/>
                <a:gd name="T120" fmla="*/ 108 w 746"/>
                <a:gd name="T121" fmla="*/ 138 h 719"/>
                <a:gd name="T122" fmla="*/ 86 w 746"/>
                <a:gd name="T123" fmla="*/ 134 h 719"/>
                <a:gd name="T124" fmla="*/ 66 w 746"/>
                <a:gd name="T125" fmla="*/ 186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p>
              <a:endParaRPr lang="zh-CN" altLang="en-US"/>
            </a:p>
          </p:txBody>
        </p:sp>
      </p:grpSp>
      <p:sp>
        <p:nvSpPr>
          <p:cNvPr id="72" name="Freeform 32"/>
          <p:cNvSpPr/>
          <p:nvPr/>
        </p:nvSpPr>
        <p:spPr bwMode="auto">
          <a:xfrm rot="5400000">
            <a:off x="4352504" y="3467100"/>
            <a:ext cx="383381" cy="64294"/>
          </a:xfrm>
          <a:custGeom>
            <a:avLst/>
            <a:gdLst>
              <a:gd name="T0" fmla="*/ 0 w 511768"/>
              <a:gd name="T1" fmla="*/ 32211 h 85270"/>
              <a:gd name="T2" fmla="*/ 386650 w 511768"/>
              <a:gd name="T3" fmla="*/ 32211 h 85270"/>
              <a:gd name="T4" fmla="*/ 0 w 511768"/>
              <a:gd name="T5" fmla="*/ 0 h 85270"/>
              <a:gd name="T6" fmla="*/ 511768 w 511768"/>
              <a:gd name="T7" fmla="*/ 85270 h 85270"/>
            </a:gdLst>
            <a:ahLst/>
            <a:cxnLst>
              <a:cxn ang="0">
                <a:pos x="T0" y="T1"/>
              </a:cxn>
              <a:cxn ang="0">
                <a:pos x="T2" y="T3"/>
              </a:cxn>
            </a:cxnLst>
            <a:rect l="T4" t="T5" r="T6" b="T7"/>
            <a:pathLst>
              <a:path w="511768" h="85270">
                <a:moveTo>
                  <a:pt x="0" y="32211"/>
                </a:moveTo>
                <a:lnTo>
                  <a:pt x="386650" y="32211"/>
                </a:lnTo>
              </a:path>
            </a:pathLst>
          </a:custGeom>
          <a:noFill/>
          <a:ln w="12700" cap="flat" cmpd="sng">
            <a:solidFill>
              <a:srgbClr val="ADBACA"/>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p>
        </p:txBody>
      </p:sp>
      <p:sp>
        <p:nvSpPr>
          <p:cNvPr id="73" name="Freeform 33"/>
          <p:cNvSpPr/>
          <p:nvPr/>
        </p:nvSpPr>
        <p:spPr bwMode="auto">
          <a:xfrm rot="1255098">
            <a:off x="5291907" y="2888457"/>
            <a:ext cx="420290" cy="64294"/>
          </a:xfrm>
          <a:custGeom>
            <a:avLst/>
            <a:gdLst>
              <a:gd name="T0" fmla="*/ 0 w 560182"/>
              <a:gd name="T1" fmla="*/ 32211 h 85270"/>
              <a:gd name="T2" fmla="*/ 423229 w 560182"/>
              <a:gd name="T3" fmla="*/ 32211 h 85270"/>
              <a:gd name="T4" fmla="*/ 0 w 560182"/>
              <a:gd name="T5" fmla="*/ 0 h 85270"/>
              <a:gd name="T6" fmla="*/ 560182 w 560182"/>
              <a:gd name="T7" fmla="*/ 85270 h 85270"/>
            </a:gdLst>
            <a:ahLst/>
            <a:cxnLst>
              <a:cxn ang="0">
                <a:pos x="T0" y="T1"/>
              </a:cxn>
              <a:cxn ang="0">
                <a:pos x="T2" y="T3"/>
              </a:cxn>
            </a:cxnLst>
            <a:rect l="T4" t="T5" r="T6" b="T7"/>
            <a:pathLst>
              <a:path w="560182" h="85270">
                <a:moveTo>
                  <a:pt x="0" y="32211"/>
                </a:moveTo>
                <a:lnTo>
                  <a:pt x="423229" y="32211"/>
                </a:lnTo>
              </a:path>
            </a:pathLst>
          </a:custGeom>
          <a:noFill/>
          <a:ln w="12700" cap="flat" cmpd="sng">
            <a:solidFill>
              <a:srgbClr val="ADBACA"/>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p>
        </p:txBody>
      </p:sp>
      <p:sp>
        <p:nvSpPr>
          <p:cNvPr id="74" name="Freeform 34"/>
          <p:cNvSpPr/>
          <p:nvPr/>
        </p:nvSpPr>
        <p:spPr bwMode="auto">
          <a:xfrm rot="20196482">
            <a:off x="5309766" y="1958579"/>
            <a:ext cx="383381" cy="63103"/>
          </a:xfrm>
          <a:custGeom>
            <a:avLst/>
            <a:gdLst>
              <a:gd name="T0" fmla="*/ 0 w 511768"/>
              <a:gd name="T1" fmla="*/ 32211 h 85270"/>
              <a:gd name="T2" fmla="*/ 386650 w 511768"/>
              <a:gd name="T3" fmla="*/ 32211 h 85270"/>
              <a:gd name="T4" fmla="*/ 0 w 511768"/>
              <a:gd name="T5" fmla="*/ 0 h 85270"/>
              <a:gd name="T6" fmla="*/ 511768 w 511768"/>
              <a:gd name="T7" fmla="*/ 85270 h 85270"/>
            </a:gdLst>
            <a:ahLst/>
            <a:cxnLst>
              <a:cxn ang="0">
                <a:pos x="T0" y="T1"/>
              </a:cxn>
              <a:cxn ang="0">
                <a:pos x="T2" y="T3"/>
              </a:cxn>
            </a:cxnLst>
            <a:rect l="T4" t="T5" r="T6" b="T7"/>
            <a:pathLst>
              <a:path w="511768" h="85270">
                <a:moveTo>
                  <a:pt x="0" y="32211"/>
                </a:moveTo>
                <a:lnTo>
                  <a:pt x="386650" y="32211"/>
                </a:lnTo>
              </a:path>
            </a:pathLst>
          </a:custGeom>
          <a:noFill/>
          <a:ln w="12700" cap="flat" cmpd="sng">
            <a:solidFill>
              <a:srgbClr val="ADBACA"/>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p>
        </p:txBody>
      </p:sp>
      <p:sp>
        <p:nvSpPr>
          <p:cNvPr id="75" name="Freeform 35"/>
          <p:cNvSpPr/>
          <p:nvPr/>
        </p:nvSpPr>
        <p:spPr bwMode="auto">
          <a:xfrm rot="19283161" flipH="1">
            <a:off x="3496445" y="3032523"/>
            <a:ext cx="383381" cy="64294"/>
          </a:xfrm>
          <a:custGeom>
            <a:avLst/>
            <a:gdLst>
              <a:gd name="T0" fmla="*/ 0 w 511768"/>
              <a:gd name="T1" fmla="*/ 32211 h 85270"/>
              <a:gd name="T2" fmla="*/ 386650 w 511768"/>
              <a:gd name="T3" fmla="*/ 32211 h 85270"/>
              <a:gd name="T4" fmla="*/ 0 w 511768"/>
              <a:gd name="T5" fmla="*/ 0 h 85270"/>
              <a:gd name="T6" fmla="*/ 511768 w 511768"/>
              <a:gd name="T7" fmla="*/ 85270 h 85270"/>
            </a:gdLst>
            <a:ahLst/>
            <a:cxnLst>
              <a:cxn ang="0">
                <a:pos x="T0" y="T1"/>
              </a:cxn>
              <a:cxn ang="0">
                <a:pos x="T2" y="T3"/>
              </a:cxn>
            </a:cxnLst>
            <a:rect l="T4" t="T5" r="T6" b="T7"/>
            <a:pathLst>
              <a:path w="511768" h="85270">
                <a:moveTo>
                  <a:pt x="0" y="32211"/>
                </a:moveTo>
                <a:lnTo>
                  <a:pt x="386650" y="32211"/>
                </a:lnTo>
              </a:path>
            </a:pathLst>
          </a:custGeom>
          <a:noFill/>
          <a:ln w="12700" cap="flat" cmpd="sng">
            <a:solidFill>
              <a:srgbClr val="ADBACA"/>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p>
        </p:txBody>
      </p:sp>
      <p:sp>
        <p:nvSpPr>
          <p:cNvPr id="76" name="Freeform 37"/>
          <p:cNvSpPr/>
          <p:nvPr/>
        </p:nvSpPr>
        <p:spPr bwMode="auto">
          <a:xfrm rot="1328443" flipH="1">
            <a:off x="3349997" y="2063354"/>
            <a:ext cx="384572" cy="64294"/>
          </a:xfrm>
          <a:custGeom>
            <a:avLst/>
            <a:gdLst>
              <a:gd name="T0" fmla="*/ 0 w 511768"/>
              <a:gd name="T1" fmla="*/ 32211 h 85270"/>
              <a:gd name="T2" fmla="*/ 386650 w 511768"/>
              <a:gd name="T3" fmla="*/ 32211 h 85270"/>
              <a:gd name="T4" fmla="*/ 0 w 511768"/>
              <a:gd name="T5" fmla="*/ 0 h 85270"/>
              <a:gd name="T6" fmla="*/ 511768 w 511768"/>
              <a:gd name="T7" fmla="*/ 85270 h 85270"/>
            </a:gdLst>
            <a:ahLst/>
            <a:cxnLst>
              <a:cxn ang="0">
                <a:pos x="T0" y="T1"/>
              </a:cxn>
              <a:cxn ang="0">
                <a:pos x="T2" y="T3"/>
              </a:cxn>
            </a:cxnLst>
            <a:rect l="T4" t="T5" r="T6" b="T7"/>
            <a:pathLst>
              <a:path w="511768" h="85270">
                <a:moveTo>
                  <a:pt x="0" y="32211"/>
                </a:moveTo>
                <a:lnTo>
                  <a:pt x="386650" y="32211"/>
                </a:lnTo>
              </a:path>
            </a:pathLst>
          </a:custGeom>
          <a:noFill/>
          <a:ln w="12700" cap="flat" cmpd="sng">
            <a:solidFill>
              <a:srgbClr val="ADBACA"/>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p>
        </p:txBody>
      </p:sp>
      <p:grpSp>
        <p:nvGrpSpPr>
          <p:cNvPr id="77" name="组合 76"/>
          <p:cNvGrpSpPr/>
          <p:nvPr/>
        </p:nvGrpSpPr>
        <p:grpSpPr>
          <a:xfrm>
            <a:off x="611560" y="1529953"/>
            <a:ext cx="1494235" cy="517922"/>
            <a:chOff x="611560" y="1529953"/>
            <a:chExt cx="1494235" cy="517922"/>
          </a:xfrm>
        </p:grpSpPr>
        <p:sp>
          <p:nvSpPr>
            <p:cNvPr id="78" name="TextBox 13"/>
            <p:cNvSpPr txBox="1">
              <a:spLocks noChangeArrowheads="1"/>
            </p:cNvSpPr>
            <p:nvPr/>
          </p:nvSpPr>
          <p:spPr bwMode="auto">
            <a:xfrm>
              <a:off x="1503338" y="1529953"/>
              <a:ext cx="602456"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TextBox 13"/>
            <p:cNvSpPr txBox="1">
              <a:spLocks noChangeArrowheads="1"/>
            </p:cNvSpPr>
            <p:nvPr/>
          </p:nvSpPr>
          <p:spPr bwMode="auto">
            <a:xfrm>
              <a:off x="611560" y="1770460"/>
              <a:ext cx="1494235"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0" name="组合 79"/>
          <p:cNvGrpSpPr/>
          <p:nvPr/>
        </p:nvGrpSpPr>
        <p:grpSpPr>
          <a:xfrm>
            <a:off x="6918300" y="1529953"/>
            <a:ext cx="1616869" cy="477441"/>
            <a:chOff x="6918300" y="1529953"/>
            <a:chExt cx="1616869" cy="477441"/>
          </a:xfrm>
        </p:grpSpPr>
        <p:sp>
          <p:nvSpPr>
            <p:cNvPr id="81" name="TextBox 13"/>
            <p:cNvSpPr txBox="1">
              <a:spLocks noChangeArrowheads="1"/>
            </p:cNvSpPr>
            <p:nvPr/>
          </p:nvSpPr>
          <p:spPr bwMode="auto">
            <a:xfrm>
              <a:off x="6918300" y="1529953"/>
              <a:ext cx="57030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TextBox 13"/>
            <p:cNvSpPr txBox="1">
              <a:spLocks noChangeArrowheads="1"/>
            </p:cNvSpPr>
            <p:nvPr/>
          </p:nvSpPr>
          <p:spPr bwMode="auto">
            <a:xfrm>
              <a:off x="6989738" y="1731169"/>
              <a:ext cx="154543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 name="组合 82"/>
          <p:cNvGrpSpPr/>
          <p:nvPr/>
        </p:nvGrpSpPr>
        <p:grpSpPr>
          <a:xfrm>
            <a:off x="1029469" y="3209926"/>
            <a:ext cx="1494234" cy="516731"/>
            <a:chOff x="1029469" y="3209926"/>
            <a:chExt cx="1494234" cy="516731"/>
          </a:xfrm>
        </p:grpSpPr>
        <p:sp>
          <p:nvSpPr>
            <p:cNvPr id="84" name="TextBox 13"/>
            <p:cNvSpPr txBox="1">
              <a:spLocks noChangeArrowheads="1"/>
            </p:cNvSpPr>
            <p:nvPr/>
          </p:nvSpPr>
          <p:spPr bwMode="auto">
            <a:xfrm>
              <a:off x="1921247" y="3209926"/>
              <a:ext cx="602456"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TextBox 13"/>
            <p:cNvSpPr txBox="1">
              <a:spLocks noChangeArrowheads="1"/>
            </p:cNvSpPr>
            <p:nvPr/>
          </p:nvSpPr>
          <p:spPr bwMode="auto">
            <a:xfrm>
              <a:off x="1029469" y="3449242"/>
              <a:ext cx="1494234"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组合 85"/>
          <p:cNvGrpSpPr/>
          <p:nvPr/>
        </p:nvGrpSpPr>
        <p:grpSpPr>
          <a:xfrm>
            <a:off x="6659934" y="3063478"/>
            <a:ext cx="1616869" cy="477441"/>
            <a:chOff x="6659934" y="3063478"/>
            <a:chExt cx="1616869" cy="477441"/>
          </a:xfrm>
        </p:grpSpPr>
        <p:sp>
          <p:nvSpPr>
            <p:cNvPr id="87" name="TextBox 13"/>
            <p:cNvSpPr txBox="1">
              <a:spLocks noChangeArrowheads="1"/>
            </p:cNvSpPr>
            <p:nvPr/>
          </p:nvSpPr>
          <p:spPr bwMode="auto">
            <a:xfrm>
              <a:off x="6659934" y="3063478"/>
              <a:ext cx="5715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TextBox 13"/>
            <p:cNvSpPr txBox="1">
              <a:spLocks noChangeArrowheads="1"/>
            </p:cNvSpPr>
            <p:nvPr/>
          </p:nvSpPr>
          <p:spPr bwMode="auto">
            <a:xfrm>
              <a:off x="6731372" y="3263504"/>
              <a:ext cx="1545431"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9" name="组合 88"/>
          <p:cNvGrpSpPr/>
          <p:nvPr/>
        </p:nvGrpSpPr>
        <p:grpSpPr>
          <a:xfrm>
            <a:off x="5028778" y="3943350"/>
            <a:ext cx="1616869" cy="477441"/>
            <a:chOff x="5028778" y="3943350"/>
            <a:chExt cx="1616869" cy="477441"/>
          </a:xfrm>
        </p:grpSpPr>
        <p:sp>
          <p:nvSpPr>
            <p:cNvPr id="90" name="TextBox 13"/>
            <p:cNvSpPr txBox="1">
              <a:spLocks noChangeArrowheads="1"/>
            </p:cNvSpPr>
            <p:nvPr/>
          </p:nvSpPr>
          <p:spPr bwMode="auto">
            <a:xfrm>
              <a:off x="5028778" y="3943350"/>
              <a:ext cx="5715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TextBox 13"/>
            <p:cNvSpPr txBox="1">
              <a:spLocks noChangeArrowheads="1"/>
            </p:cNvSpPr>
            <p:nvPr/>
          </p:nvSpPr>
          <p:spPr bwMode="auto">
            <a:xfrm>
              <a:off x="5100216" y="4144566"/>
              <a:ext cx="154543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 calcmode="lin" valueType="num">
                                      <p:cBhvr>
                                        <p:cTn id="14" dur="500" fill="hold"/>
                                        <p:tgtEl>
                                          <p:spTgt spid="69"/>
                                        </p:tgtEl>
                                        <p:attrNameLst>
                                          <p:attrName>style.rotation</p:attrName>
                                        </p:attrNameLst>
                                      </p:cBhvr>
                                      <p:tavLst>
                                        <p:tav tm="0">
                                          <p:val>
                                            <p:fltVal val="360"/>
                                          </p:val>
                                        </p:tav>
                                        <p:tav tm="100000">
                                          <p:val>
                                            <p:fltVal val="0"/>
                                          </p:val>
                                        </p:tav>
                                      </p:tavLst>
                                    </p:anim>
                                    <p:animEffect transition="in" filter="fade">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wipe(right)">
                                      <p:cBhvr>
                                        <p:cTn id="20" dur="500"/>
                                        <p:tgtEl>
                                          <p:spTgt spid="7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ipe(right)">
                                      <p:cBhvr>
                                        <p:cTn id="23" dur="500"/>
                                        <p:tgtEl>
                                          <p:spTgt spid="7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up)">
                                      <p:cBhvr>
                                        <p:cTn id="26" dur="500"/>
                                        <p:tgtEl>
                                          <p:spTgt spid="7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left)">
                                      <p:cBhvr>
                                        <p:cTn id="29" dur="500"/>
                                        <p:tgtEl>
                                          <p:spTgt spid="7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left)">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par>
                                <p:cTn id="40" presetID="53" presetClass="entr" presetSubtype="16"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par>
                                <p:cTn id="45" presetID="53" presetClass="entr" presetSubtype="16" fill="hold" nodeType="with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par>
                                <p:cTn id="50" presetID="53" presetClass="entr" presetSubtype="16"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par>
                                <p:cTn id="55" presetID="53" presetClass="entr" presetSubtype="16"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randombar(horizontal)">
                                      <p:cBhvr>
                                        <p:cTn id="64" dur="500"/>
                                        <p:tgtEl>
                                          <p:spTgt spid="77"/>
                                        </p:tgtEl>
                                      </p:cBhvr>
                                    </p:animEffect>
                                  </p:childTnLst>
                                </p:cTn>
                              </p:par>
                              <p:par>
                                <p:cTn id="65" presetID="14" presetClass="entr" presetSubtype="10" fill="hold" nodeType="with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randombar(horizontal)">
                                      <p:cBhvr>
                                        <p:cTn id="67" dur="500"/>
                                        <p:tgtEl>
                                          <p:spTgt spid="83"/>
                                        </p:tgtEl>
                                      </p:cBhvr>
                                    </p:animEffect>
                                  </p:childTnLst>
                                </p:cTn>
                              </p:par>
                              <p:par>
                                <p:cTn id="68" presetID="14" presetClass="entr" presetSubtype="10" fill="hold" nodeType="with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randombar(horizontal)">
                                      <p:cBhvr>
                                        <p:cTn id="70" dur="500"/>
                                        <p:tgtEl>
                                          <p:spTgt spid="89"/>
                                        </p:tgtEl>
                                      </p:cBhvr>
                                    </p:animEffect>
                                  </p:childTnLst>
                                </p:cTn>
                              </p:par>
                              <p:par>
                                <p:cTn id="71" presetID="14" presetClass="entr" presetSubtype="10" fill="hold" nodeType="with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randombar(horizontal)">
                                      <p:cBhvr>
                                        <p:cTn id="73" dur="500"/>
                                        <p:tgtEl>
                                          <p:spTgt spid="86"/>
                                        </p:tgtEl>
                                      </p:cBhvr>
                                    </p:animEffect>
                                  </p:childTnLst>
                                </p:cTn>
                              </p:par>
                              <p:par>
                                <p:cTn id="74" presetID="14" presetClass="entr" presetSubtype="10" fill="hold"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randombar(horizontal)">
                                      <p:cBhvr>
                                        <p:cTn id="76" dur="500"/>
                                        <p:tgtEl>
                                          <p:spTgt spid="80"/>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2" grpId="0" animBg="1"/>
      <p:bldP spid="73" grpId="0" animBg="1"/>
      <p:bldP spid="74" grpId="0" animBg="1"/>
      <p:bldP spid="75" grpId="0" animBg="1"/>
      <p:bldP spid="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圆角矩形 2"/>
          <p:cNvSpPr/>
          <p:nvPr/>
        </p:nvSpPr>
        <p:spPr>
          <a:xfrm>
            <a:off x="3005187" y="1180058"/>
            <a:ext cx="3024188" cy="1476375"/>
          </a:xfrm>
          <a:prstGeom prst="roundRect">
            <a:avLst/>
          </a:prstGeom>
          <a:solidFill>
            <a:srgbClr val="FF6699"/>
          </a:solidFill>
          <a:ln w="25400" cap="flat" cmpd="sng" algn="ctr">
            <a:solidFill>
              <a:sysClr val="window" lastClr="FFFFFF"/>
            </a:solidFill>
            <a:prstDash val="solid"/>
          </a:ln>
          <a:effectLst/>
        </p:spPr>
        <p:txBody>
          <a:bodyPr lIns="91428" tIns="45714" rIns="91428" bIns="45714" anchor="ctr"/>
          <a:lstStyle/>
          <a:p>
            <a:pPr algn="ctr">
              <a:defRPr/>
            </a:pPr>
            <a:r>
              <a:rPr lang="zh-CN" altLang="en-US" sz="2800" kern="0" dirty="0">
                <a:solidFill>
                  <a:sysClr val="window" lastClr="FFFFFF"/>
                </a:solidFill>
                <a:latin typeface="微软雅黑" panose="020B0503020204020204" pitchFamily="34" charset="-122"/>
                <a:ea typeface="微软雅黑" panose="020B0503020204020204" pitchFamily="34" charset="-122"/>
              </a:rPr>
              <a:t>标题</a:t>
            </a: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971600" y="1305469"/>
            <a:ext cx="2789237" cy="1225550"/>
            <a:chOff x="1167333" y="1305470"/>
            <a:chExt cx="2789237" cy="1225550"/>
          </a:xfrm>
        </p:grpSpPr>
        <p:sp>
          <p:nvSpPr>
            <p:cNvPr id="5" name="圆角矩形 4"/>
            <p:cNvSpPr/>
            <p:nvPr/>
          </p:nvSpPr>
          <p:spPr>
            <a:xfrm>
              <a:off x="1167333" y="1305470"/>
              <a:ext cx="2789237" cy="1225550"/>
            </a:xfrm>
            <a:prstGeom prst="roundRect">
              <a:avLst>
                <a:gd name="adj" fmla="val 50000"/>
              </a:avLst>
            </a:prstGeom>
            <a:solidFill>
              <a:srgbClr val="FF0000"/>
            </a:solidFill>
            <a:ln w="25400" cap="flat" cmpd="sng" algn="ctr">
              <a:noFill/>
              <a:prstDash val="solid"/>
            </a:ln>
            <a:effectLst/>
          </p:spPr>
          <p:txBody>
            <a:bodyPr anchor="ctr"/>
            <a:lstStyle/>
            <a:p>
              <a:pPr algn="ctr">
                <a:defRPr/>
              </a:pPr>
              <a:endParaRPr lang="en-US" kern="0">
                <a:latin typeface="微软雅黑" panose="020B0503020204020204" pitchFamily="34" charset="-122"/>
                <a:ea typeface="微软雅黑" panose="020B0503020204020204" pitchFamily="34" charset="-122"/>
              </a:endParaRPr>
            </a:p>
          </p:txBody>
        </p:sp>
        <p:sp>
          <p:nvSpPr>
            <p:cNvPr id="6" name="圆角矩形 5"/>
            <p:cNvSpPr/>
            <p:nvPr/>
          </p:nvSpPr>
          <p:spPr>
            <a:xfrm>
              <a:off x="1176858" y="1381670"/>
              <a:ext cx="2439987" cy="1071563"/>
            </a:xfrm>
            <a:prstGeom prst="roundRect">
              <a:avLst>
                <a:gd name="adj" fmla="val 50000"/>
              </a:avLst>
            </a:prstGeom>
            <a:solidFill>
              <a:sysClr val="window" lastClr="FFFFFF"/>
            </a:solidFill>
            <a:ln w="25400" cap="flat" cmpd="sng" algn="ctr">
              <a:noFill/>
              <a:prstDash val="solid"/>
            </a:ln>
            <a:effectLst/>
          </p:spPr>
          <p:txBody>
            <a:bodyPr lIns="72000" tIns="0" rIns="72000" bIns="0" anchor="ctr"/>
            <a:lstStyle/>
            <a:p>
              <a:pPr algn="ctr">
                <a:lnSpc>
                  <a:spcPct val="130000"/>
                </a:lnSpc>
                <a:defRPr/>
              </a:pPr>
              <a:r>
                <a:rPr lang="zh-CN" altLang="en-US" sz="1400" kern="0" dirty="0">
                  <a:latin typeface="微软雅黑" panose="020B0503020204020204" pitchFamily="34" charset="-122"/>
                  <a:ea typeface="微软雅黑" panose="020B0503020204020204" pitchFamily="34" charset="-122"/>
                </a:rPr>
                <a:t>请在此处输入您的文本，或者将您文本粘贴到此处。</a:t>
              </a:r>
              <a:endParaRPr lang="zh-CN" altLang="en-US" sz="1400" kern="0"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5259437" y="1305469"/>
            <a:ext cx="2789238" cy="1225550"/>
            <a:chOff x="5455170" y="1305470"/>
            <a:chExt cx="2789238" cy="1225550"/>
          </a:xfrm>
          <a:solidFill>
            <a:srgbClr val="FF0000"/>
          </a:solidFill>
        </p:grpSpPr>
        <p:sp>
          <p:nvSpPr>
            <p:cNvPr id="8" name="圆角矩形 7"/>
            <p:cNvSpPr/>
            <p:nvPr/>
          </p:nvSpPr>
          <p:spPr>
            <a:xfrm>
              <a:off x="5455170" y="1305470"/>
              <a:ext cx="2789238" cy="1225550"/>
            </a:xfrm>
            <a:prstGeom prst="roundRect">
              <a:avLst>
                <a:gd name="adj" fmla="val 50000"/>
              </a:avLst>
            </a:prstGeom>
            <a:solidFill>
              <a:srgbClr val="FF0000"/>
            </a:solidFill>
            <a:ln w="25400" cap="flat" cmpd="sng" algn="ctr">
              <a:noFill/>
              <a:prstDash val="solid"/>
            </a:ln>
            <a:effectLst/>
          </p:spPr>
          <p:txBody>
            <a:bodyPr anchor="ctr"/>
            <a:lstStyle/>
            <a:p>
              <a:pPr algn="ctr">
                <a:defRPr/>
              </a:pPr>
              <a:endParaRPr lang="en-US" kern="0">
                <a:latin typeface="微软雅黑" panose="020B0503020204020204" pitchFamily="34" charset="-122"/>
                <a:ea typeface="微软雅黑" panose="020B0503020204020204" pitchFamily="34" charset="-122"/>
              </a:endParaRPr>
            </a:p>
          </p:txBody>
        </p:sp>
        <p:sp>
          <p:nvSpPr>
            <p:cNvPr id="9" name="圆角矩形 8"/>
            <p:cNvSpPr/>
            <p:nvPr/>
          </p:nvSpPr>
          <p:spPr>
            <a:xfrm>
              <a:off x="5791720" y="1381670"/>
              <a:ext cx="2441575" cy="1071563"/>
            </a:xfrm>
            <a:prstGeom prst="roundRect">
              <a:avLst>
                <a:gd name="adj" fmla="val 50000"/>
              </a:avLst>
            </a:prstGeom>
            <a:solidFill>
              <a:schemeClr val="bg1">
                <a:lumMod val="95000"/>
              </a:schemeClr>
            </a:solidFill>
            <a:ln w="25400" cap="flat" cmpd="sng" algn="ctr">
              <a:noFill/>
              <a:prstDash val="solid"/>
            </a:ln>
            <a:effectLst/>
          </p:spPr>
          <p:txBody>
            <a:bodyPr lIns="72000" tIns="0" rIns="72000" bIns="0" anchor="ctr"/>
            <a:lstStyle/>
            <a:p>
              <a:pPr algn="ctr">
                <a:lnSpc>
                  <a:spcPct val="130000"/>
                </a:lnSpc>
                <a:defRPr/>
              </a:pPr>
              <a:r>
                <a:rPr lang="zh-CN" altLang="en-US" sz="1400" kern="0" dirty="0">
                  <a:latin typeface="微软雅黑" panose="020B0503020204020204" pitchFamily="34" charset="-122"/>
                  <a:ea typeface="微软雅黑" panose="020B0503020204020204" pitchFamily="34" charset="-122"/>
                </a:rPr>
                <a:t>请在此处输入您的文本，或者将您文本粘贴到此处。</a:t>
              </a:r>
              <a:endParaRPr lang="zh-CN" altLang="en-US" sz="1400" kern="0" dirty="0">
                <a:latin typeface="微软雅黑" panose="020B0503020204020204" pitchFamily="34" charset="-122"/>
                <a:ea typeface="微软雅黑" panose="020B0503020204020204" pitchFamily="34" charset="-122"/>
              </a:endParaRPr>
            </a:p>
          </p:txBody>
        </p:sp>
      </p:grpSp>
      <p:sp>
        <p:nvSpPr>
          <p:cNvPr id="10" name="圆角矩形 9"/>
          <p:cNvSpPr/>
          <p:nvPr/>
        </p:nvSpPr>
        <p:spPr>
          <a:xfrm>
            <a:off x="3005187" y="2967583"/>
            <a:ext cx="3024188" cy="1476375"/>
          </a:xfrm>
          <a:prstGeom prst="roundRect">
            <a:avLst/>
          </a:prstGeom>
          <a:solidFill>
            <a:srgbClr val="FF6699"/>
          </a:solidFill>
          <a:ln w="25400" cap="flat" cmpd="sng" algn="ctr">
            <a:solidFill>
              <a:sysClr val="window" lastClr="FFFFFF"/>
            </a:solidFill>
            <a:prstDash val="solid"/>
          </a:ln>
          <a:effectLst/>
        </p:spPr>
        <p:txBody>
          <a:bodyPr lIns="91428" tIns="45714" rIns="91428" bIns="45714" anchor="ctr"/>
          <a:lstStyle/>
          <a:p>
            <a:pPr algn="ctr">
              <a:defRPr/>
            </a:pPr>
            <a:r>
              <a:rPr lang="zh-CN" altLang="en-US" sz="2800" kern="0" dirty="0">
                <a:solidFill>
                  <a:sysClr val="window" lastClr="FFFFFF"/>
                </a:solidFill>
                <a:latin typeface="微软雅黑" panose="020B0503020204020204" pitchFamily="34" charset="-122"/>
                <a:ea typeface="微软雅黑" panose="020B0503020204020204" pitchFamily="34" charset="-122"/>
              </a:rPr>
              <a:t>标题</a:t>
            </a: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971600" y="3092994"/>
            <a:ext cx="2789237" cy="1225550"/>
            <a:chOff x="1167333" y="3092995"/>
            <a:chExt cx="2789237" cy="1225550"/>
          </a:xfrm>
          <a:solidFill>
            <a:srgbClr val="FF0000"/>
          </a:solidFill>
        </p:grpSpPr>
        <p:sp>
          <p:nvSpPr>
            <p:cNvPr id="12" name="圆角矩形 11"/>
            <p:cNvSpPr/>
            <p:nvPr/>
          </p:nvSpPr>
          <p:spPr>
            <a:xfrm>
              <a:off x="1167333" y="3092995"/>
              <a:ext cx="2789237" cy="1225550"/>
            </a:xfrm>
            <a:prstGeom prst="roundRect">
              <a:avLst>
                <a:gd name="adj" fmla="val 50000"/>
              </a:avLst>
            </a:prstGeom>
            <a:solidFill>
              <a:srgbClr val="FF0000"/>
            </a:solidFill>
            <a:ln w="25400" cap="flat" cmpd="sng" algn="ctr">
              <a:noFill/>
              <a:prstDash val="solid"/>
            </a:ln>
            <a:effectLst/>
          </p:spPr>
          <p:txBody>
            <a:bodyPr anchor="ctr"/>
            <a:lstStyle/>
            <a:p>
              <a:pPr algn="ctr">
                <a:defRPr/>
              </a:pPr>
              <a:endParaRPr lang="en-US" kern="0">
                <a:latin typeface="微软雅黑" panose="020B0503020204020204" pitchFamily="34" charset="-122"/>
                <a:ea typeface="微软雅黑" panose="020B0503020204020204" pitchFamily="34" charset="-122"/>
              </a:endParaRPr>
            </a:p>
          </p:txBody>
        </p:sp>
        <p:sp>
          <p:nvSpPr>
            <p:cNvPr id="13" name="圆角矩形 12"/>
            <p:cNvSpPr/>
            <p:nvPr/>
          </p:nvSpPr>
          <p:spPr>
            <a:xfrm>
              <a:off x="1176858" y="3169195"/>
              <a:ext cx="2439987" cy="1073150"/>
            </a:xfrm>
            <a:prstGeom prst="roundRect">
              <a:avLst>
                <a:gd name="adj" fmla="val 50000"/>
              </a:avLst>
            </a:prstGeom>
            <a:solidFill>
              <a:schemeClr val="bg1">
                <a:lumMod val="95000"/>
              </a:schemeClr>
            </a:solidFill>
            <a:ln w="25400" cap="flat" cmpd="sng" algn="ctr">
              <a:noFill/>
              <a:prstDash val="solid"/>
            </a:ln>
            <a:effectLst/>
          </p:spPr>
          <p:txBody>
            <a:bodyPr lIns="72000" tIns="0" rIns="72000" bIns="0" anchor="ctr"/>
            <a:lstStyle/>
            <a:p>
              <a:pPr algn="ctr">
                <a:lnSpc>
                  <a:spcPct val="130000"/>
                </a:lnSpc>
                <a:defRPr/>
              </a:pPr>
              <a:r>
                <a:rPr lang="zh-CN" altLang="en-US" sz="1400" kern="0" dirty="0">
                  <a:latin typeface="微软雅黑" panose="020B0503020204020204" pitchFamily="34" charset="-122"/>
                  <a:ea typeface="微软雅黑" panose="020B0503020204020204" pitchFamily="34" charset="-122"/>
                </a:rPr>
                <a:t>请在此处输入您的文本，或者将您文本粘贴到此处。</a:t>
              </a:r>
              <a:endParaRPr lang="zh-CN" altLang="en-US" sz="1400" kern="0" dirty="0">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259437" y="3092994"/>
            <a:ext cx="2789238" cy="1225550"/>
            <a:chOff x="5455170" y="3092995"/>
            <a:chExt cx="2789238" cy="1225550"/>
          </a:xfrm>
        </p:grpSpPr>
        <p:sp>
          <p:nvSpPr>
            <p:cNvPr id="15" name="圆角矩形 14"/>
            <p:cNvSpPr/>
            <p:nvPr/>
          </p:nvSpPr>
          <p:spPr>
            <a:xfrm>
              <a:off x="5455170" y="3092995"/>
              <a:ext cx="2789238" cy="1225550"/>
            </a:xfrm>
            <a:prstGeom prst="roundRect">
              <a:avLst>
                <a:gd name="adj" fmla="val 50000"/>
              </a:avLst>
            </a:prstGeom>
            <a:solidFill>
              <a:srgbClr val="FF0000"/>
            </a:solidFill>
            <a:ln w="25400" cap="flat" cmpd="sng" algn="ctr">
              <a:noFill/>
              <a:prstDash val="solid"/>
            </a:ln>
            <a:effectLst/>
          </p:spPr>
          <p:txBody>
            <a:bodyPr anchor="ctr"/>
            <a:lstStyle/>
            <a:p>
              <a:pPr algn="ctr">
                <a:defRPr/>
              </a:pPr>
              <a:endParaRPr lang="en-US" kern="0">
                <a:latin typeface="微软雅黑" panose="020B0503020204020204" pitchFamily="34" charset="-122"/>
                <a:ea typeface="微软雅黑" panose="020B0503020204020204" pitchFamily="34" charset="-122"/>
              </a:endParaRPr>
            </a:p>
          </p:txBody>
        </p:sp>
        <p:sp>
          <p:nvSpPr>
            <p:cNvPr id="16" name="圆角矩形 15"/>
            <p:cNvSpPr/>
            <p:nvPr/>
          </p:nvSpPr>
          <p:spPr>
            <a:xfrm>
              <a:off x="5791720" y="3169195"/>
              <a:ext cx="2441575" cy="1073150"/>
            </a:xfrm>
            <a:prstGeom prst="roundRect">
              <a:avLst>
                <a:gd name="adj" fmla="val 50000"/>
              </a:avLst>
            </a:prstGeom>
            <a:solidFill>
              <a:sysClr val="window" lastClr="FFFFFF"/>
            </a:solidFill>
            <a:ln w="25400" cap="flat" cmpd="sng" algn="ctr">
              <a:noFill/>
              <a:prstDash val="solid"/>
            </a:ln>
            <a:effectLst/>
          </p:spPr>
          <p:txBody>
            <a:bodyPr lIns="72000" tIns="0" rIns="72000" bIns="0" anchor="ctr"/>
            <a:lstStyle/>
            <a:p>
              <a:pPr algn="ctr">
                <a:lnSpc>
                  <a:spcPct val="130000"/>
                </a:lnSpc>
                <a:defRPr/>
              </a:pPr>
              <a:r>
                <a:rPr lang="zh-CN" altLang="en-US" sz="1400" kern="0" dirty="0">
                  <a:latin typeface="微软雅黑" panose="020B0503020204020204" pitchFamily="34" charset="-122"/>
                  <a:ea typeface="微软雅黑" panose="020B0503020204020204" pitchFamily="34" charset="-122"/>
                </a:rPr>
                <a:t>请在此处输入您的文本，或者将您文本粘贴到此处。</a:t>
              </a:r>
              <a:endParaRPr lang="zh-CN" altLang="en-US" sz="1400" kern="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fltVal val="0"/>
                                          </p:val>
                                        </p:tav>
                                        <p:tav tm="100000">
                                          <p:val>
                                            <p:flt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par>
                                <p:cTn id="14" presetID="2" presetClass="entr" presetSubtype="2" fill="hold" nodeType="withEffect">
                                  <p:stCondLst>
                                    <p:cond delay="1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1+#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175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0-#ppt_w/2"/>
                                          </p:val>
                                        </p:tav>
                                        <p:tav tm="100000">
                                          <p:val>
                                            <p:strVal val="#ppt_x"/>
                                          </p:val>
                                        </p:tav>
                                      </p:tavLst>
                                    </p:anim>
                                    <p:anim calcmode="lin" valueType="num">
                                      <p:cBhvr additive="base">
                                        <p:cTn id="21" dur="1000" fill="hold"/>
                                        <p:tgtEl>
                                          <p:spTgt spid="7"/>
                                        </p:tgtEl>
                                        <p:attrNameLst>
                                          <p:attrName>ppt_y</p:attrName>
                                        </p:attrNameLst>
                                      </p:cBhvr>
                                      <p:tavLst>
                                        <p:tav tm="0">
                                          <p:val>
                                            <p:strVal val="#ppt_y"/>
                                          </p:val>
                                        </p:tav>
                                        <p:tav tm="100000">
                                          <p:val>
                                            <p:strVal val="#ppt_y"/>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anim calcmode="lin" valueType="num">
                                      <p:cBhvr>
                                        <p:cTn id="25" dur="2000" fill="hold"/>
                                        <p:tgtEl>
                                          <p:spTgt spid="10"/>
                                        </p:tgtEl>
                                        <p:attrNameLst>
                                          <p:attrName>ppt_w</p:attrName>
                                        </p:attrNameLst>
                                      </p:cBhvr>
                                      <p:tavLst>
                                        <p:tav tm="0" fmla="#ppt_w*sin(2.5*pi*$)">
                                          <p:val>
                                            <p:fltVal val="0"/>
                                          </p:val>
                                        </p:tav>
                                        <p:tav tm="100000">
                                          <p:val>
                                            <p:fltVal val="1"/>
                                          </p:val>
                                        </p:tav>
                                      </p:tavLst>
                                    </p:anim>
                                    <p:anim calcmode="lin" valueType="num">
                                      <p:cBhvr>
                                        <p:cTn id="26" dur="2000" fill="hold"/>
                                        <p:tgtEl>
                                          <p:spTgt spid="10"/>
                                        </p:tgtEl>
                                        <p:attrNameLst>
                                          <p:attrName>ppt_h</p:attrName>
                                        </p:attrNameLst>
                                      </p:cBhvr>
                                      <p:tavLst>
                                        <p:tav tm="0">
                                          <p:val>
                                            <p:strVal val="#ppt_h"/>
                                          </p:val>
                                        </p:tav>
                                        <p:tav tm="100000">
                                          <p:val>
                                            <p:strVal val="#ppt_h"/>
                                          </p:val>
                                        </p:tav>
                                      </p:tavLst>
                                    </p:anim>
                                  </p:childTnLst>
                                </p:cTn>
                              </p:par>
                              <p:par>
                                <p:cTn id="27" presetID="2" presetClass="entr" presetSubtype="2" fill="hold" nodeType="withEffect">
                                  <p:stCondLst>
                                    <p:cond delay="175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1000" fill="hold"/>
                                        <p:tgtEl>
                                          <p:spTgt spid="11"/>
                                        </p:tgtEl>
                                        <p:attrNameLst>
                                          <p:attrName>ppt_x</p:attrName>
                                        </p:attrNameLst>
                                      </p:cBhvr>
                                      <p:tavLst>
                                        <p:tav tm="0">
                                          <p:val>
                                            <p:strVal val="1+#ppt_w/2"/>
                                          </p:val>
                                        </p:tav>
                                        <p:tav tm="100000">
                                          <p:val>
                                            <p:strVal val="#ppt_x"/>
                                          </p:val>
                                        </p:tav>
                                      </p:tavLst>
                                    </p:anim>
                                    <p:anim calcmode="lin" valueType="num">
                                      <p:cBhvr additive="base">
                                        <p:cTn id="30" dur="10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175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000" fill="hold"/>
                                        <p:tgtEl>
                                          <p:spTgt spid="14"/>
                                        </p:tgtEl>
                                        <p:attrNameLst>
                                          <p:attrName>ppt_x</p:attrName>
                                        </p:attrNameLst>
                                      </p:cBhvr>
                                      <p:tavLst>
                                        <p:tav tm="0">
                                          <p:val>
                                            <p:strVal val="0-#ppt_w/2"/>
                                          </p:val>
                                        </p:tav>
                                        <p:tav tm="100000">
                                          <p:val>
                                            <p:strVal val="#ppt_x"/>
                                          </p:val>
                                        </p:tav>
                                      </p:tavLst>
                                    </p:anim>
                                    <p:anim calcmode="lin" valueType="num">
                                      <p:cBhvr additive="base">
                                        <p:cTn id="3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36" descr="009"/>
          <p:cNvPicPr>
            <a:picLocks noChangeAspect="1" noChangeArrowheads="1"/>
          </p:cNvPicPr>
          <p:nvPr/>
        </p:nvPicPr>
        <p:blipFill>
          <a:blip r:embed="rId1" cstate="print">
            <a:extLst>
              <a:ext uri="{28A0092B-C50C-407E-A947-70E740481C1C}">
                <a14:useLocalDpi xmlns:a14="http://schemas.microsoft.com/office/drawing/2010/main" val="0"/>
              </a:ext>
            </a:extLst>
          </a:blip>
          <a:srcRect l="49167" t="18663"/>
          <a:stretch>
            <a:fillRect/>
          </a:stretch>
        </p:blipFill>
        <p:spPr bwMode="auto">
          <a:xfrm>
            <a:off x="6462648" y="3095584"/>
            <a:ext cx="2799811" cy="2512945"/>
          </a:xfrm>
          <a:prstGeom prst="rect">
            <a:avLst/>
          </a:prstGeom>
          <a:noFill/>
          <a:extLst>
            <a:ext uri="{909E8E84-426E-40DD-AFC4-6F175D3DCCD1}">
              <a14:hiddenFill xmlns:a14="http://schemas.microsoft.com/office/drawing/2010/main">
                <a:solidFill>
                  <a:srgbClr val="FFFFFF"/>
                </a:solidFill>
              </a14:hiddenFill>
            </a:ext>
          </a:extLst>
        </p:spPr>
      </p:pic>
      <p:sp>
        <p:nvSpPr>
          <p:cNvPr id="73" name="矩形 72"/>
          <p:cNvSpPr/>
          <p:nvPr/>
        </p:nvSpPr>
        <p:spPr>
          <a:xfrm>
            <a:off x="1" y="0"/>
            <a:ext cx="2435526" cy="5143500"/>
          </a:xfrm>
          <a:prstGeom prst="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74" name="TextBox 73"/>
          <p:cNvSpPr txBox="1"/>
          <p:nvPr/>
        </p:nvSpPr>
        <p:spPr>
          <a:xfrm>
            <a:off x="917879" y="1125092"/>
            <a:ext cx="1015663" cy="1631216"/>
          </a:xfrm>
          <a:prstGeom prst="rect">
            <a:avLst/>
          </a:prstGeom>
          <a:noFill/>
        </p:spPr>
        <p:txBody>
          <a:bodyPr vert="eaVert" wrap="none" rtlCol="0">
            <a:spAutoFit/>
          </a:bodyPr>
          <a:lstStyle/>
          <a:p>
            <a:r>
              <a:rPr lang="zh-CN" altLang="en-US" sz="5400" b="1" spc="600" dirty="0" smtClean="0">
                <a:solidFill>
                  <a:schemeClr val="bg1"/>
                </a:solidFill>
                <a:latin typeface="微软雅黑" panose="020B0503020204020204" pitchFamily="34" charset="-122"/>
                <a:ea typeface="微软雅黑" panose="020B0503020204020204" pitchFamily="34" charset="-122"/>
              </a:rPr>
              <a:t>目录</a:t>
            </a:r>
            <a:endParaRPr lang="zh-CN" altLang="en-US" sz="5400" b="1" spc="600" dirty="0">
              <a:solidFill>
                <a:schemeClr val="bg1"/>
              </a:solidFill>
              <a:latin typeface="微软雅黑" panose="020B0503020204020204" pitchFamily="34" charset="-122"/>
              <a:ea typeface="微软雅黑" panose="020B0503020204020204" pitchFamily="34" charset="-122"/>
            </a:endParaRPr>
          </a:p>
        </p:txBody>
      </p:sp>
      <p:grpSp>
        <p:nvGrpSpPr>
          <p:cNvPr id="75" name="组合 74"/>
          <p:cNvGrpSpPr/>
          <p:nvPr/>
        </p:nvGrpSpPr>
        <p:grpSpPr>
          <a:xfrm>
            <a:off x="3059832" y="904385"/>
            <a:ext cx="4482765" cy="707886"/>
            <a:chOff x="2987824" y="1300427"/>
            <a:chExt cx="5123160" cy="707886"/>
          </a:xfrm>
        </p:grpSpPr>
        <p:sp>
          <p:nvSpPr>
            <p:cNvPr id="76" name="TextBox 75"/>
            <p:cNvSpPr txBox="1"/>
            <p:nvPr/>
          </p:nvSpPr>
          <p:spPr>
            <a:xfrm>
              <a:off x="3563888" y="1407864"/>
              <a:ext cx="4547096" cy="461665"/>
            </a:xfrm>
            <a:prstGeom prst="rect">
              <a:avLst/>
            </a:prstGeom>
            <a:ln>
              <a:solidFill>
                <a:srgbClr val="FF6699"/>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2400" b="1" dirty="0" smtClean="0">
                  <a:solidFill>
                    <a:srgbClr val="FF0000"/>
                  </a:solidFill>
                  <a:latin typeface="微软雅黑" panose="020B0503020204020204" pitchFamily="34" charset="-122"/>
                  <a:ea typeface="微软雅黑" panose="020B0503020204020204" pitchFamily="34" charset="-122"/>
                </a:rPr>
                <a:t>输入您的标题一</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2987824" y="1300427"/>
              <a:ext cx="864096" cy="707886"/>
              <a:chOff x="2165941" y="1632858"/>
              <a:chExt cx="864096" cy="707886"/>
            </a:xfrm>
          </p:grpSpPr>
          <p:sp>
            <p:nvSpPr>
              <p:cNvPr id="78" name="五边形 77"/>
              <p:cNvSpPr/>
              <p:nvPr/>
            </p:nvSpPr>
            <p:spPr>
              <a:xfrm>
                <a:off x="2165941" y="1740295"/>
                <a:ext cx="864096" cy="461665"/>
              </a:xfrm>
              <a:prstGeom prst="homePlat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TextBox 78"/>
              <p:cNvSpPr txBox="1"/>
              <p:nvPr/>
            </p:nvSpPr>
            <p:spPr>
              <a:xfrm>
                <a:off x="2216421" y="1632858"/>
                <a:ext cx="526106" cy="707886"/>
              </a:xfrm>
              <a:prstGeom prst="rect">
                <a:avLst/>
              </a:prstGeom>
              <a:noFill/>
            </p:spPr>
            <p:txBody>
              <a:bodyPr wrap="none" rtlCol="0">
                <a:spAutoFit/>
              </a:bodyPr>
              <a:lstStyle/>
              <a:p>
                <a:r>
                  <a:rPr lang="en-US" altLang="zh-CN" sz="4000" b="1" dirty="0" smtClean="0">
                    <a:solidFill>
                      <a:schemeClr val="bg1"/>
                    </a:solidFill>
                    <a:latin typeface="Arial Black" panose="020B0A04020102020204" pitchFamily="34" charset="0"/>
                    <a:ea typeface="Arial Unicode MS" panose="020B0604020202020204" pitchFamily="34" charset="-122"/>
                    <a:cs typeface="Arial Unicode MS" panose="020B0604020202020204" pitchFamily="34" charset="-122"/>
                  </a:rPr>
                  <a:t>1</a:t>
                </a:r>
                <a:endParaRPr lang="zh-CN" altLang="en-US" sz="4000" b="1" dirty="0">
                  <a:solidFill>
                    <a:schemeClr val="bg1"/>
                  </a:solidFill>
                  <a:latin typeface="Arial Black" panose="020B0A04020102020204" pitchFamily="34" charset="0"/>
                  <a:ea typeface="Arial Unicode MS" panose="020B0604020202020204" pitchFamily="34" charset="-122"/>
                  <a:cs typeface="Arial Unicode MS" panose="020B0604020202020204" pitchFamily="34" charset="-122"/>
                </a:endParaRPr>
              </a:p>
            </p:txBody>
          </p:sp>
        </p:grpSp>
      </p:grpSp>
      <p:grpSp>
        <p:nvGrpSpPr>
          <p:cNvPr id="80" name="组合 79"/>
          <p:cNvGrpSpPr/>
          <p:nvPr/>
        </p:nvGrpSpPr>
        <p:grpSpPr>
          <a:xfrm>
            <a:off x="3059832" y="1649865"/>
            <a:ext cx="4482765" cy="707886"/>
            <a:chOff x="2987824" y="2045907"/>
            <a:chExt cx="5123160" cy="707886"/>
          </a:xfrm>
        </p:grpSpPr>
        <p:sp>
          <p:nvSpPr>
            <p:cNvPr id="81" name="TextBox 80"/>
            <p:cNvSpPr txBox="1"/>
            <p:nvPr/>
          </p:nvSpPr>
          <p:spPr>
            <a:xfrm>
              <a:off x="3563888" y="2147553"/>
              <a:ext cx="4547096" cy="461665"/>
            </a:xfrm>
            <a:prstGeom prst="rect">
              <a:avLst/>
            </a:prstGeom>
            <a:ln>
              <a:solidFill>
                <a:srgbClr val="FF6699"/>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dirty="0">
                  <a:solidFill>
                    <a:srgbClr val="FF0000"/>
                  </a:solidFill>
                </a:rPr>
                <a:t>输入您的标题一</a:t>
              </a:r>
              <a:endParaRPr lang="zh-CN" altLang="en-US" dirty="0">
                <a:solidFill>
                  <a:srgbClr val="FF0000"/>
                </a:solidFill>
              </a:endParaRPr>
            </a:p>
          </p:txBody>
        </p:sp>
        <p:grpSp>
          <p:nvGrpSpPr>
            <p:cNvPr id="82" name="组合 81"/>
            <p:cNvGrpSpPr/>
            <p:nvPr/>
          </p:nvGrpSpPr>
          <p:grpSpPr>
            <a:xfrm>
              <a:off x="2987824" y="2045907"/>
              <a:ext cx="864096" cy="707886"/>
              <a:chOff x="2165941" y="2378338"/>
              <a:chExt cx="864096" cy="707886"/>
            </a:xfrm>
          </p:grpSpPr>
          <p:sp>
            <p:nvSpPr>
              <p:cNvPr id="83" name="五边形 82"/>
              <p:cNvSpPr/>
              <p:nvPr/>
            </p:nvSpPr>
            <p:spPr>
              <a:xfrm>
                <a:off x="2165941" y="2479984"/>
                <a:ext cx="864096" cy="461665"/>
              </a:xfrm>
              <a:prstGeom prst="homePlat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TextBox 83"/>
              <p:cNvSpPr txBox="1"/>
              <p:nvPr/>
            </p:nvSpPr>
            <p:spPr>
              <a:xfrm>
                <a:off x="2216421" y="2378338"/>
                <a:ext cx="526106" cy="707886"/>
              </a:xfrm>
              <a:prstGeom prst="rect">
                <a:avLst/>
              </a:prstGeom>
              <a:noFill/>
            </p:spPr>
            <p:txBody>
              <a:bodyPr wrap="none" rtlCol="0">
                <a:spAutoFit/>
              </a:bodyPr>
              <a:lstStyle/>
              <a:p>
                <a:r>
                  <a:rPr lang="en-US" altLang="zh-CN" sz="4000" b="1" dirty="0" smtClean="0">
                    <a:solidFill>
                      <a:schemeClr val="bg1"/>
                    </a:solidFill>
                    <a:latin typeface="Arial Black" panose="020B0A04020102020204" pitchFamily="34" charset="0"/>
                    <a:ea typeface="Arial Unicode MS" panose="020B0604020202020204" pitchFamily="34" charset="-122"/>
                    <a:cs typeface="Arial Unicode MS" panose="020B0604020202020204" pitchFamily="34" charset="-122"/>
                  </a:rPr>
                  <a:t>2</a:t>
                </a:r>
                <a:endParaRPr lang="zh-CN" altLang="en-US" sz="4000" b="1" dirty="0">
                  <a:solidFill>
                    <a:schemeClr val="bg1"/>
                  </a:solidFill>
                  <a:latin typeface="Arial Black" panose="020B0A04020102020204" pitchFamily="34" charset="0"/>
                  <a:ea typeface="Arial Unicode MS" panose="020B0604020202020204" pitchFamily="34" charset="-122"/>
                  <a:cs typeface="Arial Unicode MS" panose="020B0604020202020204" pitchFamily="34" charset="-122"/>
                </a:endParaRPr>
              </a:p>
            </p:txBody>
          </p:sp>
        </p:grpSp>
      </p:grpSp>
      <p:grpSp>
        <p:nvGrpSpPr>
          <p:cNvPr id="85" name="组合 84"/>
          <p:cNvGrpSpPr/>
          <p:nvPr/>
        </p:nvGrpSpPr>
        <p:grpSpPr>
          <a:xfrm>
            <a:off x="3059832" y="2387698"/>
            <a:ext cx="4482765" cy="707886"/>
            <a:chOff x="2987824" y="2783740"/>
            <a:chExt cx="5123160" cy="707886"/>
          </a:xfrm>
        </p:grpSpPr>
        <p:sp>
          <p:nvSpPr>
            <p:cNvPr id="86" name="TextBox 85"/>
            <p:cNvSpPr txBox="1"/>
            <p:nvPr/>
          </p:nvSpPr>
          <p:spPr>
            <a:xfrm>
              <a:off x="3563888" y="2887242"/>
              <a:ext cx="4547096" cy="461665"/>
            </a:xfrm>
            <a:prstGeom prst="rect">
              <a:avLst/>
            </a:prstGeom>
            <a:ln>
              <a:solidFill>
                <a:srgbClr val="FF6699"/>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dirty="0">
                  <a:solidFill>
                    <a:srgbClr val="FF0000"/>
                  </a:solidFill>
                </a:rPr>
                <a:t>输入您的标题一</a:t>
              </a:r>
              <a:endParaRPr lang="zh-CN" altLang="en-US" dirty="0">
                <a:solidFill>
                  <a:srgbClr val="FF0000"/>
                </a:solidFill>
              </a:endParaRPr>
            </a:p>
          </p:txBody>
        </p:sp>
        <p:grpSp>
          <p:nvGrpSpPr>
            <p:cNvPr id="87" name="组合 86"/>
            <p:cNvGrpSpPr/>
            <p:nvPr/>
          </p:nvGrpSpPr>
          <p:grpSpPr>
            <a:xfrm>
              <a:off x="2987824" y="2783740"/>
              <a:ext cx="864096" cy="707886"/>
              <a:chOff x="2165941" y="3116171"/>
              <a:chExt cx="864096" cy="707886"/>
            </a:xfrm>
          </p:grpSpPr>
          <p:sp>
            <p:nvSpPr>
              <p:cNvPr id="88" name="五边形 87"/>
              <p:cNvSpPr/>
              <p:nvPr/>
            </p:nvSpPr>
            <p:spPr>
              <a:xfrm>
                <a:off x="2165941" y="3219673"/>
                <a:ext cx="864096" cy="461665"/>
              </a:xfrm>
              <a:prstGeom prst="homePlat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TextBox 88"/>
              <p:cNvSpPr txBox="1"/>
              <p:nvPr/>
            </p:nvSpPr>
            <p:spPr>
              <a:xfrm>
                <a:off x="2216421" y="3116171"/>
                <a:ext cx="526106" cy="707886"/>
              </a:xfrm>
              <a:prstGeom prst="rect">
                <a:avLst/>
              </a:prstGeom>
              <a:noFill/>
            </p:spPr>
            <p:txBody>
              <a:bodyPr wrap="none" rtlCol="0">
                <a:spAutoFit/>
              </a:bodyPr>
              <a:lstStyle/>
              <a:p>
                <a:r>
                  <a:rPr lang="en-US" altLang="zh-CN" sz="4000" b="1" dirty="0" smtClean="0">
                    <a:solidFill>
                      <a:schemeClr val="bg1"/>
                    </a:solidFill>
                    <a:latin typeface="Arial Black" panose="020B0A04020102020204" pitchFamily="34" charset="0"/>
                    <a:ea typeface="Arial Unicode MS" panose="020B0604020202020204" pitchFamily="34" charset="-122"/>
                    <a:cs typeface="Arial Unicode MS" panose="020B0604020202020204" pitchFamily="34" charset="-122"/>
                  </a:rPr>
                  <a:t>3</a:t>
                </a:r>
                <a:endParaRPr lang="zh-CN" altLang="en-US" sz="4000" b="1" dirty="0">
                  <a:solidFill>
                    <a:schemeClr val="bg1"/>
                  </a:solidFill>
                  <a:latin typeface="Arial Black" panose="020B0A04020102020204" pitchFamily="34" charset="0"/>
                  <a:ea typeface="Arial Unicode MS" panose="020B0604020202020204" pitchFamily="34" charset="-122"/>
                  <a:cs typeface="Arial Unicode MS" panose="020B0604020202020204" pitchFamily="34" charset="-122"/>
                </a:endParaRPr>
              </a:p>
            </p:txBody>
          </p:sp>
        </p:grpSp>
      </p:grpSp>
      <p:grpSp>
        <p:nvGrpSpPr>
          <p:cNvPr id="90" name="组合 89"/>
          <p:cNvGrpSpPr/>
          <p:nvPr/>
        </p:nvGrpSpPr>
        <p:grpSpPr>
          <a:xfrm>
            <a:off x="3059832" y="3107778"/>
            <a:ext cx="4482765" cy="707886"/>
            <a:chOff x="2987824" y="3503820"/>
            <a:chExt cx="5123160" cy="707886"/>
          </a:xfrm>
        </p:grpSpPr>
        <p:sp>
          <p:nvSpPr>
            <p:cNvPr id="91" name="TextBox 90"/>
            <p:cNvSpPr txBox="1"/>
            <p:nvPr/>
          </p:nvSpPr>
          <p:spPr>
            <a:xfrm>
              <a:off x="3563888" y="3626931"/>
              <a:ext cx="4547096" cy="461665"/>
            </a:xfrm>
            <a:prstGeom prst="rect">
              <a:avLst/>
            </a:prstGeom>
            <a:ln>
              <a:solidFill>
                <a:srgbClr val="FF6699"/>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dirty="0">
                  <a:solidFill>
                    <a:srgbClr val="FF0000"/>
                  </a:solidFill>
                </a:rPr>
                <a:t>输入您的标题一</a:t>
              </a:r>
              <a:endParaRPr lang="zh-CN" altLang="en-US" dirty="0">
                <a:solidFill>
                  <a:srgbClr val="FF0000"/>
                </a:solidFill>
              </a:endParaRPr>
            </a:p>
          </p:txBody>
        </p:sp>
        <p:grpSp>
          <p:nvGrpSpPr>
            <p:cNvPr id="92" name="组合 91"/>
            <p:cNvGrpSpPr/>
            <p:nvPr/>
          </p:nvGrpSpPr>
          <p:grpSpPr>
            <a:xfrm>
              <a:off x="2987824" y="3503820"/>
              <a:ext cx="864096" cy="707886"/>
              <a:chOff x="2165941" y="3836251"/>
              <a:chExt cx="864096" cy="707886"/>
            </a:xfrm>
          </p:grpSpPr>
          <p:sp>
            <p:nvSpPr>
              <p:cNvPr id="93" name="五边形 92"/>
              <p:cNvSpPr/>
              <p:nvPr/>
            </p:nvSpPr>
            <p:spPr>
              <a:xfrm>
                <a:off x="2165941" y="3959362"/>
                <a:ext cx="864096" cy="461665"/>
              </a:xfrm>
              <a:prstGeom prst="homePlat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2216421" y="3836251"/>
                <a:ext cx="526106" cy="707886"/>
              </a:xfrm>
              <a:prstGeom prst="rect">
                <a:avLst/>
              </a:prstGeom>
              <a:noFill/>
            </p:spPr>
            <p:txBody>
              <a:bodyPr wrap="none" rtlCol="0">
                <a:spAutoFit/>
              </a:bodyPr>
              <a:lstStyle/>
              <a:p>
                <a:r>
                  <a:rPr lang="en-US" altLang="zh-CN" sz="4000" b="1" dirty="0" smtClean="0">
                    <a:solidFill>
                      <a:schemeClr val="bg1"/>
                    </a:solidFill>
                    <a:latin typeface="Arial Black" panose="020B0A04020102020204" pitchFamily="34" charset="0"/>
                    <a:ea typeface="Arial Unicode MS" panose="020B0604020202020204" pitchFamily="34" charset="-122"/>
                    <a:cs typeface="Arial Unicode MS" panose="020B0604020202020204" pitchFamily="34" charset="-122"/>
                  </a:rPr>
                  <a:t>4</a:t>
                </a:r>
                <a:endParaRPr lang="zh-CN" altLang="en-US" sz="4000" b="1" dirty="0">
                  <a:solidFill>
                    <a:schemeClr val="bg1"/>
                  </a:solidFill>
                  <a:latin typeface="Arial Black" panose="020B0A04020102020204" pitchFamily="34" charset="0"/>
                  <a:ea typeface="Arial Unicode MS" panose="020B0604020202020204" pitchFamily="34" charset="-122"/>
                  <a:cs typeface="Arial Unicode MS" panose="020B0604020202020204" pitchFamily="34" charset="-122"/>
                </a:endParaRPr>
              </a:p>
            </p:txBody>
          </p:sp>
        </p:grpSp>
      </p:grpSp>
      <p:sp>
        <p:nvSpPr>
          <p:cNvPr id="95" name="椭圆 94"/>
          <p:cNvSpPr/>
          <p:nvPr/>
        </p:nvSpPr>
        <p:spPr>
          <a:xfrm>
            <a:off x="354725" y="953218"/>
            <a:ext cx="1934024" cy="193402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6012"/>
    </mc:Choice>
    <mc:Fallback>
      <p:transition spd="slow" advClick="0" advTm="6012"/>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outHorizontal)">
                                          <p:cBhvr>
                                            <p:cTn id="7" dur="500"/>
                                            <p:tgtEl>
                                              <p:spTgt spid="7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wheel(1)">
                                          <p:cBhvr>
                                            <p:cTn id="11" dur="500"/>
                                            <p:tgtEl>
                                              <p:spTgt spid="95"/>
                                            </p:tgtEl>
                                          </p:cBhvr>
                                        </p:animEffect>
                                      </p:childTnLst>
                                    </p:cTn>
                                  </p:par>
                                  <p:par>
                                    <p:cTn id="12" presetID="23" presetClass="entr" presetSubtype="16" fill="hold" grpId="1" nodeType="withEffect">
                                      <p:stCondLst>
                                        <p:cond delay="0"/>
                                      </p:stCondLst>
                                      <p:childTnLst>
                                        <p:set>
                                          <p:cBhvr>
                                            <p:cTn id="13" dur="1" fill="hold">
                                              <p:stCondLst>
                                                <p:cond delay="0"/>
                                              </p:stCondLst>
                                            </p:cTn>
                                            <p:tgtEl>
                                              <p:spTgt spid="95"/>
                                            </p:tgtEl>
                                            <p:attrNameLst>
                                              <p:attrName>style.visibility</p:attrName>
                                            </p:attrNameLst>
                                          </p:cBhvr>
                                          <p:to>
                                            <p:strVal val="visible"/>
                                          </p:to>
                                        </p:set>
                                        <p:anim calcmode="lin" valueType="num">
                                          <p:cBhvr>
                                            <p:cTn id="14" dur="500" fill="hold"/>
                                            <p:tgtEl>
                                              <p:spTgt spid="95"/>
                                            </p:tgtEl>
                                            <p:attrNameLst>
                                              <p:attrName>ppt_w</p:attrName>
                                            </p:attrNameLst>
                                          </p:cBhvr>
                                          <p:tavLst>
                                            <p:tav tm="0">
                                              <p:val>
                                                <p:fltVal val="0"/>
                                              </p:val>
                                            </p:tav>
                                            <p:tav tm="100000">
                                              <p:val>
                                                <p:strVal val="#ppt_w"/>
                                              </p:val>
                                            </p:tav>
                                          </p:tavLst>
                                        </p:anim>
                                        <p:anim calcmode="lin" valueType="num">
                                          <p:cBhvr>
                                            <p:cTn id="15" dur="500" fill="hold"/>
                                            <p:tgtEl>
                                              <p:spTgt spid="95"/>
                                            </p:tgtEl>
                                            <p:attrNameLst>
                                              <p:attrName>ppt_h</p:attrName>
                                            </p:attrNameLst>
                                          </p:cBhvr>
                                          <p:tavLst>
                                            <p:tav tm="0">
                                              <p:val>
                                                <p:fltVal val="0"/>
                                              </p:val>
                                            </p:tav>
                                            <p:tav tm="100000">
                                              <p:val>
                                                <p:strVal val="#ppt_h"/>
                                              </p:val>
                                            </p:tav>
                                          </p:tavLst>
                                        </p:anim>
                                      </p:childTnLst>
                                    </p:cTn>
                                  </p:par>
                                  <p:par>
                                    <p:cTn id="16" presetID="6" presetClass="emph" presetSubtype="0" autoRev="1" fill="hold" grpId="2" nodeType="withEffect" p14:presetBounceEnd="16000">
                                      <p:stCondLst>
                                        <p:cond delay="300"/>
                                      </p:stCondLst>
                                      <p:childTnLst>
                                        <p:animScale p14:bounceEnd="16000">
                                          <p:cBhvr>
                                            <p:cTn id="17" dur="200" fill="hold"/>
                                            <p:tgtEl>
                                              <p:spTgt spid="95"/>
                                            </p:tgtEl>
                                          </p:cBhvr>
                                          <p:by x="110000" y="110000"/>
                                        </p:animScale>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ppt_x"/>
                                              </p:val>
                                            </p:tav>
                                            <p:tav tm="100000">
                                              <p:val>
                                                <p:strVal val="#ppt_x"/>
                                              </p:val>
                                            </p:tav>
                                          </p:tavLst>
                                        </p:anim>
                                        <p:anim calcmode="lin" valueType="num">
                                          <p:cBhvr additive="base">
                                            <p:cTn id="28" dur="500" fill="hold"/>
                                            <p:tgtEl>
                                              <p:spTgt spid="7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5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fill="hold"/>
                                            <p:tgtEl>
                                              <p:spTgt spid="80"/>
                                            </p:tgtEl>
                                            <p:attrNameLst>
                                              <p:attrName>ppt_x</p:attrName>
                                            </p:attrNameLst>
                                          </p:cBhvr>
                                          <p:tavLst>
                                            <p:tav tm="0">
                                              <p:val>
                                                <p:strVal val="#ppt_x"/>
                                              </p:val>
                                            </p:tav>
                                            <p:tav tm="100000">
                                              <p:val>
                                                <p:strVal val="#ppt_x"/>
                                              </p:val>
                                            </p:tav>
                                          </p:tavLst>
                                        </p:anim>
                                        <p:anim calcmode="lin" valueType="num">
                                          <p:cBhvr additive="base">
                                            <p:cTn id="32" dur="500" fill="hold"/>
                                            <p:tgtEl>
                                              <p:spTgt spid="8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500"/>
                                      </p:stCondLst>
                                      <p:childTnLst>
                                        <p:set>
                                          <p:cBhvr>
                                            <p:cTn id="34" dur="1" fill="hold">
                                              <p:stCondLst>
                                                <p:cond delay="0"/>
                                              </p:stCondLst>
                                            </p:cTn>
                                            <p:tgtEl>
                                              <p:spTgt spid="85"/>
                                            </p:tgtEl>
                                            <p:attrNameLst>
                                              <p:attrName>style.visibility</p:attrName>
                                            </p:attrNameLst>
                                          </p:cBhvr>
                                          <p:to>
                                            <p:strVal val="visible"/>
                                          </p:to>
                                        </p:set>
                                        <p:anim calcmode="lin" valueType="num">
                                          <p:cBhvr additive="base">
                                            <p:cTn id="35" dur="500" fill="hold"/>
                                            <p:tgtEl>
                                              <p:spTgt spid="85"/>
                                            </p:tgtEl>
                                            <p:attrNameLst>
                                              <p:attrName>ppt_x</p:attrName>
                                            </p:attrNameLst>
                                          </p:cBhvr>
                                          <p:tavLst>
                                            <p:tav tm="0">
                                              <p:val>
                                                <p:strVal val="#ppt_x"/>
                                              </p:val>
                                            </p:tav>
                                            <p:tav tm="100000">
                                              <p:val>
                                                <p:strVal val="#ppt_x"/>
                                              </p:val>
                                            </p:tav>
                                          </p:tavLst>
                                        </p:anim>
                                        <p:anim calcmode="lin" valueType="num">
                                          <p:cBhvr additive="base">
                                            <p:cTn id="36" dur="500" fill="hold"/>
                                            <p:tgtEl>
                                              <p:spTgt spid="8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750"/>
                                      </p:stCondLst>
                                      <p:childTnLst>
                                        <p:set>
                                          <p:cBhvr>
                                            <p:cTn id="38" dur="1" fill="hold">
                                              <p:stCondLst>
                                                <p:cond delay="0"/>
                                              </p:stCondLst>
                                            </p:cTn>
                                            <p:tgtEl>
                                              <p:spTgt spid="90"/>
                                            </p:tgtEl>
                                            <p:attrNameLst>
                                              <p:attrName>style.visibility</p:attrName>
                                            </p:attrNameLst>
                                          </p:cBhvr>
                                          <p:to>
                                            <p:strVal val="visible"/>
                                          </p:to>
                                        </p:set>
                                        <p:anim calcmode="lin" valueType="num">
                                          <p:cBhvr additive="base">
                                            <p:cTn id="39" dur="500" fill="hold"/>
                                            <p:tgtEl>
                                              <p:spTgt spid="90"/>
                                            </p:tgtEl>
                                            <p:attrNameLst>
                                              <p:attrName>ppt_x</p:attrName>
                                            </p:attrNameLst>
                                          </p:cBhvr>
                                          <p:tavLst>
                                            <p:tav tm="0">
                                              <p:val>
                                                <p:strVal val="#ppt_x"/>
                                              </p:val>
                                            </p:tav>
                                            <p:tav tm="100000">
                                              <p:val>
                                                <p:strVal val="#ppt_x"/>
                                              </p:val>
                                            </p:tav>
                                          </p:tavLst>
                                        </p:anim>
                                        <p:anim calcmode="lin" valueType="num">
                                          <p:cBhvr additive="base">
                                            <p:cTn id="40" dur="500" fill="hold"/>
                                            <p:tgtEl>
                                              <p:spTgt spid="90"/>
                                            </p:tgtEl>
                                            <p:attrNameLst>
                                              <p:attrName>ppt_y</p:attrName>
                                            </p:attrNameLst>
                                          </p:cBhvr>
                                          <p:tavLst>
                                            <p:tav tm="0">
                                              <p:val>
                                                <p:strVal val="1+#ppt_h/2"/>
                                              </p:val>
                                            </p:tav>
                                            <p:tav tm="100000">
                                              <p:val>
                                                <p:strVal val="#ppt_y"/>
                                              </p:val>
                                            </p:tav>
                                          </p:tavLst>
                                        </p:anim>
                                      </p:childTnLst>
                                    </p:cTn>
                                  </p:par>
                                  <p:par>
                                    <p:cTn id="41" presetID="20" presetClass="entr" presetSubtype="0" fill="hold" nodeType="with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edge">
                                          <p:cBhvr>
                                            <p:cTn id="43" dur="2000"/>
                                            <p:tgtEl>
                                              <p:spTgt spid="96"/>
                                            </p:tgtEl>
                                          </p:cBhvr>
                                        </p:animEffect>
                                      </p:childTnLst>
                                    </p:cTn>
                                  </p:par>
                                </p:childTnLst>
                              </p:cTn>
                            </p:par>
                            <p:par>
                              <p:cTn id="44" fill="hold">
                                <p:stCondLst>
                                  <p:cond delay="2000"/>
                                </p:stCondLst>
                                <p:childTnLst>
                                  <p:par>
                                    <p:cTn id="45" presetID="26" presetClass="emph" presetSubtype="0" fill="hold" nodeType="afterEffect">
                                      <p:stCondLst>
                                        <p:cond delay="0"/>
                                      </p:stCondLst>
                                      <p:childTnLst>
                                        <p:animEffect transition="out" filter="fade">
                                          <p:cBhvr>
                                            <p:cTn id="46" dur="400" tmFilter="0, 0; .2, .5; .8, .5; 1, 0"/>
                                            <p:tgtEl>
                                              <p:spTgt spid="75"/>
                                            </p:tgtEl>
                                          </p:cBhvr>
                                        </p:animEffect>
                                        <p:animScale>
                                          <p:cBhvr>
                                            <p:cTn id="47" dur="200" autoRev="1" fill="hold"/>
                                            <p:tgtEl>
                                              <p:spTgt spid="75"/>
                                            </p:tgtEl>
                                          </p:cBhvr>
                                          <p:by x="105000" y="105000"/>
                                        </p:animScale>
                                      </p:childTnLst>
                                    </p:cTn>
                                  </p:par>
                                </p:childTnLst>
                              </p:cTn>
                            </p:par>
                            <p:par>
                              <p:cTn id="48" fill="hold">
                                <p:stCondLst>
                                  <p:cond delay="2500"/>
                                </p:stCondLst>
                                <p:childTnLst>
                                  <p:par>
                                    <p:cTn id="49" presetID="26" presetClass="emph" presetSubtype="0" fill="hold" nodeType="afterEffect">
                                      <p:stCondLst>
                                        <p:cond delay="0"/>
                                      </p:stCondLst>
                                      <p:childTnLst>
                                        <p:animEffect transition="out" filter="fade">
                                          <p:cBhvr>
                                            <p:cTn id="50" dur="400" tmFilter="0, 0; .2, .5; .8, .5; 1, 0"/>
                                            <p:tgtEl>
                                              <p:spTgt spid="80"/>
                                            </p:tgtEl>
                                          </p:cBhvr>
                                        </p:animEffect>
                                        <p:animScale>
                                          <p:cBhvr>
                                            <p:cTn id="51" dur="200" autoRev="1" fill="hold"/>
                                            <p:tgtEl>
                                              <p:spTgt spid="80"/>
                                            </p:tgtEl>
                                          </p:cBhvr>
                                          <p:by x="105000" y="105000"/>
                                        </p:animScale>
                                      </p:childTnLst>
                                    </p:cTn>
                                  </p:par>
                                </p:childTnLst>
                              </p:cTn>
                            </p:par>
                            <p:par>
                              <p:cTn id="52" fill="hold">
                                <p:stCondLst>
                                  <p:cond delay="3000"/>
                                </p:stCondLst>
                                <p:childTnLst>
                                  <p:par>
                                    <p:cTn id="53" presetID="26" presetClass="emph" presetSubtype="0" fill="hold" nodeType="afterEffect">
                                      <p:stCondLst>
                                        <p:cond delay="0"/>
                                      </p:stCondLst>
                                      <p:childTnLst>
                                        <p:animEffect transition="out" filter="fade">
                                          <p:cBhvr>
                                            <p:cTn id="54" dur="400" tmFilter="0, 0; .2, .5; .8, .5; 1, 0"/>
                                            <p:tgtEl>
                                              <p:spTgt spid="85"/>
                                            </p:tgtEl>
                                          </p:cBhvr>
                                        </p:animEffect>
                                        <p:animScale>
                                          <p:cBhvr>
                                            <p:cTn id="55" dur="200" autoRev="1" fill="hold"/>
                                            <p:tgtEl>
                                              <p:spTgt spid="85"/>
                                            </p:tgtEl>
                                          </p:cBhvr>
                                          <p:by x="105000" y="105000"/>
                                        </p:animScale>
                                      </p:childTnLst>
                                    </p:cTn>
                                  </p:par>
                                </p:childTnLst>
                              </p:cTn>
                            </p:par>
                            <p:par>
                              <p:cTn id="56" fill="hold">
                                <p:stCondLst>
                                  <p:cond delay="3500"/>
                                </p:stCondLst>
                                <p:childTnLst>
                                  <p:par>
                                    <p:cTn id="57" presetID="26" presetClass="emph" presetSubtype="0" fill="hold" nodeType="afterEffect">
                                      <p:stCondLst>
                                        <p:cond delay="0"/>
                                      </p:stCondLst>
                                      <p:childTnLst>
                                        <p:animEffect transition="out" filter="fade">
                                          <p:cBhvr>
                                            <p:cTn id="58" dur="400" tmFilter="0, 0; .2, .5; .8, .5; 1, 0"/>
                                            <p:tgtEl>
                                              <p:spTgt spid="90"/>
                                            </p:tgtEl>
                                          </p:cBhvr>
                                        </p:animEffect>
                                        <p:animScale>
                                          <p:cBhvr>
                                            <p:cTn id="59" dur="200" autoRev="1" fill="hold"/>
                                            <p:tgtEl>
                                              <p:spTgt spid="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95" grpId="0" animBg="1"/>
          <p:bldP spid="95" grpId="1" animBg="1"/>
          <p:bldP spid="95" grpId="2"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outHorizontal)">
                                          <p:cBhvr>
                                            <p:cTn id="7" dur="500"/>
                                            <p:tgtEl>
                                              <p:spTgt spid="7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wheel(1)">
                                          <p:cBhvr>
                                            <p:cTn id="11" dur="500"/>
                                            <p:tgtEl>
                                              <p:spTgt spid="95"/>
                                            </p:tgtEl>
                                          </p:cBhvr>
                                        </p:animEffect>
                                      </p:childTnLst>
                                    </p:cTn>
                                  </p:par>
                                  <p:par>
                                    <p:cTn id="12" presetID="23" presetClass="entr" presetSubtype="16" fill="hold" grpId="1" nodeType="withEffect">
                                      <p:stCondLst>
                                        <p:cond delay="0"/>
                                      </p:stCondLst>
                                      <p:childTnLst>
                                        <p:set>
                                          <p:cBhvr>
                                            <p:cTn id="13" dur="1" fill="hold">
                                              <p:stCondLst>
                                                <p:cond delay="0"/>
                                              </p:stCondLst>
                                            </p:cTn>
                                            <p:tgtEl>
                                              <p:spTgt spid="95"/>
                                            </p:tgtEl>
                                            <p:attrNameLst>
                                              <p:attrName>style.visibility</p:attrName>
                                            </p:attrNameLst>
                                          </p:cBhvr>
                                          <p:to>
                                            <p:strVal val="visible"/>
                                          </p:to>
                                        </p:set>
                                        <p:anim calcmode="lin" valueType="num">
                                          <p:cBhvr>
                                            <p:cTn id="14" dur="500" fill="hold"/>
                                            <p:tgtEl>
                                              <p:spTgt spid="95"/>
                                            </p:tgtEl>
                                            <p:attrNameLst>
                                              <p:attrName>ppt_w</p:attrName>
                                            </p:attrNameLst>
                                          </p:cBhvr>
                                          <p:tavLst>
                                            <p:tav tm="0">
                                              <p:val>
                                                <p:fltVal val="0"/>
                                              </p:val>
                                            </p:tav>
                                            <p:tav tm="100000">
                                              <p:val>
                                                <p:strVal val="#ppt_w"/>
                                              </p:val>
                                            </p:tav>
                                          </p:tavLst>
                                        </p:anim>
                                        <p:anim calcmode="lin" valueType="num">
                                          <p:cBhvr>
                                            <p:cTn id="15" dur="500" fill="hold"/>
                                            <p:tgtEl>
                                              <p:spTgt spid="95"/>
                                            </p:tgtEl>
                                            <p:attrNameLst>
                                              <p:attrName>ppt_h</p:attrName>
                                            </p:attrNameLst>
                                          </p:cBhvr>
                                          <p:tavLst>
                                            <p:tav tm="0">
                                              <p:val>
                                                <p:fltVal val="0"/>
                                              </p:val>
                                            </p:tav>
                                            <p:tav tm="100000">
                                              <p:val>
                                                <p:strVal val="#ppt_h"/>
                                              </p:val>
                                            </p:tav>
                                          </p:tavLst>
                                        </p:anim>
                                      </p:childTnLst>
                                    </p:cTn>
                                  </p:par>
                                  <p:par>
                                    <p:cTn id="16" presetID="6" presetClass="emph" presetSubtype="0" autoRev="1" fill="hold" grpId="2" nodeType="withEffect">
                                      <p:stCondLst>
                                        <p:cond delay="300"/>
                                      </p:stCondLst>
                                      <p:childTnLst>
                                        <p:animScale>
                                          <p:cBhvr>
                                            <p:cTn id="17" dur="200" fill="hold"/>
                                            <p:tgtEl>
                                              <p:spTgt spid="95"/>
                                            </p:tgtEl>
                                          </p:cBhvr>
                                          <p:by x="110000" y="110000"/>
                                        </p:animScale>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ppt_x"/>
                                              </p:val>
                                            </p:tav>
                                            <p:tav tm="100000">
                                              <p:val>
                                                <p:strVal val="#ppt_x"/>
                                              </p:val>
                                            </p:tav>
                                          </p:tavLst>
                                        </p:anim>
                                        <p:anim calcmode="lin" valueType="num">
                                          <p:cBhvr additive="base">
                                            <p:cTn id="28" dur="500" fill="hold"/>
                                            <p:tgtEl>
                                              <p:spTgt spid="7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5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fill="hold"/>
                                            <p:tgtEl>
                                              <p:spTgt spid="80"/>
                                            </p:tgtEl>
                                            <p:attrNameLst>
                                              <p:attrName>ppt_x</p:attrName>
                                            </p:attrNameLst>
                                          </p:cBhvr>
                                          <p:tavLst>
                                            <p:tav tm="0">
                                              <p:val>
                                                <p:strVal val="#ppt_x"/>
                                              </p:val>
                                            </p:tav>
                                            <p:tav tm="100000">
                                              <p:val>
                                                <p:strVal val="#ppt_x"/>
                                              </p:val>
                                            </p:tav>
                                          </p:tavLst>
                                        </p:anim>
                                        <p:anim calcmode="lin" valueType="num">
                                          <p:cBhvr additive="base">
                                            <p:cTn id="32" dur="500" fill="hold"/>
                                            <p:tgtEl>
                                              <p:spTgt spid="8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500"/>
                                      </p:stCondLst>
                                      <p:childTnLst>
                                        <p:set>
                                          <p:cBhvr>
                                            <p:cTn id="34" dur="1" fill="hold">
                                              <p:stCondLst>
                                                <p:cond delay="0"/>
                                              </p:stCondLst>
                                            </p:cTn>
                                            <p:tgtEl>
                                              <p:spTgt spid="85"/>
                                            </p:tgtEl>
                                            <p:attrNameLst>
                                              <p:attrName>style.visibility</p:attrName>
                                            </p:attrNameLst>
                                          </p:cBhvr>
                                          <p:to>
                                            <p:strVal val="visible"/>
                                          </p:to>
                                        </p:set>
                                        <p:anim calcmode="lin" valueType="num">
                                          <p:cBhvr additive="base">
                                            <p:cTn id="35" dur="500" fill="hold"/>
                                            <p:tgtEl>
                                              <p:spTgt spid="85"/>
                                            </p:tgtEl>
                                            <p:attrNameLst>
                                              <p:attrName>ppt_x</p:attrName>
                                            </p:attrNameLst>
                                          </p:cBhvr>
                                          <p:tavLst>
                                            <p:tav tm="0">
                                              <p:val>
                                                <p:strVal val="#ppt_x"/>
                                              </p:val>
                                            </p:tav>
                                            <p:tav tm="100000">
                                              <p:val>
                                                <p:strVal val="#ppt_x"/>
                                              </p:val>
                                            </p:tav>
                                          </p:tavLst>
                                        </p:anim>
                                        <p:anim calcmode="lin" valueType="num">
                                          <p:cBhvr additive="base">
                                            <p:cTn id="36" dur="500" fill="hold"/>
                                            <p:tgtEl>
                                              <p:spTgt spid="8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750"/>
                                      </p:stCondLst>
                                      <p:childTnLst>
                                        <p:set>
                                          <p:cBhvr>
                                            <p:cTn id="38" dur="1" fill="hold">
                                              <p:stCondLst>
                                                <p:cond delay="0"/>
                                              </p:stCondLst>
                                            </p:cTn>
                                            <p:tgtEl>
                                              <p:spTgt spid="90"/>
                                            </p:tgtEl>
                                            <p:attrNameLst>
                                              <p:attrName>style.visibility</p:attrName>
                                            </p:attrNameLst>
                                          </p:cBhvr>
                                          <p:to>
                                            <p:strVal val="visible"/>
                                          </p:to>
                                        </p:set>
                                        <p:anim calcmode="lin" valueType="num">
                                          <p:cBhvr additive="base">
                                            <p:cTn id="39" dur="500" fill="hold"/>
                                            <p:tgtEl>
                                              <p:spTgt spid="90"/>
                                            </p:tgtEl>
                                            <p:attrNameLst>
                                              <p:attrName>ppt_x</p:attrName>
                                            </p:attrNameLst>
                                          </p:cBhvr>
                                          <p:tavLst>
                                            <p:tav tm="0">
                                              <p:val>
                                                <p:strVal val="#ppt_x"/>
                                              </p:val>
                                            </p:tav>
                                            <p:tav tm="100000">
                                              <p:val>
                                                <p:strVal val="#ppt_x"/>
                                              </p:val>
                                            </p:tav>
                                          </p:tavLst>
                                        </p:anim>
                                        <p:anim calcmode="lin" valueType="num">
                                          <p:cBhvr additive="base">
                                            <p:cTn id="40" dur="500" fill="hold"/>
                                            <p:tgtEl>
                                              <p:spTgt spid="90"/>
                                            </p:tgtEl>
                                            <p:attrNameLst>
                                              <p:attrName>ppt_y</p:attrName>
                                            </p:attrNameLst>
                                          </p:cBhvr>
                                          <p:tavLst>
                                            <p:tav tm="0">
                                              <p:val>
                                                <p:strVal val="1+#ppt_h/2"/>
                                              </p:val>
                                            </p:tav>
                                            <p:tav tm="100000">
                                              <p:val>
                                                <p:strVal val="#ppt_y"/>
                                              </p:val>
                                            </p:tav>
                                          </p:tavLst>
                                        </p:anim>
                                      </p:childTnLst>
                                    </p:cTn>
                                  </p:par>
                                  <p:par>
                                    <p:cTn id="41" presetID="20" presetClass="entr" presetSubtype="0" fill="hold" nodeType="with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edge">
                                          <p:cBhvr>
                                            <p:cTn id="43" dur="2000"/>
                                            <p:tgtEl>
                                              <p:spTgt spid="96"/>
                                            </p:tgtEl>
                                          </p:cBhvr>
                                        </p:animEffect>
                                      </p:childTnLst>
                                    </p:cTn>
                                  </p:par>
                                </p:childTnLst>
                              </p:cTn>
                            </p:par>
                            <p:par>
                              <p:cTn id="44" fill="hold">
                                <p:stCondLst>
                                  <p:cond delay="2000"/>
                                </p:stCondLst>
                                <p:childTnLst>
                                  <p:par>
                                    <p:cTn id="45" presetID="26" presetClass="emph" presetSubtype="0" fill="hold" nodeType="afterEffect">
                                      <p:stCondLst>
                                        <p:cond delay="0"/>
                                      </p:stCondLst>
                                      <p:childTnLst>
                                        <p:animEffect transition="out" filter="fade">
                                          <p:cBhvr>
                                            <p:cTn id="46" dur="400" tmFilter="0, 0; .2, .5; .8, .5; 1, 0"/>
                                            <p:tgtEl>
                                              <p:spTgt spid="75"/>
                                            </p:tgtEl>
                                          </p:cBhvr>
                                        </p:animEffect>
                                        <p:animScale>
                                          <p:cBhvr>
                                            <p:cTn id="47" dur="200" autoRev="1" fill="hold"/>
                                            <p:tgtEl>
                                              <p:spTgt spid="75"/>
                                            </p:tgtEl>
                                          </p:cBhvr>
                                          <p:by x="105000" y="105000"/>
                                        </p:animScale>
                                      </p:childTnLst>
                                    </p:cTn>
                                  </p:par>
                                </p:childTnLst>
                              </p:cTn>
                            </p:par>
                            <p:par>
                              <p:cTn id="48" fill="hold">
                                <p:stCondLst>
                                  <p:cond delay="2500"/>
                                </p:stCondLst>
                                <p:childTnLst>
                                  <p:par>
                                    <p:cTn id="49" presetID="26" presetClass="emph" presetSubtype="0" fill="hold" nodeType="afterEffect">
                                      <p:stCondLst>
                                        <p:cond delay="0"/>
                                      </p:stCondLst>
                                      <p:childTnLst>
                                        <p:animEffect transition="out" filter="fade">
                                          <p:cBhvr>
                                            <p:cTn id="50" dur="400" tmFilter="0, 0; .2, .5; .8, .5; 1, 0"/>
                                            <p:tgtEl>
                                              <p:spTgt spid="80"/>
                                            </p:tgtEl>
                                          </p:cBhvr>
                                        </p:animEffect>
                                        <p:animScale>
                                          <p:cBhvr>
                                            <p:cTn id="51" dur="200" autoRev="1" fill="hold"/>
                                            <p:tgtEl>
                                              <p:spTgt spid="80"/>
                                            </p:tgtEl>
                                          </p:cBhvr>
                                          <p:by x="105000" y="105000"/>
                                        </p:animScale>
                                      </p:childTnLst>
                                    </p:cTn>
                                  </p:par>
                                </p:childTnLst>
                              </p:cTn>
                            </p:par>
                            <p:par>
                              <p:cTn id="52" fill="hold">
                                <p:stCondLst>
                                  <p:cond delay="3000"/>
                                </p:stCondLst>
                                <p:childTnLst>
                                  <p:par>
                                    <p:cTn id="53" presetID="26" presetClass="emph" presetSubtype="0" fill="hold" nodeType="afterEffect">
                                      <p:stCondLst>
                                        <p:cond delay="0"/>
                                      </p:stCondLst>
                                      <p:childTnLst>
                                        <p:animEffect transition="out" filter="fade">
                                          <p:cBhvr>
                                            <p:cTn id="54" dur="400" tmFilter="0, 0; .2, .5; .8, .5; 1, 0"/>
                                            <p:tgtEl>
                                              <p:spTgt spid="85"/>
                                            </p:tgtEl>
                                          </p:cBhvr>
                                        </p:animEffect>
                                        <p:animScale>
                                          <p:cBhvr>
                                            <p:cTn id="55" dur="200" autoRev="1" fill="hold"/>
                                            <p:tgtEl>
                                              <p:spTgt spid="85"/>
                                            </p:tgtEl>
                                          </p:cBhvr>
                                          <p:by x="105000" y="105000"/>
                                        </p:animScale>
                                      </p:childTnLst>
                                    </p:cTn>
                                  </p:par>
                                </p:childTnLst>
                              </p:cTn>
                            </p:par>
                            <p:par>
                              <p:cTn id="56" fill="hold">
                                <p:stCondLst>
                                  <p:cond delay="3500"/>
                                </p:stCondLst>
                                <p:childTnLst>
                                  <p:par>
                                    <p:cTn id="57" presetID="26" presetClass="emph" presetSubtype="0" fill="hold" nodeType="afterEffect">
                                      <p:stCondLst>
                                        <p:cond delay="0"/>
                                      </p:stCondLst>
                                      <p:childTnLst>
                                        <p:animEffect transition="out" filter="fade">
                                          <p:cBhvr>
                                            <p:cTn id="58" dur="400" tmFilter="0, 0; .2, .5; .8, .5; 1, 0"/>
                                            <p:tgtEl>
                                              <p:spTgt spid="90"/>
                                            </p:tgtEl>
                                          </p:cBhvr>
                                        </p:animEffect>
                                        <p:animScale>
                                          <p:cBhvr>
                                            <p:cTn id="59" dur="200" autoRev="1" fill="hold"/>
                                            <p:tgtEl>
                                              <p:spTgt spid="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95" grpId="0" animBg="1"/>
          <p:bldP spid="95" grpId="1" animBg="1"/>
          <p:bldP spid="95" grpId="2"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86239" y="51470"/>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64" name="组合 27"/>
          <p:cNvGrpSpPr/>
          <p:nvPr/>
        </p:nvGrpSpPr>
        <p:grpSpPr bwMode="auto">
          <a:xfrm>
            <a:off x="1222375" y="1362075"/>
            <a:ext cx="2754313" cy="2752725"/>
            <a:chOff x="0" y="0"/>
            <a:chExt cx="2754313" cy="2752725"/>
          </a:xfrm>
        </p:grpSpPr>
        <p:grpSp>
          <p:nvGrpSpPr>
            <p:cNvPr id="65" name="组合 1"/>
            <p:cNvGrpSpPr>
              <a:grpSpLocks noChangeAspect="1"/>
            </p:cNvGrpSpPr>
            <p:nvPr/>
          </p:nvGrpSpPr>
          <p:grpSpPr bwMode="auto">
            <a:xfrm>
              <a:off x="0" y="0"/>
              <a:ext cx="2754313" cy="2752725"/>
              <a:chOff x="0" y="0"/>
              <a:chExt cx="3060000" cy="3060000"/>
            </a:xfrm>
          </p:grpSpPr>
          <p:sp>
            <p:nvSpPr>
              <p:cNvPr id="67" name="椭圆 2"/>
              <p:cNvSpPr>
                <a:spLocks noChangeAspect="1" noChangeArrowheads="1"/>
              </p:cNvSpPr>
              <p:nvPr/>
            </p:nvSpPr>
            <p:spPr bwMode="auto">
              <a:xfrm>
                <a:off x="0" y="0"/>
                <a:ext cx="3060000" cy="3060000"/>
              </a:xfrm>
              <a:prstGeom prst="ellipse">
                <a:avLst/>
              </a:prstGeom>
              <a:noFill/>
              <a:ln w="76200">
                <a:solidFill>
                  <a:srgbClr val="FF6699"/>
                </a:solidFill>
                <a:bevel/>
              </a:ln>
              <a:extLst>
                <a:ext uri="{909E8E84-426E-40DD-AFC4-6F175D3DCCD1}">
                  <a14:hiddenFill xmlns:a14="http://schemas.microsoft.com/office/drawing/2010/main">
                    <a:solidFill>
                      <a:srgbClr val="FFFFFF"/>
                    </a:solidFill>
                  </a14:hiddenFill>
                </a:ext>
              </a:extLst>
            </p:spPr>
            <p:txBody>
              <a:bodyPr anchor="ctr"/>
              <a:lstStyle/>
              <a:p>
                <a:pPr eaLnBrk="1" fontAlgn="base" hangingPunct="1"/>
                <a:endParaRPr lang="zh-CN" altLang="en-US" sz="1800">
                  <a:solidFill>
                    <a:srgbClr val="FF6699"/>
                  </a:solidFill>
                  <a:ea typeface="微软雅黑" panose="020B0503020204020204" pitchFamily="34" charset="-122"/>
                </a:endParaRPr>
              </a:p>
            </p:txBody>
          </p:sp>
          <p:sp>
            <p:nvSpPr>
              <p:cNvPr id="68" name="椭圆 3"/>
              <p:cNvSpPr>
                <a:spLocks noChangeAspect="1" noChangeArrowheads="1"/>
              </p:cNvSpPr>
              <p:nvPr/>
            </p:nvSpPr>
            <p:spPr bwMode="auto">
              <a:xfrm>
                <a:off x="234571" y="234706"/>
                <a:ext cx="2590858" cy="2590588"/>
              </a:xfrm>
              <a:prstGeom prst="ellipse">
                <a:avLst/>
              </a:prstGeom>
              <a:solidFill>
                <a:srgbClr val="FFFFFF">
                  <a:alpha val="25000"/>
                </a:srgbClr>
              </a:solidFill>
              <a:ln w="76200">
                <a:solidFill>
                  <a:srgbClr val="595959">
                    <a:alpha val="25000"/>
                  </a:srgbClr>
                </a:solidFill>
                <a:bevel/>
              </a:ln>
            </p:spPr>
            <p:txBody>
              <a:bodyPr anchor="ctr"/>
              <a:lstStyle/>
              <a:p>
                <a:pPr eaLnBrk="1" fontAlgn="base" hangingPunct="1"/>
                <a:endParaRPr lang="zh-CN" altLang="en-US" sz="1800">
                  <a:solidFill>
                    <a:srgbClr val="D7E4BE"/>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66" name="Rectangle 13"/>
            <p:cNvSpPr>
              <a:spLocks noChangeArrowheads="1"/>
            </p:cNvSpPr>
            <p:nvPr/>
          </p:nvSpPr>
          <p:spPr bwMode="auto">
            <a:xfrm>
              <a:off x="690563" y="1022350"/>
              <a:ext cx="13731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base" hangingPunct="1"/>
              <a:r>
                <a:rPr lang="zh-CN" altLang="en-US" sz="2000">
                  <a:ea typeface="微软雅黑" panose="020B0503020204020204" pitchFamily="34" charset="-122"/>
                  <a:sym typeface="Verdana" panose="020B0604030504040204" pitchFamily="34" charset="0"/>
                </a:rPr>
                <a:t>单击此处添加标题</a:t>
              </a:r>
              <a:endParaRPr lang="zh-CN" altLang="en-US">
                <a:ea typeface="微软雅黑" panose="020B0503020204020204" pitchFamily="34" charset="-122"/>
              </a:endParaRPr>
            </a:p>
          </p:txBody>
        </p:sp>
      </p:grpSp>
      <p:grpSp>
        <p:nvGrpSpPr>
          <p:cNvPr id="69" name="组合 31"/>
          <p:cNvGrpSpPr/>
          <p:nvPr/>
        </p:nvGrpSpPr>
        <p:grpSpPr bwMode="auto">
          <a:xfrm>
            <a:off x="3549650" y="1377950"/>
            <a:ext cx="4371975" cy="388938"/>
            <a:chOff x="0" y="0"/>
            <a:chExt cx="4371975" cy="388938"/>
          </a:xfrm>
        </p:grpSpPr>
        <p:sp>
          <p:nvSpPr>
            <p:cNvPr id="70" name="矩形 6"/>
            <p:cNvSpPr>
              <a:spLocks noChangeArrowheads="1"/>
            </p:cNvSpPr>
            <p:nvPr/>
          </p:nvSpPr>
          <p:spPr bwMode="auto">
            <a:xfrm>
              <a:off x="0" y="0"/>
              <a:ext cx="4371975" cy="388938"/>
            </a:xfrm>
            <a:prstGeom prst="rect">
              <a:avLst/>
            </a:prstGeom>
            <a:solidFill>
              <a:srgbClr val="FF6699"/>
            </a:solidFill>
            <a:ln w="12700">
              <a:solidFill>
                <a:srgbClr val="FFFFFF"/>
              </a:solidFill>
              <a:miter lim="800000"/>
            </a:ln>
          </p:spPr>
          <p:txBody>
            <a:bodyPr wrap="none" anchor="ctr"/>
            <a:lstStyle/>
            <a:p>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 name="TextBox 146"/>
            <p:cNvSpPr>
              <a:spLocks noChangeArrowheads="1"/>
            </p:cNvSpPr>
            <p:nvPr/>
          </p:nvSpPr>
          <p:spPr bwMode="auto">
            <a:xfrm>
              <a:off x="193675" y="55563"/>
              <a:ext cx="1911350" cy="304800"/>
            </a:xfrm>
            <a:prstGeom prst="rect">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zh-CN" altLang="en-US">
                  <a:solidFill>
                    <a:srgbClr val="FFFFFF"/>
                  </a:solidFill>
                  <a:sym typeface="微软雅黑" panose="020B0503020204020204" pitchFamily="34" charset="-122"/>
                </a:rPr>
                <a:t>单击此处添加标题</a:t>
              </a:r>
              <a:endParaRPr lang="en-US" altLang="zh-CN">
                <a:solidFill>
                  <a:srgbClr val="FFFFFF"/>
                </a:solidFill>
                <a:sym typeface="微软雅黑" panose="020B0503020204020204" pitchFamily="34" charset="-122"/>
              </a:endParaRPr>
            </a:p>
          </p:txBody>
        </p:sp>
      </p:grpSp>
      <p:sp>
        <p:nvSpPr>
          <p:cNvPr id="72" name="TextBox 146"/>
          <p:cNvSpPr>
            <a:spLocks noChangeArrowheads="1"/>
          </p:cNvSpPr>
          <p:nvPr/>
        </p:nvSpPr>
        <p:spPr bwMode="auto">
          <a:xfrm>
            <a:off x="3889375" y="1824038"/>
            <a:ext cx="4032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r>
              <a:rPr lang="zh-CN" altLang="en-US">
                <a:ea typeface="微软雅黑" panose="020B0503020204020204" pitchFamily="34" charset="-122"/>
                <a:sym typeface="Verdana" panose="020B0604030504040204" pitchFamily="34" charset="0"/>
              </a:rPr>
              <a:t>单击添加文本 </a:t>
            </a:r>
            <a:r>
              <a:rPr lang="en-US" altLang="zh-CN">
                <a:ea typeface="微软雅黑" panose="020B0503020204020204" pitchFamily="34" charset="-122"/>
                <a:sym typeface="Verdana" panose="020B0604030504040204" pitchFamily="34" charset="0"/>
              </a:rPr>
              <a:t>… …</a:t>
            </a:r>
            <a:endParaRPr lang="zh-CN" altLang="en-US">
              <a:ea typeface="微软雅黑" panose="020B0503020204020204" pitchFamily="34" charset="-122"/>
            </a:endParaRPr>
          </a:p>
        </p:txBody>
      </p:sp>
      <p:grpSp>
        <p:nvGrpSpPr>
          <p:cNvPr id="73" name="组合 32"/>
          <p:cNvGrpSpPr/>
          <p:nvPr/>
        </p:nvGrpSpPr>
        <p:grpSpPr bwMode="auto">
          <a:xfrm>
            <a:off x="4192588" y="2544763"/>
            <a:ext cx="3729037" cy="388937"/>
            <a:chOff x="0" y="0"/>
            <a:chExt cx="3729037" cy="388937"/>
          </a:xfrm>
        </p:grpSpPr>
        <p:sp>
          <p:nvSpPr>
            <p:cNvPr id="74" name="矩形 5"/>
            <p:cNvSpPr>
              <a:spLocks noChangeArrowheads="1"/>
            </p:cNvSpPr>
            <p:nvPr/>
          </p:nvSpPr>
          <p:spPr bwMode="auto">
            <a:xfrm>
              <a:off x="0" y="0"/>
              <a:ext cx="3729037" cy="388937"/>
            </a:xfrm>
            <a:prstGeom prst="rect">
              <a:avLst/>
            </a:prstGeom>
            <a:solidFill>
              <a:srgbClr val="FF6699">
                <a:alpha val="78000"/>
              </a:srgbClr>
            </a:solidFill>
            <a:ln w="12700">
              <a:solidFill>
                <a:srgbClr val="FFFFFF"/>
              </a:solidFill>
              <a:bevel/>
            </a:ln>
          </p:spPr>
          <p:txBody>
            <a:bodyPr wrap="none" anchor="ctr"/>
            <a:lstStyle/>
            <a:p>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75" name="TextBox 146"/>
            <p:cNvSpPr>
              <a:spLocks noChangeArrowheads="1"/>
            </p:cNvSpPr>
            <p:nvPr/>
          </p:nvSpPr>
          <p:spPr bwMode="auto">
            <a:xfrm>
              <a:off x="255587" y="55562"/>
              <a:ext cx="1911350" cy="304800"/>
            </a:xfrm>
            <a:prstGeom prst="rect">
              <a:avLst/>
            </a:prstGeom>
            <a:noFill/>
            <a:ln>
              <a:noFill/>
            </a:ln>
            <a:extLst>
              <a:ext uri="{909E8E84-426E-40DD-AFC4-6F175D3DCCD1}">
                <a14:hiddenFill xmlns:a14="http://schemas.microsoft.com/office/drawing/2010/main">
                  <a:solidFill>
                    <a:srgbClr val="FF6699"/>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zh-CN" altLang="en-US">
                  <a:solidFill>
                    <a:srgbClr val="FFFFFF"/>
                  </a:solidFill>
                  <a:sym typeface="微软雅黑" panose="020B0503020204020204" pitchFamily="34" charset="-122"/>
                </a:rPr>
                <a:t>单击此处添加标题</a:t>
              </a:r>
              <a:endParaRPr lang="en-US" altLang="zh-CN">
                <a:solidFill>
                  <a:srgbClr val="FFFFFF"/>
                </a:solidFill>
                <a:sym typeface="微软雅黑" panose="020B0503020204020204" pitchFamily="34" charset="-122"/>
              </a:endParaRPr>
            </a:p>
          </p:txBody>
        </p:sp>
      </p:grpSp>
      <p:sp>
        <p:nvSpPr>
          <p:cNvPr id="76" name="TextBox 146"/>
          <p:cNvSpPr>
            <a:spLocks noChangeArrowheads="1"/>
          </p:cNvSpPr>
          <p:nvPr/>
        </p:nvSpPr>
        <p:spPr bwMode="auto">
          <a:xfrm>
            <a:off x="4257675" y="2984500"/>
            <a:ext cx="3663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r>
              <a:rPr lang="zh-CN" altLang="en-US">
                <a:ea typeface="微软雅黑" panose="020B0503020204020204" pitchFamily="34" charset="-122"/>
                <a:sym typeface="Verdana" panose="020B0604030504040204" pitchFamily="34" charset="0"/>
              </a:rPr>
              <a:t>单击添加文本 </a:t>
            </a:r>
            <a:r>
              <a:rPr lang="en-US" altLang="zh-CN">
                <a:ea typeface="微软雅黑" panose="020B0503020204020204" pitchFamily="34" charset="-122"/>
                <a:sym typeface="Verdana" panose="020B0604030504040204" pitchFamily="34" charset="0"/>
              </a:rPr>
              <a:t>… …</a:t>
            </a:r>
            <a:endParaRPr lang="zh-CN" altLang="en-US">
              <a:ea typeface="微软雅黑" panose="020B0503020204020204" pitchFamily="34" charset="-122"/>
            </a:endParaRPr>
          </a:p>
        </p:txBody>
      </p:sp>
      <p:grpSp>
        <p:nvGrpSpPr>
          <p:cNvPr id="77" name="组合 33"/>
          <p:cNvGrpSpPr/>
          <p:nvPr/>
        </p:nvGrpSpPr>
        <p:grpSpPr bwMode="auto">
          <a:xfrm>
            <a:off x="3549650" y="3719513"/>
            <a:ext cx="4371975" cy="388937"/>
            <a:chOff x="0" y="0"/>
            <a:chExt cx="4371975" cy="388937"/>
          </a:xfrm>
        </p:grpSpPr>
        <p:sp>
          <p:nvSpPr>
            <p:cNvPr id="78" name="矩形 4"/>
            <p:cNvSpPr>
              <a:spLocks noChangeArrowheads="1"/>
            </p:cNvSpPr>
            <p:nvPr/>
          </p:nvSpPr>
          <p:spPr bwMode="auto">
            <a:xfrm>
              <a:off x="0" y="0"/>
              <a:ext cx="4371975" cy="388937"/>
            </a:xfrm>
            <a:prstGeom prst="rect">
              <a:avLst/>
            </a:prstGeom>
            <a:solidFill>
              <a:srgbClr val="FF6699">
                <a:alpha val="78000"/>
              </a:srgbClr>
            </a:solidFill>
            <a:ln w="12700">
              <a:solidFill>
                <a:srgbClr val="FFFFFF"/>
              </a:solidFill>
              <a:bevel/>
            </a:ln>
          </p:spPr>
          <p:txBody>
            <a:bodyPr wrap="none" anchor="ctr"/>
            <a:lstStyle/>
            <a:p>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79" name="TextBox 146"/>
            <p:cNvSpPr>
              <a:spLocks noChangeArrowheads="1"/>
            </p:cNvSpPr>
            <p:nvPr/>
          </p:nvSpPr>
          <p:spPr bwMode="auto">
            <a:xfrm>
              <a:off x="193675" y="55562"/>
              <a:ext cx="1911350" cy="304800"/>
            </a:xfrm>
            <a:prstGeom prst="rect">
              <a:avLst/>
            </a:prstGeom>
            <a:noFill/>
            <a:ln>
              <a:noFill/>
            </a:ln>
            <a:extLst>
              <a:ext uri="{909E8E84-426E-40DD-AFC4-6F175D3DCCD1}">
                <a14:hiddenFill xmlns:a14="http://schemas.microsoft.com/office/drawing/2010/main">
                  <a:solidFill>
                    <a:srgbClr val="FF6699"/>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zh-CN" altLang="en-US">
                  <a:solidFill>
                    <a:srgbClr val="FFFFFF"/>
                  </a:solidFill>
                  <a:sym typeface="微软雅黑" panose="020B0503020204020204" pitchFamily="34" charset="-122"/>
                </a:rPr>
                <a:t>单击此处添加标题</a:t>
              </a:r>
              <a:endParaRPr lang="en-US" altLang="zh-CN">
                <a:solidFill>
                  <a:srgbClr val="FFFFFF"/>
                </a:solidFill>
                <a:sym typeface="微软雅黑" panose="020B0503020204020204" pitchFamily="34" charset="-122"/>
              </a:endParaRPr>
            </a:p>
          </p:txBody>
        </p:sp>
      </p:grpSp>
      <p:sp>
        <p:nvSpPr>
          <p:cNvPr id="80" name="TextBox 146"/>
          <p:cNvSpPr>
            <a:spLocks noChangeArrowheads="1"/>
          </p:cNvSpPr>
          <p:nvPr/>
        </p:nvSpPr>
        <p:spPr bwMode="auto">
          <a:xfrm>
            <a:off x="3743325" y="4165600"/>
            <a:ext cx="4030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r>
              <a:rPr lang="zh-CN" altLang="en-US">
                <a:ea typeface="微软雅黑" panose="020B0503020204020204" pitchFamily="34" charset="-122"/>
                <a:sym typeface="Verdana" panose="020B0604030504040204" pitchFamily="34" charset="0"/>
              </a:rPr>
              <a:t>单击添加文本 </a:t>
            </a:r>
            <a:r>
              <a:rPr lang="en-US" altLang="zh-CN">
                <a:ea typeface="微软雅黑" panose="020B0503020204020204" pitchFamily="34" charset="-122"/>
                <a:sym typeface="Verdana" panose="020B0604030504040204" pitchFamily="34" charset="0"/>
              </a:rPr>
              <a:t>… …</a:t>
            </a:r>
            <a:endParaRPr lang="zh-CN" altLang="en-US">
              <a:ea typeface="微软雅黑" panose="020B0503020204020204" pitchFamily="34" charset="-122"/>
            </a:endParaRPr>
          </a:p>
        </p:txBody>
      </p:sp>
      <p:grpSp>
        <p:nvGrpSpPr>
          <p:cNvPr id="81" name="组合 28"/>
          <p:cNvGrpSpPr/>
          <p:nvPr/>
        </p:nvGrpSpPr>
        <p:grpSpPr bwMode="auto">
          <a:xfrm>
            <a:off x="2873375" y="1201738"/>
            <a:ext cx="747713" cy="741362"/>
            <a:chOff x="0" y="0"/>
            <a:chExt cx="747713" cy="741362"/>
          </a:xfrm>
        </p:grpSpPr>
        <p:grpSp>
          <p:nvGrpSpPr>
            <p:cNvPr id="82" name="组合 10"/>
            <p:cNvGrpSpPr>
              <a:grpSpLocks noChangeAspect="1"/>
            </p:cNvGrpSpPr>
            <p:nvPr/>
          </p:nvGrpSpPr>
          <p:grpSpPr bwMode="auto">
            <a:xfrm>
              <a:off x="3175" y="0"/>
              <a:ext cx="741363" cy="741362"/>
              <a:chOff x="0" y="0"/>
              <a:chExt cx="823237" cy="823237"/>
            </a:xfrm>
          </p:grpSpPr>
          <p:sp>
            <p:nvSpPr>
              <p:cNvPr id="84" name="椭圆 11"/>
              <p:cNvSpPr>
                <a:spLocks noChangeAspect="1" noChangeArrowheads="1"/>
              </p:cNvSpPr>
              <p:nvPr/>
            </p:nvSpPr>
            <p:spPr bwMode="auto">
              <a:xfrm>
                <a:off x="0" y="0"/>
                <a:ext cx="823237" cy="823237"/>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5" name="椭圆 12"/>
              <p:cNvSpPr>
                <a:spLocks noChangeAspect="1" noChangeArrowheads="1"/>
              </p:cNvSpPr>
              <p:nvPr/>
            </p:nvSpPr>
            <p:spPr bwMode="auto">
              <a:xfrm>
                <a:off x="51620" y="51621"/>
                <a:ext cx="720000" cy="720000"/>
              </a:xfrm>
              <a:prstGeom prst="ellipse">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83" name="Rectangle 13"/>
            <p:cNvSpPr>
              <a:spLocks noChangeArrowheads="1"/>
            </p:cNvSpPr>
            <p:nvPr/>
          </p:nvSpPr>
          <p:spPr bwMode="auto">
            <a:xfrm>
              <a:off x="0" y="171450"/>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eaLnBrk="1" fontAlgn="base" hangingPunct="1"/>
              <a:r>
                <a:rPr lang="en-US" altLang="zh-CN" sz="2000">
                  <a:solidFill>
                    <a:srgbClr val="FFFFFF"/>
                  </a:solidFill>
                  <a:ea typeface="微软雅黑" panose="020B0503020204020204" pitchFamily="34" charset="-122"/>
                  <a:sym typeface="Verdana" panose="020B0604030504040204" pitchFamily="34" charset="0"/>
                </a:rPr>
                <a:t>1</a:t>
              </a:r>
              <a:endParaRPr lang="zh-CN" altLang="en-US" sz="2000">
                <a:solidFill>
                  <a:srgbClr val="FFFFFF"/>
                </a:solidFill>
                <a:ea typeface="微软雅黑" panose="020B0503020204020204" pitchFamily="34" charset="-122"/>
                <a:sym typeface="Verdana" panose="020B0604030504040204" pitchFamily="34" charset="0"/>
              </a:endParaRPr>
            </a:p>
          </p:txBody>
        </p:sp>
      </p:grpSp>
      <p:grpSp>
        <p:nvGrpSpPr>
          <p:cNvPr id="86" name="组合 29"/>
          <p:cNvGrpSpPr/>
          <p:nvPr/>
        </p:nvGrpSpPr>
        <p:grpSpPr bwMode="auto">
          <a:xfrm>
            <a:off x="3581400" y="2368550"/>
            <a:ext cx="747713" cy="739775"/>
            <a:chOff x="0" y="0"/>
            <a:chExt cx="747713" cy="739775"/>
          </a:xfrm>
        </p:grpSpPr>
        <p:grpSp>
          <p:nvGrpSpPr>
            <p:cNvPr id="87" name="组合 7"/>
            <p:cNvGrpSpPr>
              <a:grpSpLocks noChangeAspect="1"/>
            </p:cNvGrpSpPr>
            <p:nvPr/>
          </p:nvGrpSpPr>
          <p:grpSpPr bwMode="auto">
            <a:xfrm>
              <a:off x="3175" y="0"/>
              <a:ext cx="739775" cy="739775"/>
              <a:chOff x="0" y="0"/>
              <a:chExt cx="822211" cy="822211"/>
            </a:xfrm>
          </p:grpSpPr>
          <p:sp>
            <p:nvSpPr>
              <p:cNvPr id="89" name="椭圆 8"/>
              <p:cNvSpPr>
                <a:spLocks noChangeAspect="1" noChangeArrowheads="1"/>
              </p:cNvSpPr>
              <p:nvPr/>
            </p:nvSpPr>
            <p:spPr bwMode="auto">
              <a:xfrm>
                <a:off x="0" y="0"/>
                <a:ext cx="822211" cy="822211"/>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0" name="椭圆 9"/>
              <p:cNvSpPr>
                <a:spLocks noChangeAspect="1" noChangeArrowheads="1"/>
              </p:cNvSpPr>
              <p:nvPr/>
            </p:nvSpPr>
            <p:spPr bwMode="auto">
              <a:xfrm>
                <a:off x="51168" y="51168"/>
                <a:ext cx="719876" cy="719876"/>
              </a:xfrm>
              <a:prstGeom prst="ellipse">
                <a:avLst/>
              </a:prstGeom>
              <a:solidFill>
                <a:srgbClr val="FF6699">
                  <a:alpha val="80000"/>
                </a:srgbClr>
              </a:solidFill>
              <a:ln>
                <a:noFill/>
              </a:ln>
              <a:extLst>
                <a:ext uri="{91240B29-F687-4F45-9708-019B960494DF}">
                  <a14:hiddenLine xmlns:a14="http://schemas.microsoft.com/office/drawing/2010/main" w="12700">
                    <a:solidFill>
                      <a:srgbClr val="76933D"/>
                    </a:solidFill>
                    <a:bevel/>
                  </a14:hiddenLine>
                </a:ext>
              </a:extLst>
            </p:spPr>
            <p:txBody>
              <a:bodyPr wrap="none" anchor="ctr"/>
              <a:lstStyle/>
              <a:p>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88" name="Rectangle 13"/>
            <p:cNvSpPr>
              <a:spLocks noChangeArrowheads="1"/>
            </p:cNvSpPr>
            <p:nvPr/>
          </p:nvSpPr>
          <p:spPr bwMode="auto">
            <a:xfrm>
              <a:off x="0" y="169863"/>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eaLnBrk="1" fontAlgn="base" hangingPunct="1"/>
              <a:r>
                <a:rPr lang="en-US" altLang="zh-CN" sz="2000">
                  <a:solidFill>
                    <a:srgbClr val="FFFFFF"/>
                  </a:solidFill>
                  <a:ea typeface="微软雅黑" panose="020B0503020204020204" pitchFamily="34" charset="-122"/>
                  <a:sym typeface="Verdana" panose="020B0604030504040204" pitchFamily="34" charset="0"/>
                </a:rPr>
                <a:t>2</a:t>
              </a:r>
              <a:endParaRPr lang="zh-CN" altLang="en-US" sz="2000">
                <a:solidFill>
                  <a:srgbClr val="FFFFFF"/>
                </a:solidFill>
                <a:ea typeface="微软雅黑" panose="020B0503020204020204" pitchFamily="34" charset="-122"/>
                <a:sym typeface="Verdana" panose="020B0604030504040204" pitchFamily="34" charset="0"/>
              </a:endParaRPr>
            </a:p>
          </p:txBody>
        </p:sp>
      </p:grpSp>
      <p:grpSp>
        <p:nvGrpSpPr>
          <p:cNvPr id="91" name="组合 30"/>
          <p:cNvGrpSpPr/>
          <p:nvPr/>
        </p:nvGrpSpPr>
        <p:grpSpPr bwMode="auto">
          <a:xfrm>
            <a:off x="2873375" y="3543300"/>
            <a:ext cx="747713" cy="739775"/>
            <a:chOff x="0" y="0"/>
            <a:chExt cx="747713" cy="739775"/>
          </a:xfrm>
        </p:grpSpPr>
        <p:grpSp>
          <p:nvGrpSpPr>
            <p:cNvPr id="92" name="组合 13"/>
            <p:cNvGrpSpPr>
              <a:grpSpLocks noChangeAspect="1"/>
            </p:cNvGrpSpPr>
            <p:nvPr/>
          </p:nvGrpSpPr>
          <p:grpSpPr bwMode="auto">
            <a:xfrm>
              <a:off x="4763" y="0"/>
              <a:ext cx="739775" cy="739775"/>
              <a:chOff x="0" y="0"/>
              <a:chExt cx="822355" cy="822355"/>
            </a:xfrm>
          </p:grpSpPr>
          <p:sp>
            <p:nvSpPr>
              <p:cNvPr id="94" name="椭圆 14"/>
              <p:cNvSpPr>
                <a:spLocks noChangeAspect="1" noChangeArrowheads="1"/>
              </p:cNvSpPr>
              <p:nvPr/>
            </p:nvSpPr>
            <p:spPr bwMode="auto">
              <a:xfrm>
                <a:off x="0" y="0"/>
                <a:ext cx="822355" cy="822355"/>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5" name="椭圆 15"/>
              <p:cNvSpPr>
                <a:spLocks noChangeAspect="1" noChangeArrowheads="1"/>
              </p:cNvSpPr>
              <p:nvPr/>
            </p:nvSpPr>
            <p:spPr bwMode="auto">
              <a:xfrm>
                <a:off x="51176" y="51177"/>
                <a:ext cx="720002" cy="720002"/>
              </a:xfrm>
              <a:prstGeom prst="ellipse">
                <a:avLst/>
              </a:prstGeom>
              <a:solidFill>
                <a:srgbClr val="FF6699">
                  <a:alpha val="80000"/>
                </a:srgbClr>
              </a:solidFill>
              <a:ln>
                <a:noFill/>
              </a:ln>
              <a:extLst>
                <a:ext uri="{91240B29-F687-4F45-9708-019B960494DF}">
                  <a14:hiddenLine xmlns:a14="http://schemas.microsoft.com/office/drawing/2010/main" w="12700">
                    <a:solidFill>
                      <a:srgbClr val="67A070"/>
                    </a:solidFill>
                    <a:round/>
                  </a14:hiddenLine>
                </a:ext>
              </a:extLst>
            </p:spPr>
            <p:txBody>
              <a:bodyPr wrap="none" anchor="ctr"/>
              <a:lstStyle/>
              <a:p>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93" name="Rectangle 13"/>
            <p:cNvSpPr>
              <a:spLocks noChangeArrowheads="1"/>
            </p:cNvSpPr>
            <p:nvPr/>
          </p:nvSpPr>
          <p:spPr bwMode="auto">
            <a:xfrm>
              <a:off x="0" y="169863"/>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eaLnBrk="1" fontAlgn="base" hangingPunct="1"/>
              <a:r>
                <a:rPr lang="en-US" altLang="zh-CN" sz="2000">
                  <a:solidFill>
                    <a:srgbClr val="FFFFFF"/>
                  </a:solidFill>
                  <a:ea typeface="微软雅黑" panose="020B0503020204020204" pitchFamily="34" charset="-122"/>
                  <a:sym typeface="Verdana" panose="020B0604030504040204" pitchFamily="34" charset="0"/>
                </a:rPr>
                <a:t>3</a:t>
              </a:r>
              <a:endParaRPr lang="zh-CN" altLang="en-US" sz="2000">
                <a:solidFill>
                  <a:srgbClr val="FFFFFF"/>
                </a:solidFill>
                <a:ea typeface="微软雅黑" panose="020B0503020204020204" pitchFamily="34" charset="-122"/>
                <a:sym typeface="Verdana" panose="020B060403050404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1000" fill="hold"/>
                                        <p:tgtEl>
                                          <p:spTgt spid="64"/>
                                        </p:tgtEl>
                                        <p:attrNameLst>
                                          <p:attrName>ppt_w</p:attrName>
                                        </p:attrNameLst>
                                      </p:cBhvr>
                                      <p:tavLst>
                                        <p:tav tm="0">
                                          <p:val>
                                            <p:strVal val="#ppt_w+.3"/>
                                          </p:val>
                                        </p:tav>
                                        <p:tav tm="100000">
                                          <p:val>
                                            <p:strVal val="#ppt_w"/>
                                          </p:val>
                                        </p:tav>
                                      </p:tavLst>
                                    </p:anim>
                                    <p:anim calcmode="lin" valueType="num">
                                      <p:cBhvr>
                                        <p:cTn id="12" dur="1000" fill="hold"/>
                                        <p:tgtEl>
                                          <p:spTgt spid="64"/>
                                        </p:tgtEl>
                                        <p:attrNameLst>
                                          <p:attrName>ppt_h</p:attrName>
                                        </p:attrNameLst>
                                      </p:cBhvr>
                                      <p:tavLst>
                                        <p:tav tm="0">
                                          <p:val>
                                            <p:strVal val="#ppt_h"/>
                                          </p:val>
                                        </p:tav>
                                        <p:tav tm="100000">
                                          <p:val>
                                            <p:strVal val="#ppt_h"/>
                                          </p:val>
                                        </p:tav>
                                      </p:tavLst>
                                    </p:anim>
                                    <p:animEffect>
                                      <p:cBhvr>
                                        <p:cTn id="13" dur="1000"/>
                                        <p:tgtEl>
                                          <p:spTgt spid="64"/>
                                        </p:tgtEl>
                                      </p:cBhvr>
                                    </p:animEffect>
                                  </p:childTnLst>
                                </p:cTn>
                              </p:par>
                            </p:childTnLst>
                          </p:cTn>
                        </p:par>
                        <p:par>
                          <p:cTn id="14" fill="hold">
                            <p:stCondLst>
                              <p:cond delay="1500"/>
                            </p:stCondLst>
                            <p:childTnLst>
                              <p:par>
                                <p:cTn id="15" presetID="15" presetClass="entr" presetSubtype="0" fill="hold" nodeType="after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p:cTn id="17" dur="1000" fill="hold"/>
                                        <p:tgtEl>
                                          <p:spTgt spid="81"/>
                                        </p:tgtEl>
                                        <p:attrNameLst>
                                          <p:attrName>ppt_w</p:attrName>
                                        </p:attrNameLst>
                                      </p:cBhvr>
                                      <p:tavLst>
                                        <p:tav tm="0">
                                          <p:val>
                                            <p:fltVal val="0"/>
                                          </p:val>
                                        </p:tav>
                                        <p:tav tm="100000">
                                          <p:val>
                                            <p:strVal val="#ppt_w"/>
                                          </p:val>
                                        </p:tav>
                                      </p:tavLst>
                                    </p:anim>
                                    <p:anim calcmode="lin" valueType="num">
                                      <p:cBhvr>
                                        <p:cTn id="18" dur="1000" fill="hold"/>
                                        <p:tgtEl>
                                          <p:spTgt spid="81"/>
                                        </p:tgtEl>
                                        <p:attrNameLst>
                                          <p:attrName>ppt_h</p:attrName>
                                        </p:attrNameLst>
                                      </p:cBhvr>
                                      <p:tavLst>
                                        <p:tav tm="0">
                                          <p:val>
                                            <p:fltVal val="0"/>
                                          </p:val>
                                        </p:tav>
                                        <p:tav tm="100000">
                                          <p:val>
                                            <p:strVal val="#ppt_h"/>
                                          </p:val>
                                        </p:tav>
                                      </p:tavLst>
                                    </p:anim>
                                    <p:anim calcmode="lin" valueType="num">
                                      <p:cBhvr>
                                        <p:cTn id="19" dur="1000" fill="hold"/>
                                        <p:tgtEl>
                                          <p:spTgt spid="8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81"/>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30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6"/>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600"/>
                                  </p:stCondLst>
                                  <p:childTnLst>
                                    <p:set>
                                      <p:cBhvr>
                                        <p:cTn id="28" dur="1" fill="hold">
                                          <p:stCondLst>
                                            <p:cond delay="0"/>
                                          </p:stCondLst>
                                        </p:cTn>
                                        <p:tgtEl>
                                          <p:spTgt spid="91"/>
                                        </p:tgtEl>
                                        <p:attrNameLst>
                                          <p:attrName>style.visibility</p:attrName>
                                        </p:attrNameLst>
                                      </p:cBhvr>
                                      <p:to>
                                        <p:strVal val="visible"/>
                                      </p:to>
                                    </p:set>
                                    <p:anim calcmode="lin" valueType="num">
                                      <p:cBhvr>
                                        <p:cTn id="29" dur="1000" fill="hold"/>
                                        <p:tgtEl>
                                          <p:spTgt spid="91"/>
                                        </p:tgtEl>
                                        <p:attrNameLst>
                                          <p:attrName>ppt_w</p:attrName>
                                        </p:attrNameLst>
                                      </p:cBhvr>
                                      <p:tavLst>
                                        <p:tav tm="0">
                                          <p:val>
                                            <p:fltVal val="0"/>
                                          </p:val>
                                        </p:tav>
                                        <p:tav tm="100000">
                                          <p:val>
                                            <p:strVal val="#ppt_w"/>
                                          </p:val>
                                        </p:tav>
                                      </p:tavLst>
                                    </p:anim>
                                    <p:anim calcmode="lin" valueType="num">
                                      <p:cBhvr>
                                        <p:cTn id="30" dur="1000" fill="hold"/>
                                        <p:tgtEl>
                                          <p:spTgt spid="91"/>
                                        </p:tgtEl>
                                        <p:attrNameLst>
                                          <p:attrName>ppt_h</p:attrName>
                                        </p:attrNameLst>
                                      </p:cBhvr>
                                      <p:tavLst>
                                        <p:tav tm="0">
                                          <p:val>
                                            <p:fltVal val="0"/>
                                          </p:val>
                                        </p:tav>
                                        <p:tav tm="100000">
                                          <p:val>
                                            <p:strVal val="#ppt_h"/>
                                          </p:val>
                                        </p:tav>
                                      </p:tavLst>
                                    </p:anim>
                                    <p:anim calcmode="lin" valueType="num">
                                      <p:cBhvr>
                                        <p:cTn id="31" dur="1000" fill="hold"/>
                                        <p:tgtEl>
                                          <p:spTgt spid="91"/>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91"/>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69"/>
                                        </p:tgtEl>
                                        <p:attrNameLst>
                                          <p:attrName>style.visibility</p:attrName>
                                        </p:attrNameLst>
                                      </p:cBhvr>
                                      <p:to>
                                        <p:strVal val="visible"/>
                                      </p:to>
                                    </p:set>
                                    <p:animEffect>
                                      <p:cBhvr>
                                        <p:cTn id="36" dur="500"/>
                                        <p:tgtEl>
                                          <p:spTgt spid="69"/>
                                        </p:tgtEl>
                                      </p:cBhvr>
                                    </p:animEffect>
                                  </p:childTnLst>
                                </p:cTn>
                              </p:par>
                              <p:par>
                                <p:cTn id="37" presetID="22" presetClass="entr" presetSubtype="8"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animEffect>
                                      <p:cBhvr>
                                        <p:cTn id="39" dur="500"/>
                                        <p:tgtEl>
                                          <p:spTgt spid="73"/>
                                        </p:tgtEl>
                                      </p:cBhvr>
                                    </p:animEffect>
                                  </p:childTnLst>
                                </p:cTn>
                              </p:par>
                              <p:par>
                                <p:cTn id="40" presetID="22" presetClass="entr" presetSubtype="8" fill="hold"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p:cBhvr>
                                        <p:cTn id="42" dur="500"/>
                                        <p:tgtEl>
                                          <p:spTgt spid="77"/>
                                        </p:tgtEl>
                                      </p:cBhvr>
                                    </p:animEffect>
                                  </p:childTnLst>
                                </p:cTn>
                              </p:par>
                            </p:childTnLst>
                          </p:cTn>
                        </p:par>
                        <p:par>
                          <p:cTn id="43" fill="hold">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72"/>
                                        </p:tgtEl>
                                        <p:attrNameLst>
                                          <p:attrName>style.visibility</p:attrName>
                                        </p:attrNameLst>
                                      </p:cBhvr>
                                      <p:to>
                                        <p:strVal val="visible"/>
                                      </p:to>
                                    </p:set>
                                    <p:animEffect>
                                      <p:cBhvr>
                                        <p:cTn id="46" dur="500"/>
                                        <p:tgtEl>
                                          <p:spTgt spid="72"/>
                                        </p:tgtEl>
                                      </p:cBhvr>
                                    </p:animEffect>
                                  </p:childTnLst>
                                </p:cTn>
                              </p:par>
                              <p:par>
                                <p:cTn id="47" presetID="12" presetClass="entr" presetSubtype="1"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p:cBhvr>
                                        <p:cTn id="49" dur="500"/>
                                        <p:tgtEl>
                                          <p:spTgt spid="76"/>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80"/>
                                        </p:tgtEl>
                                        <p:attrNameLst>
                                          <p:attrName>style.visibility</p:attrName>
                                        </p:attrNameLst>
                                      </p:cBhvr>
                                      <p:to>
                                        <p:strVal val="visible"/>
                                      </p:to>
                                    </p:set>
                                    <p:animEffect>
                                      <p:cBhvr>
                                        <p:cTn id="5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2" grpId="0" bldLvl="0" autoUpdateAnimBg="0"/>
      <p:bldP spid="76" grpId="0" bldLvl="0" autoUpdateAnimBg="0"/>
      <p:bldP spid="80"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22" name="_effect"/>
          <p:cNvPicPr>
            <a:picLocks noChangeAspect="1" noChangeArrowheads="1"/>
          </p:cNvPicPr>
          <p:nvPr/>
        </p:nvPicPr>
        <p:blipFill>
          <a:blip r:embed="rId1" cstate="print">
            <a:lum bright="20000"/>
          </a:blip>
          <a:srcRect/>
          <a:stretch>
            <a:fillRect/>
          </a:stretch>
        </p:blipFill>
        <p:spPr bwMode="gray">
          <a:xfrm>
            <a:off x="1979712" y="4049520"/>
            <a:ext cx="2677443" cy="403407"/>
          </a:xfrm>
          <a:prstGeom prst="rect">
            <a:avLst/>
          </a:prstGeom>
          <a:noFill/>
          <a:ln w="9525">
            <a:miter lim="800000"/>
            <a:headEnd/>
            <a:tailEnd/>
          </a:ln>
          <a:effectLst/>
        </p:spPr>
      </p:pic>
      <p:pic>
        <p:nvPicPr>
          <p:cNvPr id="23" name="_effect"/>
          <p:cNvPicPr>
            <a:picLocks noChangeAspect="1" noChangeArrowheads="1"/>
          </p:cNvPicPr>
          <p:nvPr/>
        </p:nvPicPr>
        <p:blipFill>
          <a:blip r:embed="rId1" cstate="print">
            <a:lum bright="20000"/>
          </a:blip>
          <a:srcRect/>
          <a:stretch>
            <a:fillRect/>
          </a:stretch>
        </p:blipFill>
        <p:spPr bwMode="gray">
          <a:xfrm>
            <a:off x="4306333" y="4049520"/>
            <a:ext cx="2677443" cy="403407"/>
          </a:xfrm>
          <a:prstGeom prst="rect">
            <a:avLst/>
          </a:prstGeom>
          <a:noFill/>
          <a:ln w="9525">
            <a:miter lim="800000"/>
            <a:headEnd/>
            <a:tailEnd/>
          </a:ln>
          <a:effectLst/>
        </p:spPr>
      </p:pic>
      <p:sp>
        <p:nvSpPr>
          <p:cNvPr id="24" name="_color1"/>
          <p:cNvSpPr/>
          <p:nvPr/>
        </p:nvSpPr>
        <p:spPr bwMode="gray">
          <a:xfrm>
            <a:off x="2197519" y="3463380"/>
            <a:ext cx="1098572" cy="718297"/>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5" name="_color1"/>
          <p:cNvSpPr/>
          <p:nvPr/>
        </p:nvSpPr>
        <p:spPr bwMode="gray">
          <a:xfrm>
            <a:off x="2199933" y="1635646"/>
            <a:ext cx="1050283" cy="709846"/>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6" name="_color1"/>
          <p:cNvSpPr/>
          <p:nvPr/>
        </p:nvSpPr>
        <p:spPr bwMode="gray">
          <a:xfrm>
            <a:off x="3273153" y="1635646"/>
            <a:ext cx="1097365" cy="720712"/>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7" name="_color1"/>
          <p:cNvSpPr/>
          <p:nvPr/>
        </p:nvSpPr>
        <p:spPr bwMode="gray">
          <a:xfrm>
            <a:off x="2009192" y="2299618"/>
            <a:ext cx="347680" cy="1212051"/>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8" name="_color1"/>
          <p:cNvSpPr/>
          <p:nvPr/>
        </p:nvSpPr>
        <p:spPr bwMode="gray">
          <a:xfrm>
            <a:off x="3319027" y="3471830"/>
            <a:ext cx="1046662" cy="709846"/>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9" name="_color1"/>
          <p:cNvSpPr/>
          <p:nvPr/>
        </p:nvSpPr>
        <p:spPr bwMode="gray">
          <a:xfrm>
            <a:off x="4525042" y="1635646"/>
            <a:ext cx="1097364" cy="718297"/>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0" name="_color1"/>
          <p:cNvSpPr/>
          <p:nvPr/>
        </p:nvSpPr>
        <p:spPr bwMode="gray">
          <a:xfrm>
            <a:off x="5645344" y="1635646"/>
            <a:ext cx="1050284" cy="709847"/>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1" name="_color1"/>
          <p:cNvSpPr/>
          <p:nvPr/>
        </p:nvSpPr>
        <p:spPr bwMode="gray">
          <a:xfrm>
            <a:off x="4527457" y="3471830"/>
            <a:ext cx="1052697" cy="709846"/>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2" name="_color1"/>
          <p:cNvSpPr/>
          <p:nvPr/>
        </p:nvSpPr>
        <p:spPr bwMode="gray">
          <a:xfrm>
            <a:off x="5603091" y="3463380"/>
            <a:ext cx="1094951" cy="718297"/>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3" name="_color1"/>
          <p:cNvSpPr/>
          <p:nvPr/>
        </p:nvSpPr>
        <p:spPr bwMode="gray">
          <a:xfrm>
            <a:off x="6538688" y="2303239"/>
            <a:ext cx="347680" cy="1208429"/>
          </a:xfrm>
          <a:custGeom>
            <a:avLst/>
            <a:gdLst/>
            <a:ahLst/>
            <a:cxnLst>
              <a:cxn ang="0">
                <a:pos x="69" y="424"/>
              </a:cxn>
              <a:cxn ang="0">
                <a:pos x="122" y="212"/>
              </a:cxn>
              <a:cxn ang="0">
                <a:pos x="68" y="0"/>
              </a:cxn>
              <a:cxn ang="0">
                <a:pos x="43" y="34"/>
              </a:cxn>
              <a:cxn ang="0">
                <a:pos x="0" y="38"/>
              </a:cxn>
              <a:cxn ang="0">
                <a:pos x="44" y="212"/>
              </a:cxn>
              <a:cxn ang="0">
                <a:pos x="2" y="384"/>
              </a:cxn>
              <a:cxn ang="0">
                <a:pos x="27" y="420"/>
              </a:cxn>
              <a:cxn ang="0">
                <a:pos x="69" y="424"/>
              </a:cxn>
            </a:cxnLst>
            <a:rect l="0" t="0" r="r" b="b"/>
            <a:pathLst>
              <a:path w="122" h="424">
                <a:moveTo>
                  <a:pt x="69" y="424"/>
                </a:moveTo>
                <a:cubicBezTo>
                  <a:pt x="103" y="361"/>
                  <a:pt x="122" y="289"/>
                  <a:pt x="122" y="212"/>
                </a:cubicBezTo>
                <a:cubicBezTo>
                  <a:pt x="122" y="135"/>
                  <a:pt x="102" y="63"/>
                  <a:pt x="68" y="0"/>
                </a:cubicBezTo>
                <a:cubicBezTo>
                  <a:pt x="43" y="34"/>
                  <a:pt x="43" y="34"/>
                  <a:pt x="43" y="34"/>
                </a:cubicBezTo>
                <a:cubicBezTo>
                  <a:pt x="0" y="38"/>
                  <a:pt x="0" y="38"/>
                  <a:pt x="0" y="38"/>
                </a:cubicBezTo>
                <a:cubicBezTo>
                  <a:pt x="28" y="90"/>
                  <a:pt x="44" y="149"/>
                  <a:pt x="44" y="212"/>
                </a:cubicBezTo>
                <a:cubicBezTo>
                  <a:pt x="44" y="274"/>
                  <a:pt x="29" y="333"/>
                  <a:pt x="2" y="384"/>
                </a:cubicBezTo>
                <a:cubicBezTo>
                  <a:pt x="27" y="420"/>
                  <a:pt x="27" y="420"/>
                  <a:pt x="27" y="420"/>
                </a:cubicBezTo>
                <a:lnTo>
                  <a:pt x="69" y="424"/>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4" name="_color1"/>
          <p:cNvSpPr/>
          <p:nvPr/>
        </p:nvSpPr>
        <p:spPr bwMode="gray">
          <a:xfrm>
            <a:off x="4217202" y="2308068"/>
            <a:ext cx="467195" cy="1209636"/>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5" name="TextBox 34"/>
          <p:cNvSpPr txBox="1"/>
          <p:nvPr/>
        </p:nvSpPr>
        <p:spPr>
          <a:xfrm>
            <a:off x="2183032" y="2348153"/>
            <a:ext cx="2180082" cy="1169551"/>
          </a:xfrm>
          <a:prstGeom prst="rect">
            <a:avLst/>
          </a:prstGeom>
          <a:noFill/>
        </p:spPr>
        <p:txBody>
          <a:bodyPr wrap="square" rtlCol="0">
            <a:spAutoFit/>
          </a:bodyPr>
          <a:lstStyle/>
          <a:p>
            <a:pPr algn="ctr"/>
            <a:r>
              <a:rPr lang="zh-CN" altLang="en-US" sz="3500" b="1" dirty="0" smtClean="0">
                <a:latin typeface="微软雅黑" panose="020B0503020204020204" pitchFamily="34" charset="-122"/>
                <a:ea typeface="微软雅黑" panose="020B0503020204020204" pitchFamily="34" charset="-122"/>
              </a:rPr>
              <a:t>单击</a:t>
            </a:r>
            <a:endParaRPr lang="en-US" altLang="zh-CN" sz="3500" b="1" dirty="0" smtClean="0">
              <a:latin typeface="微软雅黑" panose="020B0503020204020204" pitchFamily="34" charset="-122"/>
              <a:ea typeface="微软雅黑" panose="020B0503020204020204" pitchFamily="34" charset="-122"/>
            </a:endParaRPr>
          </a:p>
          <a:p>
            <a:pPr algn="ctr"/>
            <a:r>
              <a:rPr lang="zh-CN" altLang="en-US" sz="3500" b="1" dirty="0" smtClean="0">
                <a:latin typeface="微软雅黑" panose="020B0503020204020204" pitchFamily="34" charset="-122"/>
                <a:ea typeface="微软雅黑" panose="020B0503020204020204" pitchFamily="34" charset="-122"/>
              </a:rPr>
              <a:t>添加</a:t>
            </a:r>
            <a:endParaRPr lang="zh-CN" altLang="en-US" sz="3500" b="1" dirty="0">
              <a:latin typeface="微软雅黑" panose="020B0503020204020204" pitchFamily="34" charset="-122"/>
              <a:ea typeface="微软雅黑" panose="020B0503020204020204" pitchFamily="34" charset="-122"/>
            </a:endParaRPr>
          </a:p>
        </p:txBody>
      </p:sp>
      <p:sp>
        <p:nvSpPr>
          <p:cNvPr id="36" name="TextBox 35"/>
          <p:cNvSpPr txBox="1"/>
          <p:nvPr/>
        </p:nvSpPr>
        <p:spPr>
          <a:xfrm>
            <a:off x="4499992" y="2303855"/>
            <a:ext cx="2181350" cy="1169551"/>
          </a:xfrm>
          <a:prstGeom prst="rect">
            <a:avLst/>
          </a:prstGeom>
          <a:noFill/>
        </p:spPr>
        <p:txBody>
          <a:bodyPr wrap="square" rtlCol="0">
            <a:spAutoFit/>
          </a:bodyPr>
          <a:lstStyle/>
          <a:p>
            <a:pPr algn="ctr"/>
            <a:r>
              <a:rPr lang="zh-CN" altLang="en-US" sz="3500" b="1" dirty="0" smtClean="0">
                <a:latin typeface="微软雅黑" panose="020B0503020204020204" pitchFamily="34" charset="-122"/>
                <a:ea typeface="微软雅黑" panose="020B0503020204020204" pitchFamily="34" charset="-122"/>
              </a:rPr>
              <a:t>单击</a:t>
            </a:r>
            <a:endParaRPr lang="en-US" altLang="zh-CN" sz="3500" b="1" dirty="0" smtClean="0">
              <a:latin typeface="微软雅黑" panose="020B0503020204020204" pitchFamily="34" charset="-122"/>
              <a:ea typeface="微软雅黑" panose="020B0503020204020204" pitchFamily="34" charset="-122"/>
            </a:endParaRPr>
          </a:p>
          <a:p>
            <a:pPr algn="ctr"/>
            <a:r>
              <a:rPr lang="zh-CN" altLang="en-US" sz="3500" b="1" dirty="0" smtClean="0">
                <a:latin typeface="微软雅黑" panose="020B0503020204020204" pitchFamily="34" charset="-122"/>
                <a:ea typeface="微软雅黑" panose="020B0503020204020204" pitchFamily="34" charset="-122"/>
              </a:rPr>
              <a:t>添加</a:t>
            </a:r>
            <a:endParaRPr lang="zh-CN" altLang="en-US" sz="3500" b="1" dirty="0">
              <a:latin typeface="微软雅黑" panose="020B0503020204020204" pitchFamily="34" charset="-122"/>
              <a:ea typeface="微软雅黑" panose="020B0503020204020204" pitchFamily="34" charset="-122"/>
            </a:endParaRPr>
          </a:p>
        </p:txBody>
      </p:sp>
      <p:sp>
        <p:nvSpPr>
          <p:cNvPr id="37" name="Text Box 40"/>
          <p:cNvSpPr txBox="1">
            <a:spLocks noChangeArrowheads="1"/>
          </p:cNvSpPr>
          <p:nvPr/>
        </p:nvSpPr>
        <p:spPr bwMode="gray">
          <a:xfrm>
            <a:off x="290126" y="4305400"/>
            <a:ext cx="3255336" cy="498598"/>
          </a:xfrm>
          <a:prstGeom prst="rect">
            <a:avLst/>
          </a:prstGeom>
          <a:noFill/>
          <a:ln w="9525">
            <a:noFill/>
            <a:miter lim="800000"/>
          </a:ln>
        </p:spPr>
        <p:txBody>
          <a:bodyPr wrap="square">
            <a:spAutoFit/>
          </a:bodyPr>
          <a:lstStyle/>
          <a:p>
            <a:pPr lvl="0">
              <a:lnSpc>
                <a:spcPct val="120000"/>
              </a:lnSpc>
              <a:defRPr/>
            </a:pPr>
            <a:r>
              <a:rPr lang="zh-CN" altLang="en-US" sz="1100" kern="0" dirty="0" smtClean="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100" kern="0" dirty="0" smtClean="0">
              <a:solidFill>
                <a:srgbClr val="000000"/>
              </a:solidFill>
              <a:latin typeface="微软雅黑" panose="020B0503020204020204" pitchFamily="34" charset="-122"/>
              <a:ea typeface="微软雅黑" panose="020B0503020204020204" pitchFamily="34" charset="-122"/>
            </a:endParaRPr>
          </a:p>
          <a:p>
            <a:pPr lvl="0">
              <a:lnSpc>
                <a:spcPct val="120000"/>
              </a:lnSpc>
              <a:defRPr/>
            </a:pPr>
            <a:r>
              <a:rPr lang="zh-CN" altLang="en-US" sz="1100" kern="0" dirty="0" smtClean="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100" kern="0" dirty="0">
              <a:solidFill>
                <a:srgbClr val="000000"/>
              </a:solidFill>
              <a:latin typeface="微软雅黑" panose="020B0503020204020204" pitchFamily="34" charset="-122"/>
              <a:ea typeface="微软雅黑" panose="020B0503020204020204" pitchFamily="34" charset="-122"/>
            </a:endParaRPr>
          </a:p>
        </p:txBody>
      </p:sp>
      <p:sp>
        <p:nvSpPr>
          <p:cNvPr id="38" name="Rectangle 11"/>
          <p:cNvSpPr>
            <a:spLocks noChangeArrowheads="1"/>
          </p:cNvSpPr>
          <p:nvPr/>
        </p:nvSpPr>
        <p:spPr bwMode="gray">
          <a:xfrm>
            <a:off x="487494" y="3939902"/>
            <a:ext cx="2500330" cy="358775"/>
          </a:xfrm>
          <a:prstGeom prst="rect">
            <a:avLst/>
          </a:prstGeom>
          <a:noFill/>
          <a:ln>
            <a:noFill/>
          </a:ln>
        </p:spPr>
        <p:txBody>
          <a:bodyPr lIns="0" tIns="0" rIns="0" bIns="0" anchor="ctr"/>
          <a:lstStyle/>
          <a:p>
            <a:pPr lvl="0">
              <a:lnSpc>
                <a:spcPct val="120000"/>
              </a:lnSpc>
              <a:defRPr/>
            </a:pPr>
            <a:r>
              <a:rPr lang="zh-CN" altLang="en-US" sz="1600" b="1" kern="0" dirty="0">
                <a:solidFill>
                  <a:srgbClr val="000000"/>
                </a:solidFill>
                <a:latin typeface="微软雅黑" panose="020B0503020204020204" pitchFamily="34" charset="-122"/>
                <a:ea typeface="微软雅黑" panose="020B0503020204020204" pitchFamily="34" charset="-122"/>
              </a:rPr>
              <a:t>单击此处</a:t>
            </a:r>
            <a:r>
              <a:rPr lang="zh-CN" altLang="en-US" sz="1600" b="1" kern="0" dirty="0" smtClean="0">
                <a:solidFill>
                  <a:srgbClr val="000000"/>
                </a:solidFill>
                <a:latin typeface="微软雅黑" panose="020B0503020204020204" pitchFamily="34" charset="-122"/>
                <a:ea typeface="微软雅黑" panose="020B0503020204020204" pitchFamily="34" charset="-122"/>
              </a:rPr>
              <a:t>输入小标题</a:t>
            </a:r>
            <a:endParaRPr lang="zh-CN" altLang="en-US" sz="1600" b="1" kern="0" dirty="0">
              <a:solidFill>
                <a:srgbClr val="000000"/>
              </a:solidFill>
              <a:latin typeface="微软雅黑" panose="020B0503020204020204" pitchFamily="34" charset="-122"/>
              <a:ea typeface="微软雅黑" panose="020B0503020204020204" pitchFamily="34" charset="-122"/>
            </a:endParaRPr>
          </a:p>
        </p:txBody>
      </p:sp>
      <p:sp>
        <p:nvSpPr>
          <p:cNvPr id="39" name="Text Box 40"/>
          <p:cNvSpPr txBox="1">
            <a:spLocks noChangeArrowheads="1"/>
          </p:cNvSpPr>
          <p:nvPr/>
        </p:nvSpPr>
        <p:spPr bwMode="gray">
          <a:xfrm>
            <a:off x="5220072" y="1220428"/>
            <a:ext cx="3255336" cy="498598"/>
          </a:xfrm>
          <a:prstGeom prst="rect">
            <a:avLst/>
          </a:prstGeom>
          <a:noFill/>
          <a:ln w="9525">
            <a:noFill/>
            <a:miter lim="800000"/>
          </a:ln>
        </p:spPr>
        <p:txBody>
          <a:bodyPr wrap="square">
            <a:spAutoFit/>
          </a:bodyPr>
          <a:lstStyle/>
          <a:p>
            <a:pPr lvl="0" algn="r">
              <a:lnSpc>
                <a:spcPct val="120000"/>
              </a:lnSpc>
              <a:defRPr/>
            </a:pPr>
            <a:r>
              <a:rPr lang="zh-CN" altLang="en-US" sz="1100" kern="0" dirty="0" smtClean="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100" kern="0" dirty="0" smtClean="0">
              <a:solidFill>
                <a:srgbClr val="000000"/>
              </a:solidFill>
              <a:latin typeface="微软雅黑" panose="020B0503020204020204" pitchFamily="34" charset="-122"/>
              <a:ea typeface="微软雅黑" panose="020B0503020204020204" pitchFamily="34" charset="-122"/>
            </a:endParaRPr>
          </a:p>
          <a:p>
            <a:pPr lvl="0" algn="r">
              <a:lnSpc>
                <a:spcPct val="120000"/>
              </a:lnSpc>
              <a:defRPr/>
            </a:pPr>
            <a:r>
              <a:rPr lang="zh-CN" altLang="en-US" sz="1100" kern="0" dirty="0" smtClean="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100" kern="0" dirty="0">
              <a:solidFill>
                <a:srgbClr val="000000"/>
              </a:solidFill>
              <a:latin typeface="微软雅黑" panose="020B0503020204020204" pitchFamily="34" charset="-122"/>
              <a:ea typeface="微软雅黑" panose="020B0503020204020204" pitchFamily="34" charset="-122"/>
            </a:endParaRPr>
          </a:p>
        </p:txBody>
      </p:sp>
      <p:sp>
        <p:nvSpPr>
          <p:cNvPr id="40" name="Rectangle 11"/>
          <p:cNvSpPr>
            <a:spLocks noChangeArrowheads="1"/>
          </p:cNvSpPr>
          <p:nvPr/>
        </p:nvSpPr>
        <p:spPr bwMode="gray">
          <a:xfrm>
            <a:off x="5580112" y="844823"/>
            <a:ext cx="2500330" cy="358775"/>
          </a:xfrm>
          <a:prstGeom prst="rect">
            <a:avLst/>
          </a:prstGeom>
          <a:noFill/>
          <a:ln>
            <a:noFill/>
          </a:ln>
        </p:spPr>
        <p:txBody>
          <a:bodyPr lIns="0" tIns="0" rIns="0" bIns="0" anchor="ctr"/>
          <a:lstStyle/>
          <a:p>
            <a:pPr lvl="0" algn="r">
              <a:lnSpc>
                <a:spcPct val="120000"/>
              </a:lnSpc>
              <a:defRPr/>
            </a:pPr>
            <a:r>
              <a:rPr lang="zh-CN" altLang="en-US" sz="1600" b="1" kern="0" dirty="0">
                <a:solidFill>
                  <a:srgbClr val="000000"/>
                </a:solidFill>
                <a:latin typeface="微软雅黑" panose="020B0503020204020204" pitchFamily="34" charset="-122"/>
                <a:ea typeface="微软雅黑" panose="020B0503020204020204" pitchFamily="34" charset="-122"/>
              </a:rPr>
              <a:t>单击此处</a:t>
            </a:r>
            <a:r>
              <a:rPr lang="zh-CN" altLang="en-US" sz="1600" b="1" kern="0" dirty="0" smtClean="0">
                <a:solidFill>
                  <a:srgbClr val="000000"/>
                </a:solidFill>
                <a:latin typeface="微软雅黑" panose="020B0503020204020204" pitchFamily="34" charset="-122"/>
                <a:ea typeface="微软雅黑" panose="020B0503020204020204" pitchFamily="34" charset="-122"/>
              </a:rPr>
              <a:t>输入小标题</a:t>
            </a:r>
            <a:endParaRPr lang="zh-CN" altLang="en-US" sz="16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100"/>
                                        <p:tgtEl>
                                          <p:spTgt spid="2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100"/>
                                        <p:tgtEl>
                                          <p:spTgt spid="3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100"/>
                                        <p:tgtEl>
                                          <p:spTgt spid="33"/>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right)">
                                      <p:cBhvr>
                                        <p:cTn id="23" dur="100"/>
                                        <p:tgtEl>
                                          <p:spTgt spid="32"/>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right)">
                                      <p:cBhvr>
                                        <p:cTn id="27" dur="100"/>
                                        <p:tgtEl>
                                          <p:spTgt spid="31"/>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100"/>
                                        <p:tgtEl>
                                          <p:spTgt spid="34"/>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100"/>
                                        <p:tgtEl>
                                          <p:spTgt spid="26"/>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right)">
                                      <p:cBhvr>
                                        <p:cTn id="39" dur="100"/>
                                        <p:tgtEl>
                                          <p:spTgt spid="25"/>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100"/>
                                        <p:tgtEl>
                                          <p:spTgt spid="2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100"/>
                                        <p:tgtEl>
                                          <p:spTgt spid="24"/>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100"/>
                                        <p:tgtEl>
                                          <p:spTgt spid="2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3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300"/>
                                        <p:tgtEl>
                                          <p:spTgt spid="23"/>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childTnLst>
                          </p:cTn>
                        </p:par>
                        <p:par>
                          <p:cTn id="66" fill="hold">
                            <p:stCondLst>
                              <p:cond delay="70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38"/>
                                        </p:tgtEl>
                                        <p:attrNameLst>
                                          <p:attrName>ppt_y</p:attrName>
                                        </p:attrNameLst>
                                      </p:cBhvr>
                                      <p:tavLst>
                                        <p:tav tm="0">
                                          <p:val>
                                            <p:strVal val="#ppt_y"/>
                                          </p:val>
                                        </p:tav>
                                        <p:tav tm="100000">
                                          <p:val>
                                            <p:strVal val="#ppt_y"/>
                                          </p:val>
                                        </p:tav>
                                      </p:tavLst>
                                    </p:anim>
                                    <p:anim calcmode="lin" valueType="num">
                                      <p:cBhvr>
                                        <p:cTn id="71"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38"/>
                                        </p:tgtEl>
                                      </p:cBhvr>
                                    </p:animEffect>
                                  </p:childTnLst>
                                </p:cTn>
                              </p:par>
                            </p:childTnLst>
                          </p:cTn>
                        </p:par>
                        <p:par>
                          <p:cTn id="74" fill="hold">
                            <p:stCondLst>
                              <p:cond delay="2799"/>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750"/>
                                        <p:tgtEl>
                                          <p:spTgt spid="37"/>
                                        </p:tgtEl>
                                      </p:cBhvr>
                                    </p:animEffect>
                                    <p:anim calcmode="lin" valueType="num">
                                      <p:cBhvr>
                                        <p:cTn id="78" dur="750" fill="hold"/>
                                        <p:tgtEl>
                                          <p:spTgt spid="37"/>
                                        </p:tgtEl>
                                        <p:attrNameLst>
                                          <p:attrName>ppt_x</p:attrName>
                                        </p:attrNameLst>
                                      </p:cBhvr>
                                      <p:tavLst>
                                        <p:tav tm="0">
                                          <p:val>
                                            <p:strVal val="#ppt_x"/>
                                          </p:val>
                                        </p:tav>
                                        <p:tav tm="100000">
                                          <p:val>
                                            <p:strVal val="#ppt_x"/>
                                          </p:val>
                                        </p:tav>
                                      </p:tavLst>
                                    </p:anim>
                                    <p:anim calcmode="lin" valueType="num">
                                      <p:cBhvr>
                                        <p:cTn id="79" dur="750" fill="hold"/>
                                        <p:tgtEl>
                                          <p:spTgt spid="37"/>
                                        </p:tgtEl>
                                        <p:attrNameLst>
                                          <p:attrName>ppt_y</p:attrName>
                                        </p:attrNameLst>
                                      </p:cBhvr>
                                      <p:tavLst>
                                        <p:tav tm="0">
                                          <p:val>
                                            <p:strVal val="#ppt_y+.1"/>
                                          </p:val>
                                        </p:tav>
                                        <p:tav tm="100000">
                                          <p:val>
                                            <p:strVal val="#ppt_y"/>
                                          </p:val>
                                        </p:tav>
                                      </p:tavLst>
                                    </p:anim>
                                  </p:childTnLst>
                                </p:cTn>
                              </p:par>
                            </p:childTnLst>
                          </p:cTn>
                        </p:par>
                        <p:par>
                          <p:cTn id="80" fill="hold">
                            <p:stCondLst>
                              <p:cond delay="3799"/>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40"/>
                                        </p:tgtEl>
                                        <p:attrNameLst>
                                          <p:attrName>style.visibility</p:attrName>
                                        </p:attrNameLst>
                                      </p:cBhvr>
                                      <p:to>
                                        <p:strVal val="visible"/>
                                      </p:to>
                                    </p:set>
                                    <p:anim calcmode="lin" valueType="num">
                                      <p:cBhvr>
                                        <p:cTn id="83"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40"/>
                                        </p:tgtEl>
                                        <p:attrNameLst>
                                          <p:attrName>ppt_y</p:attrName>
                                        </p:attrNameLst>
                                      </p:cBhvr>
                                      <p:tavLst>
                                        <p:tav tm="0">
                                          <p:val>
                                            <p:strVal val="#ppt_y"/>
                                          </p:val>
                                        </p:tav>
                                        <p:tav tm="100000">
                                          <p:val>
                                            <p:strVal val="#ppt_y"/>
                                          </p:val>
                                        </p:tav>
                                      </p:tavLst>
                                    </p:anim>
                                    <p:anim calcmode="lin" valueType="num">
                                      <p:cBhvr>
                                        <p:cTn id="85"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40"/>
                                        </p:tgtEl>
                                      </p:cBhvr>
                                    </p:animEffect>
                                  </p:childTnLst>
                                </p:cTn>
                              </p:par>
                            </p:childTnLst>
                          </p:cTn>
                        </p:par>
                        <p:par>
                          <p:cTn id="88" fill="hold">
                            <p:stCondLst>
                              <p:cond delay="4449"/>
                            </p:stCondLst>
                            <p:childTnLst>
                              <p:par>
                                <p:cTn id="89" presetID="42"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750"/>
                                        <p:tgtEl>
                                          <p:spTgt spid="39"/>
                                        </p:tgtEl>
                                      </p:cBhvr>
                                    </p:animEffect>
                                    <p:anim calcmode="lin" valueType="num">
                                      <p:cBhvr>
                                        <p:cTn id="92" dur="750" fill="hold"/>
                                        <p:tgtEl>
                                          <p:spTgt spid="39"/>
                                        </p:tgtEl>
                                        <p:attrNameLst>
                                          <p:attrName>ppt_x</p:attrName>
                                        </p:attrNameLst>
                                      </p:cBhvr>
                                      <p:tavLst>
                                        <p:tav tm="0">
                                          <p:val>
                                            <p:strVal val="#ppt_x"/>
                                          </p:val>
                                        </p:tav>
                                        <p:tav tm="100000">
                                          <p:val>
                                            <p:strVal val="#ppt_x"/>
                                          </p:val>
                                        </p:tav>
                                      </p:tavLst>
                                    </p:anim>
                                    <p:anim calcmode="lin" valueType="num">
                                      <p:cBhvr>
                                        <p:cTn id="93" dur="7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35" name="组合 34"/>
          <p:cNvGrpSpPr/>
          <p:nvPr/>
        </p:nvGrpSpPr>
        <p:grpSpPr>
          <a:xfrm>
            <a:off x="3908823" y="1450182"/>
            <a:ext cx="4536281" cy="2759869"/>
            <a:chOff x="3908823" y="1450182"/>
            <a:chExt cx="4536281" cy="2759869"/>
          </a:xfrm>
        </p:grpSpPr>
        <p:sp>
          <p:nvSpPr>
            <p:cNvPr id="36" name="矩形 5"/>
            <p:cNvSpPr>
              <a:spLocks noChangeArrowheads="1"/>
            </p:cNvSpPr>
            <p:nvPr/>
          </p:nvSpPr>
          <p:spPr bwMode="auto">
            <a:xfrm>
              <a:off x="3908823" y="1450182"/>
              <a:ext cx="4536281" cy="2759869"/>
            </a:xfrm>
            <a:prstGeom prst="rect">
              <a:avLst/>
            </a:prstGeom>
            <a:solidFill>
              <a:srgbClr val="E6E9E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37" name="图片 6"/>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989332" y="1528559"/>
              <a:ext cx="438319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 name="组合 37"/>
          <p:cNvGrpSpPr/>
          <p:nvPr/>
        </p:nvGrpSpPr>
        <p:grpSpPr>
          <a:xfrm>
            <a:off x="662360" y="1450182"/>
            <a:ext cx="1101328" cy="1102519"/>
            <a:chOff x="662360" y="1450182"/>
            <a:chExt cx="1101328" cy="1102519"/>
          </a:xfrm>
        </p:grpSpPr>
        <p:sp>
          <p:nvSpPr>
            <p:cNvPr id="39" name="椭圆 7"/>
            <p:cNvSpPr>
              <a:spLocks noChangeArrowheads="1"/>
            </p:cNvSpPr>
            <p:nvPr/>
          </p:nvSpPr>
          <p:spPr bwMode="auto">
            <a:xfrm>
              <a:off x="662360" y="1450182"/>
              <a:ext cx="1101328" cy="1102519"/>
            </a:xfrm>
            <a:prstGeom prst="ellipse">
              <a:avLst/>
            </a:prstGeom>
            <a:solidFill>
              <a:srgbClr val="FF006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40" name="组合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780" y="1737123"/>
              <a:ext cx="598884" cy="52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组合 40"/>
          <p:cNvGrpSpPr/>
          <p:nvPr/>
        </p:nvGrpSpPr>
        <p:grpSpPr>
          <a:xfrm>
            <a:off x="767954" y="2915841"/>
            <a:ext cx="2733675" cy="1257360"/>
            <a:chOff x="767954" y="2915841"/>
            <a:chExt cx="2733675" cy="1257360"/>
          </a:xfrm>
        </p:grpSpPr>
        <p:sp>
          <p:nvSpPr>
            <p:cNvPr id="42" name="矩形 12"/>
            <p:cNvSpPr>
              <a:spLocks noChangeArrowheads="1"/>
            </p:cNvSpPr>
            <p:nvPr/>
          </p:nvSpPr>
          <p:spPr bwMode="auto">
            <a:xfrm>
              <a:off x="767954" y="3157538"/>
              <a:ext cx="27336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100" dirty="0">
                  <a:solidFill>
                    <a:srgbClr val="3B495B"/>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100" dirty="0">
                <a:solidFill>
                  <a:srgbClr val="3B495B"/>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TextBox 13"/>
            <p:cNvSpPr txBox="1">
              <a:spLocks noChangeArrowheads="1"/>
            </p:cNvSpPr>
            <p:nvPr/>
          </p:nvSpPr>
          <p:spPr bwMode="auto">
            <a:xfrm>
              <a:off x="767954" y="2915841"/>
              <a:ext cx="2064544"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3B495B"/>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3B495B"/>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p:tgtEl>
                                          <p:spTgt spid="35"/>
                                        </p:tgtEl>
                                        <p:attrNameLst>
                                          <p:attrName>ppt_x</p:attrName>
                                        </p:attrNameLst>
                                      </p:cBhvr>
                                      <p:tavLst>
                                        <p:tav tm="0">
                                          <p:val>
                                            <p:strVal val="#ppt_x+#ppt_w*1.125000"/>
                                          </p:val>
                                        </p:tav>
                                        <p:tav tm="100000">
                                          <p:val>
                                            <p:strVal val="#ppt_x"/>
                                          </p:val>
                                        </p:tav>
                                      </p:tavLst>
                                    </p:anim>
                                    <p:animEffect transition="in" filter="wipe(left)">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0-#ppt_w/2"/>
                                          </p:val>
                                        </p:tav>
                                        <p:tav tm="100000">
                                          <p:val>
                                            <p:strVal val="#ppt_x"/>
                                          </p:val>
                                        </p:tav>
                                      </p:tavLst>
                                    </p:anim>
                                    <p:anim calcmode="lin" valueType="num">
                                      <p:cBhvr additive="base">
                                        <p:cTn id="19"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cxnSp>
        <p:nvCxnSpPr>
          <p:cNvPr id="12" name="Straight Connector 15"/>
          <p:cNvCxnSpPr>
            <a:cxnSpLocks noChangeAspect="1" noChangeShapeType="1"/>
          </p:cNvCxnSpPr>
          <p:nvPr/>
        </p:nvCxnSpPr>
        <p:spPr bwMode="auto">
          <a:xfrm>
            <a:off x="870247" y="2762027"/>
            <a:ext cx="7446169" cy="0"/>
          </a:xfrm>
          <a:prstGeom prst="line">
            <a:avLst/>
          </a:prstGeom>
          <a:noFill/>
          <a:ln w="28575" cmpd="sng">
            <a:solidFill>
              <a:srgbClr val="ADBACA"/>
            </a:solidFill>
            <a:round/>
            <a:headEnd type="oval" w="med" len="med"/>
            <a:tailEnd type="oval" w="med" len="med"/>
          </a:ln>
          <a:extLst>
            <a:ext uri="{909E8E84-426E-40DD-AFC4-6F175D3DCCD1}">
              <a14:hiddenFill xmlns:a14="http://schemas.microsoft.com/office/drawing/2010/main">
                <a:noFill/>
              </a14:hiddenFill>
            </a:ext>
          </a:extLst>
        </p:spPr>
      </p:cxnSp>
      <p:grpSp>
        <p:nvGrpSpPr>
          <p:cNvPr id="13" name="组合 12"/>
          <p:cNvGrpSpPr/>
          <p:nvPr/>
        </p:nvGrpSpPr>
        <p:grpSpPr>
          <a:xfrm>
            <a:off x="2945506" y="2757265"/>
            <a:ext cx="842963" cy="1268015"/>
            <a:chOff x="2945506" y="2757265"/>
            <a:chExt cx="842963" cy="1268015"/>
          </a:xfrm>
        </p:grpSpPr>
        <p:sp>
          <p:nvSpPr>
            <p:cNvPr id="14" name="Oval 20"/>
            <p:cNvSpPr>
              <a:spLocks noChangeArrowheads="1"/>
            </p:cNvSpPr>
            <p:nvPr/>
          </p:nvSpPr>
          <p:spPr bwMode="auto">
            <a:xfrm flipV="1">
              <a:off x="2945506" y="3182317"/>
              <a:ext cx="842963" cy="842963"/>
            </a:xfrm>
            <a:prstGeom prst="ellipse">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Isosceles Triangle 21"/>
            <p:cNvSpPr>
              <a:spLocks noChangeArrowheads="1"/>
            </p:cNvSpPr>
            <p:nvPr/>
          </p:nvSpPr>
          <p:spPr bwMode="auto">
            <a:xfrm>
              <a:off x="3275309" y="3068017"/>
              <a:ext cx="182166" cy="172641"/>
            </a:xfrm>
            <a:prstGeom prst="triangle">
              <a:avLst>
                <a:gd name="adj" fmla="val 50000"/>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5" name="Straight Connector 22"/>
            <p:cNvCxnSpPr>
              <a:cxnSpLocks noChangeShapeType="1"/>
            </p:cNvCxnSpPr>
            <p:nvPr/>
          </p:nvCxnSpPr>
          <p:spPr bwMode="auto">
            <a:xfrm flipV="1">
              <a:off x="3366988" y="2757265"/>
              <a:ext cx="0" cy="352425"/>
            </a:xfrm>
            <a:prstGeom prst="line">
              <a:avLst/>
            </a:prstGeom>
            <a:noFill/>
            <a:ln w="6350" cmpd="sng">
              <a:solidFill>
                <a:srgbClr val="FF3399"/>
              </a:solidFill>
              <a:round/>
              <a:tailEnd type="oval" w="lg" len="lg"/>
            </a:ln>
            <a:extLst>
              <a:ext uri="{909E8E84-426E-40DD-AFC4-6F175D3DCCD1}">
                <a14:hiddenFill xmlns:a14="http://schemas.microsoft.com/office/drawing/2010/main">
                  <a:noFill/>
                </a14:hiddenFill>
              </a:ext>
            </a:extLst>
          </p:spPr>
        </p:cxnSp>
        <p:sp>
          <p:nvSpPr>
            <p:cNvPr id="26" name="Freeform 16"/>
            <p:cNvSpPr>
              <a:spLocks noEditPoints="1"/>
            </p:cNvSpPr>
            <p:nvPr/>
          </p:nvSpPr>
          <p:spPr bwMode="auto">
            <a:xfrm>
              <a:off x="3202681" y="3440683"/>
              <a:ext cx="327422" cy="327422"/>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grpSp>
        <p:nvGrpSpPr>
          <p:cNvPr id="27" name="组合 26"/>
          <p:cNvGrpSpPr/>
          <p:nvPr/>
        </p:nvGrpSpPr>
        <p:grpSpPr>
          <a:xfrm>
            <a:off x="5501778" y="2757265"/>
            <a:ext cx="842963" cy="1268015"/>
            <a:chOff x="5501778" y="2757265"/>
            <a:chExt cx="842963" cy="1268015"/>
          </a:xfrm>
        </p:grpSpPr>
        <p:sp>
          <p:nvSpPr>
            <p:cNvPr id="28" name="Oval 27"/>
            <p:cNvSpPr>
              <a:spLocks noChangeArrowheads="1"/>
            </p:cNvSpPr>
            <p:nvPr/>
          </p:nvSpPr>
          <p:spPr bwMode="auto">
            <a:xfrm flipV="1">
              <a:off x="5501778" y="3182317"/>
              <a:ext cx="842963" cy="842963"/>
            </a:xfrm>
            <a:prstGeom prst="ellipse">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Isosceles Triangle 29"/>
            <p:cNvSpPr>
              <a:spLocks noChangeArrowheads="1"/>
            </p:cNvSpPr>
            <p:nvPr/>
          </p:nvSpPr>
          <p:spPr bwMode="auto">
            <a:xfrm>
              <a:off x="5832772" y="3068017"/>
              <a:ext cx="182166" cy="172641"/>
            </a:xfrm>
            <a:prstGeom prst="triangle">
              <a:avLst>
                <a:gd name="adj" fmla="val 50000"/>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0" name="Straight Connector 30"/>
            <p:cNvCxnSpPr>
              <a:cxnSpLocks noChangeShapeType="1"/>
            </p:cNvCxnSpPr>
            <p:nvPr/>
          </p:nvCxnSpPr>
          <p:spPr bwMode="auto">
            <a:xfrm flipV="1">
              <a:off x="5923259" y="2757265"/>
              <a:ext cx="0" cy="352425"/>
            </a:xfrm>
            <a:prstGeom prst="line">
              <a:avLst/>
            </a:prstGeom>
            <a:noFill/>
            <a:ln w="6350" cmpd="sng">
              <a:solidFill>
                <a:srgbClr val="FF3399"/>
              </a:solidFill>
              <a:round/>
              <a:tailEnd type="oval" w="lg" len="lg"/>
            </a:ln>
            <a:extLst>
              <a:ext uri="{909E8E84-426E-40DD-AFC4-6F175D3DCCD1}">
                <a14:hiddenFill xmlns:a14="http://schemas.microsoft.com/office/drawing/2010/main">
                  <a:noFill/>
                </a14:hiddenFill>
              </a:ext>
            </a:extLst>
          </p:spPr>
        </p:cxnSp>
        <p:sp>
          <p:nvSpPr>
            <p:cNvPr id="31" name="Freeform 26"/>
            <p:cNvSpPr>
              <a:spLocks noEditPoints="1"/>
            </p:cNvSpPr>
            <p:nvPr/>
          </p:nvSpPr>
          <p:spPr bwMode="auto">
            <a:xfrm>
              <a:off x="5803007" y="3462115"/>
              <a:ext cx="240506" cy="301228"/>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grpSp>
        <p:nvGrpSpPr>
          <p:cNvPr id="32" name="组合 31"/>
          <p:cNvGrpSpPr/>
          <p:nvPr/>
        </p:nvGrpSpPr>
        <p:grpSpPr>
          <a:xfrm>
            <a:off x="1629865" y="1491630"/>
            <a:ext cx="842963" cy="1268016"/>
            <a:chOff x="1629865" y="1491630"/>
            <a:chExt cx="842963" cy="1268016"/>
          </a:xfrm>
          <a:solidFill>
            <a:srgbClr val="FF0066"/>
          </a:solidFill>
        </p:grpSpPr>
        <p:sp>
          <p:nvSpPr>
            <p:cNvPr id="33" name="Oval 35"/>
            <p:cNvSpPr>
              <a:spLocks noChangeArrowheads="1"/>
            </p:cNvSpPr>
            <p:nvPr/>
          </p:nvSpPr>
          <p:spPr bwMode="auto">
            <a:xfrm>
              <a:off x="1629865" y="1491630"/>
              <a:ext cx="842963" cy="842963"/>
            </a:xfrm>
            <a:prstGeom prst="ellipse">
              <a:avLst/>
            </a:prstGeom>
            <a:grp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Isosceles Triangle 36"/>
            <p:cNvSpPr>
              <a:spLocks noChangeArrowheads="1"/>
            </p:cNvSpPr>
            <p:nvPr/>
          </p:nvSpPr>
          <p:spPr bwMode="auto">
            <a:xfrm flipV="1">
              <a:off x="1950145" y="2276253"/>
              <a:ext cx="182165" cy="172640"/>
            </a:xfrm>
            <a:prstGeom prst="triangle">
              <a:avLst>
                <a:gd name="adj" fmla="val 50000"/>
              </a:avLst>
            </a:prstGeom>
            <a:grp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5" name="Straight Connector 37"/>
            <p:cNvCxnSpPr>
              <a:cxnSpLocks noChangeShapeType="1"/>
            </p:cNvCxnSpPr>
            <p:nvPr/>
          </p:nvCxnSpPr>
          <p:spPr bwMode="auto">
            <a:xfrm>
              <a:off x="2040632" y="2407221"/>
              <a:ext cx="0" cy="352425"/>
            </a:xfrm>
            <a:prstGeom prst="line">
              <a:avLst/>
            </a:prstGeom>
            <a:grpFill/>
            <a:ln w="6350" cmpd="sng">
              <a:solidFill>
                <a:srgbClr val="FF0066"/>
              </a:solidFill>
              <a:round/>
              <a:tailEnd type="oval" w="lg" len="lg"/>
            </a:ln>
          </p:spPr>
        </p:cxnSp>
        <p:sp>
          <p:nvSpPr>
            <p:cNvPr id="36" name="Freeform 6"/>
            <p:cNvSpPr>
              <a:spLocks noEditPoints="1"/>
            </p:cNvSpPr>
            <p:nvPr/>
          </p:nvSpPr>
          <p:spPr bwMode="auto">
            <a:xfrm>
              <a:off x="1904901" y="1754759"/>
              <a:ext cx="288131" cy="316706"/>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grpSp>
        <p:nvGrpSpPr>
          <p:cNvPr id="37" name="组合 36"/>
          <p:cNvGrpSpPr/>
          <p:nvPr/>
        </p:nvGrpSpPr>
        <p:grpSpPr>
          <a:xfrm>
            <a:off x="4243288" y="1491630"/>
            <a:ext cx="842963" cy="1268016"/>
            <a:chOff x="4243288" y="1491630"/>
            <a:chExt cx="842963" cy="1268016"/>
          </a:xfrm>
          <a:solidFill>
            <a:srgbClr val="FF0066"/>
          </a:solidFill>
        </p:grpSpPr>
        <p:sp>
          <p:nvSpPr>
            <p:cNvPr id="38" name="Oval 43"/>
            <p:cNvSpPr>
              <a:spLocks noChangeArrowheads="1"/>
            </p:cNvSpPr>
            <p:nvPr/>
          </p:nvSpPr>
          <p:spPr bwMode="auto">
            <a:xfrm>
              <a:off x="4243288" y="1491630"/>
              <a:ext cx="842963" cy="842963"/>
            </a:xfrm>
            <a:prstGeom prst="ellipse">
              <a:avLst/>
            </a:prstGeom>
            <a:grp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Isosceles Triangle 44"/>
            <p:cNvSpPr>
              <a:spLocks noChangeArrowheads="1"/>
            </p:cNvSpPr>
            <p:nvPr/>
          </p:nvSpPr>
          <p:spPr bwMode="auto">
            <a:xfrm flipV="1">
              <a:off x="4573091" y="2276253"/>
              <a:ext cx="183356" cy="172640"/>
            </a:xfrm>
            <a:prstGeom prst="triangle">
              <a:avLst>
                <a:gd name="adj" fmla="val 50000"/>
              </a:avLst>
            </a:prstGeom>
            <a:grp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0" name="Straight Connector 45"/>
            <p:cNvCxnSpPr>
              <a:cxnSpLocks noChangeShapeType="1"/>
            </p:cNvCxnSpPr>
            <p:nvPr/>
          </p:nvCxnSpPr>
          <p:spPr bwMode="auto">
            <a:xfrm>
              <a:off x="4664769" y="2407221"/>
              <a:ext cx="0" cy="352425"/>
            </a:xfrm>
            <a:prstGeom prst="line">
              <a:avLst/>
            </a:prstGeom>
            <a:grpFill/>
            <a:ln w="6350" cmpd="sng">
              <a:solidFill>
                <a:srgbClr val="FF0066"/>
              </a:solidFill>
              <a:round/>
              <a:tailEnd type="oval" w="lg" len="lg"/>
            </a:ln>
          </p:spPr>
        </p:cxnSp>
        <p:sp>
          <p:nvSpPr>
            <p:cNvPr id="41" name="Freeform 11"/>
            <p:cNvSpPr/>
            <p:nvPr/>
          </p:nvSpPr>
          <p:spPr bwMode="auto">
            <a:xfrm>
              <a:off x="4492129" y="1797621"/>
              <a:ext cx="354806" cy="230981"/>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grpSp>
        <p:nvGrpSpPr>
          <p:cNvPr id="42" name="组合 41"/>
          <p:cNvGrpSpPr/>
          <p:nvPr/>
        </p:nvGrpSpPr>
        <p:grpSpPr>
          <a:xfrm>
            <a:off x="6753125" y="1491630"/>
            <a:ext cx="842963" cy="1268016"/>
            <a:chOff x="6753125" y="1491630"/>
            <a:chExt cx="842963" cy="1268016"/>
          </a:xfrm>
          <a:solidFill>
            <a:srgbClr val="FF0066"/>
          </a:solidFill>
        </p:grpSpPr>
        <p:sp>
          <p:nvSpPr>
            <p:cNvPr id="43" name="Oval 50"/>
            <p:cNvSpPr>
              <a:spLocks noChangeArrowheads="1"/>
            </p:cNvSpPr>
            <p:nvPr/>
          </p:nvSpPr>
          <p:spPr bwMode="auto">
            <a:xfrm>
              <a:off x="6753125" y="1491630"/>
              <a:ext cx="842963" cy="842963"/>
            </a:xfrm>
            <a:prstGeom prst="ellipse">
              <a:avLst/>
            </a:prstGeom>
            <a:grp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Isosceles Triangle 51"/>
            <p:cNvSpPr>
              <a:spLocks noChangeArrowheads="1"/>
            </p:cNvSpPr>
            <p:nvPr/>
          </p:nvSpPr>
          <p:spPr bwMode="auto">
            <a:xfrm flipV="1">
              <a:off x="7082929" y="2276253"/>
              <a:ext cx="183356" cy="172640"/>
            </a:xfrm>
            <a:prstGeom prst="triangle">
              <a:avLst>
                <a:gd name="adj" fmla="val 50000"/>
              </a:avLst>
            </a:prstGeom>
            <a:grp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5" name="Straight Connector 52"/>
            <p:cNvCxnSpPr>
              <a:cxnSpLocks noChangeShapeType="1"/>
            </p:cNvCxnSpPr>
            <p:nvPr/>
          </p:nvCxnSpPr>
          <p:spPr bwMode="auto">
            <a:xfrm>
              <a:off x="7174607" y="2407221"/>
              <a:ext cx="0" cy="352425"/>
            </a:xfrm>
            <a:prstGeom prst="line">
              <a:avLst/>
            </a:prstGeom>
            <a:grpFill/>
            <a:ln w="6350" cmpd="sng">
              <a:solidFill>
                <a:srgbClr val="FF0066"/>
              </a:solidFill>
              <a:round/>
              <a:tailEnd type="oval" w="lg" len="lg"/>
            </a:ln>
          </p:spPr>
        </p:cxnSp>
        <p:sp>
          <p:nvSpPr>
            <p:cNvPr id="46" name="Freeform 21"/>
            <p:cNvSpPr>
              <a:spLocks noEditPoints="1"/>
            </p:cNvSpPr>
            <p:nvPr/>
          </p:nvSpPr>
          <p:spPr bwMode="auto">
            <a:xfrm>
              <a:off x="7015063" y="1776189"/>
              <a:ext cx="326231" cy="290513"/>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grpSp>
        <p:nvGrpSpPr>
          <p:cNvPr id="47" name="组合 46"/>
          <p:cNvGrpSpPr/>
          <p:nvPr/>
        </p:nvGrpSpPr>
        <p:grpSpPr>
          <a:xfrm>
            <a:off x="2519263" y="2083371"/>
            <a:ext cx="1752600" cy="491728"/>
            <a:chOff x="2519263" y="2083371"/>
            <a:chExt cx="1752600" cy="491728"/>
          </a:xfrm>
        </p:grpSpPr>
        <p:sp>
          <p:nvSpPr>
            <p:cNvPr id="48" name="TextBox 13"/>
            <p:cNvSpPr txBox="1">
              <a:spLocks noChangeArrowheads="1"/>
            </p:cNvSpPr>
            <p:nvPr/>
          </p:nvSpPr>
          <p:spPr bwMode="auto">
            <a:xfrm>
              <a:off x="2519263" y="2083371"/>
              <a:ext cx="17526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a:spLocks noChangeArrowheads="1"/>
            </p:cNvSpPr>
            <p:nvPr/>
          </p:nvSpPr>
          <p:spPr bwMode="auto">
            <a:xfrm>
              <a:off x="2521644" y="2297684"/>
              <a:ext cx="1750219"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p:cNvGrpSpPr/>
          <p:nvPr/>
        </p:nvGrpSpPr>
        <p:grpSpPr>
          <a:xfrm>
            <a:off x="1115616" y="2916808"/>
            <a:ext cx="1753790" cy="491728"/>
            <a:chOff x="1238151" y="2916808"/>
            <a:chExt cx="1753790" cy="491728"/>
          </a:xfrm>
        </p:grpSpPr>
        <p:sp>
          <p:nvSpPr>
            <p:cNvPr id="51" name="TextBox 13"/>
            <p:cNvSpPr txBox="1">
              <a:spLocks noChangeArrowheads="1"/>
            </p:cNvSpPr>
            <p:nvPr/>
          </p:nvSpPr>
          <p:spPr bwMode="auto">
            <a:xfrm>
              <a:off x="1238151" y="2916808"/>
              <a:ext cx="175379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a:spLocks noChangeArrowheads="1"/>
            </p:cNvSpPr>
            <p:nvPr/>
          </p:nvSpPr>
          <p:spPr bwMode="auto">
            <a:xfrm>
              <a:off x="1241722" y="3131121"/>
              <a:ext cx="1750219"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52"/>
          <p:cNvGrpSpPr/>
          <p:nvPr/>
        </p:nvGrpSpPr>
        <p:grpSpPr>
          <a:xfrm>
            <a:off x="3856334" y="2916808"/>
            <a:ext cx="1753792" cy="491728"/>
            <a:chOff x="3856334" y="2916808"/>
            <a:chExt cx="1753792" cy="491728"/>
          </a:xfrm>
        </p:grpSpPr>
        <p:sp>
          <p:nvSpPr>
            <p:cNvPr id="54" name="TextBox 13"/>
            <p:cNvSpPr txBox="1">
              <a:spLocks noChangeArrowheads="1"/>
            </p:cNvSpPr>
            <p:nvPr/>
          </p:nvSpPr>
          <p:spPr bwMode="auto">
            <a:xfrm>
              <a:off x="3856334" y="2916808"/>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a:spLocks noChangeArrowheads="1"/>
            </p:cNvSpPr>
            <p:nvPr/>
          </p:nvSpPr>
          <p:spPr bwMode="auto">
            <a:xfrm>
              <a:off x="3859907" y="3131121"/>
              <a:ext cx="1750219"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组合 55"/>
          <p:cNvGrpSpPr/>
          <p:nvPr/>
        </p:nvGrpSpPr>
        <p:grpSpPr>
          <a:xfrm>
            <a:off x="6342359" y="2916808"/>
            <a:ext cx="1753792" cy="491728"/>
            <a:chOff x="6342359" y="2916808"/>
            <a:chExt cx="1753792" cy="491728"/>
          </a:xfrm>
        </p:grpSpPr>
        <p:sp>
          <p:nvSpPr>
            <p:cNvPr id="57" name="TextBox 13"/>
            <p:cNvSpPr txBox="1">
              <a:spLocks noChangeArrowheads="1"/>
            </p:cNvSpPr>
            <p:nvPr/>
          </p:nvSpPr>
          <p:spPr bwMode="auto">
            <a:xfrm>
              <a:off x="6342359" y="2916808"/>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13"/>
            <p:cNvSpPr txBox="1">
              <a:spLocks noChangeArrowheads="1"/>
            </p:cNvSpPr>
            <p:nvPr/>
          </p:nvSpPr>
          <p:spPr bwMode="auto">
            <a:xfrm>
              <a:off x="6344741" y="3131121"/>
              <a:ext cx="1751410"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5042197" y="2083371"/>
            <a:ext cx="1753791" cy="491728"/>
            <a:chOff x="5042197" y="2083371"/>
            <a:chExt cx="1753791" cy="491728"/>
          </a:xfrm>
        </p:grpSpPr>
        <p:sp>
          <p:nvSpPr>
            <p:cNvPr id="60" name="TextBox 13"/>
            <p:cNvSpPr txBox="1">
              <a:spLocks noChangeArrowheads="1"/>
            </p:cNvSpPr>
            <p:nvPr/>
          </p:nvSpPr>
          <p:spPr bwMode="auto">
            <a:xfrm>
              <a:off x="5042197" y="2083371"/>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13"/>
            <p:cNvSpPr txBox="1">
              <a:spLocks noChangeArrowheads="1"/>
            </p:cNvSpPr>
            <p:nvPr/>
          </p:nvSpPr>
          <p:spPr bwMode="auto">
            <a:xfrm>
              <a:off x="5045769" y="2297684"/>
              <a:ext cx="1750219"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arn(inVertical)">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barn(inVertical)">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down)">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barn(inVertical)">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up)">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barn(inVertical)">
                                      <p:cBhvr>
                                        <p:cTn id="52" dur="500"/>
                                        <p:tgtEl>
                                          <p:spTgt spid="5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down)">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barn(inVertical)">
                                      <p:cBhvr>
                                        <p:cTn id="6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4" name="任意多边形 23"/>
          <p:cNvSpPr/>
          <p:nvPr/>
        </p:nvSpPr>
        <p:spPr>
          <a:xfrm rot="1723431">
            <a:off x="2824920" y="2415480"/>
            <a:ext cx="1817395" cy="1339301"/>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solidFill>
            <a:schemeClr val="bg1">
              <a:lumMod val="75000"/>
            </a:schemeClr>
          </a:solidFill>
          <a:ln w="25400" cap="flat" cmpd="sng" algn="ctr">
            <a:solidFill>
              <a:sysClr val="window" lastClr="FFFFFF">
                <a:hueOff val="0"/>
                <a:satOff val="0"/>
                <a:lumOff val="0"/>
                <a:alphaOff val="0"/>
              </a:sysClr>
            </a:solidFill>
            <a:prstDash val="solid"/>
          </a:ln>
          <a:effectLst/>
        </p:spPr>
        <p:txBody>
          <a:bodyPr spcFirstLastPara="0" vert="horz" wrap="square" lIns="2385060" tIns="1267461" rIns="133604" bIns="1612899" numCol="1" spcCol="1270" anchor="ctr" anchorCtr="0">
            <a:noAutofit/>
          </a:bodyPr>
          <a:lstStyle/>
          <a:p>
            <a:pPr algn="ctr" defTabSz="1689100">
              <a:lnSpc>
                <a:spcPct val="90000"/>
              </a:lnSpc>
              <a:spcBef>
                <a:spcPct val="0"/>
              </a:spcBef>
              <a:spcAft>
                <a:spcPct val="35000"/>
              </a:spcAft>
              <a:defRPr/>
            </a:pPr>
            <a:endParaRPr lang="zh-CN" altLang="en-US" sz="3800">
              <a:solidFill>
                <a:sysClr val="window" lastClr="FFFFFF"/>
              </a:solidFill>
            </a:endParaRPr>
          </a:p>
        </p:txBody>
      </p:sp>
      <p:sp>
        <p:nvSpPr>
          <p:cNvPr id="25" name="任意多边形 24"/>
          <p:cNvSpPr/>
          <p:nvPr/>
        </p:nvSpPr>
        <p:spPr>
          <a:xfrm rot="1723431">
            <a:off x="973402" y="1094887"/>
            <a:ext cx="3635301" cy="3635301"/>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FF6699"/>
          </a:solidFill>
          <a:ln w="25400" cap="flat" cmpd="sng" algn="ctr">
            <a:solidFill>
              <a:sysClr val="window" lastClr="FFFFFF">
                <a:hueOff val="0"/>
                <a:satOff val="0"/>
                <a:lumOff val="0"/>
                <a:alphaOff val="0"/>
              </a:sysClr>
            </a:solidFill>
            <a:prstDash val="solid"/>
          </a:ln>
          <a:effectLst/>
        </p:spPr>
        <p:txBody>
          <a:bodyPr spcFirstLastPara="0" vert="horz" wrap="square" lIns="2244090" tIns="2081530" rIns="374650" bIns="781050"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26" name="任意多边形 25"/>
          <p:cNvSpPr/>
          <p:nvPr/>
        </p:nvSpPr>
        <p:spPr>
          <a:xfrm rot="1723431">
            <a:off x="973402" y="1094887"/>
            <a:ext cx="3635301" cy="3635301"/>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solidFill>
            <a:schemeClr val="bg1">
              <a:lumMod val="75000"/>
            </a:schemeClr>
          </a:solidFill>
          <a:ln w="25400" cap="flat" cmpd="sng" algn="ctr">
            <a:solidFill>
              <a:sysClr val="window" lastClr="FFFFFF">
                <a:hueOff val="0"/>
                <a:satOff val="0"/>
                <a:lumOff val="0"/>
                <a:alphaOff val="0"/>
              </a:sysClr>
            </a:solidFill>
            <a:prstDash val="solid"/>
          </a:ln>
          <a:effectLst/>
        </p:spPr>
        <p:txBody>
          <a:bodyPr spcFirstLastPara="0" vert="horz" wrap="square" lIns="1299210" tIns="2731771" rIns="1299210" bIns="130809"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27" name="任意多边形 26"/>
          <p:cNvSpPr/>
          <p:nvPr/>
        </p:nvSpPr>
        <p:spPr>
          <a:xfrm rot="1723431">
            <a:off x="973402" y="1094887"/>
            <a:ext cx="3635301" cy="3635301"/>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solidFill>
            <a:srgbClr val="FF6699"/>
          </a:solidFill>
          <a:ln w="25400" cap="flat" cmpd="sng" algn="ctr">
            <a:solidFill>
              <a:sysClr val="window" lastClr="FFFFFF">
                <a:hueOff val="0"/>
                <a:satOff val="0"/>
                <a:lumOff val="0"/>
                <a:alphaOff val="0"/>
              </a:sysClr>
            </a:solidFill>
            <a:prstDash val="solid"/>
          </a:ln>
          <a:effectLst/>
        </p:spPr>
        <p:txBody>
          <a:bodyPr spcFirstLastPara="0" vert="horz" wrap="square" lIns="374650" tIns="2081530" rIns="2244090" bIns="781050"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28" name="任意多边形 27"/>
          <p:cNvSpPr/>
          <p:nvPr/>
        </p:nvSpPr>
        <p:spPr>
          <a:xfrm rot="1723431">
            <a:off x="973402" y="1094887"/>
            <a:ext cx="3635301" cy="3635301"/>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solidFill>
            <a:schemeClr val="bg1">
              <a:lumMod val="75000"/>
            </a:schemeClr>
          </a:solidFill>
          <a:ln w="25400" cap="flat" cmpd="sng" algn="ctr">
            <a:solidFill>
              <a:sysClr val="window" lastClr="FFFFFF">
                <a:hueOff val="0"/>
                <a:satOff val="0"/>
                <a:lumOff val="0"/>
                <a:alphaOff val="0"/>
              </a:sysClr>
            </a:solidFill>
            <a:prstDash val="solid"/>
          </a:ln>
          <a:effectLst/>
        </p:spPr>
        <p:txBody>
          <a:bodyPr spcFirstLastPara="0" vert="horz" wrap="square" lIns="124714" tIns="1258571" rIns="2376170" bIns="1604009" numCol="1" spcCol="1270" anchor="ctr" anchorCtr="0">
            <a:noAutofit/>
          </a:bodyPr>
          <a:lstStyle/>
          <a:p>
            <a:pPr algn="ctr" defTabSz="1377950">
              <a:lnSpc>
                <a:spcPct val="90000"/>
              </a:lnSpc>
              <a:spcBef>
                <a:spcPct val="0"/>
              </a:spcBef>
              <a:spcAft>
                <a:spcPct val="35000"/>
              </a:spcAft>
              <a:defRPr/>
            </a:pPr>
            <a:endParaRPr lang="zh-CN" altLang="en-US" sz="3100">
              <a:solidFill>
                <a:sysClr val="window" lastClr="FFFFFF"/>
              </a:solidFill>
            </a:endParaRPr>
          </a:p>
        </p:txBody>
      </p:sp>
      <p:sp>
        <p:nvSpPr>
          <p:cNvPr id="29" name="任意多边形 28"/>
          <p:cNvSpPr/>
          <p:nvPr/>
        </p:nvSpPr>
        <p:spPr>
          <a:xfrm rot="1723431">
            <a:off x="973402" y="1094887"/>
            <a:ext cx="3635301" cy="3635301"/>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solidFill>
            <a:srgbClr val="FF6699"/>
          </a:solidFill>
          <a:ln w="25400" cap="flat" cmpd="sng" algn="ctr">
            <a:solidFill>
              <a:sysClr val="window" lastClr="FFFFFF">
                <a:hueOff val="0"/>
                <a:satOff val="0"/>
                <a:lumOff val="0"/>
                <a:alphaOff val="0"/>
              </a:sysClr>
            </a:solidFill>
            <a:prstDash val="solid"/>
          </a:ln>
          <a:effectLst/>
        </p:spPr>
        <p:txBody>
          <a:bodyPr spcFirstLastPara="0" vert="horz" wrap="square" lIns="776478" tIns="361951" rIns="1776222" bIns="2536189" numCol="1" spcCol="1270" anchor="ctr" anchorCtr="0">
            <a:noAutofit/>
          </a:bodyPr>
          <a:lstStyle/>
          <a:p>
            <a:pPr algn="ctr" defTabSz="1289050">
              <a:lnSpc>
                <a:spcPct val="90000"/>
              </a:lnSpc>
              <a:spcBef>
                <a:spcPct val="0"/>
              </a:spcBef>
              <a:spcAft>
                <a:spcPct val="35000"/>
              </a:spcAft>
              <a:defRPr/>
            </a:pPr>
            <a:endParaRPr lang="zh-CN" altLang="en-US" sz="2900">
              <a:solidFill>
                <a:sysClr val="window" lastClr="FFFFFF"/>
              </a:solidFill>
            </a:endParaRPr>
          </a:p>
        </p:txBody>
      </p:sp>
      <p:sp>
        <p:nvSpPr>
          <p:cNvPr id="30" name="椭圆 29"/>
          <p:cNvSpPr/>
          <p:nvPr/>
        </p:nvSpPr>
        <p:spPr>
          <a:xfrm>
            <a:off x="2551263" y="2646165"/>
            <a:ext cx="507037" cy="507037"/>
          </a:xfrm>
          <a:prstGeom prst="ellipse">
            <a:avLst/>
          </a:prstGeom>
          <a:solidFill>
            <a:srgbClr val="FF0000"/>
          </a:solidFill>
          <a:ln w="25400" cap="flat" cmpd="sng" algn="ctr">
            <a:solidFill>
              <a:schemeClr val="bg1"/>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endParaRPr>
          </a:p>
        </p:txBody>
      </p:sp>
      <p:sp>
        <p:nvSpPr>
          <p:cNvPr id="31" name="TextBox 30"/>
          <p:cNvSpPr txBox="1"/>
          <p:nvPr/>
        </p:nvSpPr>
        <p:spPr>
          <a:xfrm>
            <a:off x="2614912" y="2278785"/>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06</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TextBox 31"/>
          <p:cNvSpPr txBox="1"/>
          <p:nvPr/>
        </p:nvSpPr>
        <p:spPr>
          <a:xfrm>
            <a:off x="2241036" y="2420449"/>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05</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TextBox 32"/>
          <p:cNvSpPr txBox="1"/>
          <p:nvPr/>
        </p:nvSpPr>
        <p:spPr>
          <a:xfrm>
            <a:off x="2164611" y="2790057"/>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04</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TextBox 33"/>
          <p:cNvSpPr txBox="1"/>
          <p:nvPr/>
        </p:nvSpPr>
        <p:spPr>
          <a:xfrm>
            <a:off x="2381924" y="3094199"/>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03</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TextBox 34"/>
          <p:cNvSpPr txBox="1"/>
          <p:nvPr/>
        </p:nvSpPr>
        <p:spPr>
          <a:xfrm>
            <a:off x="2762464" y="3127737"/>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02</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TextBox 35"/>
          <p:cNvSpPr txBox="1"/>
          <p:nvPr/>
        </p:nvSpPr>
        <p:spPr>
          <a:xfrm>
            <a:off x="3047510" y="2824591"/>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01</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TextBox 36"/>
          <p:cNvSpPr txBox="1"/>
          <p:nvPr/>
        </p:nvSpPr>
        <p:spPr>
          <a:xfrm>
            <a:off x="2400061" y="1163579"/>
            <a:ext cx="867981"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1069509" y="2654146"/>
            <a:ext cx="820620"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1767845" y="3588664"/>
            <a:ext cx="865035"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1425491" y="1665248"/>
            <a:ext cx="839756"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2839070" y="3651767"/>
            <a:ext cx="825688"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3512647" y="2753530"/>
            <a:ext cx="811259"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4385376" y="985934"/>
            <a:ext cx="3485142" cy="597921"/>
          </a:xfrm>
          <a:prstGeom prst="rect">
            <a:avLst/>
          </a:prstGeom>
          <a:noFill/>
        </p:spPr>
        <p:txBody>
          <a:bodyPr wrap="square" rtlCol="0">
            <a:spAutoFit/>
          </a:bodyPr>
          <a:lstStyle/>
          <a:p>
            <a:pPr algn="r" fontAlgn="base">
              <a:lnSpc>
                <a:spcPct val="130000"/>
              </a:lnSpc>
              <a:spcBef>
                <a:spcPct val="0"/>
              </a:spcBef>
              <a:spcAft>
                <a:spcPct val="0"/>
              </a:spcAft>
            </a:pPr>
            <a:r>
              <a:rPr lang="zh-CN" altLang="en-US" sz="2800" b="1" dirty="0" smtClean="0">
                <a:solidFill>
                  <a:srgbClr val="FF0000"/>
                </a:solidFill>
                <a:latin typeface="微软雅黑" panose="020B0503020204020204" pitchFamily="34" charset="-122"/>
                <a:ea typeface="微软雅黑" panose="020B0503020204020204" pitchFamily="34" charset="-122"/>
              </a:rPr>
              <a:t>您的标题打在这里</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4862139" y="1554703"/>
            <a:ext cx="3271011" cy="412421"/>
          </a:xfrm>
          <a:prstGeom prst="rect">
            <a:avLst/>
          </a:prstGeom>
          <a:noFill/>
        </p:spPr>
        <p:txBody>
          <a:bodyPr wrap="square" rtlCol="0">
            <a:spAutoFit/>
          </a:bodyPr>
          <a:lstStyle/>
          <a:p>
            <a:pPr>
              <a:lnSpc>
                <a:spcPct val="130000"/>
              </a:lnSpc>
              <a:defRPr/>
            </a:pPr>
            <a:r>
              <a:rPr lang="zh-CN" altLang="en-US" sz="16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您的</a:t>
            </a: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副</a:t>
            </a:r>
            <a:r>
              <a:rPr lang="zh-CN" altLang="en-US" sz="16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标题打在这里或通过复制</a:t>
            </a:r>
            <a:endPar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4076452" y="1574920"/>
            <a:ext cx="3730566" cy="0"/>
          </a:xfrm>
          <a:prstGeom prst="line">
            <a:avLst/>
          </a:prstGeom>
          <a:noFill/>
          <a:ln w="19050" cap="flat" cmpd="sng" algn="ctr">
            <a:solidFill>
              <a:srgbClr val="FF0000"/>
            </a:solidFill>
            <a:prstDash val="solid"/>
          </a:ln>
          <a:effectLst/>
        </p:spPr>
      </p:cxnSp>
      <p:sp>
        <p:nvSpPr>
          <p:cNvPr id="46" name="六边形 45"/>
          <p:cNvSpPr/>
          <p:nvPr/>
        </p:nvSpPr>
        <p:spPr>
          <a:xfrm>
            <a:off x="5613425" y="2294670"/>
            <a:ext cx="1497221" cy="1290708"/>
          </a:xfrm>
          <a:prstGeom prst="hexagon">
            <a:avLst/>
          </a:prstGeom>
          <a:blipFill>
            <a:blip r:embed="rId1" cstate="print"/>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六边形 46"/>
          <p:cNvSpPr/>
          <p:nvPr/>
        </p:nvSpPr>
        <p:spPr>
          <a:xfrm>
            <a:off x="6838231" y="3128716"/>
            <a:ext cx="1106131" cy="953562"/>
          </a:xfrm>
          <a:prstGeom prst="hexagon">
            <a:avLst/>
          </a:prstGeom>
          <a:blipFill dpi="0" rotWithShape="1">
            <a:blip r:embed="rId2" cstate="print"/>
            <a:srcRect/>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六边形 47"/>
          <p:cNvSpPr/>
          <p:nvPr/>
        </p:nvSpPr>
        <p:spPr>
          <a:xfrm>
            <a:off x="5076056" y="3247398"/>
            <a:ext cx="808660" cy="697121"/>
          </a:xfrm>
          <a:prstGeom prst="hexagon">
            <a:avLst/>
          </a:prstGeom>
          <a:blipFill dpi="0" rotWithShape="1">
            <a:blip r:embed="rId3" cstate="print"/>
            <a:srcRect/>
            <a:stretch>
              <a:fillRect l="-9000" t="-6000" r="-28000" b="-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六边形 48"/>
          <p:cNvSpPr/>
          <p:nvPr/>
        </p:nvSpPr>
        <p:spPr>
          <a:xfrm>
            <a:off x="7022661" y="2413435"/>
            <a:ext cx="615484" cy="530590"/>
          </a:xfrm>
          <a:prstGeom prst="hexagon">
            <a:avLst/>
          </a:pr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125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grpId="0" nodeType="withEffect">
                                  <p:stCondLst>
                                    <p:cond delay="125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par>
                          <p:cTn id="46" fill="hold">
                            <p:stCondLst>
                              <p:cond delay="1500"/>
                            </p:stCondLst>
                            <p:childTnLst>
                              <p:par>
                                <p:cTn id="47" presetID="31"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1000" fill="hold"/>
                                        <p:tgtEl>
                                          <p:spTgt spid="37"/>
                                        </p:tgtEl>
                                        <p:attrNameLst>
                                          <p:attrName>ppt_w</p:attrName>
                                        </p:attrNameLst>
                                      </p:cBhvr>
                                      <p:tavLst>
                                        <p:tav tm="0">
                                          <p:val>
                                            <p:fltVal val="0"/>
                                          </p:val>
                                        </p:tav>
                                        <p:tav tm="100000">
                                          <p:val>
                                            <p:strVal val="#ppt_w"/>
                                          </p:val>
                                        </p:tav>
                                      </p:tavLst>
                                    </p:anim>
                                    <p:anim calcmode="lin" valueType="num">
                                      <p:cBhvr>
                                        <p:cTn id="50" dur="1000" fill="hold"/>
                                        <p:tgtEl>
                                          <p:spTgt spid="37"/>
                                        </p:tgtEl>
                                        <p:attrNameLst>
                                          <p:attrName>ppt_h</p:attrName>
                                        </p:attrNameLst>
                                      </p:cBhvr>
                                      <p:tavLst>
                                        <p:tav tm="0">
                                          <p:val>
                                            <p:fltVal val="0"/>
                                          </p:val>
                                        </p:tav>
                                        <p:tav tm="100000">
                                          <p:val>
                                            <p:strVal val="#ppt_h"/>
                                          </p:val>
                                        </p:tav>
                                      </p:tavLst>
                                    </p:anim>
                                    <p:anim calcmode="lin" valueType="num">
                                      <p:cBhvr>
                                        <p:cTn id="51" dur="1000" fill="hold"/>
                                        <p:tgtEl>
                                          <p:spTgt spid="37"/>
                                        </p:tgtEl>
                                        <p:attrNameLst>
                                          <p:attrName>style.rotation</p:attrName>
                                        </p:attrNameLst>
                                      </p:cBhvr>
                                      <p:tavLst>
                                        <p:tav tm="0">
                                          <p:val>
                                            <p:fltVal val="90"/>
                                          </p:val>
                                        </p:tav>
                                        <p:tav tm="100000">
                                          <p:val>
                                            <p:fltVal val="0"/>
                                          </p:val>
                                        </p:tav>
                                      </p:tavLst>
                                    </p:anim>
                                    <p:animEffect transition="in" filter="fade">
                                      <p:cBhvr>
                                        <p:cTn id="52" dur="1000"/>
                                        <p:tgtEl>
                                          <p:spTgt spid="3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 calcmode="lin" valueType="num">
                                      <p:cBhvr>
                                        <p:cTn id="57" dur="500" fill="hold"/>
                                        <p:tgtEl>
                                          <p:spTgt spid="40"/>
                                        </p:tgtEl>
                                        <p:attrNameLst>
                                          <p:attrName>style.rotation</p:attrName>
                                        </p:attrNameLst>
                                      </p:cBhvr>
                                      <p:tavLst>
                                        <p:tav tm="0">
                                          <p:val>
                                            <p:fltVal val="90"/>
                                          </p:val>
                                        </p:tav>
                                        <p:tav tm="100000">
                                          <p:val>
                                            <p:fltVal val="0"/>
                                          </p:val>
                                        </p:tav>
                                      </p:tavLst>
                                    </p:anim>
                                    <p:animEffect transition="in" filter="fade">
                                      <p:cBhvr>
                                        <p:cTn id="58" dur="500"/>
                                        <p:tgtEl>
                                          <p:spTgt spid="40"/>
                                        </p:tgtEl>
                                      </p:cBhvr>
                                    </p:animEffect>
                                  </p:childTnLst>
                                </p:cTn>
                              </p:par>
                              <p:par>
                                <p:cTn id="59" presetID="31" presetClass="entr" presetSubtype="0" fill="hold" grpId="0" nodeType="withEffect">
                                  <p:stCondLst>
                                    <p:cond delay="25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 calcmode="lin" valueType="num">
                                      <p:cBhvr>
                                        <p:cTn id="63" dur="500" fill="hold"/>
                                        <p:tgtEl>
                                          <p:spTgt spid="38"/>
                                        </p:tgtEl>
                                        <p:attrNameLst>
                                          <p:attrName>style.rotation</p:attrName>
                                        </p:attrNameLst>
                                      </p:cBhvr>
                                      <p:tavLst>
                                        <p:tav tm="0">
                                          <p:val>
                                            <p:fltVal val="90"/>
                                          </p:val>
                                        </p:tav>
                                        <p:tav tm="100000">
                                          <p:val>
                                            <p:fltVal val="0"/>
                                          </p:val>
                                        </p:tav>
                                      </p:tavLst>
                                    </p:anim>
                                    <p:animEffect transition="in" filter="fade">
                                      <p:cBhvr>
                                        <p:cTn id="64" dur="500"/>
                                        <p:tgtEl>
                                          <p:spTgt spid="38"/>
                                        </p:tgtEl>
                                      </p:cBhvr>
                                    </p:animEffect>
                                  </p:childTnLst>
                                </p:cTn>
                              </p:par>
                              <p:par>
                                <p:cTn id="65" presetID="31" presetClass="entr" presetSubtype="0" fill="hold" grpId="0" nodeType="withEffect">
                                  <p:stCondLst>
                                    <p:cond delay="50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 calcmode="lin" valueType="num">
                                      <p:cBhvr>
                                        <p:cTn id="69" dur="500" fill="hold"/>
                                        <p:tgtEl>
                                          <p:spTgt spid="39"/>
                                        </p:tgtEl>
                                        <p:attrNameLst>
                                          <p:attrName>style.rotation</p:attrName>
                                        </p:attrNameLst>
                                      </p:cBhvr>
                                      <p:tavLst>
                                        <p:tav tm="0">
                                          <p:val>
                                            <p:fltVal val="90"/>
                                          </p:val>
                                        </p:tav>
                                        <p:tav tm="100000">
                                          <p:val>
                                            <p:fltVal val="0"/>
                                          </p:val>
                                        </p:tav>
                                      </p:tavLst>
                                    </p:anim>
                                    <p:animEffect transition="in" filter="fade">
                                      <p:cBhvr>
                                        <p:cTn id="70" dur="500"/>
                                        <p:tgtEl>
                                          <p:spTgt spid="39"/>
                                        </p:tgtEl>
                                      </p:cBhvr>
                                    </p:animEffect>
                                  </p:childTnLst>
                                </p:cTn>
                              </p:par>
                              <p:par>
                                <p:cTn id="71" presetID="31" presetClass="entr" presetSubtype="0" fill="hold" grpId="0" nodeType="withEffect">
                                  <p:stCondLst>
                                    <p:cond delay="75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 calcmode="lin" valueType="num">
                                      <p:cBhvr>
                                        <p:cTn id="75" dur="500" fill="hold"/>
                                        <p:tgtEl>
                                          <p:spTgt spid="41"/>
                                        </p:tgtEl>
                                        <p:attrNameLst>
                                          <p:attrName>style.rotation</p:attrName>
                                        </p:attrNameLst>
                                      </p:cBhvr>
                                      <p:tavLst>
                                        <p:tav tm="0">
                                          <p:val>
                                            <p:fltVal val="90"/>
                                          </p:val>
                                        </p:tav>
                                        <p:tav tm="100000">
                                          <p:val>
                                            <p:fltVal val="0"/>
                                          </p:val>
                                        </p:tav>
                                      </p:tavLst>
                                    </p:anim>
                                    <p:animEffect transition="in" filter="fade">
                                      <p:cBhvr>
                                        <p:cTn id="76" dur="500"/>
                                        <p:tgtEl>
                                          <p:spTgt spid="41"/>
                                        </p:tgtEl>
                                      </p:cBhvr>
                                    </p:animEffect>
                                  </p:childTnLst>
                                </p:cTn>
                              </p:par>
                              <p:par>
                                <p:cTn id="77" presetID="31" presetClass="entr" presetSubtype="0" fill="hold" grpId="0" nodeType="withEffect">
                                  <p:stCondLst>
                                    <p:cond delay="1000"/>
                                  </p:stCondLst>
                                  <p:childTnLst>
                                    <p:set>
                                      <p:cBhvr>
                                        <p:cTn id="78" dur="1" fill="hold">
                                          <p:stCondLst>
                                            <p:cond delay="0"/>
                                          </p:stCondLst>
                                        </p:cTn>
                                        <p:tgtEl>
                                          <p:spTgt spid="42"/>
                                        </p:tgtEl>
                                        <p:attrNameLst>
                                          <p:attrName>style.visibility</p:attrName>
                                        </p:attrNameLst>
                                      </p:cBhvr>
                                      <p:to>
                                        <p:strVal val="visible"/>
                                      </p:to>
                                    </p:set>
                                    <p:anim calcmode="lin" valueType="num">
                                      <p:cBhvr>
                                        <p:cTn id="79" dur="500" fill="hold"/>
                                        <p:tgtEl>
                                          <p:spTgt spid="42"/>
                                        </p:tgtEl>
                                        <p:attrNameLst>
                                          <p:attrName>ppt_w</p:attrName>
                                        </p:attrNameLst>
                                      </p:cBhvr>
                                      <p:tavLst>
                                        <p:tav tm="0">
                                          <p:val>
                                            <p:fltVal val="0"/>
                                          </p:val>
                                        </p:tav>
                                        <p:tav tm="100000">
                                          <p:val>
                                            <p:strVal val="#ppt_w"/>
                                          </p:val>
                                        </p:tav>
                                      </p:tavLst>
                                    </p:anim>
                                    <p:anim calcmode="lin" valueType="num">
                                      <p:cBhvr>
                                        <p:cTn id="80" dur="500" fill="hold"/>
                                        <p:tgtEl>
                                          <p:spTgt spid="42"/>
                                        </p:tgtEl>
                                        <p:attrNameLst>
                                          <p:attrName>ppt_h</p:attrName>
                                        </p:attrNameLst>
                                      </p:cBhvr>
                                      <p:tavLst>
                                        <p:tav tm="0">
                                          <p:val>
                                            <p:fltVal val="0"/>
                                          </p:val>
                                        </p:tav>
                                        <p:tav tm="100000">
                                          <p:val>
                                            <p:strVal val="#ppt_h"/>
                                          </p:val>
                                        </p:tav>
                                      </p:tavLst>
                                    </p:anim>
                                    <p:anim calcmode="lin" valueType="num">
                                      <p:cBhvr>
                                        <p:cTn id="81" dur="500" fill="hold"/>
                                        <p:tgtEl>
                                          <p:spTgt spid="42"/>
                                        </p:tgtEl>
                                        <p:attrNameLst>
                                          <p:attrName>style.rotation</p:attrName>
                                        </p:attrNameLst>
                                      </p:cBhvr>
                                      <p:tavLst>
                                        <p:tav tm="0">
                                          <p:val>
                                            <p:fltVal val="90"/>
                                          </p:val>
                                        </p:tav>
                                        <p:tav tm="100000">
                                          <p:val>
                                            <p:fltVal val="0"/>
                                          </p:val>
                                        </p:tav>
                                      </p:tavLst>
                                    </p:anim>
                                    <p:animEffect transition="in" filter="fade">
                                      <p:cBhvr>
                                        <p:cTn id="82" dur="500"/>
                                        <p:tgtEl>
                                          <p:spTgt spid="42"/>
                                        </p:tgtEl>
                                      </p:cBhvr>
                                    </p:animEffect>
                                  </p:childTnLst>
                                </p:cTn>
                              </p:par>
                            </p:childTnLst>
                          </p:cTn>
                        </p:par>
                        <p:par>
                          <p:cTn id="83" fill="hold">
                            <p:stCondLst>
                              <p:cond delay="2500"/>
                            </p:stCondLst>
                            <p:childTnLst>
                              <p:par>
                                <p:cTn id="84" presetID="22" presetClass="entr" presetSubtype="2" fill="hold"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wipe(right)">
                                      <p:cBhvr>
                                        <p:cTn id="86" dur="500"/>
                                        <p:tgtEl>
                                          <p:spTgt spid="45"/>
                                        </p:tgtEl>
                                      </p:cBhvr>
                                    </p:animEffect>
                                  </p:childTnLst>
                                </p:cTn>
                              </p:par>
                            </p:childTnLst>
                          </p:cTn>
                        </p:par>
                        <p:par>
                          <p:cTn id="87" fill="hold">
                            <p:stCondLst>
                              <p:cond delay="3000"/>
                            </p:stCondLst>
                            <p:childTnLst>
                              <p:par>
                                <p:cTn id="88" presetID="42" presetClass="entr" presetSubtype="0"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1000"/>
                                        <p:tgtEl>
                                          <p:spTgt spid="43"/>
                                        </p:tgtEl>
                                      </p:cBhvr>
                                    </p:animEffect>
                                    <p:anim calcmode="lin" valueType="num">
                                      <p:cBhvr>
                                        <p:cTn id="91" dur="1000" fill="hold"/>
                                        <p:tgtEl>
                                          <p:spTgt spid="43"/>
                                        </p:tgtEl>
                                        <p:attrNameLst>
                                          <p:attrName>ppt_x</p:attrName>
                                        </p:attrNameLst>
                                      </p:cBhvr>
                                      <p:tavLst>
                                        <p:tav tm="0">
                                          <p:val>
                                            <p:strVal val="#ppt_x"/>
                                          </p:val>
                                        </p:tav>
                                        <p:tav tm="100000">
                                          <p:val>
                                            <p:strVal val="#ppt_x"/>
                                          </p:val>
                                        </p:tav>
                                      </p:tavLst>
                                    </p:anim>
                                    <p:anim calcmode="lin" valueType="num">
                                      <p:cBhvr>
                                        <p:cTn id="92" dur="1000" fill="hold"/>
                                        <p:tgtEl>
                                          <p:spTgt spid="43"/>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1000"/>
                                        <p:tgtEl>
                                          <p:spTgt spid="44"/>
                                        </p:tgtEl>
                                      </p:cBhvr>
                                    </p:animEffect>
                                    <p:anim calcmode="lin" valueType="num">
                                      <p:cBhvr>
                                        <p:cTn id="96" dur="1000" fill="hold"/>
                                        <p:tgtEl>
                                          <p:spTgt spid="44"/>
                                        </p:tgtEl>
                                        <p:attrNameLst>
                                          <p:attrName>ppt_x</p:attrName>
                                        </p:attrNameLst>
                                      </p:cBhvr>
                                      <p:tavLst>
                                        <p:tav tm="0">
                                          <p:val>
                                            <p:strVal val="#ppt_x"/>
                                          </p:val>
                                        </p:tav>
                                        <p:tav tm="100000">
                                          <p:val>
                                            <p:strVal val="#ppt_x"/>
                                          </p:val>
                                        </p:tav>
                                      </p:tavLst>
                                    </p:anim>
                                    <p:anim calcmode="lin" valueType="num">
                                      <p:cBhvr>
                                        <p:cTn id="97" dur="1000" fill="hold"/>
                                        <p:tgtEl>
                                          <p:spTgt spid="44"/>
                                        </p:tgtEl>
                                        <p:attrNameLst>
                                          <p:attrName>ppt_y</p:attrName>
                                        </p:attrNameLst>
                                      </p:cBhvr>
                                      <p:tavLst>
                                        <p:tav tm="0">
                                          <p:val>
                                            <p:strVal val="#ppt_y-.1"/>
                                          </p:val>
                                        </p:tav>
                                        <p:tav tm="100000">
                                          <p:val>
                                            <p:strVal val="#ppt_y"/>
                                          </p:val>
                                        </p:tav>
                                      </p:tavLst>
                                    </p:anim>
                                  </p:childTnLst>
                                </p:cTn>
                              </p:par>
                            </p:childTnLst>
                          </p:cTn>
                        </p:par>
                        <p:par>
                          <p:cTn id="98" fill="hold">
                            <p:stCondLst>
                              <p:cond delay="4000"/>
                            </p:stCondLst>
                            <p:childTnLst>
                              <p:par>
                                <p:cTn id="99" presetID="2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childTnLst>
                                </p:cTn>
                              </p:par>
                              <p:par>
                                <p:cTn id="103" presetID="23" presetClass="entr" presetSubtype="16" fill="hold" grpId="0" nodeType="withEffect">
                                  <p:stCondLst>
                                    <p:cond delay="200"/>
                                  </p:stCondLst>
                                  <p:childTnLst>
                                    <p:set>
                                      <p:cBhvr>
                                        <p:cTn id="104" dur="1" fill="hold">
                                          <p:stCondLst>
                                            <p:cond delay="0"/>
                                          </p:stCondLst>
                                        </p:cTn>
                                        <p:tgtEl>
                                          <p:spTgt spid="48"/>
                                        </p:tgtEl>
                                        <p:attrNameLst>
                                          <p:attrName>style.visibility</p:attrName>
                                        </p:attrNameLst>
                                      </p:cBhvr>
                                      <p:to>
                                        <p:strVal val="visible"/>
                                      </p:to>
                                    </p:set>
                                    <p:anim calcmode="lin" valueType="num">
                                      <p:cBhvr>
                                        <p:cTn id="105" dur="500" fill="hold"/>
                                        <p:tgtEl>
                                          <p:spTgt spid="48"/>
                                        </p:tgtEl>
                                        <p:attrNameLst>
                                          <p:attrName>ppt_w</p:attrName>
                                        </p:attrNameLst>
                                      </p:cBhvr>
                                      <p:tavLst>
                                        <p:tav tm="0">
                                          <p:val>
                                            <p:fltVal val="0"/>
                                          </p:val>
                                        </p:tav>
                                        <p:tav tm="100000">
                                          <p:val>
                                            <p:strVal val="#ppt_w"/>
                                          </p:val>
                                        </p:tav>
                                      </p:tavLst>
                                    </p:anim>
                                    <p:anim calcmode="lin" valueType="num">
                                      <p:cBhvr>
                                        <p:cTn id="106" dur="500" fill="hold"/>
                                        <p:tgtEl>
                                          <p:spTgt spid="48"/>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30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childTnLst>
                                </p:cTn>
                              </p:par>
                              <p:par>
                                <p:cTn id="111" presetID="23" presetClass="entr" presetSubtype="16" fill="hold" grpId="0" nodeType="withEffect">
                                  <p:stCondLst>
                                    <p:cond delay="50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27" grpId="0" animBg="1"/>
      <p:bldP spid="28" grpId="0" animBg="1"/>
      <p:bldP spid="29"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6" grpId="0" animBg="1"/>
      <p:bldP spid="47" grpId="0" animBg="1"/>
      <p:bldP spid="48" grpId="0" animBg="1"/>
      <p:bldP spid="4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6" descr="009"/>
          <p:cNvPicPr>
            <a:picLocks noChangeAspect="1" noChangeArrowheads="1"/>
          </p:cNvPicPr>
          <p:nvPr/>
        </p:nvPicPr>
        <p:blipFill>
          <a:blip r:embed="rId1" cstate="print">
            <a:extLst>
              <a:ext uri="{28A0092B-C50C-407E-A947-70E740481C1C}">
                <a14:useLocalDpi xmlns:a14="http://schemas.microsoft.com/office/drawing/2010/main" val="0"/>
              </a:ext>
            </a:extLst>
          </a:blip>
          <a:srcRect l="49167" t="18663"/>
          <a:stretch>
            <a:fillRect/>
          </a:stretch>
        </p:blipFill>
        <p:spPr bwMode="auto">
          <a:xfrm>
            <a:off x="3563888" y="2355726"/>
            <a:ext cx="3776308" cy="3389391"/>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6431" y="703496"/>
            <a:ext cx="4091510" cy="3861464"/>
          </a:xfrm>
          <a:prstGeom prst="rect">
            <a:avLst/>
          </a:prstGeom>
        </p:spPr>
      </p:pic>
      <p:sp>
        <p:nvSpPr>
          <p:cNvPr id="18" name="Freeform 6"/>
          <p:cNvSpPr/>
          <p:nvPr/>
        </p:nvSpPr>
        <p:spPr bwMode="auto">
          <a:xfrm>
            <a:off x="2291481" y="945927"/>
            <a:ext cx="300037" cy="304800"/>
          </a:xfrm>
          <a:custGeom>
            <a:avLst/>
            <a:gdLst>
              <a:gd name="T0" fmla="*/ 443 w 443"/>
              <a:gd name="T1" fmla="*/ 145 h 443"/>
              <a:gd name="T2" fmla="*/ 298 w 443"/>
              <a:gd name="T3" fmla="*/ 145 h 443"/>
              <a:gd name="T4" fmla="*/ 298 w 443"/>
              <a:gd name="T5" fmla="*/ 0 h 443"/>
              <a:gd name="T6" fmla="*/ 145 w 443"/>
              <a:gd name="T7" fmla="*/ 0 h 443"/>
              <a:gd name="T8" fmla="*/ 145 w 443"/>
              <a:gd name="T9" fmla="*/ 145 h 443"/>
              <a:gd name="T10" fmla="*/ 0 w 443"/>
              <a:gd name="T11" fmla="*/ 145 h 443"/>
              <a:gd name="T12" fmla="*/ 0 w 443"/>
              <a:gd name="T13" fmla="*/ 298 h 443"/>
              <a:gd name="T14" fmla="*/ 145 w 443"/>
              <a:gd name="T15" fmla="*/ 298 h 443"/>
              <a:gd name="T16" fmla="*/ 145 w 443"/>
              <a:gd name="T17" fmla="*/ 443 h 443"/>
              <a:gd name="T18" fmla="*/ 298 w 443"/>
              <a:gd name="T19" fmla="*/ 443 h 443"/>
              <a:gd name="T20" fmla="*/ 298 w 443"/>
              <a:gd name="T21" fmla="*/ 298 h 443"/>
              <a:gd name="T22" fmla="*/ 443 w 443"/>
              <a:gd name="T23" fmla="*/ 298 h 443"/>
              <a:gd name="T24" fmla="*/ 443 w 443"/>
              <a:gd name="T25" fmla="*/ 14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3" h="443">
                <a:moveTo>
                  <a:pt x="443" y="145"/>
                </a:moveTo>
                <a:lnTo>
                  <a:pt x="298" y="145"/>
                </a:lnTo>
                <a:lnTo>
                  <a:pt x="298" y="0"/>
                </a:lnTo>
                <a:lnTo>
                  <a:pt x="145" y="0"/>
                </a:lnTo>
                <a:lnTo>
                  <a:pt x="145" y="145"/>
                </a:lnTo>
                <a:lnTo>
                  <a:pt x="0" y="145"/>
                </a:lnTo>
                <a:lnTo>
                  <a:pt x="0" y="298"/>
                </a:lnTo>
                <a:lnTo>
                  <a:pt x="145" y="298"/>
                </a:lnTo>
                <a:lnTo>
                  <a:pt x="145" y="443"/>
                </a:lnTo>
                <a:lnTo>
                  <a:pt x="298" y="443"/>
                </a:lnTo>
                <a:lnTo>
                  <a:pt x="298" y="298"/>
                </a:lnTo>
                <a:lnTo>
                  <a:pt x="443" y="298"/>
                </a:lnTo>
                <a:lnTo>
                  <a:pt x="443" y="145"/>
                </a:lnTo>
                <a:close/>
              </a:path>
            </a:pathLst>
          </a:custGeom>
          <a:solidFill>
            <a:schemeClr val="bg1">
              <a:alpha val="50000"/>
            </a:schemeClr>
          </a:solidFill>
          <a:ln>
            <a:noFill/>
          </a:ln>
        </p:spPr>
        <p:txBody>
          <a:bodyPr/>
          <a:lstStyle/>
          <a:p>
            <a:endParaRPr lang="zh-CN" altLang="en-US"/>
          </a:p>
        </p:txBody>
      </p:sp>
      <p:sp>
        <p:nvSpPr>
          <p:cNvPr id="19" name="Freeform 7"/>
          <p:cNvSpPr/>
          <p:nvPr/>
        </p:nvSpPr>
        <p:spPr bwMode="auto">
          <a:xfrm>
            <a:off x="2847106" y="644302"/>
            <a:ext cx="365125" cy="373062"/>
          </a:xfrm>
          <a:custGeom>
            <a:avLst/>
            <a:gdLst>
              <a:gd name="T0" fmla="*/ 541 w 541"/>
              <a:gd name="T1" fmla="*/ 178 h 542"/>
              <a:gd name="T2" fmla="*/ 364 w 541"/>
              <a:gd name="T3" fmla="*/ 178 h 542"/>
              <a:gd name="T4" fmla="*/ 364 w 541"/>
              <a:gd name="T5" fmla="*/ 0 h 542"/>
              <a:gd name="T6" fmla="*/ 177 w 541"/>
              <a:gd name="T7" fmla="*/ 0 h 542"/>
              <a:gd name="T8" fmla="*/ 177 w 541"/>
              <a:gd name="T9" fmla="*/ 178 h 542"/>
              <a:gd name="T10" fmla="*/ 0 w 541"/>
              <a:gd name="T11" fmla="*/ 178 h 542"/>
              <a:gd name="T12" fmla="*/ 0 w 541"/>
              <a:gd name="T13" fmla="*/ 365 h 542"/>
              <a:gd name="T14" fmla="*/ 177 w 541"/>
              <a:gd name="T15" fmla="*/ 365 h 542"/>
              <a:gd name="T16" fmla="*/ 177 w 541"/>
              <a:gd name="T17" fmla="*/ 542 h 542"/>
              <a:gd name="T18" fmla="*/ 364 w 541"/>
              <a:gd name="T19" fmla="*/ 542 h 542"/>
              <a:gd name="T20" fmla="*/ 364 w 541"/>
              <a:gd name="T21" fmla="*/ 365 h 542"/>
              <a:gd name="T22" fmla="*/ 541 w 541"/>
              <a:gd name="T23" fmla="*/ 365 h 542"/>
              <a:gd name="T24" fmla="*/ 541 w 541"/>
              <a:gd name="T25" fmla="*/ 1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1" h="542">
                <a:moveTo>
                  <a:pt x="541" y="178"/>
                </a:moveTo>
                <a:lnTo>
                  <a:pt x="364" y="178"/>
                </a:lnTo>
                <a:lnTo>
                  <a:pt x="364" y="0"/>
                </a:lnTo>
                <a:lnTo>
                  <a:pt x="177" y="0"/>
                </a:lnTo>
                <a:lnTo>
                  <a:pt x="177" y="178"/>
                </a:lnTo>
                <a:lnTo>
                  <a:pt x="0" y="178"/>
                </a:lnTo>
                <a:lnTo>
                  <a:pt x="0" y="365"/>
                </a:lnTo>
                <a:lnTo>
                  <a:pt x="177" y="365"/>
                </a:lnTo>
                <a:lnTo>
                  <a:pt x="177" y="542"/>
                </a:lnTo>
                <a:lnTo>
                  <a:pt x="364" y="542"/>
                </a:lnTo>
                <a:lnTo>
                  <a:pt x="364" y="365"/>
                </a:lnTo>
                <a:lnTo>
                  <a:pt x="541" y="365"/>
                </a:lnTo>
                <a:lnTo>
                  <a:pt x="541" y="178"/>
                </a:lnTo>
                <a:close/>
              </a:path>
            </a:pathLst>
          </a:custGeom>
          <a:solidFill>
            <a:schemeClr val="bg1">
              <a:alpha val="50000"/>
            </a:schemeClr>
          </a:solidFill>
          <a:ln>
            <a:noFill/>
          </a:ln>
        </p:spPr>
        <p:txBody>
          <a:bodyPr/>
          <a:lstStyle/>
          <a:p>
            <a:endParaRPr lang="zh-CN" altLang="en-US"/>
          </a:p>
        </p:txBody>
      </p:sp>
      <p:sp>
        <p:nvSpPr>
          <p:cNvPr id="20" name="Freeform 8"/>
          <p:cNvSpPr/>
          <p:nvPr/>
        </p:nvSpPr>
        <p:spPr bwMode="auto">
          <a:xfrm>
            <a:off x="2291481" y="480789"/>
            <a:ext cx="187325" cy="190500"/>
          </a:xfrm>
          <a:custGeom>
            <a:avLst/>
            <a:gdLst>
              <a:gd name="T0" fmla="*/ 277 w 277"/>
              <a:gd name="T1" fmla="*/ 91 h 277"/>
              <a:gd name="T2" fmla="*/ 187 w 277"/>
              <a:gd name="T3" fmla="*/ 91 h 277"/>
              <a:gd name="T4" fmla="*/ 187 w 277"/>
              <a:gd name="T5" fmla="*/ 0 h 277"/>
              <a:gd name="T6" fmla="*/ 91 w 277"/>
              <a:gd name="T7" fmla="*/ 0 h 277"/>
              <a:gd name="T8" fmla="*/ 91 w 277"/>
              <a:gd name="T9" fmla="*/ 91 h 277"/>
              <a:gd name="T10" fmla="*/ 0 w 277"/>
              <a:gd name="T11" fmla="*/ 91 h 277"/>
              <a:gd name="T12" fmla="*/ 0 w 277"/>
              <a:gd name="T13" fmla="*/ 187 h 277"/>
              <a:gd name="T14" fmla="*/ 91 w 277"/>
              <a:gd name="T15" fmla="*/ 187 h 277"/>
              <a:gd name="T16" fmla="*/ 91 w 277"/>
              <a:gd name="T17" fmla="*/ 277 h 277"/>
              <a:gd name="T18" fmla="*/ 187 w 277"/>
              <a:gd name="T19" fmla="*/ 277 h 277"/>
              <a:gd name="T20" fmla="*/ 187 w 277"/>
              <a:gd name="T21" fmla="*/ 187 h 277"/>
              <a:gd name="T22" fmla="*/ 277 w 277"/>
              <a:gd name="T23" fmla="*/ 187 h 277"/>
              <a:gd name="T24" fmla="*/ 277 w 277"/>
              <a:gd name="T25" fmla="*/ 9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77">
                <a:moveTo>
                  <a:pt x="277" y="91"/>
                </a:moveTo>
                <a:lnTo>
                  <a:pt x="187" y="91"/>
                </a:lnTo>
                <a:lnTo>
                  <a:pt x="187" y="0"/>
                </a:lnTo>
                <a:lnTo>
                  <a:pt x="91" y="0"/>
                </a:lnTo>
                <a:lnTo>
                  <a:pt x="91" y="91"/>
                </a:lnTo>
                <a:lnTo>
                  <a:pt x="0" y="91"/>
                </a:lnTo>
                <a:lnTo>
                  <a:pt x="0" y="187"/>
                </a:lnTo>
                <a:lnTo>
                  <a:pt x="91" y="187"/>
                </a:lnTo>
                <a:lnTo>
                  <a:pt x="91" y="277"/>
                </a:lnTo>
                <a:lnTo>
                  <a:pt x="187" y="277"/>
                </a:lnTo>
                <a:lnTo>
                  <a:pt x="187" y="187"/>
                </a:lnTo>
                <a:lnTo>
                  <a:pt x="277" y="187"/>
                </a:lnTo>
                <a:lnTo>
                  <a:pt x="277" y="91"/>
                </a:lnTo>
                <a:close/>
              </a:path>
            </a:pathLst>
          </a:custGeom>
          <a:solidFill>
            <a:schemeClr val="bg1">
              <a:alpha val="50000"/>
            </a:schemeClr>
          </a:solidFill>
          <a:ln>
            <a:noFill/>
          </a:ln>
        </p:spPr>
        <p:txBody>
          <a:bodyPr/>
          <a:lstStyle/>
          <a:p>
            <a:endParaRPr lang="zh-CN" altLang="en-US"/>
          </a:p>
        </p:txBody>
      </p:sp>
      <p:sp>
        <p:nvSpPr>
          <p:cNvPr id="21" name="Freeform 9"/>
          <p:cNvSpPr/>
          <p:nvPr/>
        </p:nvSpPr>
        <p:spPr bwMode="auto">
          <a:xfrm>
            <a:off x="3964706" y="911002"/>
            <a:ext cx="182562" cy="187325"/>
          </a:xfrm>
          <a:custGeom>
            <a:avLst/>
            <a:gdLst>
              <a:gd name="T0" fmla="*/ 271 w 271"/>
              <a:gd name="T1" fmla="*/ 89 h 272"/>
              <a:gd name="T2" fmla="*/ 183 w 271"/>
              <a:gd name="T3" fmla="*/ 89 h 272"/>
              <a:gd name="T4" fmla="*/ 183 w 271"/>
              <a:gd name="T5" fmla="*/ 0 h 272"/>
              <a:gd name="T6" fmla="*/ 89 w 271"/>
              <a:gd name="T7" fmla="*/ 0 h 272"/>
              <a:gd name="T8" fmla="*/ 89 w 271"/>
              <a:gd name="T9" fmla="*/ 89 h 272"/>
              <a:gd name="T10" fmla="*/ 0 w 271"/>
              <a:gd name="T11" fmla="*/ 89 h 272"/>
              <a:gd name="T12" fmla="*/ 0 w 271"/>
              <a:gd name="T13" fmla="*/ 183 h 272"/>
              <a:gd name="T14" fmla="*/ 89 w 271"/>
              <a:gd name="T15" fmla="*/ 183 h 272"/>
              <a:gd name="T16" fmla="*/ 89 w 271"/>
              <a:gd name="T17" fmla="*/ 272 h 272"/>
              <a:gd name="T18" fmla="*/ 183 w 271"/>
              <a:gd name="T19" fmla="*/ 272 h 272"/>
              <a:gd name="T20" fmla="*/ 183 w 271"/>
              <a:gd name="T21" fmla="*/ 183 h 272"/>
              <a:gd name="T22" fmla="*/ 271 w 271"/>
              <a:gd name="T23" fmla="*/ 183 h 272"/>
              <a:gd name="T24" fmla="*/ 271 w 271"/>
              <a:gd name="T25" fmla="*/ 8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1" h="272">
                <a:moveTo>
                  <a:pt x="271" y="89"/>
                </a:moveTo>
                <a:lnTo>
                  <a:pt x="183" y="89"/>
                </a:lnTo>
                <a:lnTo>
                  <a:pt x="183" y="0"/>
                </a:lnTo>
                <a:lnTo>
                  <a:pt x="89" y="0"/>
                </a:lnTo>
                <a:lnTo>
                  <a:pt x="89" y="89"/>
                </a:lnTo>
                <a:lnTo>
                  <a:pt x="0" y="89"/>
                </a:lnTo>
                <a:lnTo>
                  <a:pt x="0" y="183"/>
                </a:lnTo>
                <a:lnTo>
                  <a:pt x="89" y="183"/>
                </a:lnTo>
                <a:lnTo>
                  <a:pt x="89" y="272"/>
                </a:lnTo>
                <a:lnTo>
                  <a:pt x="183" y="272"/>
                </a:lnTo>
                <a:lnTo>
                  <a:pt x="183" y="183"/>
                </a:lnTo>
                <a:lnTo>
                  <a:pt x="271" y="183"/>
                </a:lnTo>
                <a:lnTo>
                  <a:pt x="271" y="89"/>
                </a:lnTo>
                <a:close/>
              </a:path>
            </a:pathLst>
          </a:custGeom>
          <a:solidFill>
            <a:schemeClr val="bg1">
              <a:alpha val="50000"/>
            </a:schemeClr>
          </a:solidFill>
          <a:ln>
            <a:noFill/>
          </a:ln>
        </p:spPr>
        <p:txBody>
          <a:bodyPr/>
          <a:lstStyle/>
          <a:p>
            <a:endParaRPr lang="zh-CN" altLang="en-US"/>
          </a:p>
        </p:txBody>
      </p:sp>
      <p:sp>
        <p:nvSpPr>
          <p:cNvPr id="22" name="Freeform 10"/>
          <p:cNvSpPr/>
          <p:nvPr/>
        </p:nvSpPr>
        <p:spPr bwMode="auto">
          <a:xfrm>
            <a:off x="2026368" y="806227"/>
            <a:ext cx="103188" cy="104775"/>
          </a:xfrm>
          <a:custGeom>
            <a:avLst/>
            <a:gdLst>
              <a:gd name="T0" fmla="*/ 152 w 152"/>
              <a:gd name="T1" fmla="*/ 50 h 153"/>
              <a:gd name="T2" fmla="*/ 102 w 152"/>
              <a:gd name="T3" fmla="*/ 50 h 153"/>
              <a:gd name="T4" fmla="*/ 102 w 152"/>
              <a:gd name="T5" fmla="*/ 0 h 153"/>
              <a:gd name="T6" fmla="*/ 50 w 152"/>
              <a:gd name="T7" fmla="*/ 0 h 153"/>
              <a:gd name="T8" fmla="*/ 50 w 152"/>
              <a:gd name="T9" fmla="*/ 50 h 153"/>
              <a:gd name="T10" fmla="*/ 0 w 152"/>
              <a:gd name="T11" fmla="*/ 50 h 153"/>
              <a:gd name="T12" fmla="*/ 0 w 152"/>
              <a:gd name="T13" fmla="*/ 103 h 153"/>
              <a:gd name="T14" fmla="*/ 50 w 152"/>
              <a:gd name="T15" fmla="*/ 103 h 153"/>
              <a:gd name="T16" fmla="*/ 50 w 152"/>
              <a:gd name="T17" fmla="*/ 153 h 153"/>
              <a:gd name="T18" fmla="*/ 102 w 152"/>
              <a:gd name="T19" fmla="*/ 153 h 153"/>
              <a:gd name="T20" fmla="*/ 102 w 152"/>
              <a:gd name="T21" fmla="*/ 103 h 153"/>
              <a:gd name="T22" fmla="*/ 152 w 152"/>
              <a:gd name="T23" fmla="*/ 103 h 153"/>
              <a:gd name="T24" fmla="*/ 152 w 152"/>
              <a:gd name="T25" fmla="*/ 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53">
                <a:moveTo>
                  <a:pt x="152" y="50"/>
                </a:moveTo>
                <a:lnTo>
                  <a:pt x="102" y="50"/>
                </a:lnTo>
                <a:lnTo>
                  <a:pt x="102" y="0"/>
                </a:lnTo>
                <a:lnTo>
                  <a:pt x="50" y="0"/>
                </a:lnTo>
                <a:lnTo>
                  <a:pt x="50" y="50"/>
                </a:lnTo>
                <a:lnTo>
                  <a:pt x="0" y="50"/>
                </a:lnTo>
                <a:lnTo>
                  <a:pt x="0" y="103"/>
                </a:lnTo>
                <a:lnTo>
                  <a:pt x="50" y="103"/>
                </a:lnTo>
                <a:lnTo>
                  <a:pt x="50" y="153"/>
                </a:lnTo>
                <a:lnTo>
                  <a:pt x="102" y="153"/>
                </a:lnTo>
                <a:lnTo>
                  <a:pt x="102" y="103"/>
                </a:lnTo>
                <a:lnTo>
                  <a:pt x="152" y="103"/>
                </a:lnTo>
                <a:lnTo>
                  <a:pt x="152" y="50"/>
                </a:lnTo>
                <a:close/>
              </a:path>
            </a:pathLst>
          </a:custGeom>
          <a:solidFill>
            <a:schemeClr val="bg1">
              <a:alpha val="50000"/>
            </a:schemeClr>
          </a:solidFill>
          <a:ln>
            <a:noFill/>
          </a:ln>
        </p:spPr>
        <p:txBody>
          <a:bodyPr/>
          <a:lstStyle/>
          <a:p>
            <a:endParaRPr lang="zh-CN" altLang="en-US"/>
          </a:p>
        </p:txBody>
      </p:sp>
      <p:sp>
        <p:nvSpPr>
          <p:cNvPr id="23" name="Freeform 11"/>
          <p:cNvSpPr/>
          <p:nvPr/>
        </p:nvSpPr>
        <p:spPr bwMode="auto">
          <a:xfrm>
            <a:off x="3426543" y="542702"/>
            <a:ext cx="203200" cy="207962"/>
          </a:xfrm>
          <a:custGeom>
            <a:avLst/>
            <a:gdLst>
              <a:gd name="T0" fmla="*/ 301 w 301"/>
              <a:gd name="T1" fmla="*/ 98 h 301"/>
              <a:gd name="T2" fmla="*/ 203 w 301"/>
              <a:gd name="T3" fmla="*/ 98 h 301"/>
              <a:gd name="T4" fmla="*/ 203 w 301"/>
              <a:gd name="T5" fmla="*/ 0 h 301"/>
              <a:gd name="T6" fmla="*/ 99 w 301"/>
              <a:gd name="T7" fmla="*/ 0 h 301"/>
              <a:gd name="T8" fmla="*/ 99 w 301"/>
              <a:gd name="T9" fmla="*/ 98 h 301"/>
              <a:gd name="T10" fmla="*/ 0 w 301"/>
              <a:gd name="T11" fmla="*/ 98 h 301"/>
              <a:gd name="T12" fmla="*/ 0 w 301"/>
              <a:gd name="T13" fmla="*/ 203 h 301"/>
              <a:gd name="T14" fmla="*/ 99 w 301"/>
              <a:gd name="T15" fmla="*/ 203 h 301"/>
              <a:gd name="T16" fmla="*/ 99 w 301"/>
              <a:gd name="T17" fmla="*/ 301 h 301"/>
              <a:gd name="T18" fmla="*/ 203 w 301"/>
              <a:gd name="T19" fmla="*/ 301 h 301"/>
              <a:gd name="T20" fmla="*/ 203 w 301"/>
              <a:gd name="T21" fmla="*/ 203 h 301"/>
              <a:gd name="T22" fmla="*/ 301 w 301"/>
              <a:gd name="T23" fmla="*/ 203 h 301"/>
              <a:gd name="T24" fmla="*/ 301 w 301"/>
              <a:gd name="T25" fmla="*/ 9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 h="301">
                <a:moveTo>
                  <a:pt x="301" y="98"/>
                </a:moveTo>
                <a:lnTo>
                  <a:pt x="203" y="98"/>
                </a:lnTo>
                <a:lnTo>
                  <a:pt x="203" y="0"/>
                </a:lnTo>
                <a:lnTo>
                  <a:pt x="99" y="0"/>
                </a:lnTo>
                <a:lnTo>
                  <a:pt x="99" y="98"/>
                </a:lnTo>
                <a:lnTo>
                  <a:pt x="0" y="98"/>
                </a:lnTo>
                <a:lnTo>
                  <a:pt x="0" y="203"/>
                </a:lnTo>
                <a:lnTo>
                  <a:pt x="99" y="203"/>
                </a:lnTo>
                <a:lnTo>
                  <a:pt x="99" y="301"/>
                </a:lnTo>
                <a:lnTo>
                  <a:pt x="203" y="301"/>
                </a:lnTo>
                <a:lnTo>
                  <a:pt x="203" y="203"/>
                </a:lnTo>
                <a:lnTo>
                  <a:pt x="301" y="203"/>
                </a:lnTo>
                <a:lnTo>
                  <a:pt x="301" y="98"/>
                </a:lnTo>
                <a:close/>
              </a:path>
            </a:pathLst>
          </a:custGeom>
          <a:solidFill>
            <a:schemeClr val="bg1">
              <a:alpha val="50000"/>
            </a:schemeClr>
          </a:solidFill>
          <a:ln>
            <a:noFill/>
          </a:ln>
        </p:spPr>
        <p:txBody>
          <a:bodyPr/>
          <a:lstStyle/>
          <a:p>
            <a:endParaRPr lang="zh-CN" altLang="en-US"/>
          </a:p>
        </p:txBody>
      </p:sp>
      <p:sp>
        <p:nvSpPr>
          <p:cNvPr id="24" name="Freeform 12"/>
          <p:cNvSpPr/>
          <p:nvPr/>
        </p:nvSpPr>
        <p:spPr bwMode="auto">
          <a:xfrm>
            <a:off x="1485031" y="734789"/>
            <a:ext cx="185737" cy="192088"/>
          </a:xfrm>
          <a:custGeom>
            <a:avLst/>
            <a:gdLst>
              <a:gd name="T0" fmla="*/ 277 w 277"/>
              <a:gd name="T1" fmla="*/ 90 h 277"/>
              <a:gd name="T2" fmla="*/ 187 w 277"/>
              <a:gd name="T3" fmla="*/ 90 h 277"/>
              <a:gd name="T4" fmla="*/ 187 w 277"/>
              <a:gd name="T5" fmla="*/ 0 h 277"/>
              <a:gd name="T6" fmla="*/ 91 w 277"/>
              <a:gd name="T7" fmla="*/ 0 h 277"/>
              <a:gd name="T8" fmla="*/ 91 w 277"/>
              <a:gd name="T9" fmla="*/ 90 h 277"/>
              <a:gd name="T10" fmla="*/ 0 w 277"/>
              <a:gd name="T11" fmla="*/ 90 h 277"/>
              <a:gd name="T12" fmla="*/ 0 w 277"/>
              <a:gd name="T13" fmla="*/ 186 h 277"/>
              <a:gd name="T14" fmla="*/ 91 w 277"/>
              <a:gd name="T15" fmla="*/ 186 h 277"/>
              <a:gd name="T16" fmla="*/ 91 w 277"/>
              <a:gd name="T17" fmla="*/ 277 h 277"/>
              <a:gd name="T18" fmla="*/ 187 w 277"/>
              <a:gd name="T19" fmla="*/ 277 h 277"/>
              <a:gd name="T20" fmla="*/ 187 w 277"/>
              <a:gd name="T21" fmla="*/ 186 h 277"/>
              <a:gd name="T22" fmla="*/ 277 w 277"/>
              <a:gd name="T23" fmla="*/ 186 h 277"/>
              <a:gd name="T24" fmla="*/ 277 w 277"/>
              <a:gd name="T25" fmla="*/ 9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77">
                <a:moveTo>
                  <a:pt x="277" y="90"/>
                </a:moveTo>
                <a:lnTo>
                  <a:pt x="187" y="90"/>
                </a:lnTo>
                <a:lnTo>
                  <a:pt x="187" y="0"/>
                </a:lnTo>
                <a:lnTo>
                  <a:pt x="91" y="0"/>
                </a:lnTo>
                <a:lnTo>
                  <a:pt x="91" y="90"/>
                </a:lnTo>
                <a:lnTo>
                  <a:pt x="0" y="90"/>
                </a:lnTo>
                <a:lnTo>
                  <a:pt x="0" y="186"/>
                </a:lnTo>
                <a:lnTo>
                  <a:pt x="91" y="186"/>
                </a:lnTo>
                <a:lnTo>
                  <a:pt x="91" y="277"/>
                </a:lnTo>
                <a:lnTo>
                  <a:pt x="187" y="277"/>
                </a:lnTo>
                <a:lnTo>
                  <a:pt x="187" y="186"/>
                </a:lnTo>
                <a:lnTo>
                  <a:pt x="277" y="186"/>
                </a:lnTo>
                <a:lnTo>
                  <a:pt x="277" y="90"/>
                </a:lnTo>
                <a:close/>
              </a:path>
            </a:pathLst>
          </a:custGeom>
          <a:solidFill>
            <a:schemeClr val="bg1">
              <a:alpha val="50000"/>
            </a:schemeClr>
          </a:solidFill>
          <a:ln>
            <a:noFill/>
          </a:ln>
        </p:spPr>
        <p:txBody>
          <a:bodyPr/>
          <a:lstStyle/>
          <a:p>
            <a:endParaRPr lang="zh-CN" altLang="en-US"/>
          </a:p>
        </p:txBody>
      </p:sp>
      <p:sp>
        <p:nvSpPr>
          <p:cNvPr id="25" name="Freeform 13"/>
          <p:cNvSpPr/>
          <p:nvPr/>
        </p:nvSpPr>
        <p:spPr bwMode="auto">
          <a:xfrm>
            <a:off x="4688606" y="650652"/>
            <a:ext cx="103187" cy="106362"/>
          </a:xfrm>
          <a:custGeom>
            <a:avLst/>
            <a:gdLst>
              <a:gd name="T0" fmla="*/ 153 w 153"/>
              <a:gd name="T1" fmla="*/ 50 h 153"/>
              <a:gd name="T2" fmla="*/ 103 w 153"/>
              <a:gd name="T3" fmla="*/ 50 h 153"/>
              <a:gd name="T4" fmla="*/ 103 w 153"/>
              <a:gd name="T5" fmla="*/ 0 h 153"/>
              <a:gd name="T6" fmla="*/ 50 w 153"/>
              <a:gd name="T7" fmla="*/ 0 h 153"/>
              <a:gd name="T8" fmla="*/ 50 w 153"/>
              <a:gd name="T9" fmla="*/ 50 h 153"/>
              <a:gd name="T10" fmla="*/ 0 w 153"/>
              <a:gd name="T11" fmla="*/ 50 h 153"/>
              <a:gd name="T12" fmla="*/ 0 w 153"/>
              <a:gd name="T13" fmla="*/ 103 h 153"/>
              <a:gd name="T14" fmla="*/ 50 w 153"/>
              <a:gd name="T15" fmla="*/ 103 h 153"/>
              <a:gd name="T16" fmla="*/ 50 w 153"/>
              <a:gd name="T17" fmla="*/ 153 h 153"/>
              <a:gd name="T18" fmla="*/ 103 w 153"/>
              <a:gd name="T19" fmla="*/ 153 h 153"/>
              <a:gd name="T20" fmla="*/ 103 w 153"/>
              <a:gd name="T21" fmla="*/ 103 h 153"/>
              <a:gd name="T22" fmla="*/ 153 w 153"/>
              <a:gd name="T23" fmla="*/ 103 h 153"/>
              <a:gd name="T24" fmla="*/ 153 w 153"/>
              <a:gd name="T25" fmla="*/ 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53">
                <a:moveTo>
                  <a:pt x="153" y="50"/>
                </a:moveTo>
                <a:lnTo>
                  <a:pt x="103" y="50"/>
                </a:lnTo>
                <a:lnTo>
                  <a:pt x="103" y="0"/>
                </a:lnTo>
                <a:lnTo>
                  <a:pt x="50" y="0"/>
                </a:lnTo>
                <a:lnTo>
                  <a:pt x="50" y="50"/>
                </a:lnTo>
                <a:lnTo>
                  <a:pt x="0" y="50"/>
                </a:lnTo>
                <a:lnTo>
                  <a:pt x="0" y="103"/>
                </a:lnTo>
                <a:lnTo>
                  <a:pt x="50" y="103"/>
                </a:lnTo>
                <a:lnTo>
                  <a:pt x="50" y="153"/>
                </a:lnTo>
                <a:lnTo>
                  <a:pt x="103" y="153"/>
                </a:lnTo>
                <a:lnTo>
                  <a:pt x="103" y="103"/>
                </a:lnTo>
                <a:lnTo>
                  <a:pt x="153" y="103"/>
                </a:lnTo>
                <a:lnTo>
                  <a:pt x="153" y="50"/>
                </a:lnTo>
                <a:close/>
              </a:path>
            </a:pathLst>
          </a:custGeom>
          <a:solidFill>
            <a:schemeClr val="bg1">
              <a:alpha val="50000"/>
            </a:schemeClr>
          </a:solidFill>
          <a:ln>
            <a:noFill/>
          </a:ln>
        </p:spPr>
        <p:txBody>
          <a:bodyPr/>
          <a:lstStyle/>
          <a:p>
            <a:endParaRPr lang="zh-CN" altLang="en-US"/>
          </a:p>
        </p:txBody>
      </p:sp>
      <p:sp>
        <p:nvSpPr>
          <p:cNvPr id="26" name="Freeform 8"/>
          <p:cNvSpPr>
            <a:spLocks noEditPoints="1"/>
          </p:cNvSpPr>
          <p:nvPr/>
        </p:nvSpPr>
        <p:spPr bwMode="auto">
          <a:xfrm>
            <a:off x="254500" y="209876"/>
            <a:ext cx="1208664" cy="620957"/>
          </a:xfrm>
          <a:custGeom>
            <a:avLst/>
            <a:gdLst>
              <a:gd name="T0" fmla="*/ 124 w 2221"/>
              <a:gd name="T1" fmla="*/ 840 h 1008"/>
              <a:gd name="T2" fmla="*/ 283 w 2221"/>
              <a:gd name="T3" fmla="*/ 963 h 1008"/>
              <a:gd name="T4" fmla="*/ 124 w 2221"/>
              <a:gd name="T5" fmla="*/ 840 h 1008"/>
              <a:gd name="T6" fmla="*/ 148 w 2221"/>
              <a:gd name="T7" fmla="*/ 747 h 1008"/>
              <a:gd name="T8" fmla="*/ 297 w 2221"/>
              <a:gd name="T9" fmla="*/ 802 h 1008"/>
              <a:gd name="T10" fmla="*/ 201 w 2221"/>
              <a:gd name="T11" fmla="*/ 899 h 1008"/>
              <a:gd name="T12" fmla="*/ 75 w 2221"/>
              <a:gd name="T13" fmla="*/ 851 h 1008"/>
              <a:gd name="T14" fmla="*/ 60 w 2221"/>
              <a:gd name="T15" fmla="*/ 709 h 1008"/>
              <a:gd name="T16" fmla="*/ 360 w 2221"/>
              <a:gd name="T17" fmla="*/ 963 h 1008"/>
              <a:gd name="T18" fmla="*/ 313 w 2221"/>
              <a:gd name="T19" fmla="*/ 737 h 1008"/>
              <a:gd name="T20" fmla="*/ 567 w 2221"/>
              <a:gd name="T21" fmla="*/ 756 h 1008"/>
              <a:gd name="T22" fmla="*/ 461 w 2221"/>
              <a:gd name="T23" fmla="*/ 960 h 1008"/>
              <a:gd name="T24" fmla="*/ 381 w 2221"/>
              <a:gd name="T25" fmla="*/ 963 h 1008"/>
              <a:gd name="T26" fmla="*/ 514 w 2221"/>
              <a:gd name="T27" fmla="*/ 805 h 1008"/>
              <a:gd name="T28" fmla="*/ 599 w 2221"/>
              <a:gd name="T29" fmla="*/ 929 h 1008"/>
              <a:gd name="T30" fmla="*/ 714 w 2221"/>
              <a:gd name="T31" fmla="*/ 829 h 1008"/>
              <a:gd name="T32" fmla="*/ 810 w 2221"/>
              <a:gd name="T33" fmla="*/ 932 h 1008"/>
              <a:gd name="T34" fmla="*/ 861 w 2221"/>
              <a:gd name="T35" fmla="*/ 888 h 1008"/>
              <a:gd name="T36" fmla="*/ 1101 w 2221"/>
              <a:gd name="T37" fmla="*/ 915 h 1008"/>
              <a:gd name="T38" fmla="*/ 1097 w 2221"/>
              <a:gd name="T39" fmla="*/ 732 h 1008"/>
              <a:gd name="T40" fmla="*/ 1035 w 2221"/>
              <a:gd name="T41" fmla="*/ 909 h 1008"/>
              <a:gd name="T42" fmla="*/ 1101 w 2221"/>
              <a:gd name="T43" fmla="*/ 915 h 1008"/>
              <a:gd name="T44" fmla="*/ 1302 w 2221"/>
              <a:gd name="T45" fmla="*/ 903 h 1008"/>
              <a:gd name="T46" fmla="*/ 1230 w 2221"/>
              <a:gd name="T47" fmla="*/ 909 h 1008"/>
              <a:gd name="T48" fmla="*/ 1162 w 2221"/>
              <a:gd name="T49" fmla="*/ 827 h 1008"/>
              <a:gd name="T50" fmla="*/ 1376 w 2221"/>
              <a:gd name="T51" fmla="*/ 908 h 1008"/>
              <a:gd name="T52" fmla="*/ 1563 w 2221"/>
              <a:gd name="T53" fmla="*/ 925 h 1008"/>
              <a:gd name="T54" fmla="*/ 1541 w 2221"/>
              <a:gd name="T55" fmla="*/ 746 h 1008"/>
              <a:gd name="T56" fmla="*/ 1471 w 2221"/>
              <a:gd name="T57" fmla="*/ 871 h 1008"/>
              <a:gd name="T58" fmla="*/ 1798 w 2221"/>
              <a:gd name="T59" fmla="*/ 834 h 1008"/>
              <a:gd name="T60" fmla="*/ 1751 w 2221"/>
              <a:gd name="T61" fmla="*/ 943 h 1008"/>
              <a:gd name="T62" fmla="*/ 1697 w 2221"/>
              <a:gd name="T63" fmla="*/ 950 h 1008"/>
              <a:gd name="T64" fmla="*/ 1655 w 2221"/>
              <a:gd name="T65" fmla="*/ 953 h 1008"/>
              <a:gd name="T66" fmla="*/ 1653 w 2221"/>
              <a:gd name="T67" fmla="*/ 865 h 1008"/>
              <a:gd name="T68" fmla="*/ 1614 w 2221"/>
              <a:gd name="T69" fmla="*/ 818 h 1008"/>
              <a:gd name="T70" fmla="*/ 1718 w 2221"/>
              <a:gd name="T71" fmla="*/ 716 h 1008"/>
              <a:gd name="T72" fmla="*/ 1799 w 2221"/>
              <a:gd name="T73" fmla="*/ 938 h 1008"/>
              <a:gd name="T74" fmla="*/ 1803 w 2221"/>
              <a:gd name="T75" fmla="*/ 725 h 1008"/>
              <a:gd name="T76" fmla="*/ 1761 w 2221"/>
              <a:gd name="T77" fmla="*/ 818 h 1008"/>
              <a:gd name="T78" fmla="*/ 1679 w 2221"/>
              <a:gd name="T79" fmla="*/ 733 h 1008"/>
              <a:gd name="T80" fmla="*/ 1977 w 2221"/>
              <a:gd name="T81" fmla="*/ 817 h 1008"/>
              <a:gd name="T82" fmla="*/ 2138 w 2221"/>
              <a:gd name="T83" fmla="*/ 813 h 1008"/>
              <a:gd name="T84" fmla="*/ 2065 w 2221"/>
              <a:gd name="T85" fmla="*/ 847 h 1008"/>
              <a:gd name="T86" fmla="*/ 2007 w 2221"/>
              <a:gd name="T87" fmla="*/ 961 h 1008"/>
              <a:gd name="T88" fmla="*/ 1979 w 2221"/>
              <a:gd name="T89" fmla="*/ 847 h 1008"/>
              <a:gd name="T90" fmla="*/ 1952 w 2221"/>
              <a:gd name="T91" fmla="*/ 854 h 1008"/>
              <a:gd name="T92" fmla="*/ 1898 w 2221"/>
              <a:gd name="T93" fmla="*/ 719 h 1008"/>
              <a:gd name="T94" fmla="*/ 2096 w 2221"/>
              <a:gd name="T95" fmla="*/ 880 h 1008"/>
              <a:gd name="T96" fmla="*/ 1979 w 2221"/>
              <a:gd name="T97" fmla="*/ 951 h 1008"/>
              <a:gd name="T98" fmla="*/ 410 w 2221"/>
              <a:gd name="T99" fmla="*/ 595 h 1008"/>
              <a:gd name="T100" fmla="*/ 733 w 2221"/>
              <a:gd name="T101" fmla="*/ 605 h 1008"/>
              <a:gd name="T102" fmla="*/ 668 w 2221"/>
              <a:gd name="T103" fmla="*/ 505 h 1008"/>
              <a:gd name="T104" fmla="*/ 1350 w 2221"/>
              <a:gd name="T105" fmla="*/ 279 h 1008"/>
              <a:gd name="T106" fmla="*/ 1167 w 2221"/>
              <a:gd name="T107" fmla="*/ 527 h 1008"/>
              <a:gd name="T108" fmla="*/ 1488 w 2221"/>
              <a:gd name="T109" fmla="*/ 188 h 1008"/>
              <a:gd name="T110" fmla="*/ 1371 w 2221"/>
              <a:gd name="T111" fmla="*/ 552 h 1008"/>
              <a:gd name="T112" fmla="*/ 2221 w 2221"/>
              <a:gd name="T113" fmla="*/ 303 h 1008"/>
              <a:gd name="T114" fmla="*/ 1879 w 2221"/>
              <a:gd name="T115" fmla="*/ 303 h 1008"/>
              <a:gd name="T116" fmla="*/ 1961 w 2221"/>
              <a:gd name="T117" fmla="*/ 4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1" h="1008">
                <a:moveTo>
                  <a:pt x="2" y="637"/>
                </a:moveTo>
                <a:lnTo>
                  <a:pt x="2213" y="637"/>
                </a:lnTo>
                <a:lnTo>
                  <a:pt x="2213" y="1008"/>
                </a:lnTo>
                <a:lnTo>
                  <a:pt x="2" y="1008"/>
                </a:lnTo>
                <a:lnTo>
                  <a:pt x="2" y="637"/>
                </a:lnTo>
                <a:close/>
                <a:moveTo>
                  <a:pt x="124" y="840"/>
                </a:moveTo>
                <a:lnTo>
                  <a:pt x="124" y="822"/>
                </a:lnTo>
                <a:lnTo>
                  <a:pt x="271" y="822"/>
                </a:lnTo>
                <a:lnTo>
                  <a:pt x="271" y="839"/>
                </a:lnTo>
                <a:cubicBezTo>
                  <a:pt x="260" y="867"/>
                  <a:pt x="242" y="892"/>
                  <a:pt x="218" y="912"/>
                </a:cubicBezTo>
                <a:cubicBezTo>
                  <a:pt x="240" y="926"/>
                  <a:pt x="267" y="936"/>
                  <a:pt x="299" y="942"/>
                </a:cubicBezTo>
                <a:cubicBezTo>
                  <a:pt x="293" y="950"/>
                  <a:pt x="288" y="957"/>
                  <a:pt x="283" y="963"/>
                </a:cubicBezTo>
                <a:cubicBezTo>
                  <a:pt x="251" y="954"/>
                  <a:pt x="223" y="942"/>
                  <a:pt x="201" y="925"/>
                </a:cubicBezTo>
                <a:cubicBezTo>
                  <a:pt x="176" y="942"/>
                  <a:pt x="146" y="955"/>
                  <a:pt x="110" y="966"/>
                </a:cubicBezTo>
                <a:cubicBezTo>
                  <a:pt x="106" y="959"/>
                  <a:pt x="101" y="953"/>
                  <a:pt x="97" y="947"/>
                </a:cubicBezTo>
                <a:cubicBezTo>
                  <a:pt x="131" y="938"/>
                  <a:pt x="160" y="926"/>
                  <a:pt x="184" y="911"/>
                </a:cubicBezTo>
                <a:cubicBezTo>
                  <a:pt x="162" y="892"/>
                  <a:pt x="147" y="868"/>
                  <a:pt x="138" y="840"/>
                </a:cubicBezTo>
                <a:lnTo>
                  <a:pt x="124" y="840"/>
                </a:lnTo>
                <a:close/>
                <a:moveTo>
                  <a:pt x="237" y="737"/>
                </a:moveTo>
                <a:lnTo>
                  <a:pt x="168" y="737"/>
                </a:lnTo>
                <a:lnTo>
                  <a:pt x="168" y="748"/>
                </a:lnTo>
                <a:cubicBezTo>
                  <a:pt x="168" y="777"/>
                  <a:pt x="154" y="800"/>
                  <a:pt x="124" y="817"/>
                </a:cubicBezTo>
                <a:cubicBezTo>
                  <a:pt x="119" y="811"/>
                  <a:pt x="114" y="805"/>
                  <a:pt x="108" y="800"/>
                </a:cubicBezTo>
                <a:cubicBezTo>
                  <a:pt x="135" y="787"/>
                  <a:pt x="148" y="769"/>
                  <a:pt x="148" y="747"/>
                </a:cubicBezTo>
                <a:lnTo>
                  <a:pt x="148" y="718"/>
                </a:lnTo>
                <a:lnTo>
                  <a:pt x="258" y="718"/>
                </a:lnTo>
                <a:lnTo>
                  <a:pt x="258" y="771"/>
                </a:lnTo>
                <a:cubicBezTo>
                  <a:pt x="258" y="779"/>
                  <a:pt x="262" y="783"/>
                  <a:pt x="270" y="783"/>
                </a:cubicBezTo>
                <a:lnTo>
                  <a:pt x="299" y="783"/>
                </a:lnTo>
                <a:cubicBezTo>
                  <a:pt x="298" y="790"/>
                  <a:pt x="298" y="796"/>
                  <a:pt x="297" y="802"/>
                </a:cubicBezTo>
                <a:lnTo>
                  <a:pt x="263" y="802"/>
                </a:lnTo>
                <a:cubicBezTo>
                  <a:pt x="246" y="802"/>
                  <a:pt x="237" y="793"/>
                  <a:pt x="237" y="775"/>
                </a:cubicBezTo>
                <a:lnTo>
                  <a:pt x="237" y="737"/>
                </a:lnTo>
                <a:close/>
                <a:moveTo>
                  <a:pt x="247" y="840"/>
                </a:moveTo>
                <a:lnTo>
                  <a:pt x="158" y="840"/>
                </a:lnTo>
                <a:cubicBezTo>
                  <a:pt x="167" y="864"/>
                  <a:pt x="182" y="883"/>
                  <a:pt x="201" y="899"/>
                </a:cubicBezTo>
                <a:cubicBezTo>
                  <a:pt x="222" y="883"/>
                  <a:pt x="238" y="863"/>
                  <a:pt x="247" y="840"/>
                </a:cubicBezTo>
                <a:close/>
                <a:moveTo>
                  <a:pt x="75" y="851"/>
                </a:moveTo>
                <a:cubicBezTo>
                  <a:pt x="83" y="854"/>
                  <a:pt x="90" y="857"/>
                  <a:pt x="96" y="860"/>
                </a:cubicBezTo>
                <a:cubicBezTo>
                  <a:pt x="83" y="900"/>
                  <a:pt x="72" y="934"/>
                  <a:pt x="64" y="962"/>
                </a:cubicBezTo>
                <a:lnTo>
                  <a:pt x="41" y="954"/>
                </a:lnTo>
                <a:cubicBezTo>
                  <a:pt x="52" y="925"/>
                  <a:pt x="63" y="891"/>
                  <a:pt x="75" y="851"/>
                </a:cubicBezTo>
                <a:close/>
                <a:moveTo>
                  <a:pt x="50" y="776"/>
                </a:moveTo>
                <a:cubicBezTo>
                  <a:pt x="62" y="785"/>
                  <a:pt x="78" y="797"/>
                  <a:pt x="97" y="812"/>
                </a:cubicBezTo>
                <a:cubicBezTo>
                  <a:pt x="91" y="819"/>
                  <a:pt x="86" y="825"/>
                  <a:pt x="82" y="830"/>
                </a:cubicBezTo>
                <a:cubicBezTo>
                  <a:pt x="62" y="812"/>
                  <a:pt x="47" y="799"/>
                  <a:pt x="37" y="792"/>
                </a:cubicBezTo>
                <a:lnTo>
                  <a:pt x="50" y="776"/>
                </a:lnTo>
                <a:close/>
                <a:moveTo>
                  <a:pt x="60" y="709"/>
                </a:moveTo>
                <a:cubicBezTo>
                  <a:pt x="77" y="722"/>
                  <a:pt x="92" y="735"/>
                  <a:pt x="106" y="747"/>
                </a:cubicBezTo>
                <a:cubicBezTo>
                  <a:pt x="100" y="753"/>
                  <a:pt x="95" y="758"/>
                  <a:pt x="91" y="763"/>
                </a:cubicBezTo>
                <a:cubicBezTo>
                  <a:pt x="76" y="749"/>
                  <a:pt x="61" y="736"/>
                  <a:pt x="47" y="723"/>
                </a:cubicBezTo>
                <a:lnTo>
                  <a:pt x="60" y="709"/>
                </a:lnTo>
                <a:close/>
                <a:moveTo>
                  <a:pt x="381" y="963"/>
                </a:moveTo>
                <a:lnTo>
                  <a:pt x="360" y="963"/>
                </a:lnTo>
                <a:lnTo>
                  <a:pt x="360" y="827"/>
                </a:lnTo>
                <a:cubicBezTo>
                  <a:pt x="347" y="842"/>
                  <a:pt x="333" y="856"/>
                  <a:pt x="318" y="870"/>
                </a:cubicBezTo>
                <a:cubicBezTo>
                  <a:pt x="314" y="864"/>
                  <a:pt x="310" y="857"/>
                  <a:pt x="305" y="851"/>
                </a:cubicBezTo>
                <a:cubicBezTo>
                  <a:pt x="339" y="822"/>
                  <a:pt x="366" y="791"/>
                  <a:pt x="385" y="756"/>
                </a:cubicBezTo>
                <a:lnTo>
                  <a:pt x="313" y="756"/>
                </a:lnTo>
                <a:lnTo>
                  <a:pt x="313" y="737"/>
                </a:lnTo>
                <a:lnTo>
                  <a:pt x="395" y="737"/>
                </a:lnTo>
                <a:cubicBezTo>
                  <a:pt x="400" y="726"/>
                  <a:pt x="404" y="715"/>
                  <a:pt x="408" y="703"/>
                </a:cubicBezTo>
                <a:lnTo>
                  <a:pt x="429" y="708"/>
                </a:lnTo>
                <a:cubicBezTo>
                  <a:pt x="426" y="718"/>
                  <a:pt x="422" y="728"/>
                  <a:pt x="418" y="737"/>
                </a:cubicBezTo>
                <a:lnTo>
                  <a:pt x="567" y="737"/>
                </a:lnTo>
                <a:lnTo>
                  <a:pt x="567" y="756"/>
                </a:lnTo>
                <a:lnTo>
                  <a:pt x="408" y="756"/>
                </a:lnTo>
                <a:cubicBezTo>
                  <a:pt x="403" y="767"/>
                  <a:pt x="397" y="777"/>
                  <a:pt x="390" y="787"/>
                </a:cubicBezTo>
                <a:lnTo>
                  <a:pt x="535" y="787"/>
                </a:lnTo>
                <a:lnTo>
                  <a:pt x="535" y="927"/>
                </a:lnTo>
                <a:cubicBezTo>
                  <a:pt x="535" y="949"/>
                  <a:pt x="524" y="960"/>
                  <a:pt x="503" y="960"/>
                </a:cubicBezTo>
                <a:cubicBezTo>
                  <a:pt x="494" y="960"/>
                  <a:pt x="480" y="960"/>
                  <a:pt x="461" y="960"/>
                </a:cubicBezTo>
                <a:cubicBezTo>
                  <a:pt x="460" y="954"/>
                  <a:pt x="458" y="947"/>
                  <a:pt x="457" y="939"/>
                </a:cubicBezTo>
                <a:cubicBezTo>
                  <a:pt x="473" y="940"/>
                  <a:pt x="486" y="941"/>
                  <a:pt x="496" y="941"/>
                </a:cubicBezTo>
                <a:cubicBezTo>
                  <a:pt x="508" y="941"/>
                  <a:pt x="514" y="935"/>
                  <a:pt x="514" y="923"/>
                </a:cubicBezTo>
                <a:lnTo>
                  <a:pt x="514" y="904"/>
                </a:lnTo>
                <a:lnTo>
                  <a:pt x="381" y="904"/>
                </a:lnTo>
                <a:lnTo>
                  <a:pt x="381" y="963"/>
                </a:lnTo>
                <a:close/>
                <a:moveTo>
                  <a:pt x="381" y="886"/>
                </a:moveTo>
                <a:lnTo>
                  <a:pt x="514" y="886"/>
                </a:lnTo>
                <a:lnTo>
                  <a:pt x="514" y="854"/>
                </a:lnTo>
                <a:lnTo>
                  <a:pt x="381" y="854"/>
                </a:lnTo>
                <a:lnTo>
                  <a:pt x="381" y="886"/>
                </a:lnTo>
                <a:close/>
                <a:moveTo>
                  <a:pt x="514" y="805"/>
                </a:moveTo>
                <a:lnTo>
                  <a:pt x="381" y="805"/>
                </a:lnTo>
                <a:lnTo>
                  <a:pt x="381" y="836"/>
                </a:lnTo>
                <a:lnTo>
                  <a:pt x="514" y="836"/>
                </a:lnTo>
                <a:lnTo>
                  <a:pt x="514" y="805"/>
                </a:lnTo>
                <a:close/>
                <a:moveTo>
                  <a:pt x="706" y="929"/>
                </a:moveTo>
                <a:lnTo>
                  <a:pt x="599" y="929"/>
                </a:lnTo>
                <a:lnTo>
                  <a:pt x="599" y="725"/>
                </a:lnTo>
                <a:lnTo>
                  <a:pt x="625" y="725"/>
                </a:lnTo>
                <a:lnTo>
                  <a:pt x="625" y="906"/>
                </a:lnTo>
                <a:lnTo>
                  <a:pt x="706" y="906"/>
                </a:lnTo>
                <a:lnTo>
                  <a:pt x="706" y="929"/>
                </a:lnTo>
                <a:close/>
                <a:moveTo>
                  <a:pt x="714" y="829"/>
                </a:moveTo>
                <a:cubicBezTo>
                  <a:pt x="714" y="797"/>
                  <a:pt x="723" y="770"/>
                  <a:pt x="741" y="751"/>
                </a:cubicBezTo>
                <a:cubicBezTo>
                  <a:pt x="759" y="731"/>
                  <a:pt x="783" y="722"/>
                  <a:pt x="813" y="722"/>
                </a:cubicBezTo>
                <a:cubicBezTo>
                  <a:pt x="842" y="722"/>
                  <a:pt x="864" y="731"/>
                  <a:pt x="882" y="750"/>
                </a:cubicBezTo>
                <a:cubicBezTo>
                  <a:pt x="899" y="769"/>
                  <a:pt x="908" y="794"/>
                  <a:pt x="908" y="825"/>
                </a:cubicBezTo>
                <a:cubicBezTo>
                  <a:pt x="908" y="858"/>
                  <a:pt x="899" y="884"/>
                  <a:pt x="881" y="903"/>
                </a:cubicBezTo>
                <a:cubicBezTo>
                  <a:pt x="863" y="923"/>
                  <a:pt x="840" y="932"/>
                  <a:pt x="810" y="932"/>
                </a:cubicBezTo>
                <a:cubicBezTo>
                  <a:pt x="781" y="932"/>
                  <a:pt x="758" y="923"/>
                  <a:pt x="740" y="904"/>
                </a:cubicBezTo>
                <a:cubicBezTo>
                  <a:pt x="723" y="885"/>
                  <a:pt x="714" y="860"/>
                  <a:pt x="714" y="829"/>
                </a:cubicBezTo>
                <a:close/>
                <a:moveTo>
                  <a:pt x="742" y="827"/>
                </a:moveTo>
                <a:cubicBezTo>
                  <a:pt x="742" y="852"/>
                  <a:pt x="748" y="872"/>
                  <a:pt x="761" y="887"/>
                </a:cubicBezTo>
                <a:cubicBezTo>
                  <a:pt x="773" y="902"/>
                  <a:pt x="790" y="909"/>
                  <a:pt x="810" y="909"/>
                </a:cubicBezTo>
                <a:cubicBezTo>
                  <a:pt x="832" y="909"/>
                  <a:pt x="849" y="902"/>
                  <a:pt x="861" y="888"/>
                </a:cubicBezTo>
                <a:cubicBezTo>
                  <a:pt x="874" y="873"/>
                  <a:pt x="880" y="853"/>
                  <a:pt x="880" y="828"/>
                </a:cubicBezTo>
                <a:cubicBezTo>
                  <a:pt x="880" y="801"/>
                  <a:pt x="874" y="781"/>
                  <a:pt x="862" y="767"/>
                </a:cubicBezTo>
                <a:cubicBezTo>
                  <a:pt x="850" y="752"/>
                  <a:pt x="833" y="745"/>
                  <a:pt x="812" y="745"/>
                </a:cubicBezTo>
                <a:cubicBezTo>
                  <a:pt x="791" y="745"/>
                  <a:pt x="774" y="753"/>
                  <a:pt x="761" y="768"/>
                </a:cubicBezTo>
                <a:cubicBezTo>
                  <a:pt x="748" y="783"/>
                  <a:pt x="742" y="803"/>
                  <a:pt x="742" y="827"/>
                </a:cubicBezTo>
                <a:close/>
                <a:moveTo>
                  <a:pt x="1101" y="915"/>
                </a:moveTo>
                <a:cubicBezTo>
                  <a:pt x="1081" y="927"/>
                  <a:pt x="1058" y="932"/>
                  <a:pt x="1032" y="932"/>
                </a:cubicBezTo>
                <a:cubicBezTo>
                  <a:pt x="1003" y="932"/>
                  <a:pt x="979" y="923"/>
                  <a:pt x="961" y="905"/>
                </a:cubicBezTo>
                <a:cubicBezTo>
                  <a:pt x="943" y="886"/>
                  <a:pt x="934" y="861"/>
                  <a:pt x="934" y="830"/>
                </a:cubicBezTo>
                <a:cubicBezTo>
                  <a:pt x="934" y="798"/>
                  <a:pt x="944" y="772"/>
                  <a:pt x="964" y="752"/>
                </a:cubicBezTo>
                <a:cubicBezTo>
                  <a:pt x="984" y="732"/>
                  <a:pt x="1009" y="722"/>
                  <a:pt x="1041" y="722"/>
                </a:cubicBezTo>
                <a:cubicBezTo>
                  <a:pt x="1063" y="722"/>
                  <a:pt x="1081" y="725"/>
                  <a:pt x="1097" y="732"/>
                </a:cubicBezTo>
                <a:lnTo>
                  <a:pt x="1097" y="761"/>
                </a:lnTo>
                <a:cubicBezTo>
                  <a:pt x="1080" y="750"/>
                  <a:pt x="1061" y="745"/>
                  <a:pt x="1038" y="745"/>
                </a:cubicBezTo>
                <a:cubicBezTo>
                  <a:pt x="1016" y="745"/>
                  <a:pt x="998" y="753"/>
                  <a:pt x="983" y="768"/>
                </a:cubicBezTo>
                <a:cubicBezTo>
                  <a:pt x="969" y="783"/>
                  <a:pt x="962" y="803"/>
                  <a:pt x="962" y="828"/>
                </a:cubicBezTo>
                <a:cubicBezTo>
                  <a:pt x="962" y="854"/>
                  <a:pt x="968" y="874"/>
                  <a:pt x="982" y="888"/>
                </a:cubicBezTo>
                <a:cubicBezTo>
                  <a:pt x="995" y="902"/>
                  <a:pt x="1013" y="909"/>
                  <a:pt x="1035" y="909"/>
                </a:cubicBezTo>
                <a:cubicBezTo>
                  <a:pt x="1051" y="909"/>
                  <a:pt x="1064" y="906"/>
                  <a:pt x="1075" y="900"/>
                </a:cubicBezTo>
                <a:lnTo>
                  <a:pt x="1075" y="845"/>
                </a:lnTo>
                <a:lnTo>
                  <a:pt x="1031" y="845"/>
                </a:lnTo>
                <a:lnTo>
                  <a:pt x="1031" y="822"/>
                </a:lnTo>
                <a:lnTo>
                  <a:pt x="1101" y="822"/>
                </a:lnTo>
                <a:lnTo>
                  <a:pt x="1101" y="915"/>
                </a:lnTo>
                <a:close/>
                <a:moveTo>
                  <a:pt x="1135" y="829"/>
                </a:moveTo>
                <a:cubicBezTo>
                  <a:pt x="1135" y="797"/>
                  <a:pt x="1143" y="770"/>
                  <a:pt x="1161" y="751"/>
                </a:cubicBezTo>
                <a:cubicBezTo>
                  <a:pt x="1179" y="731"/>
                  <a:pt x="1203" y="722"/>
                  <a:pt x="1234" y="722"/>
                </a:cubicBezTo>
                <a:cubicBezTo>
                  <a:pt x="1262" y="722"/>
                  <a:pt x="1285" y="731"/>
                  <a:pt x="1302" y="750"/>
                </a:cubicBezTo>
                <a:cubicBezTo>
                  <a:pt x="1320" y="769"/>
                  <a:pt x="1328" y="794"/>
                  <a:pt x="1328" y="825"/>
                </a:cubicBezTo>
                <a:cubicBezTo>
                  <a:pt x="1328" y="858"/>
                  <a:pt x="1319" y="884"/>
                  <a:pt x="1302" y="903"/>
                </a:cubicBezTo>
                <a:cubicBezTo>
                  <a:pt x="1284" y="923"/>
                  <a:pt x="1260" y="932"/>
                  <a:pt x="1230" y="932"/>
                </a:cubicBezTo>
                <a:cubicBezTo>
                  <a:pt x="1201" y="932"/>
                  <a:pt x="1178" y="923"/>
                  <a:pt x="1161" y="904"/>
                </a:cubicBezTo>
                <a:cubicBezTo>
                  <a:pt x="1143" y="885"/>
                  <a:pt x="1135" y="860"/>
                  <a:pt x="1135" y="829"/>
                </a:cubicBezTo>
                <a:close/>
                <a:moveTo>
                  <a:pt x="1162" y="827"/>
                </a:moveTo>
                <a:cubicBezTo>
                  <a:pt x="1162" y="852"/>
                  <a:pt x="1169" y="872"/>
                  <a:pt x="1181" y="887"/>
                </a:cubicBezTo>
                <a:cubicBezTo>
                  <a:pt x="1194" y="902"/>
                  <a:pt x="1210" y="909"/>
                  <a:pt x="1230" y="909"/>
                </a:cubicBezTo>
                <a:cubicBezTo>
                  <a:pt x="1252" y="909"/>
                  <a:pt x="1269" y="902"/>
                  <a:pt x="1282" y="888"/>
                </a:cubicBezTo>
                <a:cubicBezTo>
                  <a:pt x="1294" y="873"/>
                  <a:pt x="1300" y="853"/>
                  <a:pt x="1300" y="828"/>
                </a:cubicBezTo>
                <a:cubicBezTo>
                  <a:pt x="1300" y="801"/>
                  <a:pt x="1294" y="781"/>
                  <a:pt x="1282" y="767"/>
                </a:cubicBezTo>
                <a:cubicBezTo>
                  <a:pt x="1270" y="752"/>
                  <a:pt x="1253" y="745"/>
                  <a:pt x="1232" y="745"/>
                </a:cubicBezTo>
                <a:cubicBezTo>
                  <a:pt x="1211" y="745"/>
                  <a:pt x="1195" y="753"/>
                  <a:pt x="1182" y="768"/>
                </a:cubicBezTo>
                <a:cubicBezTo>
                  <a:pt x="1169" y="783"/>
                  <a:pt x="1162" y="803"/>
                  <a:pt x="1162" y="827"/>
                </a:cubicBezTo>
                <a:close/>
                <a:moveTo>
                  <a:pt x="1376" y="785"/>
                </a:moveTo>
                <a:lnTo>
                  <a:pt x="1492" y="785"/>
                </a:lnTo>
                <a:lnTo>
                  <a:pt x="1492" y="889"/>
                </a:lnTo>
                <a:lnTo>
                  <a:pt x="1396" y="889"/>
                </a:lnTo>
                <a:lnTo>
                  <a:pt x="1396" y="908"/>
                </a:lnTo>
                <a:lnTo>
                  <a:pt x="1376" y="908"/>
                </a:lnTo>
                <a:lnTo>
                  <a:pt x="1376" y="785"/>
                </a:lnTo>
                <a:close/>
                <a:moveTo>
                  <a:pt x="1346" y="726"/>
                </a:moveTo>
                <a:lnTo>
                  <a:pt x="1607" y="726"/>
                </a:lnTo>
                <a:lnTo>
                  <a:pt x="1607" y="746"/>
                </a:lnTo>
                <a:lnTo>
                  <a:pt x="1563" y="746"/>
                </a:lnTo>
                <a:lnTo>
                  <a:pt x="1563" y="925"/>
                </a:lnTo>
                <a:cubicBezTo>
                  <a:pt x="1563" y="948"/>
                  <a:pt x="1551" y="960"/>
                  <a:pt x="1528" y="961"/>
                </a:cubicBezTo>
                <a:cubicBezTo>
                  <a:pt x="1512" y="961"/>
                  <a:pt x="1496" y="960"/>
                  <a:pt x="1480" y="960"/>
                </a:cubicBezTo>
                <a:cubicBezTo>
                  <a:pt x="1479" y="952"/>
                  <a:pt x="1478" y="944"/>
                  <a:pt x="1476" y="936"/>
                </a:cubicBezTo>
                <a:cubicBezTo>
                  <a:pt x="1496" y="938"/>
                  <a:pt x="1511" y="938"/>
                  <a:pt x="1521" y="938"/>
                </a:cubicBezTo>
                <a:cubicBezTo>
                  <a:pt x="1534" y="938"/>
                  <a:pt x="1541" y="931"/>
                  <a:pt x="1541" y="917"/>
                </a:cubicBezTo>
                <a:lnTo>
                  <a:pt x="1541" y="746"/>
                </a:lnTo>
                <a:lnTo>
                  <a:pt x="1346" y="746"/>
                </a:lnTo>
                <a:lnTo>
                  <a:pt x="1346" y="726"/>
                </a:lnTo>
                <a:close/>
                <a:moveTo>
                  <a:pt x="1471" y="804"/>
                </a:moveTo>
                <a:lnTo>
                  <a:pt x="1396" y="804"/>
                </a:lnTo>
                <a:lnTo>
                  <a:pt x="1396" y="871"/>
                </a:lnTo>
                <a:lnTo>
                  <a:pt x="1471" y="871"/>
                </a:lnTo>
                <a:lnTo>
                  <a:pt x="1471" y="804"/>
                </a:lnTo>
                <a:close/>
                <a:moveTo>
                  <a:pt x="1718" y="716"/>
                </a:moveTo>
                <a:lnTo>
                  <a:pt x="1778" y="716"/>
                </a:lnTo>
                <a:lnTo>
                  <a:pt x="1778" y="818"/>
                </a:lnTo>
                <a:lnTo>
                  <a:pt x="1798" y="818"/>
                </a:lnTo>
                <a:lnTo>
                  <a:pt x="1798" y="834"/>
                </a:lnTo>
                <a:lnTo>
                  <a:pt x="1778" y="834"/>
                </a:lnTo>
                <a:lnTo>
                  <a:pt x="1778" y="935"/>
                </a:lnTo>
                <a:cubicBezTo>
                  <a:pt x="1778" y="952"/>
                  <a:pt x="1771" y="960"/>
                  <a:pt x="1757" y="960"/>
                </a:cubicBezTo>
                <a:cubicBezTo>
                  <a:pt x="1750" y="960"/>
                  <a:pt x="1743" y="960"/>
                  <a:pt x="1734" y="959"/>
                </a:cubicBezTo>
                <a:cubicBezTo>
                  <a:pt x="1734" y="953"/>
                  <a:pt x="1733" y="947"/>
                  <a:pt x="1731" y="941"/>
                </a:cubicBezTo>
                <a:cubicBezTo>
                  <a:pt x="1738" y="942"/>
                  <a:pt x="1745" y="943"/>
                  <a:pt x="1751" y="943"/>
                </a:cubicBezTo>
                <a:cubicBezTo>
                  <a:pt x="1758" y="943"/>
                  <a:pt x="1761" y="939"/>
                  <a:pt x="1761" y="931"/>
                </a:cubicBezTo>
                <a:lnTo>
                  <a:pt x="1761" y="834"/>
                </a:lnTo>
                <a:lnTo>
                  <a:pt x="1735" y="834"/>
                </a:lnTo>
                <a:lnTo>
                  <a:pt x="1735" y="861"/>
                </a:lnTo>
                <a:cubicBezTo>
                  <a:pt x="1735" y="905"/>
                  <a:pt x="1727" y="940"/>
                  <a:pt x="1711" y="964"/>
                </a:cubicBezTo>
                <a:cubicBezTo>
                  <a:pt x="1706" y="958"/>
                  <a:pt x="1701" y="953"/>
                  <a:pt x="1697" y="950"/>
                </a:cubicBezTo>
                <a:cubicBezTo>
                  <a:pt x="1711" y="929"/>
                  <a:pt x="1718" y="900"/>
                  <a:pt x="1718" y="861"/>
                </a:cubicBezTo>
                <a:lnTo>
                  <a:pt x="1718" y="834"/>
                </a:lnTo>
                <a:lnTo>
                  <a:pt x="1696" y="834"/>
                </a:lnTo>
                <a:lnTo>
                  <a:pt x="1696" y="928"/>
                </a:lnTo>
                <a:cubicBezTo>
                  <a:pt x="1696" y="945"/>
                  <a:pt x="1689" y="953"/>
                  <a:pt x="1674" y="953"/>
                </a:cubicBezTo>
                <a:cubicBezTo>
                  <a:pt x="1668" y="953"/>
                  <a:pt x="1662" y="953"/>
                  <a:pt x="1655" y="953"/>
                </a:cubicBezTo>
                <a:cubicBezTo>
                  <a:pt x="1654" y="947"/>
                  <a:pt x="1653" y="940"/>
                  <a:pt x="1651" y="934"/>
                </a:cubicBezTo>
                <a:cubicBezTo>
                  <a:pt x="1659" y="936"/>
                  <a:pt x="1665" y="936"/>
                  <a:pt x="1670" y="936"/>
                </a:cubicBezTo>
                <a:cubicBezTo>
                  <a:pt x="1676" y="936"/>
                  <a:pt x="1679" y="933"/>
                  <a:pt x="1679" y="925"/>
                </a:cubicBezTo>
                <a:lnTo>
                  <a:pt x="1679" y="834"/>
                </a:lnTo>
                <a:lnTo>
                  <a:pt x="1653" y="834"/>
                </a:lnTo>
                <a:lnTo>
                  <a:pt x="1653" y="865"/>
                </a:lnTo>
                <a:cubicBezTo>
                  <a:pt x="1653" y="905"/>
                  <a:pt x="1644" y="938"/>
                  <a:pt x="1628" y="964"/>
                </a:cubicBezTo>
                <a:cubicBezTo>
                  <a:pt x="1623" y="958"/>
                  <a:pt x="1618" y="953"/>
                  <a:pt x="1614" y="949"/>
                </a:cubicBezTo>
                <a:cubicBezTo>
                  <a:pt x="1629" y="927"/>
                  <a:pt x="1636" y="898"/>
                  <a:pt x="1636" y="860"/>
                </a:cubicBezTo>
                <a:lnTo>
                  <a:pt x="1636" y="834"/>
                </a:lnTo>
                <a:lnTo>
                  <a:pt x="1614" y="834"/>
                </a:lnTo>
                <a:lnTo>
                  <a:pt x="1614" y="818"/>
                </a:lnTo>
                <a:lnTo>
                  <a:pt x="1636" y="818"/>
                </a:lnTo>
                <a:lnTo>
                  <a:pt x="1636" y="717"/>
                </a:lnTo>
                <a:lnTo>
                  <a:pt x="1696" y="717"/>
                </a:lnTo>
                <a:lnTo>
                  <a:pt x="1696" y="818"/>
                </a:lnTo>
                <a:lnTo>
                  <a:pt x="1718" y="818"/>
                </a:lnTo>
                <a:lnTo>
                  <a:pt x="1718" y="716"/>
                </a:lnTo>
                <a:close/>
                <a:moveTo>
                  <a:pt x="1844" y="706"/>
                </a:moveTo>
                <a:lnTo>
                  <a:pt x="1863" y="706"/>
                </a:lnTo>
                <a:lnTo>
                  <a:pt x="1863" y="932"/>
                </a:lnTo>
                <a:cubicBezTo>
                  <a:pt x="1863" y="951"/>
                  <a:pt x="1855" y="960"/>
                  <a:pt x="1838" y="960"/>
                </a:cubicBezTo>
                <a:cubicBezTo>
                  <a:pt x="1828" y="960"/>
                  <a:pt x="1816" y="960"/>
                  <a:pt x="1803" y="960"/>
                </a:cubicBezTo>
                <a:cubicBezTo>
                  <a:pt x="1802" y="952"/>
                  <a:pt x="1801" y="945"/>
                  <a:pt x="1799" y="938"/>
                </a:cubicBezTo>
                <a:cubicBezTo>
                  <a:pt x="1812" y="939"/>
                  <a:pt x="1822" y="940"/>
                  <a:pt x="1830" y="940"/>
                </a:cubicBezTo>
                <a:cubicBezTo>
                  <a:pt x="1839" y="940"/>
                  <a:pt x="1844" y="935"/>
                  <a:pt x="1844" y="926"/>
                </a:cubicBezTo>
                <a:lnTo>
                  <a:pt x="1844" y="706"/>
                </a:lnTo>
                <a:close/>
                <a:moveTo>
                  <a:pt x="1822" y="902"/>
                </a:moveTo>
                <a:lnTo>
                  <a:pt x="1803" y="902"/>
                </a:lnTo>
                <a:lnTo>
                  <a:pt x="1803" y="725"/>
                </a:lnTo>
                <a:lnTo>
                  <a:pt x="1822" y="725"/>
                </a:lnTo>
                <a:lnTo>
                  <a:pt x="1822" y="902"/>
                </a:lnTo>
                <a:close/>
                <a:moveTo>
                  <a:pt x="1761" y="733"/>
                </a:moveTo>
                <a:lnTo>
                  <a:pt x="1735" y="733"/>
                </a:lnTo>
                <a:lnTo>
                  <a:pt x="1735" y="818"/>
                </a:lnTo>
                <a:lnTo>
                  <a:pt x="1761" y="818"/>
                </a:lnTo>
                <a:lnTo>
                  <a:pt x="1761" y="733"/>
                </a:lnTo>
                <a:close/>
                <a:moveTo>
                  <a:pt x="1679" y="733"/>
                </a:moveTo>
                <a:lnTo>
                  <a:pt x="1653" y="733"/>
                </a:lnTo>
                <a:lnTo>
                  <a:pt x="1653" y="818"/>
                </a:lnTo>
                <a:lnTo>
                  <a:pt x="1679" y="818"/>
                </a:lnTo>
                <a:lnTo>
                  <a:pt x="1679" y="733"/>
                </a:lnTo>
                <a:close/>
                <a:moveTo>
                  <a:pt x="1979" y="847"/>
                </a:moveTo>
                <a:lnTo>
                  <a:pt x="2045" y="847"/>
                </a:lnTo>
                <a:lnTo>
                  <a:pt x="2045" y="814"/>
                </a:lnTo>
                <a:lnTo>
                  <a:pt x="1996" y="814"/>
                </a:lnTo>
                <a:lnTo>
                  <a:pt x="1996" y="801"/>
                </a:lnTo>
                <a:cubicBezTo>
                  <a:pt x="1990" y="807"/>
                  <a:pt x="1983" y="812"/>
                  <a:pt x="1977" y="817"/>
                </a:cubicBezTo>
                <a:cubicBezTo>
                  <a:pt x="1973" y="811"/>
                  <a:pt x="1969" y="805"/>
                  <a:pt x="1964" y="799"/>
                </a:cubicBezTo>
                <a:cubicBezTo>
                  <a:pt x="2001" y="774"/>
                  <a:pt x="2029" y="744"/>
                  <a:pt x="2048" y="710"/>
                </a:cubicBezTo>
                <a:lnTo>
                  <a:pt x="2069" y="710"/>
                </a:lnTo>
                <a:lnTo>
                  <a:pt x="2066" y="718"/>
                </a:lnTo>
                <a:cubicBezTo>
                  <a:pt x="2084" y="749"/>
                  <a:pt x="2112" y="774"/>
                  <a:pt x="2150" y="791"/>
                </a:cubicBezTo>
                <a:cubicBezTo>
                  <a:pt x="2145" y="800"/>
                  <a:pt x="2141" y="807"/>
                  <a:pt x="2138" y="813"/>
                </a:cubicBezTo>
                <a:cubicBezTo>
                  <a:pt x="2102" y="792"/>
                  <a:pt x="2075" y="766"/>
                  <a:pt x="2055" y="736"/>
                </a:cubicBezTo>
                <a:cubicBezTo>
                  <a:pt x="2040" y="759"/>
                  <a:pt x="2022" y="779"/>
                  <a:pt x="2003" y="796"/>
                </a:cubicBezTo>
                <a:lnTo>
                  <a:pt x="2111" y="796"/>
                </a:lnTo>
                <a:lnTo>
                  <a:pt x="2111" y="814"/>
                </a:lnTo>
                <a:lnTo>
                  <a:pt x="2065" y="814"/>
                </a:lnTo>
                <a:lnTo>
                  <a:pt x="2065" y="847"/>
                </a:lnTo>
                <a:lnTo>
                  <a:pt x="2136" y="847"/>
                </a:lnTo>
                <a:lnTo>
                  <a:pt x="2136" y="866"/>
                </a:lnTo>
                <a:lnTo>
                  <a:pt x="2065" y="866"/>
                </a:lnTo>
                <a:lnTo>
                  <a:pt x="2065" y="931"/>
                </a:lnTo>
                <a:cubicBezTo>
                  <a:pt x="2065" y="951"/>
                  <a:pt x="2056" y="961"/>
                  <a:pt x="2037" y="961"/>
                </a:cubicBezTo>
                <a:cubicBezTo>
                  <a:pt x="2030" y="961"/>
                  <a:pt x="2020" y="961"/>
                  <a:pt x="2007" y="961"/>
                </a:cubicBezTo>
                <a:cubicBezTo>
                  <a:pt x="2007" y="955"/>
                  <a:pt x="2005" y="948"/>
                  <a:pt x="2004" y="939"/>
                </a:cubicBezTo>
                <a:cubicBezTo>
                  <a:pt x="2013" y="941"/>
                  <a:pt x="2022" y="941"/>
                  <a:pt x="2031" y="941"/>
                </a:cubicBezTo>
                <a:cubicBezTo>
                  <a:pt x="2041" y="941"/>
                  <a:pt x="2045" y="936"/>
                  <a:pt x="2045" y="927"/>
                </a:cubicBezTo>
                <a:lnTo>
                  <a:pt x="2045" y="866"/>
                </a:lnTo>
                <a:lnTo>
                  <a:pt x="1979" y="866"/>
                </a:lnTo>
                <a:lnTo>
                  <a:pt x="1979" y="847"/>
                </a:lnTo>
                <a:close/>
                <a:moveTo>
                  <a:pt x="1973" y="854"/>
                </a:moveTo>
                <a:cubicBezTo>
                  <a:pt x="1978" y="887"/>
                  <a:pt x="1970" y="906"/>
                  <a:pt x="1949" y="910"/>
                </a:cubicBezTo>
                <a:cubicBezTo>
                  <a:pt x="1942" y="911"/>
                  <a:pt x="1934" y="911"/>
                  <a:pt x="1923" y="910"/>
                </a:cubicBezTo>
                <a:cubicBezTo>
                  <a:pt x="1922" y="903"/>
                  <a:pt x="1920" y="895"/>
                  <a:pt x="1917" y="888"/>
                </a:cubicBezTo>
                <a:cubicBezTo>
                  <a:pt x="1926" y="890"/>
                  <a:pt x="1933" y="891"/>
                  <a:pt x="1941" y="890"/>
                </a:cubicBezTo>
                <a:cubicBezTo>
                  <a:pt x="1953" y="889"/>
                  <a:pt x="1957" y="877"/>
                  <a:pt x="1952" y="854"/>
                </a:cubicBezTo>
                <a:cubicBezTo>
                  <a:pt x="1950" y="842"/>
                  <a:pt x="1943" y="827"/>
                  <a:pt x="1930" y="810"/>
                </a:cubicBezTo>
                <a:cubicBezTo>
                  <a:pt x="1936" y="787"/>
                  <a:pt x="1943" y="763"/>
                  <a:pt x="1951" y="737"/>
                </a:cubicBezTo>
                <a:lnTo>
                  <a:pt x="1917" y="737"/>
                </a:lnTo>
                <a:lnTo>
                  <a:pt x="1917" y="965"/>
                </a:lnTo>
                <a:lnTo>
                  <a:pt x="1898" y="965"/>
                </a:lnTo>
                <a:lnTo>
                  <a:pt x="1898" y="719"/>
                </a:lnTo>
                <a:lnTo>
                  <a:pt x="1972" y="719"/>
                </a:lnTo>
                <a:lnTo>
                  <a:pt x="1972" y="737"/>
                </a:lnTo>
                <a:cubicBezTo>
                  <a:pt x="1964" y="763"/>
                  <a:pt x="1956" y="787"/>
                  <a:pt x="1950" y="806"/>
                </a:cubicBezTo>
                <a:cubicBezTo>
                  <a:pt x="1963" y="825"/>
                  <a:pt x="1971" y="840"/>
                  <a:pt x="1973" y="854"/>
                </a:cubicBezTo>
                <a:close/>
                <a:moveTo>
                  <a:pt x="2082" y="893"/>
                </a:moveTo>
                <a:lnTo>
                  <a:pt x="2096" y="880"/>
                </a:lnTo>
                <a:cubicBezTo>
                  <a:pt x="2112" y="896"/>
                  <a:pt x="2128" y="913"/>
                  <a:pt x="2145" y="931"/>
                </a:cubicBezTo>
                <a:lnTo>
                  <a:pt x="2129" y="946"/>
                </a:lnTo>
                <a:cubicBezTo>
                  <a:pt x="2111" y="925"/>
                  <a:pt x="2095" y="907"/>
                  <a:pt x="2082" y="893"/>
                </a:cubicBezTo>
                <a:close/>
                <a:moveTo>
                  <a:pt x="2001" y="878"/>
                </a:moveTo>
                <a:lnTo>
                  <a:pt x="2019" y="888"/>
                </a:lnTo>
                <a:cubicBezTo>
                  <a:pt x="2006" y="911"/>
                  <a:pt x="1993" y="932"/>
                  <a:pt x="1979" y="951"/>
                </a:cubicBezTo>
                <a:cubicBezTo>
                  <a:pt x="1974" y="947"/>
                  <a:pt x="1968" y="943"/>
                  <a:pt x="1962" y="938"/>
                </a:cubicBezTo>
                <a:cubicBezTo>
                  <a:pt x="1976" y="922"/>
                  <a:pt x="1989" y="901"/>
                  <a:pt x="2001" y="878"/>
                </a:cubicBezTo>
                <a:close/>
                <a:moveTo>
                  <a:pt x="170" y="10"/>
                </a:moveTo>
                <a:lnTo>
                  <a:pt x="170" y="537"/>
                </a:lnTo>
                <a:lnTo>
                  <a:pt x="410" y="537"/>
                </a:lnTo>
                <a:lnTo>
                  <a:pt x="410" y="595"/>
                </a:lnTo>
                <a:lnTo>
                  <a:pt x="0" y="595"/>
                </a:lnTo>
                <a:lnTo>
                  <a:pt x="0" y="10"/>
                </a:lnTo>
                <a:lnTo>
                  <a:pt x="170" y="10"/>
                </a:lnTo>
                <a:close/>
                <a:moveTo>
                  <a:pt x="738" y="0"/>
                </a:moveTo>
                <a:cubicBezTo>
                  <a:pt x="908" y="0"/>
                  <a:pt x="993" y="101"/>
                  <a:pt x="993" y="303"/>
                </a:cubicBezTo>
                <a:cubicBezTo>
                  <a:pt x="993" y="504"/>
                  <a:pt x="907" y="605"/>
                  <a:pt x="733" y="605"/>
                </a:cubicBezTo>
                <a:cubicBezTo>
                  <a:pt x="560" y="605"/>
                  <a:pt x="473" y="502"/>
                  <a:pt x="473" y="296"/>
                </a:cubicBezTo>
                <a:cubicBezTo>
                  <a:pt x="473" y="99"/>
                  <a:pt x="561" y="0"/>
                  <a:pt x="738" y="0"/>
                </a:cubicBezTo>
                <a:close/>
                <a:moveTo>
                  <a:pt x="733" y="47"/>
                </a:moveTo>
                <a:cubicBezTo>
                  <a:pt x="701" y="47"/>
                  <a:pt x="680" y="64"/>
                  <a:pt x="668" y="100"/>
                </a:cubicBezTo>
                <a:cubicBezTo>
                  <a:pt x="657" y="135"/>
                  <a:pt x="651" y="203"/>
                  <a:pt x="651" y="303"/>
                </a:cubicBezTo>
                <a:cubicBezTo>
                  <a:pt x="651" y="403"/>
                  <a:pt x="657" y="470"/>
                  <a:pt x="668" y="505"/>
                </a:cubicBezTo>
                <a:cubicBezTo>
                  <a:pt x="680" y="541"/>
                  <a:pt x="701" y="558"/>
                  <a:pt x="733" y="558"/>
                </a:cubicBezTo>
                <a:cubicBezTo>
                  <a:pt x="765" y="558"/>
                  <a:pt x="787" y="541"/>
                  <a:pt x="798" y="505"/>
                </a:cubicBezTo>
                <a:cubicBezTo>
                  <a:pt x="809" y="470"/>
                  <a:pt x="815" y="403"/>
                  <a:pt x="815" y="303"/>
                </a:cubicBezTo>
                <a:cubicBezTo>
                  <a:pt x="815" y="203"/>
                  <a:pt x="809" y="135"/>
                  <a:pt x="798" y="100"/>
                </a:cubicBezTo>
                <a:cubicBezTo>
                  <a:pt x="787" y="64"/>
                  <a:pt x="765" y="47"/>
                  <a:pt x="733" y="47"/>
                </a:cubicBezTo>
                <a:close/>
                <a:moveTo>
                  <a:pt x="1350" y="279"/>
                </a:moveTo>
                <a:lnTo>
                  <a:pt x="1591" y="279"/>
                </a:lnTo>
                <a:lnTo>
                  <a:pt x="1591" y="595"/>
                </a:lnTo>
                <a:lnTo>
                  <a:pt x="1537" y="595"/>
                </a:lnTo>
                <a:lnTo>
                  <a:pt x="1518" y="555"/>
                </a:lnTo>
                <a:cubicBezTo>
                  <a:pt x="1471" y="588"/>
                  <a:pt x="1421" y="605"/>
                  <a:pt x="1369" y="605"/>
                </a:cubicBezTo>
                <a:cubicBezTo>
                  <a:pt x="1282" y="605"/>
                  <a:pt x="1215" y="579"/>
                  <a:pt x="1167" y="527"/>
                </a:cubicBezTo>
                <a:cubicBezTo>
                  <a:pt x="1119" y="475"/>
                  <a:pt x="1095" y="402"/>
                  <a:pt x="1095" y="308"/>
                </a:cubicBezTo>
                <a:cubicBezTo>
                  <a:pt x="1095" y="216"/>
                  <a:pt x="1121" y="142"/>
                  <a:pt x="1171" y="86"/>
                </a:cubicBezTo>
                <a:cubicBezTo>
                  <a:pt x="1222" y="29"/>
                  <a:pt x="1288" y="1"/>
                  <a:pt x="1370" y="1"/>
                </a:cubicBezTo>
                <a:cubicBezTo>
                  <a:pt x="1478" y="1"/>
                  <a:pt x="1544" y="56"/>
                  <a:pt x="1568" y="166"/>
                </a:cubicBezTo>
                <a:lnTo>
                  <a:pt x="1488" y="202"/>
                </a:lnTo>
                <a:lnTo>
                  <a:pt x="1488" y="188"/>
                </a:lnTo>
                <a:lnTo>
                  <a:pt x="1487" y="156"/>
                </a:lnTo>
                <a:cubicBezTo>
                  <a:pt x="1481" y="88"/>
                  <a:pt x="1449" y="53"/>
                  <a:pt x="1391" y="53"/>
                </a:cubicBezTo>
                <a:cubicBezTo>
                  <a:pt x="1348" y="53"/>
                  <a:pt x="1319" y="71"/>
                  <a:pt x="1303" y="108"/>
                </a:cubicBezTo>
                <a:cubicBezTo>
                  <a:pt x="1287" y="145"/>
                  <a:pt x="1280" y="213"/>
                  <a:pt x="1280" y="312"/>
                </a:cubicBezTo>
                <a:cubicBezTo>
                  <a:pt x="1280" y="406"/>
                  <a:pt x="1286" y="469"/>
                  <a:pt x="1299" y="502"/>
                </a:cubicBezTo>
                <a:cubicBezTo>
                  <a:pt x="1311" y="536"/>
                  <a:pt x="1336" y="552"/>
                  <a:pt x="1371" y="552"/>
                </a:cubicBezTo>
                <a:cubicBezTo>
                  <a:pt x="1413" y="552"/>
                  <a:pt x="1434" y="529"/>
                  <a:pt x="1434" y="482"/>
                </a:cubicBezTo>
                <a:lnTo>
                  <a:pt x="1434" y="338"/>
                </a:lnTo>
                <a:lnTo>
                  <a:pt x="1350" y="338"/>
                </a:lnTo>
                <a:lnTo>
                  <a:pt x="1350" y="279"/>
                </a:lnTo>
                <a:close/>
                <a:moveTo>
                  <a:pt x="1966" y="0"/>
                </a:moveTo>
                <a:cubicBezTo>
                  <a:pt x="2136" y="0"/>
                  <a:pt x="2221" y="101"/>
                  <a:pt x="2221" y="303"/>
                </a:cubicBezTo>
                <a:cubicBezTo>
                  <a:pt x="2221" y="504"/>
                  <a:pt x="2135" y="605"/>
                  <a:pt x="1961" y="605"/>
                </a:cubicBezTo>
                <a:cubicBezTo>
                  <a:pt x="1788" y="605"/>
                  <a:pt x="1701" y="502"/>
                  <a:pt x="1701" y="296"/>
                </a:cubicBezTo>
                <a:cubicBezTo>
                  <a:pt x="1701" y="99"/>
                  <a:pt x="1789" y="0"/>
                  <a:pt x="1966" y="0"/>
                </a:cubicBezTo>
                <a:close/>
                <a:moveTo>
                  <a:pt x="1961" y="47"/>
                </a:moveTo>
                <a:cubicBezTo>
                  <a:pt x="1929" y="47"/>
                  <a:pt x="1908" y="64"/>
                  <a:pt x="1896" y="100"/>
                </a:cubicBezTo>
                <a:cubicBezTo>
                  <a:pt x="1885" y="135"/>
                  <a:pt x="1879" y="203"/>
                  <a:pt x="1879" y="303"/>
                </a:cubicBezTo>
                <a:cubicBezTo>
                  <a:pt x="1879" y="403"/>
                  <a:pt x="1885" y="470"/>
                  <a:pt x="1896" y="505"/>
                </a:cubicBezTo>
                <a:cubicBezTo>
                  <a:pt x="1908" y="541"/>
                  <a:pt x="1929" y="558"/>
                  <a:pt x="1961" y="558"/>
                </a:cubicBezTo>
                <a:cubicBezTo>
                  <a:pt x="1993" y="558"/>
                  <a:pt x="2015" y="541"/>
                  <a:pt x="2026" y="505"/>
                </a:cubicBezTo>
                <a:cubicBezTo>
                  <a:pt x="2037" y="470"/>
                  <a:pt x="2043" y="403"/>
                  <a:pt x="2043" y="303"/>
                </a:cubicBezTo>
                <a:cubicBezTo>
                  <a:pt x="2043" y="203"/>
                  <a:pt x="2037" y="135"/>
                  <a:pt x="2026" y="100"/>
                </a:cubicBezTo>
                <a:cubicBezTo>
                  <a:pt x="2015" y="64"/>
                  <a:pt x="1993" y="47"/>
                  <a:pt x="1961" y="47"/>
                </a:cubicBezTo>
                <a:close/>
              </a:path>
            </a:pathLst>
          </a:custGeom>
          <a:solidFill>
            <a:srgbClr val="FF6699"/>
          </a:solidFill>
          <a:ln>
            <a:noFill/>
          </a:ln>
        </p:spPr>
        <p:txBody>
          <a:bodyPr/>
          <a:lstStyle/>
          <a:p>
            <a:endParaRPr lang="zh-CN" altLang="en-US">
              <a:solidFill>
                <a:srgbClr val="FF6699"/>
              </a:solidFill>
            </a:endParaRPr>
          </a:p>
        </p:txBody>
      </p:sp>
      <p:sp>
        <p:nvSpPr>
          <p:cNvPr id="27" name="Rectangle 4"/>
          <p:cNvSpPr txBox="1">
            <a:spLocks noChangeArrowheads="1"/>
          </p:cNvSpPr>
          <p:nvPr/>
        </p:nvSpPr>
        <p:spPr bwMode="auto">
          <a:xfrm>
            <a:off x="251520" y="1543789"/>
            <a:ext cx="4579619"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医疗护理康复，</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简约设计，动态页面，实用易用</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205279" y="2031405"/>
            <a:ext cx="4139595" cy="869469"/>
          </a:xfrm>
          <a:prstGeom prst="rect">
            <a:avLst/>
          </a:prstGeom>
          <a:noFill/>
        </p:spPr>
        <p:txBody>
          <a:bodyPr wrap="none" lIns="68580" tIns="34290" rIns="68580" bIns="34290" rtlCol="0">
            <a:spAutoFit/>
          </a:bodyPr>
          <a:lstStyle/>
          <a:p>
            <a:r>
              <a:rPr lang="zh-CN" altLang="en-US" sz="5200" b="1" dirty="0" smtClean="0">
                <a:solidFill>
                  <a:srgbClr val="FF6699"/>
                </a:solidFill>
                <a:effectLst>
                  <a:outerShdw blurRad="38100" dist="38100" dir="2700000" algn="tl">
                    <a:srgbClr val="000000"/>
                  </a:outerShdw>
                </a:effectLst>
                <a:ea typeface="微软雅黑" panose="020B0503020204020204" pitchFamily="34" charset="-122"/>
              </a:rPr>
              <a:t>医疗卫生护理</a:t>
            </a:r>
            <a:endParaRPr lang="zh-CN" altLang="en-US" sz="5200" b="1" dirty="0">
              <a:solidFill>
                <a:srgbClr val="FF6699"/>
              </a:solidFill>
              <a:effectLst>
                <a:outerShdw blurRad="38100" dist="38100" dir="2700000" algn="tl">
                  <a:srgbClr val="000000"/>
                </a:outerShdw>
              </a:effectLst>
              <a:ea typeface="微软雅黑" panose="020B0503020204020204" pitchFamily="34" charset="-122"/>
            </a:endParaRPr>
          </a:p>
        </p:txBody>
      </p:sp>
      <p:sp>
        <p:nvSpPr>
          <p:cNvPr id="29" name="矩形 1"/>
          <p:cNvSpPr>
            <a:spLocks noChangeArrowheads="1"/>
          </p:cNvSpPr>
          <p:nvPr/>
        </p:nvSpPr>
        <p:spPr bwMode="auto">
          <a:xfrm>
            <a:off x="216648" y="2031405"/>
            <a:ext cx="4139595" cy="869469"/>
          </a:xfrm>
          <a:prstGeom prst="rect">
            <a:avLst/>
          </a:prstGeom>
          <a:noFill/>
        </p:spPr>
        <p:txBody>
          <a:bodyPr wrap="none" lIns="68580" tIns="34290" rIns="68580" bIns="34290" rtlCol="0">
            <a:spAutoFit/>
          </a:bodyPr>
          <a:lstStyle/>
          <a:p>
            <a:r>
              <a:rPr lang="zh-CN" altLang="en-US" sz="5200" b="1" dirty="0" smtClean="0">
                <a:solidFill>
                  <a:srgbClr val="FF6699"/>
                </a:solidFill>
                <a:ea typeface="微软雅黑" panose="020B0503020204020204" pitchFamily="34" charset="-122"/>
              </a:rPr>
              <a:t>医疗卫生护理</a:t>
            </a:r>
            <a:endParaRPr lang="en-US" altLang="zh-CN" sz="5200" b="1" dirty="0" smtClean="0">
              <a:solidFill>
                <a:srgbClr val="FF6699"/>
              </a:solidFill>
              <a:ea typeface="微软雅黑" panose="020B0503020204020204" pitchFamily="34" charset="-122"/>
            </a:endParaRPr>
          </a:p>
        </p:txBody>
      </p:sp>
      <p:grpSp>
        <p:nvGrpSpPr>
          <p:cNvPr id="30" name="组合 29"/>
          <p:cNvGrpSpPr/>
          <p:nvPr/>
        </p:nvGrpSpPr>
        <p:grpSpPr>
          <a:xfrm>
            <a:off x="334095" y="3111709"/>
            <a:ext cx="2144395" cy="358775"/>
            <a:chOff x="6697663" y="2962197"/>
            <a:chExt cx="2144395" cy="358775"/>
          </a:xfrm>
        </p:grpSpPr>
        <p:sp>
          <p:nvSpPr>
            <p:cNvPr id="31" name="Freeform 9"/>
            <p:cNvSpPr>
              <a:spLocks noEditPoints="1"/>
            </p:cNvSpPr>
            <p:nvPr/>
          </p:nvSpPr>
          <p:spPr bwMode="auto">
            <a:xfrm>
              <a:off x="6697663" y="3000094"/>
              <a:ext cx="281781" cy="282980"/>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FF6699"/>
            </a:solidFill>
            <a:ln>
              <a:noFill/>
            </a:ln>
          </p:spPr>
          <p:txBody>
            <a:bodyPr/>
            <a:lstStyle/>
            <a:p>
              <a:endParaRPr lang="zh-CN" altLang="en-US">
                <a:solidFill>
                  <a:schemeClr val="tx1">
                    <a:lumMod val="75000"/>
                    <a:lumOff val="25000"/>
                  </a:schemeClr>
                </a:solidFill>
              </a:endParaRPr>
            </a:p>
          </p:txBody>
        </p:sp>
        <p:sp>
          <p:nvSpPr>
            <p:cNvPr id="32" name="Rectangle 4"/>
            <p:cNvSpPr txBox="1">
              <a:spLocks noChangeArrowheads="1"/>
            </p:cNvSpPr>
            <p:nvPr/>
          </p:nvSpPr>
          <p:spPr bwMode="auto">
            <a:xfrm>
              <a:off x="6960553" y="2962197"/>
              <a:ext cx="188150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chemeClr val="tx1">
                      <a:lumMod val="75000"/>
                      <a:lumOff val="25000"/>
                    </a:schemeClr>
                  </a:solidFill>
                  <a:ea typeface="微软雅黑" panose="020B0503020204020204" pitchFamily="34" charset="-122"/>
                </a:rPr>
                <a:t>汇报人</a:t>
              </a:r>
              <a:r>
                <a:rPr lang="zh-CN" altLang="en-US" sz="1600" dirty="0" smtClean="0">
                  <a:solidFill>
                    <a:schemeClr val="tx1">
                      <a:lumMod val="75000"/>
                      <a:lumOff val="25000"/>
                    </a:schemeClr>
                  </a:solidFill>
                  <a:ea typeface="微软雅黑" panose="020B0503020204020204" pitchFamily="34" charset="-122"/>
                </a:rPr>
                <a:t>：情缘素材</a:t>
              </a:r>
              <a:endParaRPr lang="zh-CN" altLang="en-US" sz="1600" dirty="0" smtClean="0">
                <a:solidFill>
                  <a:schemeClr val="tx1">
                    <a:lumMod val="75000"/>
                    <a:lumOff val="25000"/>
                  </a:schemeClr>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advClick="0" advTm="6420">
        <p14:flash/>
      </p:transition>
    </mc:Choice>
    <mc:Fallback>
      <p:transition spd="slow" advClick="0" advTm="64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par>
                                <p:cTn id="8" presetID="2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edge">
                                      <p:cBhvr>
                                        <p:cTn id="10" dur="2000"/>
                                        <p:tgtEl>
                                          <p:spTgt spid="16"/>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par>
                          <p:cTn id="15" fill="hold">
                            <p:stCondLst>
                              <p:cond delay="1500"/>
                            </p:stCondLst>
                            <p:childTnLst>
                              <p:par>
                                <p:cTn id="16" presetID="23" presetClass="entr" presetSubtype="36"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strVal val="(6*min(max(#ppt_w*#ppt_h,.3),1)-7.4)/-.7*#ppt_w"/>
                                          </p:val>
                                        </p:tav>
                                        <p:tav tm="100000">
                                          <p:val>
                                            <p:strVal val="#ppt_w"/>
                                          </p:val>
                                        </p:tav>
                                      </p:tavLst>
                                    </p:anim>
                                    <p:anim calcmode="lin" valueType="num">
                                      <p:cBhvr>
                                        <p:cTn id="19" dur="500" fill="hold"/>
                                        <p:tgtEl>
                                          <p:spTgt spid="28"/>
                                        </p:tgtEl>
                                        <p:attrNameLst>
                                          <p:attrName>ppt_h</p:attrName>
                                        </p:attrNameLst>
                                      </p:cBhvr>
                                      <p:tavLst>
                                        <p:tav tm="0">
                                          <p:val>
                                            <p:strVal val="(6*min(max(#ppt_w*#ppt_h,.3),1)-7.4)/-.7*#ppt_h"/>
                                          </p:val>
                                        </p:tav>
                                        <p:tav tm="100000">
                                          <p:val>
                                            <p:strVal val="#ppt_h"/>
                                          </p:val>
                                        </p:tav>
                                      </p:tavLst>
                                    </p:anim>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000"/>
                            </p:stCondLst>
                            <p:childTnLst>
                              <p:par>
                                <p:cTn id="23" presetID="10" presetClass="entr" presetSubtype="0" fill="hold" grpId="2"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
                                        <p:tgtEl>
                                          <p:spTgt spid="29"/>
                                        </p:tgtEl>
                                      </p:cBhvr>
                                    </p:animEffect>
                                  </p:childTnLst>
                                </p:cTn>
                              </p:par>
                            </p:childTnLst>
                          </p:cTn>
                        </p:par>
                        <p:par>
                          <p:cTn id="26" fill="hold">
                            <p:stCondLst>
                              <p:cond delay="2500"/>
                            </p:stCondLst>
                            <p:childTnLst>
                              <p:par>
                                <p:cTn id="27" presetID="26" presetClass="emph" presetSubtype="0" fill="hold" grpId="1" nodeType="afterEffect">
                                  <p:stCondLst>
                                    <p:cond delay="0"/>
                                  </p:stCondLst>
                                  <p:childTnLst>
                                    <p:animEffect transition="out" filter="fade">
                                      <p:cBhvr>
                                        <p:cTn id="28" dur="500" tmFilter="0, 0; .2, .5; .8, .5; 1, 0"/>
                                        <p:tgtEl>
                                          <p:spTgt spid="28"/>
                                        </p:tgtEl>
                                      </p:cBhvr>
                                    </p:animEffect>
                                    <p:animScale>
                                      <p:cBhvr>
                                        <p:cTn id="29" dur="250" autoRev="1" fill="hold"/>
                                        <p:tgtEl>
                                          <p:spTgt spid="28"/>
                                        </p:tgtEl>
                                      </p:cBhvr>
                                      <p:by x="105000" y="105000"/>
                                    </p:animScale>
                                  </p:childTnLst>
                                </p:cTn>
                              </p:par>
                              <p:par>
                                <p:cTn id="30" presetID="10" presetClass="entr" presetSubtype="0" fill="hold" grpId="3"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
                                        <p:tgtEl>
                                          <p:spTgt spid="29"/>
                                        </p:tgtEl>
                                      </p:cBhvr>
                                    </p:animEffect>
                                  </p:childTnLst>
                                </p:cTn>
                              </p:par>
                              <p:par>
                                <p:cTn id="33" presetID="6" presetClass="emph" presetSubtype="0" fill="hold" grpId="0" nodeType="withEffect">
                                  <p:stCondLst>
                                    <p:cond delay="0"/>
                                  </p:stCondLst>
                                  <p:childTnLst>
                                    <p:animScale>
                                      <p:cBhvr>
                                        <p:cTn id="34" dur="500" fill="hold"/>
                                        <p:tgtEl>
                                          <p:spTgt spid="29"/>
                                        </p:tgtEl>
                                      </p:cBhvr>
                                      <p:by x="150000" y="150000"/>
                                    </p:animScale>
                                  </p:childTnLst>
                                </p:cTn>
                              </p:par>
                              <p:par>
                                <p:cTn id="35" presetID="10" presetClass="exit" presetSubtype="0" fill="hold" grpId="1" nodeType="withEffect">
                                  <p:stCondLst>
                                    <p:cond delay="0"/>
                                  </p:stCondLst>
                                  <p:childTnLst>
                                    <p:animEffect transition="out" filter="fad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par>
                          <p:cTn id="38" fill="hold">
                            <p:stCondLst>
                              <p:cond delay="3000"/>
                            </p:stCondLst>
                            <p:childTnLst>
                              <p:par>
                                <p:cTn id="39" presetID="22" presetClass="entr" presetSubtype="1"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up)">
                                      <p:cBhvr>
                                        <p:cTn id="41" dur="500"/>
                                        <p:tgtEl>
                                          <p:spTgt spid="30"/>
                                        </p:tgtEl>
                                      </p:cBhvr>
                                    </p:animEffect>
                                  </p:childTnLst>
                                </p:cTn>
                              </p:par>
                            </p:childTnLst>
                          </p:cTn>
                        </p:par>
                        <p:par>
                          <p:cTn id="42" fill="hold">
                            <p:stCondLst>
                              <p:cond delay="3500"/>
                            </p:stCondLst>
                            <p:childTnLst>
                              <p:par>
                                <p:cTn id="43" presetID="31"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 calcmode="lin" valueType="num">
                                      <p:cBhvr>
                                        <p:cTn id="47" dur="500" fill="hold"/>
                                        <p:tgtEl>
                                          <p:spTgt spid="26"/>
                                        </p:tgtEl>
                                        <p:attrNameLst>
                                          <p:attrName>style.rotation</p:attrName>
                                        </p:attrNameLst>
                                      </p:cBhvr>
                                      <p:tavLst>
                                        <p:tav tm="0">
                                          <p:val>
                                            <p:fltVal val="90"/>
                                          </p:val>
                                        </p:tav>
                                        <p:tav tm="100000">
                                          <p:val>
                                            <p:fltVal val="0"/>
                                          </p:val>
                                        </p:tav>
                                      </p:tavLst>
                                    </p:anim>
                                    <p:animEffect transition="in" filter="fade">
                                      <p:cBhvr>
                                        <p:cTn id="48" dur="500"/>
                                        <p:tgtEl>
                                          <p:spTgt spid="26"/>
                                        </p:tgtEl>
                                      </p:cBhvr>
                                    </p:animEffect>
                                  </p:childTnLst>
                                </p:cTn>
                              </p:par>
                              <p:par>
                                <p:cTn id="49" presetID="8" presetClass="emph" presetSubtype="0" fill="hold" grpId="1" nodeType="withEffect">
                                  <p:stCondLst>
                                    <p:cond delay="0"/>
                                  </p:stCondLst>
                                  <p:childTnLst>
                                    <p:animRot by="21600000">
                                      <p:cBhvr>
                                        <p:cTn id="50" dur="500" fill="hold"/>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utoUpdateAnimBg="0"/>
      <p:bldP spid="28" grpId="0"/>
      <p:bldP spid="28" grpId="1"/>
      <p:bldP spid="29" grpId="0"/>
      <p:bldP spid="29" grpId="1"/>
      <p:bldP spid="29" grpId="2"/>
      <p:bldP spid="29"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9552" y="631128"/>
            <a:ext cx="1808082" cy="3962677"/>
          </a:xfrm>
          <a:prstGeom prst="rect">
            <a:avLst/>
          </a:prstGeom>
        </p:spPr>
      </p:pic>
      <p:grpSp>
        <p:nvGrpSpPr>
          <p:cNvPr id="4" name="组合 3"/>
          <p:cNvGrpSpPr/>
          <p:nvPr/>
        </p:nvGrpSpPr>
        <p:grpSpPr>
          <a:xfrm>
            <a:off x="2699792" y="1615270"/>
            <a:ext cx="1749076" cy="1812396"/>
            <a:chOff x="3907904" y="1332185"/>
            <a:chExt cx="1889125" cy="1957388"/>
          </a:xfrm>
        </p:grpSpPr>
        <p:grpSp>
          <p:nvGrpSpPr>
            <p:cNvPr id="5" name="Gruppe 61"/>
            <p:cNvGrpSpPr/>
            <p:nvPr/>
          </p:nvGrpSpPr>
          <p:grpSpPr bwMode="auto">
            <a:xfrm flipH="1">
              <a:off x="3907904" y="1332185"/>
              <a:ext cx="1889125" cy="1957388"/>
              <a:chOff x="1760019" y="3875595"/>
              <a:chExt cx="1018741" cy="1016530"/>
            </a:xfrm>
          </p:grpSpPr>
          <p:grpSp>
            <p:nvGrpSpPr>
              <p:cNvPr id="7" name="Gruppe 59"/>
              <p:cNvGrpSpPr/>
              <p:nvPr/>
            </p:nvGrpSpPr>
            <p:grpSpPr bwMode="auto">
              <a:xfrm>
                <a:off x="1762304" y="3875595"/>
                <a:ext cx="1016456" cy="1016530"/>
                <a:chOff x="3906064" y="1406380"/>
                <a:chExt cx="496973" cy="497009"/>
              </a:xfrm>
            </p:grpSpPr>
            <p:sp>
              <p:nvSpPr>
                <p:cNvPr id="9" name="Ellipse 41"/>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sp>
              <p:nvSpPr>
                <p:cNvPr id="10" name="Ellipse 42"/>
                <p:cNvSpPr/>
                <p:nvPr/>
              </p:nvSpPr>
              <p:spPr bwMode="auto">
                <a:xfrm>
                  <a:off x="3978196" y="1432178"/>
                  <a:ext cx="364987" cy="26926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grpSp>
          <p:sp>
            <p:nvSpPr>
              <p:cNvPr id="8"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panose="020F0502020204030204"/>
                </a:endParaRPr>
              </a:p>
            </p:txBody>
          </p:sp>
        </p:grpSp>
        <p:sp>
          <p:nvSpPr>
            <p:cNvPr id="6" name="Tekstboks 31"/>
            <p:cNvSpPr txBox="1"/>
            <p:nvPr/>
          </p:nvSpPr>
          <p:spPr>
            <a:xfrm>
              <a:off x="3992095" y="1987898"/>
              <a:ext cx="1695343" cy="698038"/>
            </a:xfrm>
            <a:prstGeom prst="rect">
              <a:avLst/>
            </a:prstGeom>
            <a:noFill/>
          </p:spPr>
          <p:txBody>
            <a:bodyPr wrap="none">
              <a:spAutoFit/>
            </a:bodyPr>
            <a:lstStyle/>
            <a:p>
              <a:pPr algn="ctr">
                <a:defRPr/>
              </a:pPr>
              <a:r>
                <a:rPr lang="zh-CN" altLang="en-US" sz="3600" b="1" dirty="0" smtClean="0">
                  <a:solidFill>
                    <a:srgbClr val="FF0000"/>
                  </a:solidFill>
                  <a:latin typeface="微软雅黑" panose="020B0503020204020204" pitchFamily="34" charset="-122"/>
                  <a:ea typeface="微软雅黑" panose="020B0503020204020204" pitchFamily="34" charset="-122"/>
                </a:rPr>
                <a:t>第一章</a:t>
              </a:r>
              <a:endParaRPr lang="da-DK" sz="3600" b="1" dirty="0">
                <a:solidFill>
                  <a:srgbClr val="FF0000"/>
                </a:solidFill>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004048" y="2067694"/>
            <a:ext cx="2952329" cy="1156479"/>
            <a:chOff x="5486400" y="3270739"/>
            <a:chExt cx="2952329" cy="1156479"/>
          </a:xfrm>
        </p:grpSpPr>
        <p:sp>
          <p:nvSpPr>
            <p:cNvPr id="12" name="Rectangle 24"/>
            <p:cNvSpPr/>
            <p:nvPr/>
          </p:nvSpPr>
          <p:spPr>
            <a:xfrm>
              <a:off x="5486400" y="3270739"/>
              <a:ext cx="2650623"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单击此处添加标题</a:t>
              </a:r>
              <a:endParaRPr lang="zh-CN" altLang="en-US" sz="2400" b="1" dirty="0">
                <a:latin typeface="微软雅黑" panose="020B0503020204020204" pitchFamily="34" charset="-122"/>
                <a:ea typeface="微软雅黑" panose="020B0503020204020204" pitchFamily="34" charset="-122"/>
              </a:endParaRPr>
            </a:p>
          </p:txBody>
        </p:sp>
        <p:sp>
          <p:nvSpPr>
            <p:cNvPr id="13" name="Rectangle 25"/>
            <p:cNvSpPr/>
            <p:nvPr/>
          </p:nvSpPr>
          <p:spPr>
            <a:xfrm>
              <a:off x="5486401" y="3815512"/>
              <a:ext cx="2952328" cy="611706"/>
            </a:xfrm>
            <a:prstGeom prst="rect">
              <a:avLst/>
            </a:prstGeom>
          </p:spPr>
          <p:txBody>
            <a:bodyPr wrap="square">
              <a:spAutoFit/>
            </a:bodyPr>
            <a:lstStyle/>
            <a:p>
              <a:pPr>
                <a:lnSpc>
                  <a:spcPct val="125000"/>
                </a:lnSpc>
              </a:pPr>
              <a:r>
                <a:rPr lang="zh-CN" altLang="en-US" sz="900" dirty="0" smtClean="0">
                  <a:latin typeface="微软雅黑" panose="020B0503020204020204" pitchFamily="34" charset="-122"/>
                  <a:ea typeface="微软雅黑" panose="020B0503020204020204" pitchFamily="34" charset="-122"/>
                </a:rPr>
                <a:t>此处添加详细文本描述，建议与标题相关并符合风格，语言描述将每页幻灯片的字数控制在</a:t>
              </a:r>
              <a:r>
                <a:rPr lang="en-US" altLang="zh-CN" sz="900" dirty="0" smtClean="0">
                  <a:latin typeface="微软雅黑" panose="020B0503020204020204" pitchFamily="34" charset="-122"/>
                  <a:ea typeface="微软雅黑" panose="020B0503020204020204" pitchFamily="34" charset="-122"/>
                </a:rPr>
                <a:t>200</a:t>
              </a:r>
              <a:r>
                <a:rPr lang="zh-CN" altLang="en-US" sz="900" dirty="0" smtClean="0">
                  <a:latin typeface="微软雅黑" panose="020B0503020204020204" pitchFamily="34" charset="-122"/>
                  <a:ea typeface="微软雅黑" panose="020B0503020204020204" pitchFamily="34" charset="-122"/>
                </a:rPr>
                <a:t>字以内，据统计每页</a:t>
              </a:r>
              <a:r>
                <a:rPr lang="en-US"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此处添加详细文本描述，建议与标题。</a:t>
              </a:r>
              <a:endParaRPr lang="en-US" sz="900" dirty="0">
                <a:latin typeface="微软雅黑" panose="020B0503020204020204" pitchFamily="34" charset="-122"/>
                <a:ea typeface="微软雅黑" panose="020B0503020204020204" pitchFamily="34" charset="-122"/>
              </a:endParaRPr>
            </a:p>
          </p:txBody>
        </p:sp>
      </p:grpSp>
      <p:pic>
        <p:nvPicPr>
          <p:cNvPr id="14" name="图片 1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042735">
            <a:off x="6478726" y="1639591"/>
            <a:ext cx="5330546" cy="24583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100" advClick="0" advTm="4853">
        <p14:switch dir="r"/>
      </p:transition>
    </mc:Choice>
    <mc:Fallback>
      <p:transition spd="slow" advClick="0" advTm="48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00"/>
                                        <p:tgtEl>
                                          <p:spTgt spid="11"/>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3" name="矩形 22"/>
          <p:cNvSpPr/>
          <p:nvPr/>
        </p:nvSpPr>
        <p:spPr>
          <a:xfrm>
            <a:off x="-108520" y="1207106"/>
            <a:ext cx="9361040" cy="3194424"/>
          </a:xfrm>
          <a:prstGeom prst="rect">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Line 2"/>
          <p:cNvSpPr>
            <a:spLocks noChangeShapeType="1"/>
          </p:cNvSpPr>
          <p:nvPr/>
        </p:nvSpPr>
        <p:spPr bwMode="auto">
          <a:xfrm flipV="1">
            <a:off x="0" y="2821682"/>
            <a:ext cx="11201400" cy="0"/>
          </a:xfrm>
          <a:prstGeom prst="line">
            <a:avLst/>
          </a:prstGeom>
          <a:noFill/>
          <a:ln w="152400">
            <a:solidFill>
              <a:srgbClr val="FF6699"/>
            </a:solidFill>
            <a:roun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25" name="AutoShape 4"/>
          <p:cNvSpPr>
            <a:spLocks noChangeAspect="1" noChangeArrowheads="1"/>
          </p:cNvSpPr>
          <p:nvPr/>
        </p:nvSpPr>
        <p:spPr bwMode="auto">
          <a:xfrm>
            <a:off x="6553200" y="25336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26" name="AutoShape 5"/>
          <p:cNvSpPr>
            <a:spLocks noChangeAspect="1" noChangeArrowheads="1"/>
          </p:cNvSpPr>
          <p:nvPr/>
        </p:nvSpPr>
        <p:spPr bwMode="auto">
          <a:xfrm>
            <a:off x="4953000" y="33718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27" name="AutoShape 6"/>
          <p:cNvSpPr>
            <a:spLocks noChangeAspect="1" noChangeArrowheads="1"/>
          </p:cNvSpPr>
          <p:nvPr/>
        </p:nvSpPr>
        <p:spPr bwMode="auto">
          <a:xfrm>
            <a:off x="6094413" y="2220912"/>
            <a:ext cx="306387" cy="23653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28" name="AutoShape 7"/>
          <p:cNvSpPr>
            <a:spLocks noChangeAspect="1" noChangeArrowheads="1"/>
          </p:cNvSpPr>
          <p:nvPr/>
        </p:nvSpPr>
        <p:spPr bwMode="auto">
          <a:xfrm>
            <a:off x="5486400" y="2762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29" name="AutoShape 8"/>
          <p:cNvSpPr>
            <a:spLocks noChangeAspect="1" noChangeArrowheads="1"/>
          </p:cNvSpPr>
          <p:nvPr/>
        </p:nvSpPr>
        <p:spPr bwMode="auto">
          <a:xfrm>
            <a:off x="4953000" y="2762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0" name="AutoShape 9"/>
          <p:cNvSpPr>
            <a:spLocks noChangeAspect="1" noChangeArrowheads="1"/>
          </p:cNvSpPr>
          <p:nvPr/>
        </p:nvSpPr>
        <p:spPr bwMode="auto">
          <a:xfrm>
            <a:off x="5486400" y="24574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1" name="AutoShape 10"/>
          <p:cNvSpPr>
            <a:spLocks noChangeAspect="1" noChangeArrowheads="1"/>
          </p:cNvSpPr>
          <p:nvPr/>
        </p:nvSpPr>
        <p:spPr bwMode="auto">
          <a:xfrm>
            <a:off x="6096000" y="2686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2" name="AutoShape 11"/>
          <p:cNvSpPr>
            <a:spLocks noChangeAspect="1" noChangeArrowheads="1"/>
          </p:cNvSpPr>
          <p:nvPr/>
        </p:nvSpPr>
        <p:spPr bwMode="auto">
          <a:xfrm>
            <a:off x="6553200" y="2373312"/>
            <a:ext cx="306388" cy="23653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3" name="AutoShape 12"/>
          <p:cNvSpPr>
            <a:spLocks noChangeAspect="1" noChangeArrowheads="1"/>
          </p:cNvSpPr>
          <p:nvPr/>
        </p:nvSpPr>
        <p:spPr bwMode="auto">
          <a:xfrm>
            <a:off x="6096000" y="24574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4" name="AutoShape 13"/>
          <p:cNvSpPr>
            <a:spLocks noChangeAspect="1" noChangeArrowheads="1"/>
          </p:cNvSpPr>
          <p:nvPr/>
        </p:nvSpPr>
        <p:spPr bwMode="auto">
          <a:xfrm>
            <a:off x="7086600" y="2601912"/>
            <a:ext cx="306388" cy="23653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5" name="AutoShape 14"/>
          <p:cNvSpPr>
            <a:spLocks noChangeAspect="1" noChangeArrowheads="1"/>
          </p:cNvSpPr>
          <p:nvPr/>
        </p:nvSpPr>
        <p:spPr bwMode="auto">
          <a:xfrm>
            <a:off x="6553200" y="2754312"/>
            <a:ext cx="306388" cy="23653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6" name="AutoShape 15"/>
          <p:cNvSpPr>
            <a:spLocks noChangeAspect="1" noChangeArrowheads="1"/>
          </p:cNvSpPr>
          <p:nvPr/>
        </p:nvSpPr>
        <p:spPr bwMode="auto">
          <a:xfrm rot="21280522">
            <a:off x="6096000" y="29146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7" name="AutoShape 16"/>
          <p:cNvSpPr>
            <a:spLocks noChangeAspect="1" noChangeArrowheads="1"/>
          </p:cNvSpPr>
          <p:nvPr/>
        </p:nvSpPr>
        <p:spPr bwMode="auto">
          <a:xfrm>
            <a:off x="7086600" y="2381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8" name="AutoShape 17"/>
          <p:cNvSpPr>
            <a:spLocks noChangeAspect="1" noChangeArrowheads="1"/>
          </p:cNvSpPr>
          <p:nvPr/>
        </p:nvSpPr>
        <p:spPr bwMode="auto">
          <a:xfrm>
            <a:off x="7467600" y="2525712"/>
            <a:ext cx="306388" cy="23653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9" name="AutoShape 18"/>
          <p:cNvSpPr>
            <a:spLocks noChangeAspect="1" noChangeArrowheads="1"/>
          </p:cNvSpPr>
          <p:nvPr/>
        </p:nvSpPr>
        <p:spPr bwMode="auto">
          <a:xfrm>
            <a:off x="4419600" y="1924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0" name="AutoShape 19"/>
          <p:cNvSpPr>
            <a:spLocks noChangeAspect="1" noChangeArrowheads="1"/>
          </p:cNvSpPr>
          <p:nvPr/>
        </p:nvSpPr>
        <p:spPr bwMode="auto">
          <a:xfrm>
            <a:off x="4419600" y="3143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1" name="AutoShape 20"/>
          <p:cNvSpPr>
            <a:spLocks noChangeAspect="1" noChangeArrowheads="1"/>
          </p:cNvSpPr>
          <p:nvPr/>
        </p:nvSpPr>
        <p:spPr bwMode="auto">
          <a:xfrm>
            <a:off x="4267200" y="32956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2" name="AutoShape 21"/>
          <p:cNvSpPr>
            <a:spLocks noChangeAspect="1" noChangeArrowheads="1"/>
          </p:cNvSpPr>
          <p:nvPr/>
        </p:nvSpPr>
        <p:spPr bwMode="auto">
          <a:xfrm>
            <a:off x="4953000" y="3067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3" name="AutoShape 22"/>
          <p:cNvSpPr>
            <a:spLocks noChangeAspect="1" noChangeArrowheads="1"/>
          </p:cNvSpPr>
          <p:nvPr/>
        </p:nvSpPr>
        <p:spPr bwMode="auto">
          <a:xfrm>
            <a:off x="4419600" y="2686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4" name="AutoShape 23"/>
          <p:cNvSpPr>
            <a:spLocks noChangeAspect="1" noChangeArrowheads="1"/>
          </p:cNvSpPr>
          <p:nvPr/>
        </p:nvSpPr>
        <p:spPr bwMode="auto">
          <a:xfrm>
            <a:off x="4267200" y="2762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5" name="AutoShape 24"/>
          <p:cNvSpPr>
            <a:spLocks noChangeAspect="1" noChangeArrowheads="1"/>
          </p:cNvSpPr>
          <p:nvPr/>
        </p:nvSpPr>
        <p:spPr bwMode="auto">
          <a:xfrm>
            <a:off x="4419600" y="22288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6" name="AutoShape 25"/>
          <p:cNvSpPr>
            <a:spLocks noChangeAspect="1" noChangeArrowheads="1"/>
          </p:cNvSpPr>
          <p:nvPr/>
        </p:nvSpPr>
        <p:spPr bwMode="auto">
          <a:xfrm>
            <a:off x="5486400" y="3067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7" name="AutoShape 26"/>
          <p:cNvSpPr>
            <a:spLocks noChangeAspect="1" noChangeArrowheads="1"/>
          </p:cNvSpPr>
          <p:nvPr/>
        </p:nvSpPr>
        <p:spPr bwMode="auto">
          <a:xfrm>
            <a:off x="3962400" y="3524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8" name="AutoShape 27"/>
          <p:cNvSpPr>
            <a:spLocks noChangeAspect="1" noChangeArrowheads="1"/>
          </p:cNvSpPr>
          <p:nvPr/>
        </p:nvSpPr>
        <p:spPr bwMode="auto">
          <a:xfrm>
            <a:off x="4953000" y="1924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9" name="AutoShape 28"/>
          <p:cNvSpPr>
            <a:spLocks noChangeAspect="1" noChangeArrowheads="1"/>
          </p:cNvSpPr>
          <p:nvPr/>
        </p:nvSpPr>
        <p:spPr bwMode="auto">
          <a:xfrm>
            <a:off x="4953000" y="2305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0" name="AutoShape 30"/>
          <p:cNvSpPr>
            <a:spLocks noChangeAspect="1" noChangeArrowheads="1"/>
          </p:cNvSpPr>
          <p:nvPr/>
        </p:nvSpPr>
        <p:spPr bwMode="auto">
          <a:xfrm>
            <a:off x="4267200" y="17716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1" name="AutoShape 31"/>
          <p:cNvSpPr>
            <a:spLocks noChangeAspect="1" noChangeArrowheads="1"/>
          </p:cNvSpPr>
          <p:nvPr/>
        </p:nvSpPr>
        <p:spPr bwMode="auto">
          <a:xfrm>
            <a:off x="5486400" y="20764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2" name="AutoShape 34"/>
          <p:cNvSpPr>
            <a:spLocks noChangeAspect="1" noChangeArrowheads="1"/>
          </p:cNvSpPr>
          <p:nvPr/>
        </p:nvSpPr>
        <p:spPr bwMode="auto">
          <a:xfrm>
            <a:off x="4038600" y="28384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3" name="AutoShape 35"/>
          <p:cNvSpPr>
            <a:spLocks noChangeAspect="1" noChangeArrowheads="1"/>
          </p:cNvSpPr>
          <p:nvPr/>
        </p:nvSpPr>
        <p:spPr bwMode="auto">
          <a:xfrm>
            <a:off x="3886200" y="17716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4" name="AutoShape 36"/>
          <p:cNvSpPr>
            <a:spLocks noChangeAspect="1" noChangeArrowheads="1"/>
          </p:cNvSpPr>
          <p:nvPr/>
        </p:nvSpPr>
        <p:spPr bwMode="auto">
          <a:xfrm>
            <a:off x="3962400" y="32194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5" name="AutoShape 37"/>
          <p:cNvSpPr>
            <a:spLocks noChangeAspect="1" noChangeArrowheads="1"/>
          </p:cNvSpPr>
          <p:nvPr/>
        </p:nvSpPr>
        <p:spPr bwMode="auto">
          <a:xfrm>
            <a:off x="3581400" y="2000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6" name="AutoShape 38"/>
          <p:cNvSpPr>
            <a:spLocks noChangeAspect="1" noChangeArrowheads="1"/>
          </p:cNvSpPr>
          <p:nvPr/>
        </p:nvSpPr>
        <p:spPr bwMode="auto">
          <a:xfrm>
            <a:off x="3733800" y="3143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7" name="AutoShape 39"/>
          <p:cNvSpPr>
            <a:spLocks noChangeAspect="1" noChangeArrowheads="1"/>
          </p:cNvSpPr>
          <p:nvPr/>
        </p:nvSpPr>
        <p:spPr bwMode="auto">
          <a:xfrm>
            <a:off x="3962400" y="2305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8" name="AutoShape 41"/>
          <p:cNvSpPr>
            <a:spLocks noChangeAspect="1" noChangeArrowheads="1"/>
          </p:cNvSpPr>
          <p:nvPr/>
        </p:nvSpPr>
        <p:spPr bwMode="auto">
          <a:xfrm>
            <a:off x="4038600" y="2000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9" name="AutoShape 42"/>
          <p:cNvSpPr>
            <a:spLocks noChangeAspect="1" noChangeArrowheads="1"/>
          </p:cNvSpPr>
          <p:nvPr/>
        </p:nvSpPr>
        <p:spPr bwMode="auto">
          <a:xfrm>
            <a:off x="3581400" y="2686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60" name="AutoShape 43"/>
          <p:cNvSpPr>
            <a:spLocks noChangeAspect="1" noChangeArrowheads="1"/>
          </p:cNvSpPr>
          <p:nvPr/>
        </p:nvSpPr>
        <p:spPr bwMode="auto">
          <a:xfrm>
            <a:off x="3581400" y="1619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61" name="AutoShape 44"/>
          <p:cNvSpPr>
            <a:spLocks noChangeAspect="1" noChangeArrowheads="1"/>
          </p:cNvSpPr>
          <p:nvPr/>
        </p:nvSpPr>
        <p:spPr bwMode="auto">
          <a:xfrm>
            <a:off x="4191000" y="22288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62" name="AutoShape 45"/>
          <p:cNvSpPr>
            <a:spLocks noChangeAspect="1" noChangeArrowheads="1"/>
          </p:cNvSpPr>
          <p:nvPr/>
        </p:nvSpPr>
        <p:spPr bwMode="auto">
          <a:xfrm>
            <a:off x="3505200" y="33718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63" name="AutoShape 46"/>
          <p:cNvSpPr>
            <a:spLocks noChangeAspect="1" noChangeArrowheads="1"/>
          </p:cNvSpPr>
          <p:nvPr/>
        </p:nvSpPr>
        <p:spPr bwMode="auto">
          <a:xfrm>
            <a:off x="3276600" y="2305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grpSp>
        <p:nvGrpSpPr>
          <p:cNvPr id="64" name="文本1"/>
          <p:cNvGrpSpPr/>
          <p:nvPr/>
        </p:nvGrpSpPr>
        <p:grpSpPr>
          <a:xfrm>
            <a:off x="533400" y="1706936"/>
            <a:ext cx="2587625" cy="2497137"/>
            <a:chOff x="533400" y="2305844"/>
            <a:chExt cx="2587625" cy="2497137"/>
          </a:xfrm>
        </p:grpSpPr>
        <p:sp>
          <p:nvSpPr>
            <p:cNvPr id="65" name="AutoShape 13"/>
            <p:cNvSpPr>
              <a:spLocks noChangeArrowheads="1"/>
            </p:cNvSpPr>
            <p:nvPr/>
          </p:nvSpPr>
          <p:spPr bwMode="gray">
            <a:xfrm>
              <a:off x="533400" y="2305844"/>
              <a:ext cx="2587625" cy="2497137"/>
            </a:xfrm>
            <a:prstGeom prst="roundRect">
              <a:avLst>
                <a:gd name="adj" fmla="val 4639"/>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66" name="TextBox 20"/>
            <p:cNvSpPr txBox="1"/>
            <p:nvPr/>
          </p:nvSpPr>
          <p:spPr bwMode="auto">
            <a:xfrm>
              <a:off x="919904" y="2711831"/>
              <a:ext cx="1728788" cy="1033296"/>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kumimoji="0" lang="zh-CN" altLang="en-US" sz="105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grpSp>
      <p:grpSp>
        <p:nvGrpSpPr>
          <p:cNvPr id="67" name="深色1"/>
          <p:cNvGrpSpPr/>
          <p:nvPr/>
        </p:nvGrpSpPr>
        <p:grpSpPr>
          <a:xfrm>
            <a:off x="631825" y="1456111"/>
            <a:ext cx="2355850" cy="523875"/>
            <a:chOff x="631825" y="2055019"/>
            <a:chExt cx="2355850" cy="523875"/>
          </a:xfrm>
        </p:grpSpPr>
        <p:sp>
          <p:nvSpPr>
            <p:cNvPr id="68" name="AutoShape 14"/>
            <p:cNvSpPr>
              <a:spLocks noChangeArrowheads="1"/>
            </p:cNvSpPr>
            <p:nvPr/>
          </p:nvSpPr>
          <p:spPr bwMode="ltGray">
            <a:xfrm>
              <a:off x="631825" y="2055019"/>
              <a:ext cx="2355850" cy="523875"/>
            </a:xfrm>
            <a:prstGeom prst="roundRect">
              <a:avLst>
                <a:gd name="adj" fmla="val 16667"/>
              </a:avLst>
            </a:prstGeom>
            <a:solidFill>
              <a:srgbClr val="FF6699"/>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69" name="TextBox 19"/>
            <p:cNvSpPr txBox="1">
              <a:spLocks noChangeArrowheads="1"/>
            </p:cNvSpPr>
            <p:nvPr/>
          </p:nvSpPr>
          <p:spPr bwMode="auto">
            <a:xfrm>
              <a:off x="944562" y="2167344"/>
              <a:ext cx="1728787" cy="276999"/>
            </a:xfrm>
            <a:prstGeom prst="rect">
              <a:avLst/>
            </a:prstGeom>
            <a:solidFill>
              <a:srgbClr val="FF6699"/>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defPPr>
                <a:defRPr lang="zh-CN"/>
              </a:defPPr>
              <a:lvl1pPr marR="0" lvl="0" indent="0" fontAlgn="auto">
                <a:lnSpc>
                  <a:spcPct val="120000"/>
                </a:lnSpc>
                <a:spcBef>
                  <a:spcPts val="0"/>
                </a:spcBef>
                <a:spcAft>
                  <a:spcPts val="0"/>
                </a:spcAft>
                <a:buClrTx/>
                <a:buSzTx/>
                <a:buFontTx/>
                <a:buNone/>
                <a:defRPr kumimoji="0" sz="1200" b="0" i="0" u="none" strike="noStrike" kern="0" cap="none" spc="0" normalizeH="0" baseline="0">
                  <a:ln>
                    <a:noFill/>
                  </a:ln>
                  <a:solidFill>
                    <a:srgbClr val="F9F9F9"/>
                  </a:solidFill>
                  <a:effectLst/>
                  <a:uLnTx/>
                  <a:uFillTx/>
                  <a:latin typeface="微软雅黑" panose="020B0503020204020204" pitchFamily="34" charset="-122"/>
                  <a:ea typeface="微软雅黑" panose="020B0503020204020204" pitchFamily="34" charset="-122"/>
                </a:defRPr>
              </a:lvl1pPr>
            </a:lstStyle>
            <a:p>
              <a:r>
                <a:rPr lang="zh-CN" altLang="zh-CN" dirty="0"/>
                <a:t>单击此处添加标题</a:t>
              </a:r>
              <a:endParaRPr lang="zh-CN" altLang="zh-CN" dirty="0"/>
            </a:p>
          </p:txBody>
        </p:sp>
      </p:grpSp>
      <p:grpSp>
        <p:nvGrpSpPr>
          <p:cNvPr id="70" name="文本1"/>
          <p:cNvGrpSpPr/>
          <p:nvPr/>
        </p:nvGrpSpPr>
        <p:grpSpPr>
          <a:xfrm>
            <a:off x="3352527" y="1706936"/>
            <a:ext cx="2587625" cy="2497137"/>
            <a:chOff x="533400" y="2305844"/>
            <a:chExt cx="2587625" cy="2497137"/>
          </a:xfrm>
        </p:grpSpPr>
        <p:sp>
          <p:nvSpPr>
            <p:cNvPr id="71" name="AutoShape 13"/>
            <p:cNvSpPr>
              <a:spLocks noChangeArrowheads="1"/>
            </p:cNvSpPr>
            <p:nvPr/>
          </p:nvSpPr>
          <p:spPr bwMode="gray">
            <a:xfrm>
              <a:off x="533400" y="2305844"/>
              <a:ext cx="2587625" cy="2497137"/>
            </a:xfrm>
            <a:prstGeom prst="roundRect">
              <a:avLst>
                <a:gd name="adj" fmla="val 4639"/>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72" name="TextBox 20"/>
            <p:cNvSpPr txBox="1"/>
            <p:nvPr/>
          </p:nvSpPr>
          <p:spPr bwMode="auto">
            <a:xfrm>
              <a:off x="919904" y="2711831"/>
              <a:ext cx="1728788" cy="1033296"/>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kumimoji="0" lang="zh-CN" altLang="en-US" sz="105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grpSp>
      <p:grpSp>
        <p:nvGrpSpPr>
          <p:cNvPr id="73" name="深色1"/>
          <p:cNvGrpSpPr/>
          <p:nvPr/>
        </p:nvGrpSpPr>
        <p:grpSpPr>
          <a:xfrm>
            <a:off x="3450952" y="1456111"/>
            <a:ext cx="2355850" cy="523875"/>
            <a:chOff x="631825" y="2055019"/>
            <a:chExt cx="2355850" cy="523875"/>
          </a:xfrm>
        </p:grpSpPr>
        <p:sp>
          <p:nvSpPr>
            <p:cNvPr id="74" name="AutoShape 14"/>
            <p:cNvSpPr>
              <a:spLocks noChangeArrowheads="1"/>
            </p:cNvSpPr>
            <p:nvPr/>
          </p:nvSpPr>
          <p:spPr bwMode="ltGray">
            <a:xfrm>
              <a:off x="631825" y="2055019"/>
              <a:ext cx="2355850" cy="523875"/>
            </a:xfrm>
            <a:prstGeom prst="roundRect">
              <a:avLst>
                <a:gd name="adj" fmla="val 16667"/>
              </a:avLst>
            </a:prstGeom>
            <a:solidFill>
              <a:srgbClr val="FF6699"/>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75" name="TextBox 19"/>
            <p:cNvSpPr txBox="1">
              <a:spLocks noChangeArrowheads="1"/>
            </p:cNvSpPr>
            <p:nvPr/>
          </p:nvSpPr>
          <p:spPr bwMode="auto">
            <a:xfrm>
              <a:off x="944562" y="2167344"/>
              <a:ext cx="1728787" cy="276999"/>
            </a:xfrm>
            <a:prstGeom prst="rect">
              <a:avLst/>
            </a:prstGeom>
            <a:solidFill>
              <a:srgbClr val="FF6699"/>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defPPr>
                <a:defRPr lang="zh-CN"/>
              </a:defPPr>
              <a:lvl1pPr>
                <a:lnSpc>
                  <a:spcPct val="120000"/>
                </a:lnSpc>
                <a:defRPr sz="1200" kern="0">
                  <a:solidFill>
                    <a:srgbClr val="F9F9F9"/>
                  </a:solidFill>
                  <a:latin typeface="微软雅黑" panose="020B0503020204020204" pitchFamily="34" charset="-122"/>
                  <a:ea typeface="微软雅黑" panose="020B0503020204020204" pitchFamily="34" charset="-122"/>
                </a:defRPr>
              </a:lvl1pPr>
            </a:lstStyle>
            <a:p>
              <a:r>
                <a:rPr lang="zh-CN" altLang="zh-CN" dirty="0"/>
                <a:t>单击此处添加标题</a:t>
              </a:r>
              <a:endParaRPr lang="zh-CN" altLang="zh-CN" dirty="0"/>
            </a:p>
          </p:txBody>
        </p:sp>
      </p:grpSp>
      <p:grpSp>
        <p:nvGrpSpPr>
          <p:cNvPr id="76" name="文本1"/>
          <p:cNvGrpSpPr/>
          <p:nvPr/>
        </p:nvGrpSpPr>
        <p:grpSpPr>
          <a:xfrm>
            <a:off x="6156176" y="1706936"/>
            <a:ext cx="2587625" cy="2497137"/>
            <a:chOff x="533400" y="2305844"/>
            <a:chExt cx="2587625" cy="2497137"/>
          </a:xfrm>
        </p:grpSpPr>
        <p:sp>
          <p:nvSpPr>
            <p:cNvPr id="77" name="AutoShape 13"/>
            <p:cNvSpPr>
              <a:spLocks noChangeArrowheads="1"/>
            </p:cNvSpPr>
            <p:nvPr/>
          </p:nvSpPr>
          <p:spPr bwMode="gray">
            <a:xfrm>
              <a:off x="533400" y="2305844"/>
              <a:ext cx="2587625" cy="2497137"/>
            </a:xfrm>
            <a:prstGeom prst="roundRect">
              <a:avLst>
                <a:gd name="adj" fmla="val 4639"/>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78" name="TextBox 20"/>
            <p:cNvSpPr txBox="1"/>
            <p:nvPr/>
          </p:nvSpPr>
          <p:spPr bwMode="auto">
            <a:xfrm>
              <a:off x="919904" y="2711831"/>
              <a:ext cx="1728788" cy="1033296"/>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kumimoji="0" lang="zh-CN" altLang="en-US" sz="105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grpSp>
      <p:grpSp>
        <p:nvGrpSpPr>
          <p:cNvPr id="79" name="深色1"/>
          <p:cNvGrpSpPr/>
          <p:nvPr/>
        </p:nvGrpSpPr>
        <p:grpSpPr>
          <a:xfrm>
            <a:off x="6254601" y="1456111"/>
            <a:ext cx="2355850" cy="523875"/>
            <a:chOff x="631825" y="2055019"/>
            <a:chExt cx="2355850" cy="523875"/>
          </a:xfrm>
        </p:grpSpPr>
        <p:sp>
          <p:nvSpPr>
            <p:cNvPr id="80" name="AutoShape 14"/>
            <p:cNvSpPr>
              <a:spLocks noChangeArrowheads="1"/>
            </p:cNvSpPr>
            <p:nvPr/>
          </p:nvSpPr>
          <p:spPr bwMode="ltGray">
            <a:xfrm>
              <a:off x="631825" y="2055019"/>
              <a:ext cx="2355850" cy="523875"/>
            </a:xfrm>
            <a:prstGeom prst="roundRect">
              <a:avLst>
                <a:gd name="adj" fmla="val 16667"/>
              </a:avLst>
            </a:prstGeom>
            <a:solidFill>
              <a:srgbClr val="FF6699"/>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81" name="TextBox 19"/>
            <p:cNvSpPr txBox="1">
              <a:spLocks noChangeArrowheads="1"/>
            </p:cNvSpPr>
            <p:nvPr/>
          </p:nvSpPr>
          <p:spPr bwMode="auto">
            <a:xfrm>
              <a:off x="944562" y="2167344"/>
              <a:ext cx="1728787" cy="276999"/>
            </a:xfrm>
            <a:prstGeom prst="rect">
              <a:avLst/>
            </a:prstGeom>
            <a:solidFill>
              <a:srgbClr val="FF6699"/>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defPPr>
                <a:defRPr lang="zh-CN"/>
              </a:defPPr>
              <a:lvl1pPr>
                <a:lnSpc>
                  <a:spcPct val="120000"/>
                </a:lnSpc>
                <a:defRPr sz="1200" kern="0">
                  <a:solidFill>
                    <a:srgbClr val="F9F9F9"/>
                  </a:solidFill>
                  <a:latin typeface="微软雅黑" panose="020B0503020204020204" pitchFamily="34" charset="-122"/>
                  <a:ea typeface="微软雅黑" panose="020B0503020204020204" pitchFamily="34" charset="-122"/>
                </a:defRPr>
              </a:lvl1pPr>
            </a:lstStyle>
            <a:p>
              <a:r>
                <a:rPr lang="zh-CN" altLang="zh-CN" dirty="0"/>
                <a:t>单击此处添加标题</a:t>
              </a:r>
              <a:endParaRPr lang="zh-CN" altLang="zh-CN" dirty="0"/>
            </a:p>
          </p:txBody>
        </p:sp>
      </p:grpSp>
    </p:spTree>
  </p:cSld>
  <p:clrMapOvr>
    <a:masterClrMapping/>
  </p:clrMapOvr>
  <mc:AlternateContent xmlns:mc="http://schemas.openxmlformats.org/markup-compatibility/2006">
    <mc:Choice xmlns:p14="http://schemas.microsoft.com/office/powerpoint/2010/main" Requires="p14">
      <p:transition spd="slow" p14:dur="1600" advClick="0" advTm="3924">
        <p14:prism isInverted="1"/>
      </p:transition>
    </mc:Choice>
    <mc:Fallback>
      <p:transition spd="slow" advClick="0" advTm="392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300" fill="hold"/>
                                        <p:tgtEl>
                                          <p:spTgt spid="24"/>
                                        </p:tgtEl>
                                        <p:attrNameLst>
                                          <p:attrName>ppt_x</p:attrName>
                                        </p:attrNameLst>
                                      </p:cBhvr>
                                      <p:tavLst>
                                        <p:tav tm="0">
                                          <p:val>
                                            <p:strVal val="0-#ppt_w/2"/>
                                          </p:val>
                                        </p:tav>
                                        <p:tav tm="100000">
                                          <p:val>
                                            <p:strVal val="#ppt_x"/>
                                          </p:val>
                                        </p:tav>
                                      </p:tavLst>
                                    </p:anim>
                                    <p:anim calcmode="lin" valueType="num">
                                      <p:cBhvr additive="base">
                                        <p:cTn id="11" dur="300" fill="hold"/>
                                        <p:tgtEl>
                                          <p:spTgt spid="24"/>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39" presetClass="entr" presetSubtype="0" accel="10000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
                                          </p:val>
                                        </p:tav>
                                        <p:tav tm="100000">
                                          <p:val>
                                            <p:strVal val="#ppt_y"/>
                                          </p:val>
                                        </p:tav>
                                      </p:tavLst>
                                    </p:anim>
                                  </p:childTnLst>
                                </p:cTn>
                              </p:par>
                              <p:par>
                                <p:cTn id="19" presetID="1" presetClass="exit" presetSubtype="0" fill="hold" grpId="1" nodeType="withEffect">
                                  <p:stCondLst>
                                    <p:cond delay="200"/>
                                  </p:stCondLst>
                                  <p:childTnLst>
                                    <p:set>
                                      <p:cBhvr>
                                        <p:cTn id="20" dur="1" fill="hold">
                                          <p:stCondLst>
                                            <p:cond delay="0"/>
                                          </p:stCondLst>
                                        </p:cTn>
                                        <p:tgtEl>
                                          <p:spTgt spid="24"/>
                                        </p:tgtEl>
                                        <p:attrNameLst>
                                          <p:attrName>style.visibility</p:attrName>
                                        </p:attrNameLst>
                                      </p:cBhvr>
                                      <p:to>
                                        <p:strVal val="hidden"/>
                                      </p:to>
                                    </p:set>
                                  </p:childTnLst>
                                </p:cTn>
                              </p:par>
                              <p:par>
                                <p:cTn id="21" presetID="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300" fill="hold"/>
                                        <p:tgtEl>
                                          <p:spTgt spid="25"/>
                                        </p:tgtEl>
                                        <p:attrNameLst>
                                          <p:attrName>ppt_x</p:attrName>
                                        </p:attrNameLst>
                                      </p:cBhvr>
                                      <p:tavLst>
                                        <p:tav tm="0">
                                          <p:val>
                                            <p:strVal val="0-#ppt_w/2"/>
                                          </p:val>
                                        </p:tav>
                                        <p:tav tm="100000">
                                          <p:val>
                                            <p:strVal val="#ppt_x"/>
                                          </p:val>
                                        </p:tav>
                                      </p:tavLst>
                                    </p:anim>
                                    <p:anim calcmode="lin" valueType="num">
                                      <p:cBhvr additive="base">
                                        <p:cTn id="24" dur="300" fill="hold"/>
                                        <p:tgtEl>
                                          <p:spTgt spid="25"/>
                                        </p:tgtEl>
                                        <p:attrNameLst>
                                          <p:attrName>ppt_y</p:attrName>
                                        </p:attrNameLst>
                                      </p:cBhvr>
                                      <p:tavLst>
                                        <p:tav tm="0">
                                          <p:val>
                                            <p:strVal val="#ppt_y"/>
                                          </p:val>
                                        </p:tav>
                                        <p:tav tm="100000">
                                          <p:val>
                                            <p:strVal val="#ppt_y"/>
                                          </p:val>
                                        </p:tav>
                                      </p:tavLst>
                                    </p:anim>
                                  </p:childTnLst>
                                </p:cTn>
                              </p:par>
                              <p:par>
                                <p:cTn id="25" presetID="29" presetClass="exit" presetSubtype="0" fill="hold" grpId="1" nodeType="withEffect">
                                  <p:stCondLst>
                                    <p:cond delay="200"/>
                                  </p:stCondLst>
                                  <p:childTnLst>
                                    <p:anim calcmode="lin" valueType="num">
                                      <p:cBhvr>
                                        <p:cTn id="26" dur="1000"/>
                                        <p:tgtEl>
                                          <p:spTgt spid="25"/>
                                        </p:tgtEl>
                                        <p:attrNameLst>
                                          <p:attrName>ppt_x</p:attrName>
                                        </p:attrNameLst>
                                      </p:cBhvr>
                                      <p:tavLst>
                                        <p:tav tm="0">
                                          <p:val>
                                            <p:strVal val="ppt_x"/>
                                          </p:val>
                                        </p:tav>
                                        <p:tav tm="100000">
                                          <p:val>
                                            <p:strVal val="ppt_x-.2"/>
                                          </p:val>
                                        </p:tav>
                                      </p:tavLst>
                                    </p:anim>
                                    <p:anim calcmode="lin" valueType="num">
                                      <p:cBhvr>
                                        <p:cTn id="27" dur="1000"/>
                                        <p:tgtEl>
                                          <p:spTgt spid="25"/>
                                        </p:tgtEl>
                                        <p:attrNameLst>
                                          <p:attrName>ppt_y</p:attrName>
                                        </p:attrNameLst>
                                      </p:cBhvr>
                                      <p:tavLst>
                                        <p:tav tm="0">
                                          <p:val>
                                            <p:strVal val="ppt_y"/>
                                          </p:val>
                                        </p:tav>
                                        <p:tav tm="100000">
                                          <p:val>
                                            <p:strVal val="ppt_y"/>
                                          </p:val>
                                        </p:tav>
                                      </p:tavLst>
                                    </p:anim>
                                    <p:animEffect transition="out" filter="fade">
                                      <p:cBhvr>
                                        <p:cTn id="28" dur="1000"/>
                                        <p:tgtEl>
                                          <p:spTgt spid="25"/>
                                        </p:tgtEl>
                                      </p:cBhvr>
                                    </p:animEffect>
                                    <p:set>
                                      <p:cBhvr>
                                        <p:cTn id="29" dur="1" fill="hold">
                                          <p:stCondLst>
                                            <p:cond delay="999"/>
                                          </p:stCondLst>
                                        </p:cTn>
                                        <p:tgtEl>
                                          <p:spTgt spid="25"/>
                                        </p:tgtEl>
                                        <p:attrNameLst>
                                          <p:attrName>style.visibility</p:attrName>
                                        </p:attrNameLst>
                                      </p:cBhvr>
                                      <p:to>
                                        <p:strVal val="hidden"/>
                                      </p:to>
                                    </p:set>
                                  </p:childTnLst>
                                </p:cTn>
                              </p:par>
                              <p:par>
                                <p:cTn id="30" presetID="2" presetClass="entr" presetSubtype="8" fill="hold" grpId="0" nodeType="withEffect">
                                  <p:stCondLst>
                                    <p:cond delay="10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300" fill="hold"/>
                                        <p:tgtEl>
                                          <p:spTgt spid="26"/>
                                        </p:tgtEl>
                                        <p:attrNameLst>
                                          <p:attrName>ppt_x</p:attrName>
                                        </p:attrNameLst>
                                      </p:cBhvr>
                                      <p:tavLst>
                                        <p:tav tm="0">
                                          <p:val>
                                            <p:strVal val="0-#ppt_w/2"/>
                                          </p:val>
                                        </p:tav>
                                        <p:tav tm="100000">
                                          <p:val>
                                            <p:strVal val="#ppt_x"/>
                                          </p:val>
                                        </p:tav>
                                      </p:tavLst>
                                    </p:anim>
                                    <p:anim calcmode="lin" valueType="num">
                                      <p:cBhvr additive="base">
                                        <p:cTn id="33" dur="300" fill="hold"/>
                                        <p:tgtEl>
                                          <p:spTgt spid="26"/>
                                        </p:tgtEl>
                                        <p:attrNameLst>
                                          <p:attrName>ppt_y</p:attrName>
                                        </p:attrNameLst>
                                      </p:cBhvr>
                                      <p:tavLst>
                                        <p:tav tm="0">
                                          <p:val>
                                            <p:strVal val="#ppt_y"/>
                                          </p:val>
                                        </p:tav>
                                        <p:tav tm="100000">
                                          <p:val>
                                            <p:strVal val="#ppt_y"/>
                                          </p:val>
                                        </p:tav>
                                      </p:tavLst>
                                    </p:anim>
                                  </p:childTnLst>
                                </p:cTn>
                              </p:par>
                              <p:par>
                                <p:cTn id="34" presetID="29" presetClass="exit" presetSubtype="0" fill="hold" grpId="1" nodeType="withEffect">
                                  <p:stCondLst>
                                    <p:cond delay="100"/>
                                  </p:stCondLst>
                                  <p:childTnLst>
                                    <p:anim calcmode="lin" valueType="num">
                                      <p:cBhvr>
                                        <p:cTn id="35" dur="1000"/>
                                        <p:tgtEl>
                                          <p:spTgt spid="26"/>
                                        </p:tgtEl>
                                        <p:attrNameLst>
                                          <p:attrName>ppt_x</p:attrName>
                                        </p:attrNameLst>
                                      </p:cBhvr>
                                      <p:tavLst>
                                        <p:tav tm="0">
                                          <p:val>
                                            <p:strVal val="ppt_x"/>
                                          </p:val>
                                        </p:tav>
                                        <p:tav tm="100000">
                                          <p:val>
                                            <p:strVal val="ppt_x-.2"/>
                                          </p:val>
                                        </p:tav>
                                      </p:tavLst>
                                    </p:anim>
                                    <p:anim calcmode="lin" valueType="num">
                                      <p:cBhvr>
                                        <p:cTn id="36" dur="1000"/>
                                        <p:tgtEl>
                                          <p:spTgt spid="26"/>
                                        </p:tgtEl>
                                        <p:attrNameLst>
                                          <p:attrName>ppt_y</p:attrName>
                                        </p:attrNameLst>
                                      </p:cBhvr>
                                      <p:tavLst>
                                        <p:tav tm="0">
                                          <p:val>
                                            <p:strVal val="ppt_y"/>
                                          </p:val>
                                        </p:tav>
                                        <p:tav tm="100000">
                                          <p:val>
                                            <p:strVal val="ppt_y"/>
                                          </p:val>
                                        </p:tav>
                                      </p:tavLst>
                                    </p:anim>
                                    <p:animEffect transition="out" filter="fade">
                                      <p:cBhvr>
                                        <p:cTn id="37" dur="1000"/>
                                        <p:tgtEl>
                                          <p:spTgt spid="26"/>
                                        </p:tgtEl>
                                      </p:cBhvr>
                                    </p:animEffect>
                                    <p:set>
                                      <p:cBhvr>
                                        <p:cTn id="38" dur="1" fill="hold">
                                          <p:stCondLst>
                                            <p:cond delay="999"/>
                                          </p:stCondLst>
                                        </p:cTn>
                                        <p:tgtEl>
                                          <p:spTgt spid="26"/>
                                        </p:tgtEl>
                                        <p:attrNameLst>
                                          <p:attrName>style.visibility</p:attrName>
                                        </p:attrNameLst>
                                      </p:cBhvr>
                                      <p:to>
                                        <p:strVal val="hidden"/>
                                      </p:to>
                                    </p:set>
                                  </p:childTnLst>
                                </p:cTn>
                              </p:par>
                              <p:par>
                                <p:cTn id="39" presetID="2" presetClass="entr" presetSubtype="8"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300" fill="hold"/>
                                        <p:tgtEl>
                                          <p:spTgt spid="27"/>
                                        </p:tgtEl>
                                        <p:attrNameLst>
                                          <p:attrName>ppt_x</p:attrName>
                                        </p:attrNameLst>
                                      </p:cBhvr>
                                      <p:tavLst>
                                        <p:tav tm="0">
                                          <p:val>
                                            <p:strVal val="0-#ppt_w/2"/>
                                          </p:val>
                                        </p:tav>
                                        <p:tav tm="100000">
                                          <p:val>
                                            <p:strVal val="#ppt_x"/>
                                          </p:val>
                                        </p:tav>
                                      </p:tavLst>
                                    </p:anim>
                                    <p:anim calcmode="lin" valueType="num">
                                      <p:cBhvr additive="base">
                                        <p:cTn id="42" dur="300" fill="hold"/>
                                        <p:tgtEl>
                                          <p:spTgt spid="27"/>
                                        </p:tgtEl>
                                        <p:attrNameLst>
                                          <p:attrName>ppt_y</p:attrName>
                                        </p:attrNameLst>
                                      </p:cBhvr>
                                      <p:tavLst>
                                        <p:tav tm="0">
                                          <p:val>
                                            <p:strVal val="#ppt_y"/>
                                          </p:val>
                                        </p:tav>
                                        <p:tav tm="100000">
                                          <p:val>
                                            <p:strVal val="#ppt_y"/>
                                          </p:val>
                                        </p:tav>
                                      </p:tavLst>
                                    </p:anim>
                                  </p:childTnLst>
                                </p:cTn>
                              </p:par>
                              <p:par>
                                <p:cTn id="43" presetID="29" presetClass="exit" presetSubtype="0" fill="hold" grpId="1" nodeType="withEffect">
                                  <p:stCondLst>
                                    <p:cond delay="200"/>
                                  </p:stCondLst>
                                  <p:childTnLst>
                                    <p:anim calcmode="lin" valueType="num">
                                      <p:cBhvr>
                                        <p:cTn id="44" dur="1000"/>
                                        <p:tgtEl>
                                          <p:spTgt spid="27"/>
                                        </p:tgtEl>
                                        <p:attrNameLst>
                                          <p:attrName>ppt_x</p:attrName>
                                        </p:attrNameLst>
                                      </p:cBhvr>
                                      <p:tavLst>
                                        <p:tav tm="0">
                                          <p:val>
                                            <p:strVal val="ppt_x"/>
                                          </p:val>
                                        </p:tav>
                                        <p:tav tm="100000">
                                          <p:val>
                                            <p:strVal val="ppt_x-.2"/>
                                          </p:val>
                                        </p:tav>
                                      </p:tavLst>
                                    </p:anim>
                                    <p:anim calcmode="lin" valueType="num">
                                      <p:cBhvr>
                                        <p:cTn id="45" dur="1000"/>
                                        <p:tgtEl>
                                          <p:spTgt spid="27"/>
                                        </p:tgtEl>
                                        <p:attrNameLst>
                                          <p:attrName>ppt_y</p:attrName>
                                        </p:attrNameLst>
                                      </p:cBhvr>
                                      <p:tavLst>
                                        <p:tav tm="0">
                                          <p:val>
                                            <p:strVal val="ppt_y"/>
                                          </p:val>
                                        </p:tav>
                                        <p:tav tm="100000">
                                          <p:val>
                                            <p:strVal val="ppt_y"/>
                                          </p:val>
                                        </p:tav>
                                      </p:tavLst>
                                    </p:anim>
                                    <p:animEffect transition="out" filter="fade">
                                      <p:cBhvr>
                                        <p:cTn id="46" dur="1000"/>
                                        <p:tgtEl>
                                          <p:spTgt spid="27"/>
                                        </p:tgtEl>
                                      </p:cBhvr>
                                    </p:animEffect>
                                    <p:set>
                                      <p:cBhvr>
                                        <p:cTn id="47" dur="1" fill="hold">
                                          <p:stCondLst>
                                            <p:cond delay="999"/>
                                          </p:stCondLst>
                                        </p:cTn>
                                        <p:tgtEl>
                                          <p:spTgt spid="27"/>
                                        </p:tgtEl>
                                        <p:attrNameLst>
                                          <p:attrName>style.visibility</p:attrName>
                                        </p:attrNameLst>
                                      </p:cBhvr>
                                      <p:to>
                                        <p:strVal val="hidden"/>
                                      </p:to>
                                    </p:set>
                                  </p:childTnLst>
                                </p:cTn>
                              </p:par>
                              <p:par>
                                <p:cTn id="48" presetID="2" presetClass="entr" presetSubtype="8" fill="hold" grpId="0" nodeType="withEffect">
                                  <p:stCondLst>
                                    <p:cond delay="20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300" fill="hold"/>
                                        <p:tgtEl>
                                          <p:spTgt spid="28"/>
                                        </p:tgtEl>
                                        <p:attrNameLst>
                                          <p:attrName>ppt_x</p:attrName>
                                        </p:attrNameLst>
                                      </p:cBhvr>
                                      <p:tavLst>
                                        <p:tav tm="0">
                                          <p:val>
                                            <p:strVal val="0-#ppt_w/2"/>
                                          </p:val>
                                        </p:tav>
                                        <p:tav tm="100000">
                                          <p:val>
                                            <p:strVal val="#ppt_x"/>
                                          </p:val>
                                        </p:tav>
                                      </p:tavLst>
                                    </p:anim>
                                    <p:anim calcmode="lin" valueType="num">
                                      <p:cBhvr additive="base">
                                        <p:cTn id="51" dur="300" fill="hold"/>
                                        <p:tgtEl>
                                          <p:spTgt spid="28"/>
                                        </p:tgtEl>
                                        <p:attrNameLst>
                                          <p:attrName>ppt_y</p:attrName>
                                        </p:attrNameLst>
                                      </p:cBhvr>
                                      <p:tavLst>
                                        <p:tav tm="0">
                                          <p:val>
                                            <p:strVal val="#ppt_y"/>
                                          </p:val>
                                        </p:tav>
                                        <p:tav tm="100000">
                                          <p:val>
                                            <p:strVal val="#ppt_y"/>
                                          </p:val>
                                        </p:tav>
                                      </p:tavLst>
                                    </p:anim>
                                  </p:childTnLst>
                                </p:cTn>
                              </p:par>
                              <p:par>
                                <p:cTn id="52" presetID="29" presetClass="exit" presetSubtype="0" fill="hold" grpId="1" nodeType="withEffect">
                                  <p:stCondLst>
                                    <p:cond delay="200"/>
                                  </p:stCondLst>
                                  <p:childTnLst>
                                    <p:anim calcmode="lin" valueType="num">
                                      <p:cBhvr>
                                        <p:cTn id="53" dur="1000"/>
                                        <p:tgtEl>
                                          <p:spTgt spid="28"/>
                                        </p:tgtEl>
                                        <p:attrNameLst>
                                          <p:attrName>ppt_x</p:attrName>
                                        </p:attrNameLst>
                                      </p:cBhvr>
                                      <p:tavLst>
                                        <p:tav tm="0">
                                          <p:val>
                                            <p:strVal val="ppt_x"/>
                                          </p:val>
                                        </p:tav>
                                        <p:tav tm="100000">
                                          <p:val>
                                            <p:strVal val="ppt_x-.2"/>
                                          </p:val>
                                        </p:tav>
                                      </p:tavLst>
                                    </p:anim>
                                    <p:anim calcmode="lin" valueType="num">
                                      <p:cBhvr>
                                        <p:cTn id="54" dur="1000"/>
                                        <p:tgtEl>
                                          <p:spTgt spid="28"/>
                                        </p:tgtEl>
                                        <p:attrNameLst>
                                          <p:attrName>ppt_y</p:attrName>
                                        </p:attrNameLst>
                                      </p:cBhvr>
                                      <p:tavLst>
                                        <p:tav tm="0">
                                          <p:val>
                                            <p:strVal val="ppt_y"/>
                                          </p:val>
                                        </p:tav>
                                        <p:tav tm="100000">
                                          <p:val>
                                            <p:strVal val="ppt_y"/>
                                          </p:val>
                                        </p:tav>
                                      </p:tavLst>
                                    </p:anim>
                                    <p:animEffect transition="out" filter="fade">
                                      <p:cBhvr>
                                        <p:cTn id="55" dur="1000"/>
                                        <p:tgtEl>
                                          <p:spTgt spid="28"/>
                                        </p:tgtEl>
                                      </p:cBhvr>
                                    </p:animEffect>
                                    <p:set>
                                      <p:cBhvr>
                                        <p:cTn id="56" dur="1" fill="hold">
                                          <p:stCondLst>
                                            <p:cond delay="999"/>
                                          </p:stCondLst>
                                        </p:cTn>
                                        <p:tgtEl>
                                          <p:spTgt spid="28"/>
                                        </p:tgtEl>
                                        <p:attrNameLst>
                                          <p:attrName>style.visibility</p:attrName>
                                        </p:attrNameLst>
                                      </p:cBhvr>
                                      <p:to>
                                        <p:strVal val="hidden"/>
                                      </p:to>
                                    </p:set>
                                  </p:childTnLst>
                                </p:cTn>
                              </p:par>
                              <p:par>
                                <p:cTn id="57" presetID="2" presetClass="entr" presetSubtype="8" fill="hold" grpId="0" nodeType="withEffect">
                                  <p:stCondLst>
                                    <p:cond delay="30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300" fill="hold"/>
                                        <p:tgtEl>
                                          <p:spTgt spid="29"/>
                                        </p:tgtEl>
                                        <p:attrNameLst>
                                          <p:attrName>ppt_x</p:attrName>
                                        </p:attrNameLst>
                                      </p:cBhvr>
                                      <p:tavLst>
                                        <p:tav tm="0">
                                          <p:val>
                                            <p:strVal val="0-#ppt_w/2"/>
                                          </p:val>
                                        </p:tav>
                                        <p:tav tm="100000">
                                          <p:val>
                                            <p:strVal val="#ppt_x"/>
                                          </p:val>
                                        </p:tav>
                                      </p:tavLst>
                                    </p:anim>
                                    <p:anim calcmode="lin" valueType="num">
                                      <p:cBhvr additive="base">
                                        <p:cTn id="60" dur="300" fill="hold"/>
                                        <p:tgtEl>
                                          <p:spTgt spid="29"/>
                                        </p:tgtEl>
                                        <p:attrNameLst>
                                          <p:attrName>ppt_y</p:attrName>
                                        </p:attrNameLst>
                                      </p:cBhvr>
                                      <p:tavLst>
                                        <p:tav tm="0">
                                          <p:val>
                                            <p:strVal val="#ppt_y"/>
                                          </p:val>
                                        </p:tav>
                                        <p:tav tm="100000">
                                          <p:val>
                                            <p:strVal val="#ppt_y"/>
                                          </p:val>
                                        </p:tav>
                                      </p:tavLst>
                                    </p:anim>
                                  </p:childTnLst>
                                </p:cTn>
                              </p:par>
                              <p:par>
                                <p:cTn id="61" presetID="29" presetClass="exit" presetSubtype="0" fill="hold" grpId="1" nodeType="withEffect">
                                  <p:stCondLst>
                                    <p:cond delay="300"/>
                                  </p:stCondLst>
                                  <p:childTnLst>
                                    <p:anim calcmode="lin" valueType="num">
                                      <p:cBhvr>
                                        <p:cTn id="62" dur="1000"/>
                                        <p:tgtEl>
                                          <p:spTgt spid="29"/>
                                        </p:tgtEl>
                                        <p:attrNameLst>
                                          <p:attrName>ppt_x</p:attrName>
                                        </p:attrNameLst>
                                      </p:cBhvr>
                                      <p:tavLst>
                                        <p:tav tm="0">
                                          <p:val>
                                            <p:strVal val="ppt_x"/>
                                          </p:val>
                                        </p:tav>
                                        <p:tav tm="100000">
                                          <p:val>
                                            <p:strVal val="ppt_x-.2"/>
                                          </p:val>
                                        </p:tav>
                                      </p:tavLst>
                                    </p:anim>
                                    <p:anim calcmode="lin" valueType="num">
                                      <p:cBhvr>
                                        <p:cTn id="63" dur="1000"/>
                                        <p:tgtEl>
                                          <p:spTgt spid="29"/>
                                        </p:tgtEl>
                                        <p:attrNameLst>
                                          <p:attrName>ppt_y</p:attrName>
                                        </p:attrNameLst>
                                      </p:cBhvr>
                                      <p:tavLst>
                                        <p:tav tm="0">
                                          <p:val>
                                            <p:strVal val="ppt_y"/>
                                          </p:val>
                                        </p:tav>
                                        <p:tav tm="100000">
                                          <p:val>
                                            <p:strVal val="ppt_y"/>
                                          </p:val>
                                        </p:tav>
                                      </p:tavLst>
                                    </p:anim>
                                    <p:animEffect transition="out" filter="fade">
                                      <p:cBhvr>
                                        <p:cTn id="64" dur="1000"/>
                                        <p:tgtEl>
                                          <p:spTgt spid="29"/>
                                        </p:tgtEl>
                                      </p:cBhvr>
                                    </p:animEffect>
                                    <p:set>
                                      <p:cBhvr>
                                        <p:cTn id="65" dur="1" fill="hold">
                                          <p:stCondLst>
                                            <p:cond delay="999"/>
                                          </p:stCondLst>
                                        </p:cTn>
                                        <p:tgtEl>
                                          <p:spTgt spid="29"/>
                                        </p:tgtEl>
                                        <p:attrNameLst>
                                          <p:attrName>style.visibility</p:attrName>
                                        </p:attrNameLst>
                                      </p:cBhvr>
                                      <p:to>
                                        <p:strVal val="hidden"/>
                                      </p:to>
                                    </p:set>
                                  </p:childTnLst>
                                </p:cTn>
                              </p:par>
                              <p:par>
                                <p:cTn id="66" presetID="2" presetClass="entr" presetSubtype="8" fill="hold" grpId="0" nodeType="withEffect">
                                  <p:stCondLst>
                                    <p:cond delay="40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300" fill="hold"/>
                                        <p:tgtEl>
                                          <p:spTgt spid="30"/>
                                        </p:tgtEl>
                                        <p:attrNameLst>
                                          <p:attrName>ppt_x</p:attrName>
                                        </p:attrNameLst>
                                      </p:cBhvr>
                                      <p:tavLst>
                                        <p:tav tm="0">
                                          <p:val>
                                            <p:strVal val="0-#ppt_w/2"/>
                                          </p:val>
                                        </p:tav>
                                        <p:tav tm="100000">
                                          <p:val>
                                            <p:strVal val="#ppt_x"/>
                                          </p:val>
                                        </p:tav>
                                      </p:tavLst>
                                    </p:anim>
                                    <p:anim calcmode="lin" valueType="num">
                                      <p:cBhvr additive="base">
                                        <p:cTn id="69" dur="300" fill="hold"/>
                                        <p:tgtEl>
                                          <p:spTgt spid="30"/>
                                        </p:tgtEl>
                                        <p:attrNameLst>
                                          <p:attrName>ppt_y</p:attrName>
                                        </p:attrNameLst>
                                      </p:cBhvr>
                                      <p:tavLst>
                                        <p:tav tm="0">
                                          <p:val>
                                            <p:strVal val="#ppt_y"/>
                                          </p:val>
                                        </p:tav>
                                        <p:tav tm="100000">
                                          <p:val>
                                            <p:strVal val="#ppt_y"/>
                                          </p:val>
                                        </p:tav>
                                      </p:tavLst>
                                    </p:anim>
                                  </p:childTnLst>
                                </p:cTn>
                              </p:par>
                              <p:par>
                                <p:cTn id="70" presetID="29" presetClass="exit" presetSubtype="0" fill="hold" grpId="1" nodeType="withEffect">
                                  <p:stCondLst>
                                    <p:cond delay="400"/>
                                  </p:stCondLst>
                                  <p:childTnLst>
                                    <p:anim calcmode="lin" valueType="num">
                                      <p:cBhvr>
                                        <p:cTn id="71" dur="1000"/>
                                        <p:tgtEl>
                                          <p:spTgt spid="30"/>
                                        </p:tgtEl>
                                        <p:attrNameLst>
                                          <p:attrName>ppt_x</p:attrName>
                                        </p:attrNameLst>
                                      </p:cBhvr>
                                      <p:tavLst>
                                        <p:tav tm="0">
                                          <p:val>
                                            <p:strVal val="ppt_x"/>
                                          </p:val>
                                        </p:tav>
                                        <p:tav tm="100000">
                                          <p:val>
                                            <p:strVal val="ppt_x-.2"/>
                                          </p:val>
                                        </p:tav>
                                      </p:tavLst>
                                    </p:anim>
                                    <p:anim calcmode="lin" valueType="num">
                                      <p:cBhvr>
                                        <p:cTn id="72" dur="1000"/>
                                        <p:tgtEl>
                                          <p:spTgt spid="30"/>
                                        </p:tgtEl>
                                        <p:attrNameLst>
                                          <p:attrName>ppt_y</p:attrName>
                                        </p:attrNameLst>
                                      </p:cBhvr>
                                      <p:tavLst>
                                        <p:tav tm="0">
                                          <p:val>
                                            <p:strVal val="ppt_y"/>
                                          </p:val>
                                        </p:tav>
                                        <p:tav tm="100000">
                                          <p:val>
                                            <p:strVal val="ppt_y"/>
                                          </p:val>
                                        </p:tav>
                                      </p:tavLst>
                                    </p:anim>
                                    <p:animEffect transition="out" filter="fade">
                                      <p:cBhvr>
                                        <p:cTn id="73" dur="1000"/>
                                        <p:tgtEl>
                                          <p:spTgt spid="30"/>
                                        </p:tgtEl>
                                      </p:cBhvr>
                                    </p:animEffect>
                                    <p:set>
                                      <p:cBhvr>
                                        <p:cTn id="74" dur="1" fill="hold">
                                          <p:stCondLst>
                                            <p:cond delay="999"/>
                                          </p:stCondLst>
                                        </p:cTn>
                                        <p:tgtEl>
                                          <p:spTgt spid="30"/>
                                        </p:tgtEl>
                                        <p:attrNameLst>
                                          <p:attrName>style.visibility</p:attrName>
                                        </p:attrNameLst>
                                      </p:cBhvr>
                                      <p:to>
                                        <p:strVal val="hidden"/>
                                      </p:to>
                                    </p:set>
                                  </p:childTnLst>
                                </p:cTn>
                              </p:par>
                              <p:par>
                                <p:cTn id="75" presetID="2" presetClass="entr" presetSubtype="8"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300" fill="hold"/>
                                        <p:tgtEl>
                                          <p:spTgt spid="31"/>
                                        </p:tgtEl>
                                        <p:attrNameLst>
                                          <p:attrName>ppt_x</p:attrName>
                                        </p:attrNameLst>
                                      </p:cBhvr>
                                      <p:tavLst>
                                        <p:tav tm="0">
                                          <p:val>
                                            <p:strVal val="0-#ppt_w/2"/>
                                          </p:val>
                                        </p:tav>
                                        <p:tav tm="100000">
                                          <p:val>
                                            <p:strVal val="#ppt_x"/>
                                          </p:val>
                                        </p:tav>
                                      </p:tavLst>
                                    </p:anim>
                                    <p:anim calcmode="lin" valueType="num">
                                      <p:cBhvr additive="base">
                                        <p:cTn id="78" dur="300" fill="hold"/>
                                        <p:tgtEl>
                                          <p:spTgt spid="31"/>
                                        </p:tgtEl>
                                        <p:attrNameLst>
                                          <p:attrName>ppt_y</p:attrName>
                                        </p:attrNameLst>
                                      </p:cBhvr>
                                      <p:tavLst>
                                        <p:tav tm="0">
                                          <p:val>
                                            <p:strVal val="#ppt_y"/>
                                          </p:val>
                                        </p:tav>
                                        <p:tav tm="100000">
                                          <p:val>
                                            <p:strVal val="#ppt_y"/>
                                          </p:val>
                                        </p:tav>
                                      </p:tavLst>
                                    </p:anim>
                                  </p:childTnLst>
                                </p:cTn>
                              </p:par>
                              <p:par>
                                <p:cTn id="79" presetID="29" presetClass="exit" presetSubtype="0" fill="hold" grpId="1" nodeType="withEffect">
                                  <p:stCondLst>
                                    <p:cond delay="200"/>
                                  </p:stCondLst>
                                  <p:childTnLst>
                                    <p:anim calcmode="lin" valueType="num">
                                      <p:cBhvr>
                                        <p:cTn id="80" dur="1000"/>
                                        <p:tgtEl>
                                          <p:spTgt spid="31"/>
                                        </p:tgtEl>
                                        <p:attrNameLst>
                                          <p:attrName>ppt_x</p:attrName>
                                        </p:attrNameLst>
                                      </p:cBhvr>
                                      <p:tavLst>
                                        <p:tav tm="0">
                                          <p:val>
                                            <p:strVal val="ppt_x"/>
                                          </p:val>
                                        </p:tav>
                                        <p:tav tm="100000">
                                          <p:val>
                                            <p:strVal val="ppt_x-.2"/>
                                          </p:val>
                                        </p:tav>
                                      </p:tavLst>
                                    </p:anim>
                                    <p:anim calcmode="lin" valueType="num">
                                      <p:cBhvr>
                                        <p:cTn id="81" dur="1000"/>
                                        <p:tgtEl>
                                          <p:spTgt spid="31"/>
                                        </p:tgtEl>
                                        <p:attrNameLst>
                                          <p:attrName>ppt_y</p:attrName>
                                        </p:attrNameLst>
                                      </p:cBhvr>
                                      <p:tavLst>
                                        <p:tav tm="0">
                                          <p:val>
                                            <p:strVal val="ppt_y"/>
                                          </p:val>
                                        </p:tav>
                                        <p:tav tm="100000">
                                          <p:val>
                                            <p:strVal val="ppt_y"/>
                                          </p:val>
                                        </p:tav>
                                      </p:tavLst>
                                    </p:anim>
                                    <p:animEffect transition="out" filter="fade">
                                      <p:cBhvr>
                                        <p:cTn id="82" dur="1000"/>
                                        <p:tgtEl>
                                          <p:spTgt spid="31"/>
                                        </p:tgtEl>
                                      </p:cBhvr>
                                    </p:animEffect>
                                    <p:set>
                                      <p:cBhvr>
                                        <p:cTn id="83" dur="1" fill="hold">
                                          <p:stCondLst>
                                            <p:cond delay="999"/>
                                          </p:stCondLst>
                                        </p:cTn>
                                        <p:tgtEl>
                                          <p:spTgt spid="31"/>
                                        </p:tgtEl>
                                        <p:attrNameLst>
                                          <p:attrName>style.visibility</p:attrName>
                                        </p:attrNameLst>
                                      </p:cBhvr>
                                      <p:to>
                                        <p:strVal val="hidden"/>
                                      </p:to>
                                    </p:set>
                                  </p:childTnLst>
                                </p:cTn>
                              </p:par>
                              <p:par>
                                <p:cTn id="84" presetID="2" presetClass="entr" presetSubtype="8"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 calcmode="lin" valueType="num">
                                      <p:cBhvr additive="base">
                                        <p:cTn id="86" dur="300" fill="hold"/>
                                        <p:tgtEl>
                                          <p:spTgt spid="32"/>
                                        </p:tgtEl>
                                        <p:attrNameLst>
                                          <p:attrName>ppt_x</p:attrName>
                                        </p:attrNameLst>
                                      </p:cBhvr>
                                      <p:tavLst>
                                        <p:tav tm="0">
                                          <p:val>
                                            <p:strVal val="0-#ppt_w/2"/>
                                          </p:val>
                                        </p:tav>
                                        <p:tav tm="100000">
                                          <p:val>
                                            <p:strVal val="#ppt_x"/>
                                          </p:val>
                                        </p:tav>
                                      </p:tavLst>
                                    </p:anim>
                                    <p:anim calcmode="lin" valueType="num">
                                      <p:cBhvr additive="base">
                                        <p:cTn id="87" dur="300" fill="hold"/>
                                        <p:tgtEl>
                                          <p:spTgt spid="32"/>
                                        </p:tgtEl>
                                        <p:attrNameLst>
                                          <p:attrName>ppt_y</p:attrName>
                                        </p:attrNameLst>
                                      </p:cBhvr>
                                      <p:tavLst>
                                        <p:tav tm="0">
                                          <p:val>
                                            <p:strVal val="#ppt_y"/>
                                          </p:val>
                                        </p:tav>
                                        <p:tav tm="100000">
                                          <p:val>
                                            <p:strVal val="#ppt_y"/>
                                          </p:val>
                                        </p:tav>
                                      </p:tavLst>
                                    </p:anim>
                                  </p:childTnLst>
                                </p:cTn>
                              </p:par>
                              <p:par>
                                <p:cTn id="88" presetID="29" presetClass="exit" presetSubtype="0" fill="hold" grpId="1" nodeType="withEffect">
                                  <p:stCondLst>
                                    <p:cond delay="200"/>
                                  </p:stCondLst>
                                  <p:childTnLst>
                                    <p:anim calcmode="lin" valueType="num">
                                      <p:cBhvr>
                                        <p:cTn id="89" dur="1000"/>
                                        <p:tgtEl>
                                          <p:spTgt spid="32"/>
                                        </p:tgtEl>
                                        <p:attrNameLst>
                                          <p:attrName>ppt_x</p:attrName>
                                        </p:attrNameLst>
                                      </p:cBhvr>
                                      <p:tavLst>
                                        <p:tav tm="0">
                                          <p:val>
                                            <p:strVal val="ppt_x"/>
                                          </p:val>
                                        </p:tav>
                                        <p:tav tm="100000">
                                          <p:val>
                                            <p:strVal val="ppt_x-.2"/>
                                          </p:val>
                                        </p:tav>
                                      </p:tavLst>
                                    </p:anim>
                                    <p:anim calcmode="lin" valueType="num">
                                      <p:cBhvr>
                                        <p:cTn id="90" dur="1000"/>
                                        <p:tgtEl>
                                          <p:spTgt spid="32"/>
                                        </p:tgtEl>
                                        <p:attrNameLst>
                                          <p:attrName>ppt_y</p:attrName>
                                        </p:attrNameLst>
                                      </p:cBhvr>
                                      <p:tavLst>
                                        <p:tav tm="0">
                                          <p:val>
                                            <p:strVal val="ppt_y"/>
                                          </p:val>
                                        </p:tav>
                                        <p:tav tm="100000">
                                          <p:val>
                                            <p:strVal val="ppt_y"/>
                                          </p:val>
                                        </p:tav>
                                      </p:tavLst>
                                    </p:anim>
                                    <p:animEffect transition="out" filter="fade">
                                      <p:cBhvr>
                                        <p:cTn id="91" dur="1000"/>
                                        <p:tgtEl>
                                          <p:spTgt spid="32"/>
                                        </p:tgtEl>
                                      </p:cBhvr>
                                    </p:animEffect>
                                    <p:set>
                                      <p:cBhvr>
                                        <p:cTn id="92" dur="1" fill="hold">
                                          <p:stCondLst>
                                            <p:cond delay="999"/>
                                          </p:stCondLst>
                                        </p:cTn>
                                        <p:tgtEl>
                                          <p:spTgt spid="32"/>
                                        </p:tgtEl>
                                        <p:attrNameLst>
                                          <p:attrName>style.visibility</p:attrName>
                                        </p:attrNameLst>
                                      </p:cBhvr>
                                      <p:to>
                                        <p:strVal val="hidden"/>
                                      </p:to>
                                    </p:set>
                                  </p:childTnLst>
                                </p:cTn>
                              </p:par>
                              <p:par>
                                <p:cTn id="93" presetID="2" presetClass="entr" presetSubtype="8" fill="hold" grpId="0" nodeType="withEffect">
                                  <p:stCondLst>
                                    <p:cond delay="10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300" fill="hold"/>
                                        <p:tgtEl>
                                          <p:spTgt spid="33"/>
                                        </p:tgtEl>
                                        <p:attrNameLst>
                                          <p:attrName>ppt_x</p:attrName>
                                        </p:attrNameLst>
                                      </p:cBhvr>
                                      <p:tavLst>
                                        <p:tav tm="0">
                                          <p:val>
                                            <p:strVal val="0-#ppt_w/2"/>
                                          </p:val>
                                        </p:tav>
                                        <p:tav tm="100000">
                                          <p:val>
                                            <p:strVal val="#ppt_x"/>
                                          </p:val>
                                        </p:tav>
                                      </p:tavLst>
                                    </p:anim>
                                    <p:anim calcmode="lin" valueType="num">
                                      <p:cBhvr additive="base">
                                        <p:cTn id="96" dur="300" fill="hold"/>
                                        <p:tgtEl>
                                          <p:spTgt spid="33"/>
                                        </p:tgtEl>
                                        <p:attrNameLst>
                                          <p:attrName>ppt_y</p:attrName>
                                        </p:attrNameLst>
                                      </p:cBhvr>
                                      <p:tavLst>
                                        <p:tav tm="0">
                                          <p:val>
                                            <p:strVal val="#ppt_y"/>
                                          </p:val>
                                        </p:tav>
                                        <p:tav tm="100000">
                                          <p:val>
                                            <p:strVal val="#ppt_y"/>
                                          </p:val>
                                        </p:tav>
                                      </p:tavLst>
                                    </p:anim>
                                  </p:childTnLst>
                                </p:cTn>
                              </p:par>
                              <p:par>
                                <p:cTn id="97" presetID="29" presetClass="exit" presetSubtype="0" fill="hold" grpId="1" nodeType="withEffect">
                                  <p:stCondLst>
                                    <p:cond delay="100"/>
                                  </p:stCondLst>
                                  <p:childTnLst>
                                    <p:anim calcmode="lin" valueType="num">
                                      <p:cBhvr>
                                        <p:cTn id="98" dur="1000"/>
                                        <p:tgtEl>
                                          <p:spTgt spid="33"/>
                                        </p:tgtEl>
                                        <p:attrNameLst>
                                          <p:attrName>ppt_x</p:attrName>
                                        </p:attrNameLst>
                                      </p:cBhvr>
                                      <p:tavLst>
                                        <p:tav tm="0">
                                          <p:val>
                                            <p:strVal val="ppt_x"/>
                                          </p:val>
                                        </p:tav>
                                        <p:tav tm="100000">
                                          <p:val>
                                            <p:strVal val="ppt_x-.2"/>
                                          </p:val>
                                        </p:tav>
                                      </p:tavLst>
                                    </p:anim>
                                    <p:anim calcmode="lin" valueType="num">
                                      <p:cBhvr>
                                        <p:cTn id="99" dur="1000"/>
                                        <p:tgtEl>
                                          <p:spTgt spid="33"/>
                                        </p:tgtEl>
                                        <p:attrNameLst>
                                          <p:attrName>ppt_y</p:attrName>
                                        </p:attrNameLst>
                                      </p:cBhvr>
                                      <p:tavLst>
                                        <p:tav tm="0">
                                          <p:val>
                                            <p:strVal val="ppt_y"/>
                                          </p:val>
                                        </p:tav>
                                        <p:tav tm="100000">
                                          <p:val>
                                            <p:strVal val="ppt_y"/>
                                          </p:val>
                                        </p:tav>
                                      </p:tavLst>
                                    </p:anim>
                                    <p:animEffect transition="out" filter="fade">
                                      <p:cBhvr>
                                        <p:cTn id="100" dur="1000"/>
                                        <p:tgtEl>
                                          <p:spTgt spid="33"/>
                                        </p:tgtEl>
                                      </p:cBhvr>
                                    </p:animEffect>
                                    <p:set>
                                      <p:cBhvr>
                                        <p:cTn id="101" dur="1" fill="hold">
                                          <p:stCondLst>
                                            <p:cond delay="999"/>
                                          </p:stCondLst>
                                        </p:cTn>
                                        <p:tgtEl>
                                          <p:spTgt spid="33"/>
                                        </p:tgtEl>
                                        <p:attrNameLst>
                                          <p:attrName>style.visibility</p:attrName>
                                        </p:attrNameLst>
                                      </p:cBhvr>
                                      <p:to>
                                        <p:strVal val="hidden"/>
                                      </p:to>
                                    </p:set>
                                  </p:childTnLst>
                                </p:cTn>
                              </p:par>
                              <p:par>
                                <p:cTn id="102" presetID="2" presetClass="entr" presetSubtype="8"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 calcmode="lin" valueType="num">
                                      <p:cBhvr additive="base">
                                        <p:cTn id="104" dur="300" fill="hold"/>
                                        <p:tgtEl>
                                          <p:spTgt spid="34"/>
                                        </p:tgtEl>
                                        <p:attrNameLst>
                                          <p:attrName>ppt_x</p:attrName>
                                        </p:attrNameLst>
                                      </p:cBhvr>
                                      <p:tavLst>
                                        <p:tav tm="0">
                                          <p:val>
                                            <p:strVal val="0-#ppt_w/2"/>
                                          </p:val>
                                        </p:tav>
                                        <p:tav tm="100000">
                                          <p:val>
                                            <p:strVal val="#ppt_x"/>
                                          </p:val>
                                        </p:tav>
                                      </p:tavLst>
                                    </p:anim>
                                    <p:anim calcmode="lin" valueType="num">
                                      <p:cBhvr additive="base">
                                        <p:cTn id="105" dur="300" fill="hold"/>
                                        <p:tgtEl>
                                          <p:spTgt spid="34"/>
                                        </p:tgtEl>
                                        <p:attrNameLst>
                                          <p:attrName>ppt_y</p:attrName>
                                        </p:attrNameLst>
                                      </p:cBhvr>
                                      <p:tavLst>
                                        <p:tav tm="0">
                                          <p:val>
                                            <p:strVal val="#ppt_y"/>
                                          </p:val>
                                        </p:tav>
                                        <p:tav tm="100000">
                                          <p:val>
                                            <p:strVal val="#ppt_y"/>
                                          </p:val>
                                        </p:tav>
                                      </p:tavLst>
                                    </p:anim>
                                  </p:childTnLst>
                                </p:cTn>
                              </p:par>
                              <p:par>
                                <p:cTn id="106" presetID="29" presetClass="exit" presetSubtype="0" fill="hold" grpId="1" nodeType="withEffect">
                                  <p:stCondLst>
                                    <p:cond delay="200"/>
                                  </p:stCondLst>
                                  <p:childTnLst>
                                    <p:anim calcmode="lin" valueType="num">
                                      <p:cBhvr>
                                        <p:cTn id="107" dur="1000"/>
                                        <p:tgtEl>
                                          <p:spTgt spid="34"/>
                                        </p:tgtEl>
                                        <p:attrNameLst>
                                          <p:attrName>ppt_x</p:attrName>
                                        </p:attrNameLst>
                                      </p:cBhvr>
                                      <p:tavLst>
                                        <p:tav tm="0">
                                          <p:val>
                                            <p:strVal val="ppt_x"/>
                                          </p:val>
                                        </p:tav>
                                        <p:tav tm="100000">
                                          <p:val>
                                            <p:strVal val="ppt_x-.2"/>
                                          </p:val>
                                        </p:tav>
                                      </p:tavLst>
                                    </p:anim>
                                    <p:anim calcmode="lin" valueType="num">
                                      <p:cBhvr>
                                        <p:cTn id="108" dur="1000"/>
                                        <p:tgtEl>
                                          <p:spTgt spid="34"/>
                                        </p:tgtEl>
                                        <p:attrNameLst>
                                          <p:attrName>ppt_y</p:attrName>
                                        </p:attrNameLst>
                                      </p:cBhvr>
                                      <p:tavLst>
                                        <p:tav tm="0">
                                          <p:val>
                                            <p:strVal val="ppt_y"/>
                                          </p:val>
                                        </p:tav>
                                        <p:tav tm="100000">
                                          <p:val>
                                            <p:strVal val="ppt_y"/>
                                          </p:val>
                                        </p:tav>
                                      </p:tavLst>
                                    </p:anim>
                                    <p:animEffect transition="out" filter="fade">
                                      <p:cBhvr>
                                        <p:cTn id="109" dur="1000"/>
                                        <p:tgtEl>
                                          <p:spTgt spid="34"/>
                                        </p:tgtEl>
                                      </p:cBhvr>
                                    </p:animEffect>
                                    <p:set>
                                      <p:cBhvr>
                                        <p:cTn id="110" dur="1" fill="hold">
                                          <p:stCondLst>
                                            <p:cond delay="999"/>
                                          </p:stCondLst>
                                        </p:cTn>
                                        <p:tgtEl>
                                          <p:spTgt spid="34"/>
                                        </p:tgtEl>
                                        <p:attrNameLst>
                                          <p:attrName>style.visibility</p:attrName>
                                        </p:attrNameLst>
                                      </p:cBhvr>
                                      <p:to>
                                        <p:strVal val="hidden"/>
                                      </p:to>
                                    </p:set>
                                  </p:childTnLst>
                                </p:cTn>
                              </p:par>
                              <p:par>
                                <p:cTn id="111" presetID="2" presetClass="entr" presetSubtype="8" fill="hold" grpId="0" nodeType="withEffect">
                                  <p:stCondLst>
                                    <p:cond delay="200"/>
                                  </p:stCondLst>
                                  <p:childTnLst>
                                    <p:set>
                                      <p:cBhvr>
                                        <p:cTn id="112" dur="1" fill="hold">
                                          <p:stCondLst>
                                            <p:cond delay="0"/>
                                          </p:stCondLst>
                                        </p:cTn>
                                        <p:tgtEl>
                                          <p:spTgt spid="35"/>
                                        </p:tgtEl>
                                        <p:attrNameLst>
                                          <p:attrName>style.visibility</p:attrName>
                                        </p:attrNameLst>
                                      </p:cBhvr>
                                      <p:to>
                                        <p:strVal val="visible"/>
                                      </p:to>
                                    </p:set>
                                    <p:anim calcmode="lin" valueType="num">
                                      <p:cBhvr additive="base">
                                        <p:cTn id="113" dur="300" fill="hold"/>
                                        <p:tgtEl>
                                          <p:spTgt spid="35"/>
                                        </p:tgtEl>
                                        <p:attrNameLst>
                                          <p:attrName>ppt_x</p:attrName>
                                        </p:attrNameLst>
                                      </p:cBhvr>
                                      <p:tavLst>
                                        <p:tav tm="0">
                                          <p:val>
                                            <p:strVal val="0-#ppt_w/2"/>
                                          </p:val>
                                        </p:tav>
                                        <p:tav tm="100000">
                                          <p:val>
                                            <p:strVal val="#ppt_x"/>
                                          </p:val>
                                        </p:tav>
                                      </p:tavLst>
                                    </p:anim>
                                    <p:anim calcmode="lin" valueType="num">
                                      <p:cBhvr additive="base">
                                        <p:cTn id="114" dur="300" fill="hold"/>
                                        <p:tgtEl>
                                          <p:spTgt spid="35"/>
                                        </p:tgtEl>
                                        <p:attrNameLst>
                                          <p:attrName>ppt_y</p:attrName>
                                        </p:attrNameLst>
                                      </p:cBhvr>
                                      <p:tavLst>
                                        <p:tav tm="0">
                                          <p:val>
                                            <p:strVal val="#ppt_y"/>
                                          </p:val>
                                        </p:tav>
                                        <p:tav tm="100000">
                                          <p:val>
                                            <p:strVal val="#ppt_y"/>
                                          </p:val>
                                        </p:tav>
                                      </p:tavLst>
                                    </p:anim>
                                  </p:childTnLst>
                                </p:cTn>
                              </p:par>
                              <p:par>
                                <p:cTn id="115" presetID="29" presetClass="exit" presetSubtype="0" fill="hold" grpId="1" nodeType="withEffect">
                                  <p:stCondLst>
                                    <p:cond delay="200"/>
                                  </p:stCondLst>
                                  <p:childTnLst>
                                    <p:anim calcmode="lin" valueType="num">
                                      <p:cBhvr>
                                        <p:cTn id="116" dur="1000"/>
                                        <p:tgtEl>
                                          <p:spTgt spid="35"/>
                                        </p:tgtEl>
                                        <p:attrNameLst>
                                          <p:attrName>ppt_x</p:attrName>
                                        </p:attrNameLst>
                                      </p:cBhvr>
                                      <p:tavLst>
                                        <p:tav tm="0">
                                          <p:val>
                                            <p:strVal val="ppt_x"/>
                                          </p:val>
                                        </p:tav>
                                        <p:tav tm="100000">
                                          <p:val>
                                            <p:strVal val="ppt_x-.2"/>
                                          </p:val>
                                        </p:tav>
                                      </p:tavLst>
                                    </p:anim>
                                    <p:anim calcmode="lin" valueType="num">
                                      <p:cBhvr>
                                        <p:cTn id="117" dur="1000"/>
                                        <p:tgtEl>
                                          <p:spTgt spid="35"/>
                                        </p:tgtEl>
                                        <p:attrNameLst>
                                          <p:attrName>ppt_y</p:attrName>
                                        </p:attrNameLst>
                                      </p:cBhvr>
                                      <p:tavLst>
                                        <p:tav tm="0">
                                          <p:val>
                                            <p:strVal val="ppt_y"/>
                                          </p:val>
                                        </p:tav>
                                        <p:tav tm="100000">
                                          <p:val>
                                            <p:strVal val="ppt_y"/>
                                          </p:val>
                                        </p:tav>
                                      </p:tavLst>
                                    </p:anim>
                                    <p:animEffect transition="out" filter="fade">
                                      <p:cBhvr>
                                        <p:cTn id="118" dur="1000"/>
                                        <p:tgtEl>
                                          <p:spTgt spid="35"/>
                                        </p:tgtEl>
                                      </p:cBhvr>
                                    </p:animEffect>
                                    <p:set>
                                      <p:cBhvr>
                                        <p:cTn id="119" dur="1" fill="hold">
                                          <p:stCondLst>
                                            <p:cond delay="999"/>
                                          </p:stCondLst>
                                        </p:cTn>
                                        <p:tgtEl>
                                          <p:spTgt spid="35"/>
                                        </p:tgtEl>
                                        <p:attrNameLst>
                                          <p:attrName>style.visibility</p:attrName>
                                        </p:attrNameLst>
                                      </p:cBhvr>
                                      <p:to>
                                        <p:strVal val="hidden"/>
                                      </p:to>
                                    </p:set>
                                  </p:childTnLst>
                                </p:cTn>
                              </p:par>
                              <p:par>
                                <p:cTn id="120" presetID="2" presetClass="entr" presetSubtype="8" fill="hold" grpId="0" nodeType="withEffect">
                                  <p:stCondLst>
                                    <p:cond delay="300"/>
                                  </p:stCondLst>
                                  <p:childTnLst>
                                    <p:set>
                                      <p:cBhvr>
                                        <p:cTn id="121" dur="1" fill="hold">
                                          <p:stCondLst>
                                            <p:cond delay="0"/>
                                          </p:stCondLst>
                                        </p:cTn>
                                        <p:tgtEl>
                                          <p:spTgt spid="36"/>
                                        </p:tgtEl>
                                        <p:attrNameLst>
                                          <p:attrName>style.visibility</p:attrName>
                                        </p:attrNameLst>
                                      </p:cBhvr>
                                      <p:to>
                                        <p:strVal val="visible"/>
                                      </p:to>
                                    </p:set>
                                    <p:anim calcmode="lin" valueType="num">
                                      <p:cBhvr additive="base">
                                        <p:cTn id="122" dur="300" fill="hold"/>
                                        <p:tgtEl>
                                          <p:spTgt spid="36"/>
                                        </p:tgtEl>
                                        <p:attrNameLst>
                                          <p:attrName>ppt_x</p:attrName>
                                        </p:attrNameLst>
                                      </p:cBhvr>
                                      <p:tavLst>
                                        <p:tav tm="0">
                                          <p:val>
                                            <p:strVal val="0-#ppt_w/2"/>
                                          </p:val>
                                        </p:tav>
                                        <p:tav tm="100000">
                                          <p:val>
                                            <p:strVal val="#ppt_x"/>
                                          </p:val>
                                        </p:tav>
                                      </p:tavLst>
                                    </p:anim>
                                    <p:anim calcmode="lin" valueType="num">
                                      <p:cBhvr additive="base">
                                        <p:cTn id="123" dur="300" fill="hold"/>
                                        <p:tgtEl>
                                          <p:spTgt spid="36"/>
                                        </p:tgtEl>
                                        <p:attrNameLst>
                                          <p:attrName>ppt_y</p:attrName>
                                        </p:attrNameLst>
                                      </p:cBhvr>
                                      <p:tavLst>
                                        <p:tav tm="0">
                                          <p:val>
                                            <p:strVal val="#ppt_y"/>
                                          </p:val>
                                        </p:tav>
                                        <p:tav tm="100000">
                                          <p:val>
                                            <p:strVal val="#ppt_y"/>
                                          </p:val>
                                        </p:tav>
                                      </p:tavLst>
                                    </p:anim>
                                  </p:childTnLst>
                                </p:cTn>
                              </p:par>
                              <p:par>
                                <p:cTn id="124" presetID="29" presetClass="exit" presetSubtype="0" fill="hold" grpId="1" nodeType="withEffect">
                                  <p:stCondLst>
                                    <p:cond delay="300"/>
                                  </p:stCondLst>
                                  <p:childTnLst>
                                    <p:anim calcmode="lin" valueType="num">
                                      <p:cBhvr>
                                        <p:cTn id="125" dur="1000"/>
                                        <p:tgtEl>
                                          <p:spTgt spid="36"/>
                                        </p:tgtEl>
                                        <p:attrNameLst>
                                          <p:attrName>ppt_x</p:attrName>
                                        </p:attrNameLst>
                                      </p:cBhvr>
                                      <p:tavLst>
                                        <p:tav tm="0">
                                          <p:val>
                                            <p:strVal val="ppt_x"/>
                                          </p:val>
                                        </p:tav>
                                        <p:tav tm="100000">
                                          <p:val>
                                            <p:strVal val="ppt_x-.2"/>
                                          </p:val>
                                        </p:tav>
                                      </p:tavLst>
                                    </p:anim>
                                    <p:anim calcmode="lin" valueType="num">
                                      <p:cBhvr>
                                        <p:cTn id="126" dur="1000"/>
                                        <p:tgtEl>
                                          <p:spTgt spid="36"/>
                                        </p:tgtEl>
                                        <p:attrNameLst>
                                          <p:attrName>ppt_y</p:attrName>
                                        </p:attrNameLst>
                                      </p:cBhvr>
                                      <p:tavLst>
                                        <p:tav tm="0">
                                          <p:val>
                                            <p:strVal val="ppt_y"/>
                                          </p:val>
                                        </p:tav>
                                        <p:tav tm="100000">
                                          <p:val>
                                            <p:strVal val="ppt_y"/>
                                          </p:val>
                                        </p:tav>
                                      </p:tavLst>
                                    </p:anim>
                                    <p:animEffect transition="out" filter="fade">
                                      <p:cBhvr>
                                        <p:cTn id="127" dur="1000"/>
                                        <p:tgtEl>
                                          <p:spTgt spid="36"/>
                                        </p:tgtEl>
                                      </p:cBhvr>
                                    </p:animEffect>
                                    <p:set>
                                      <p:cBhvr>
                                        <p:cTn id="128" dur="1" fill="hold">
                                          <p:stCondLst>
                                            <p:cond delay="999"/>
                                          </p:stCondLst>
                                        </p:cTn>
                                        <p:tgtEl>
                                          <p:spTgt spid="36"/>
                                        </p:tgtEl>
                                        <p:attrNameLst>
                                          <p:attrName>style.visibility</p:attrName>
                                        </p:attrNameLst>
                                      </p:cBhvr>
                                      <p:to>
                                        <p:strVal val="hidden"/>
                                      </p:to>
                                    </p:set>
                                  </p:childTnLst>
                                </p:cTn>
                              </p:par>
                              <p:par>
                                <p:cTn id="129" presetID="2" presetClass="entr" presetSubtype="8" fill="hold" grpId="0" nodeType="withEffect">
                                  <p:stCondLst>
                                    <p:cond delay="400"/>
                                  </p:stCondLst>
                                  <p:childTnLst>
                                    <p:set>
                                      <p:cBhvr>
                                        <p:cTn id="130" dur="1" fill="hold">
                                          <p:stCondLst>
                                            <p:cond delay="0"/>
                                          </p:stCondLst>
                                        </p:cTn>
                                        <p:tgtEl>
                                          <p:spTgt spid="37"/>
                                        </p:tgtEl>
                                        <p:attrNameLst>
                                          <p:attrName>style.visibility</p:attrName>
                                        </p:attrNameLst>
                                      </p:cBhvr>
                                      <p:to>
                                        <p:strVal val="visible"/>
                                      </p:to>
                                    </p:set>
                                    <p:anim calcmode="lin" valueType="num">
                                      <p:cBhvr additive="base">
                                        <p:cTn id="131" dur="300" fill="hold"/>
                                        <p:tgtEl>
                                          <p:spTgt spid="37"/>
                                        </p:tgtEl>
                                        <p:attrNameLst>
                                          <p:attrName>ppt_x</p:attrName>
                                        </p:attrNameLst>
                                      </p:cBhvr>
                                      <p:tavLst>
                                        <p:tav tm="0">
                                          <p:val>
                                            <p:strVal val="0-#ppt_w/2"/>
                                          </p:val>
                                        </p:tav>
                                        <p:tav tm="100000">
                                          <p:val>
                                            <p:strVal val="#ppt_x"/>
                                          </p:val>
                                        </p:tav>
                                      </p:tavLst>
                                    </p:anim>
                                    <p:anim calcmode="lin" valueType="num">
                                      <p:cBhvr additive="base">
                                        <p:cTn id="132" dur="300" fill="hold"/>
                                        <p:tgtEl>
                                          <p:spTgt spid="37"/>
                                        </p:tgtEl>
                                        <p:attrNameLst>
                                          <p:attrName>ppt_y</p:attrName>
                                        </p:attrNameLst>
                                      </p:cBhvr>
                                      <p:tavLst>
                                        <p:tav tm="0">
                                          <p:val>
                                            <p:strVal val="#ppt_y"/>
                                          </p:val>
                                        </p:tav>
                                        <p:tav tm="100000">
                                          <p:val>
                                            <p:strVal val="#ppt_y"/>
                                          </p:val>
                                        </p:tav>
                                      </p:tavLst>
                                    </p:anim>
                                  </p:childTnLst>
                                </p:cTn>
                              </p:par>
                              <p:par>
                                <p:cTn id="133" presetID="29" presetClass="exit" presetSubtype="0" fill="hold" grpId="1" nodeType="withEffect">
                                  <p:stCondLst>
                                    <p:cond delay="400"/>
                                  </p:stCondLst>
                                  <p:childTnLst>
                                    <p:anim calcmode="lin" valueType="num">
                                      <p:cBhvr>
                                        <p:cTn id="134" dur="1000"/>
                                        <p:tgtEl>
                                          <p:spTgt spid="37"/>
                                        </p:tgtEl>
                                        <p:attrNameLst>
                                          <p:attrName>ppt_x</p:attrName>
                                        </p:attrNameLst>
                                      </p:cBhvr>
                                      <p:tavLst>
                                        <p:tav tm="0">
                                          <p:val>
                                            <p:strVal val="ppt_x"/>
                                          </p:val>
                                        </p:tav>
                                        <p:tav tm="100000">
                                          <p:val>
                                            <p:strVal val="ppt_x-.2"/>
                                          </p:val>
                                        </p:tav>
                                      </p:tavLst>
                                    </p:anim>
                                    <p:anim calcmode="lin" valueType="num">
                                      <p:cBhvr>
                                        <p:cTn id="135" dur="1000"/>
                                        <p:tgtEl>
                                          <p:spTgt spid="37"/>
                                        </p:tgtEl>
                                        <p:attrNameLst>
                                          <p:attrName>ppt_y</p:attrName>
                                        </p:attrNameLst>
                                      </p:cBhvr>
                                      <p:tavLst>
                                        <p:tav tm="0">
                                          <p:val>
                                            <p:strVal val="ppt_y"/>
                                          </p:val>
                                        </p:tav>
                                        <p:tav tm="100000">
                                          <p:val>
                                            <p:strVal val="ppt_y"/>
                                          </p:val>
                                        </p:tav>
                                      </p:tavLst>
                                    </p:anim>
                                    <p:animEffect transition="out" filter="fade">
                                      <p:cBhvr>
                                        <p:cTn id="136" dur="1000"/>
                                        <p:tgtEl>
                                          <p:spTgt spid="37"/>
                                        </p:tgtEl>
                                      </p:cBhvr>
                                    </p:animEffect>
                                    <p:set>
                                      <p:cBhvr>
                                        <p:cTn id="137" dur="1" fill="hold">
                                          <p:stCondLst>
                                            <p:cond delay="999"/>
                                          </p:stCondLst>
                                        </p:cTn>
                                        <p:tgtEl>
                                          <p:spTgt spid="37"/>
                                        </p:tgtEl>
                                        <p:attrNameLst>
                                          <p:attrName>style.visibility</p:attrName>
                                        </p:attrNameLst>
                                      </p:cBhvr>
                                      <p:to>
                                        <p:strVal val="hidden"/>
                                      </p:to>
                                    </p:set>
                                  </p:childTnLst>
                                </p:cTn>
                              </p:par>
                              <p:par>
                                <p:cTn id="138" presetID="2" presetClass="entr" presetSubtype="8" fill="hold" grpId="0" nodeType="withEffect">
                                  <p:stCondLst>
                                    <p:cond delay="0"/>
                                  </p:stCondLst>
                                  <p:childTnLst>
                                    <p:set>
                                      <p:cBhvr>
                                        <p:cTn id="139" dur="1" fill="hold">
                                          <p:stCondLst>
                                            <p:cond delay="0"/>
                                          </p:stCondLst>
                                        </p:cTn>
                                        <p:tgtEl>
                                          <p:spTgt spid="38"/>
                                        </p:tgtEl>
                                        <p:attrNameLst>
                                          <p:attrName>style.visibility</p:attrName>
                                        </p:attrNameLst>
                                      </p:cBhvr>
                                      <p:to>
                                        <p:strVal val="visible"/>
                                      </p:to>
                                    </p:set>
                                    <p:anim calcmode="lin" valueType="num">
                                      <p:cBhvr additive="base">
                                        <p:cTn id="140" dur="300" fill="hold"/>
                                        <p:tgtEl>
                                          <p:spTgt spid="38"/>
                                        </p:tgtEl>
                                        <p:attrNameLst>
                                          <p:attrName>ppt_x</p:attrName>
                                        </p:attrNameLst>
                                      </p:cBhvr>
                                      <p:tavLst>
                                        <p:tav tm="0">
                                          <p:val>
                                            <p:strVal val="0-#ppt_w/2"/>
                                          </p:val>
                                        </p:tav>
                                        <p:tav tm="100000">
                                          <p:val>
                                            <p:strVal val="#ppt_x"/>
                                          </p:val>
                                        </p:tav>
                                      </p:tavLst>
                                    </p:anim>
                                    <p:anim calcmode="lin" valueType="num">
                                      <p:cBhvr additive="base">
                                        <p:cTn id="141" dur="300" fill="hold"/>
                                        <p:tgtEl>
                                          <p:spTgt spid="38"/>
                                        </p:tgtEl>
                                        <p:attrNameLst>
                                          <p:attrName>ppt_y</p:attrName>
                                        </p:attrNameLst>
                                      </p:cBhvr>
                                      <p:tavLst>
                                        <p:tav tm="0">
                                          <p:val>
                                            <p:strVal val="#ppt_y"/>
                                          </p:val>
                                        </p:tav>
                                        <p:tav tm="100000">
                                          <p:val>
                                            <p:strVal val="#ppt_y"/>
                                          </p:val>
                                        </p:tav>
                                      </p:tavLst>
                                    </p:anim>
                                  </p:childTnLst>
                                </p:cTn>
                              </p:par>
                              <p:par>
                                <p:cTn id="142" presetID="29" presetClass="exit" presetSubtype="0" fill="hold" grpId="1" nodeType="withEffect">
                                  <p:stCondLst>
                                    <p:cond delay="200"/>
                                  </p:stCondLst>
                                  <p:childTnLst>
                                    <p:anim calcmode="lin" valueType="num">
                                      <p:cBhvr>
                                        <p:cTn id="143" dur="1000"/>
                                        <p:tgtEl>
                                          <p:spTgt spid="38"/>
                                        </p:tgtEl>
                                        <p:attrNameLst>
                                          <p:attrName>ppt_x</p:attrName>
                                        </p:attrNameLst>
                                      </p:cBhvr>
                                      <p:tavLst>
                                        <p:tav tm="0">
                                          <p:val>
                                            <p:strVal val="ppt_x"/>
                                          </p:val>
                                        </p:tav>
                                        <p:tav tm="100000">
                                          <p:val>
                                            <p:strVal val="ppt_x-.2"/>
                                          </p:val>
                                        </p:tav>
                                      </p:tavLst>
                                    </p:anim>
                                    <p:anim calcmode="lin" valueType="num">
                                      <p:cBhvr>
                                        <p:cTn id="144" dur="1000"/>
                                        <p:tgtEl>
                                          <p:spTgt spid="38"/>
                                        </p:tgtEl>
                                        <p:attrNameLst>
                                          <p:attrName>ppt_y</p:attrName>
                                        </p:attrNameLst>
                                      </p:cBhvr>
                                      <p:tavLst>
                                        <p:tav tm="0">
                                          <p:val>
                                            <p:strVal val="ppt_y"/>
                                          </p:val>
                                        </p:tav>
                                        <p:tav tm="100000">
                                          <p:val>
                                            <p:strVal val="ppt_y"/>
                                          </p:val>
                                        </p:tav>
                                      </p:tavLst>
                                    </p:anim>
                                    <p:animEffect transition="out" filter="fade">
                                      <p:cBhvr>
                                        <p:cTn id="145" dur="1000"/>
                                        <p:tgtEl>
                                          <p:spTgt spid="38"/>
                                        </p:tgtEl>
                                      </p:cBhvr>
                                    </p:animEffect>
                                    <p:set>
                                      <p:cBhvr>
                                        <p:cTn id="146" dur="1" fill="hold">
                                          <p:stCondLst>
                                            <p:cond delay="999"/>
                                          </p:stCondLst>
                                        </p:cTn>
                                        <p:tgtEl>
                                          <p:spTgt spid="38"/>
                                        </p:tgtEl>
                                        <p:attrNameLst>
                                          <p:attrName>style.visibility</p:attrName>
                                        </p:attrNameLst>
                                      </p:cBhvr>
                                      <p:to>
                                        <p:strVal val="hidden"/>
                                      </p:to>
                                    </p:set>
                                  </p:childTnLst>
                                </p:cTn>
                              </p:par>
                              <p:par>
                                <p:cTn id="147" presetID="2" presetClass="entr" presetSubtype="8" fill="hold" grpId="0" nodeType="withEffect">
                                  <p:stCondLst>
                                    <p:cond delay="0"/>
                                  </p:stCondLst>
                                  <p:childTnLst>
                                    <p:set>
                                      <p:cBhvr>
                                        <p:cTn id="148" dur="1" fill="hold">
                                          <p:stCondLst>
                                            <p:cond delay="0"/>
                                          </p:stCondLst>
                                        </p:cTn>
                                        <p:tgtEl>
                                          <p:spTgt spid="39"/>
                                        </p:tgtEl>
                                        <p:attrNameLst>
                                          <p:attrName>style.visibility</p:attrName>
                                        </p:attrNameLst>
                                      </p:cBhvr>
                                      <p:to>
                                        <p:strVal val="visible"/>
                                      </p:to>
                                    </p:set>
                                    <p:anim calcmode="lin" valueType="num">
                                      <p:cBhvr additive="base">
                                        <p:cTn id="149" dur="300" fill="hold"/>
                                        <p:tgtEl>
                                          <p:spTgt spid="39"/>
                                        </p:tgtEl>
                                        <p:attrNameLst>
                                          <p:attrName>ppt_x</p:attrName>
                                        </p:attrNameLst>
                                      </p:cBhvr>
                                      <p:tavLst>
                                        <p:tav tm="0">
                                          <p:val>
                                            <p:strVal val="0-#ppt_w/2"/>
                                          </p:val>
                                        </p:tav>
                                        <p:tav tm="100000">
                                          <p:val>
                                            <p:strVal val="#ppt_x"/>
                                          </p:val>
                                        </p:tav>
                                      </p:tavLst>
                                    </p:anim>
                                    <p:anim calcmode="lin" valueType="num">
                                      <p:cBhvr additive="base">
                                        <p:cTn id="150" dur="300" fill="hold"/>
                                        <p:tgtEl>
                                          <p:spTgt spid="39"/>
                                        </p:tgtEl>
                                        <p:attrNameLst>
                                          <p:attrName>ppt_y</p:attrName>
                                        </p:attrNameLst>
                                      </p:cBhvr>
                                      <p:tavLst>
                                        <p:tav tm="0">
                                          <p:val>
                                            <p:strVal val="#ppt_y"/>
                                          </p:val>
                                        </p:tav>
                                        <p:tav tm="100000">
                                          <p:val>
                                            <p:strVal val="#ppt_y"/>
                                          </p:val>
                                        </p:tav>
                                      </p:tavLst>
                                    </p:anim>
                                  </p:childTnLst>
                                </p:cTn>
                              </p:par>
                              <p:par>
                                <p:cTn id="151" presetID="29" presetClass="exit" presetSubtype="0" fill="hold" grpId="1" nodeType="withEffect">
                                  <p:stCondLst>
                                    <p:cond delay="200"/>
                                  </p:stCondLst>
                                  <p:childTnLst>
                                    <p:anim calcmode="lin" valueType="num">
                                      <p:cBhvr>
                                        <p:cTn id="152" dur="1000"/>
                                        <p:tgtEl>
                                          <p:spTgt spid="39"/>
                                        </p:tgtEl>
                                        <p:attrNameLst>
                                          <p:attrName>ppt_x</p:attrName>
                                        </p:attrNameLst>
                                      </p:cBhvr>
                                      <p:tavLst>
                                        <p:tav tm="0">
                                          <p:val>
                                            <p:strVal val="ppt_x"/>
                                          </p:val>
                                        </p:tav>
                                        <p:tav tm="100000">
                                          <p:val>
                                            <p:strVal val="ppt_x-.2"/>
                                          </p:val>
                                        </p:tav>
                                      </p:tavLst>
                                    </p:anim>
                                    <p:anim calcmode="lin" valueType="num">
                                      <p:cBhvr>
                                        <p:cTn id="153" dur="1000"/>
                                        <p:tgtEl>
                                          <p:spTgt spid="39"/>
                                        </p:tgtEl>
                                        <p:attrNameLst>
                                          <p:attrName>ppt_y</p:attrName>
                                        </p:attrNameLst>
                                      </p:cBhvr>
                                      <p:tavLst>
                                        <p:tav tm="0">
                                          <p:val>
                                            <p:strVal val="ppt_y"/>
                                          </p:val>
                                        </p:tav>
                                        <p:tav tm="100000">
                                          <p:val>
                                            <p:strVal val="ppt_y"/>
                                          </p:val>
                                        </p:tav>
                                      </p:tavLst>
                                    </p:anim>
                                    <p:animEffect transition="out" filter="fade">
                                      <p:cBhvr>
                                        <p:cTn id="154" dur="1000"/>
                                        <p:tgtEl>
                                          <p:spTgt spid="39"/>
                                        </p:tgtEl>
                                      </p:cBhvr>
                                    </p:animEffect>
                                    <p:set>
                                      <p:cBhvr>
                                        <p:cTn id="155" dur="1" fill="hold">
                                          <p:stCondLst>
                                            <p:cond delay="999"/>
                                          </p:stCondLst>
                                        </p:cTn>
                                        <p:tgtEl>
                                          <p:spTgt spid="39"/>
                                        </p:tgtEl>
                                        <p:attrNameLst>
                                          <p:attrName>style.visibility</p:attrName>
                                        </p:attrNameLst>
                                      </p:cBhvr>
                                      <p:to>
                                        <p:strVal val="hidden"/>
                                      </p:to>
                                    </p:set>
                                  </p:childTnLst>
                                </p:cTn>
                              </p:par>
                              <p:par>
                                <p:cTn id="156" presetID="2" presetClass="entr" presetSubtype="8" fill="hold" grpId="0" nodeType="withEffect">
                                  <p:stCondLst>
                                    <p:cond delay="100"/>
                                  </p:stCondLst>
                                  <p:childTnLst>
                                    <p:set>
                                      <p:cBhvr>
                                        <p:cTn id="157" dur="1" fill="hold">
                                          <p:stCondLst>
                                            <p:cond delay="0"/>
                                          </p:stCondLst>
                                        </p:cTn>
                                        <p:tgtEl>
                                          <p:spTgt spid="40"/>
                                        </p:tgtEl>
                                        <p:attrNameLst>
                                          <p:attrName>style.visibility</p:attrName>
                                        </p:attrNameLst>
                                      </p:cBhvr>
                                      <p:to>
                                        <p:strVal val="visible"/>
                                      </p:to>
                                    </p:set>
                                    <p:anim calcmode="lin" valueType="num">
                                      <p:cBhvr additive="base">
                                        <p:cTn id="158" dur="300" fill="hold"/>
                                        <p:tgtEl>
                                          <p:spTgt spid="40"/>
                                        </p:tgtEl>
                                        <p:attrNameLst>
                                          <p:attrName>ppt_x</p:attrName>
                                        </p:attrNameLst>
                                      </p:cBhvr>
                                      <p:tavLst>
                                        <p:tav tm="0">
                                          <p:val>
                                            <p:strVal val="0-#ppt_w/2"/>
                                          </p:val>
                                        </p:tav>
                                        <p:tav tm="100000">
                                          <p:val>
                                            <p:strVal val="#ppt_x"/>
                                          </p:val>
                                        </p:tav>
                                      </p:tavLst>
                                    </p:anim>
                                    <p:anim calcmode="lin" valueType="num">
                                      <p:cBhvr additive="base">
                                        <p:cTn id="159" dur="300" fill="hold"/>
                                        <p:tgtEl>
                                          <p:spTgt spid="40"/>
                                        </p:tgtEl>
                                        <p:attrNameLst>
                                          <p:attrName>ppt_y</p:attrName>
                                        </p:attrNameLst>
                                      </p:cBhvr>
                                      <p:tavLst>
                                        <p:tav tm="0">
                                          <p:val>
                                            <p:strVal val="#ppt_y"/>
                                          </p:val>
                                        </p:tav>
                                        <p:tav tm="100000">
                                          <p:val>
                                            <p:strVal val="#ppt_y"/>
                                          </p:val>
                                        </p:tav>
                                      </p:tavLst>
                                    </p:anim>
                                  </p:childTnLst>
                                </p:cTn>
                              </p:par>
                              <p:par>
                                <p:cTn id="160" presetID="29" presetClass="exit" presetSubtype="0" fill="hold" grpId="1" nodeType="withEffect">
                                  <p:stCondLst>
                                    <p:cond delay="100"/>
                                  </p:stCondLst>
                                  <p:childTnLst>
                                    <p:anim calcmode="lin" valueType="num">
                                      <p:cBhvr>
                                        <p:cTn id="161" dur="1000"/>
                                        <p:tgtEl>
                                          <p:spTgt spid="40"/>
                                        </p:tgtEl>
                                        <p:attrNameLst>
                                          <p:attrName>ppt_x</p:attrName>
                                        </p:attrNameLst>
                                      </p:cBhvr>
                                      <p:tavLst>
                                        <p:tav tm="0">
                                          <p:val>
                                            <p:strVal val="ppt_x"/>
                                          </p:val>
                                        </p:tav>
                                        <p:tav tm="100000">
                                          <p:val>
                                            <p:strVal val="ppt_x-.2"/>
                                          </p:val>
                                        </p:tav>
                                      </p:tavLst>
                                    </p:anim>
                                    <p:anim calcmode="lin" valueType="num">
                                      <p:cBhvr>
                                        <p:cTn id="162" dur="1000"/>
                                        <p:tgtEl>
                                          <p:spTgt spid="40"/>
                                        </p:tgtEl>
                                        <p:attrNameLst>
                                          <p:attrName>ppt_y</p:attrName>
                                        </p:attrNameLst>
                                      </p:cBhvr>
                                      <p:tavLst>
                                        <p:tav tm="0">
                                          <p:val>
                                            <p:strVal val="ppt_y"/>
                                          </p:val>
                                        </p:tav>
                                        <p:tav tm="100000">
                                          <p:val>
                                            <p:strVal val="ppt_y"/>
                                          </p:val>
                                        </p:tav>
                                      </p:tavLst>
                                    </p:anim>
                                    <p:animEffect transition="out" filter="fade">
                                      <p:cBhvr>
                                        <p:cTn id="163" dur="1000"/>
                                        <p:tgtEl>
                                          <p:spTgt spid="40"/>
                                        </p:tgtEl>
                                      </p:cBhvr>
                                    </p:animEffect>
                                    <p:set>
                                      <p:cBhvr>
                                        <p:cTn id="164" dur="1" fill="hold">
                                          <p:stCondLst>
                                            <p:cond delay="999"/>
                                          </p:stCondLst>
                                        </p:cTn>
                                        <p:tgtEl>
                                          <p:spTgt spid="40"/>
                                        </p:tgtEl>
                                        <p:attrNameLst>
                                          <p:attrName>style.visibility</p:attrName>
                                        </p:attrNameLst>
                                      </p:cBhvr>
                                      <p:to>
                                        <p:strVal val="hidden"/>
                                      </p:to>
                                    </p:set>
                                  </p:childTnLst>
                                </p:cTn>
                              </p:par>
                              <p:par>
                                <p:cTn id="165" presetID="2" presetClass="entr" presetSubtype="8" fill="hold" grpId="0" nodeType="with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additive="base">
                                        <p:cTn id="167" dur="300" fill="hold"/>
                                        <p:tgtEl>
                                          <p:spTgt spid="41"/>
                                        </p:tgtEl>
                                        <p:attrNameLst>
                                          <p:attrName>ppt_x</p:attrName>
                                        </p:attrNameLst>
                                      </p:cBhvr>
                                      <p:tavLst>
                                        <p:tav tm="0">
                                          <p:val>
                                            <p:strVal val="0-#ppt_w/2"/>
                                          </p:val>
                                        </p:tav>
                                        <p:tav tm="100000">
                                          <p:val>
                                            <p:strVal val="#ppt_x"/>
                                          </p:val>
                                        </p:tav>
                                      </p:tavLst>
                                    </p:anim>
                                    <p:anim calcmode="lin" valueType="num">
                                      <p:cBhvr additive="base">
                                        <p:cTn id="168" dur="300" fill="hold"/>
                                        <p:tgtEl>
                                          <p:spTgt spid="41"/>
                                        </p:tgtEl>
                                        <p:attrNameLst>
                                          <p:attrName>ppt_y</p:attrName>
                                        </p:attrNameLst>
                                      </p:cBhvr>
                                      <p:tavLst>
                                        <p:tav tm="0">
                                          <p:val>
                                            <p:strVal val="#ppt_y"/>
                                          </p:val>
                                        </p:tav>
                                        <p:tav tm="100000">
                                          <p:val>
                                            <p:strVal val="#ppt_y"/>
                                          </p:val>
                                        </p:tav>
                                      </p:tavLst>
                                    </p:anim>
                                  </p:childTnLst>
                                </p:cTn>
                              </p:par>
                              <p:par>
                                <p:cTn id="169" presetID="29" presetClass="exit" presetSubtype="0" fill="hold" grpId="1" nodeType="withEffect">
                                  <p:stCondLst>
                                    <p:cond delay="200"/>
                                  </p:stCondLst>
                                  <p:childTnLst>
                                    <p:anim calcmode="lin" valueType="num">
                                      <p:cBhvr>
                                        <p:cTn id="170" dur="1000"/>
                                        <p:tgtEl>
                                          <p:spTgt spid="41"/>
                                        </p:tgtEl>
                                        <p:attrNameLst>
                                          <p:attrName>ppt_x</p:attrName>
                                        </p:attrNameLst>
                                      </p:cBhvr>
                                      <p:tavLst>
                                        <p:tav tm="0">
                                          <p:val>
                                            <p:strVal val="ppt_x"/>
                                          </p:val>
                                        </p:tav>
                                        <p:tav tm="100000">
                                          <p:val>
                                            <p:strVal val="ppt_x-.2"/>
                                          </p:val>
                                        </p:tav>
                                      </p:tavLst>
                                    </p:anim>
                                    <p:anim calcmode="lin" valueType="num">
                                      <p:cBhvr>
                                        <p:cTn id="171" dur="1000"/>
                                        <p:tgtEl>
                                          <p:spTgt spid="41"/>
                                        </p:tgtEl>
                                        <p:attrNameLst>
                                          <p:attrName>ppt_y</p:attrName>
                                        </p:attrNameLst>
                                      </p:cBhvr>
                                      <p:tavLst>
                                        <p:tav tm="0">
                                          <p:val>
                                            <p:strVal val="ppt_y"/>
                                          </p:val>
                                        </p:tav>
                                        <p:tav tm="100000">
                                          <p:val>
                                            <p:strVal val="ppt_y"/>
                                          </p:val>
                                        </p:tav>
                                      </p:tavLst>
                                    </p:anim>
                                    <p:animEffect transition="out" filter="fade">
                                      <p:cBhvr>
                                        <p:cTn id="172" dur="1000"/>
                                        <p:tgtEl>
                                          <p:spTgt spid="41"/>
                                        </p:tgtEl>
                                      </p:cBhvr>
                                    </p:animEffect>
                                    <p:set>
                                      <p:cBhvr>
                                        <p:cTn id="173" dur="1" fill="hold">
                                          <p:stCondLst>
                                            <p:cond delay="999"/>
                                          </p:stCondLst>
                                        </p:cTn>
                                        <p:tgtEl>
                                          <p:spTgt spid="41"/>
                                        </p:tgtEl>
                                        <p:attrNameLst>
                                          <p:attrName>style.visibility</p:attrName>
                                        </p:attrNameLst>
                                      </p:cBhvr>
                                      <p:to>
                                        <p:strVal val="hidden"/>
                                      </p:to>
                                    </p:set>
                                  </p:childTnLst>
                                </p:cTn>
                              </p:par>
                              <p:par>
                                <p:cTn id="174" presetID="2" presetClass="entr" presetSubtype="8" fill="hold" grpId="0" nodeType="withEffect">
                                  <p:stCondLst>
                                    <p:cond delay="200"/>
                                  </p:stCondLst>
                                  <p:childTnLst>
                                    <p:set>
                                      <p:cBhvr>
                                        <p:cTn id="175" dur="1" fill="hold">
                                          <p:stCondLst>
                                            <p:cond delay="0"/>
                                          </p:stCondLst>
                                        </p:cTn>
                                        <p:tgtEl>
                                          <p:spTgt spid="42"/>
                                        </p:tgtEl>
                                        <p:attrNameLst>
                                          <p:attrName>style.visibility</p:attrName>
                                        </p:attrNameLst>
                                      </p:cBhvr>
                                      <p:to>
                                        <p:strVal val="visible"/>
                                      </p:to>
                                    </p:set>
                                    <p:anim calcmode="lin" valueType="num">
                                      <p:cBhvr additive="base">
                                        <p:cTn id="176" dur="300" fill="hold"/>
                                        <p:tgtEl>
                                          <p:spTgt spid="42"/>
                                        </p:tgtEl>
                                        <p:attrNameLst>
                                          <p:attrName>ppt_x</p:attrName>
                                        </p:attrNameLst>
                                      </p:cBhvr>
                                      <p:tavLst>
                                        <p:tav tm="0">
                                          <p:val>
                                            <p:strVal val="0-#ppt_w/2"/>
                                          </p:val>
                                        </p:tav>
                                        <p:tav tm="100000">
                                          <p:val>
                                            <p:strVal val="#ppt_x"/>
                                          </p:val>
                                        </p:tav>
                                      </p:tavLst>
                                    </p:anim>
                                    <p:anim calcmode="lin" valueType="num">
                                      <p:cBhvr additive="base">
                                        <p:cTn id="177" dur="300" fill="hold"/>
                                        <p:tgtEl>
                                          <p:spTgt spid="42"/>
                                        </p:tgtEl>
                                        <p:attrNameLst>
                                          <p:attrName>ppt_y</p:attrName>
                                        </p:attrNameLst>
                                      </p:cBhvr>
                                      <p:tavLst>
                                        <p:tav tm="0">
                                          <p:val>
                                            <p:strVal val="#ppt_y"/>
                                          </p:val>
                                        </p:tav>
                                        <p:tav tm="100000">
                                          <p:val>
                                            <p:strVal val="#ppt_y"/>
                                          </p:val>
                                        </p:tav>
                                      </p:tavLst>
                                    </p:anim>
                                  </p:childTnLst>
                                </p:cTn>
                              </p:par>
                              <p:par>
                                <p:cTn id="178" presetID="29" presetClass="exit" presetSubtype="0" fill="hold" grpId="1" nodeType="withEffect">
                                  <p:stCondLst>
                                    <p:cond delay="200"/>
                                  </p:stCondLst>
                                  <p:childTnLst>
                                    <p:anim calcmode="lin" valueType="num">
                                      <p:cBhvr>
                                        <p:cTn id="179" dur="1000"/>
                                        <p:tgtEl>
                                          <p:spTgt spid="42"/>
                                        </p:tgtEl>
                                        <p:attrNameLst>
                                          <p:attrName>ppt_x</p:attrName>
                                        </p:attrNameLst>
                                      </p:cBhvr>
                                      <p:tavLst>
                                        <p:tav tm="0">
                                          <p:val>
                                            <p:strVal val="ppt_x"/>
                                          </p:val>
                                        </p:tav>
                                        <p:tav tm="100000">
                                          <p:val>
                                            <p:strVal val="ppt_x-.2"/>
                                          </p:val>
                                        </p:tav>
                                      </p:tavLst>
                                    </p:anim>
                                    <p:anim calcmode="lin" valueType="num">
                                      <p:cBhvr>
                                        <p:cTn id="180" dur="1000"/>
                                        <p:tgtEl>
                                          <p:spTgt spid="42"/>
                                        </p:tgtEl>
                                        <p:attrNameLst>
                                          <p:attrName>ppt_y</p:attrName>
                                        </p:attrNameLst>
                                      </p:cBhvr>
                                      <p:tavLst>
                                        <p:tav tm="0">
                                          <p:val>
                                            <p:strVal val="ppt_y"/>
                                          </p:val>
                                        </p:tav>
                                        <p:tav tm="100000">
                                          <p:val>
                                            <p:strVal val="ppt_y"/>
                                          </p:val>
                                        </p:tav>
                                      </p:tavLst>
                                    </p:anim>
                                    <p:animEffect transition="out" filter="fade">
                                      <p:cBhvr>
                                        <p:cTn id="181" dur="1000"/>
                                        <p:tgtEl>
                                          <p:spTgt spid="42"/>
                                        </p:tgtEl>
                                      </p:cBhvr>
                                    </p:animEffect>
                                    <p:set>
                                      <p:cBhvr>
                                        <p:cTn id="182" dur="1" fill="hold">
                                          <p:stCondLst>
                                            <p:cond delay="999"/>
                                          </p:stCondLst>
                                        </p:cTn>
                                        <p:tgtEl>
                                          <p:spTgt spid="42"/>
                                        </p:tgtEl>
                                        <p:attrNameLst>
                                          <p:attrName>style.visibility</p:attrName>
                                        </p:attrNameLst>
                                      </p:cBhvr>
                                      <p:to>
                                        <p:strVal val="hidden"/>
                                      </p:to>
                                    </p:set>
                                  </p:childTnLst>
                                </p:cTn>
                              </p:par>
                              <p:par>
                                <p:cTn id="183" presetID="2" presetClass="entr" presetSubtype="8" fill="hold" grpId="0" nodeType="withEffect">
                                  <p:stCondLst>
                                    <p:cond delay="300"/>
                                  </p:stCondLst>
                                  <p:childTnLst>
                                    <p:set>
                                      <p:cBhvr>
                                        <p:cTn id="184" dur="1" fill="hold">
                                          <p:stCondLst>
                                            <p:cond delay="0"/>
                                          </p:stCondLst>
                                        </p:cTn>
                                        <p:tgtEl>
                                          <p:spTgt spid="43"/>
                                        </p:tgtEl>
                                        <p:attrNameLst>
                                          <p:attrName>style.visibility</p:attrName>
                                        </p:attrNameLst>
                                      </p:cBhvr>
                                      <p:to>
                                        <p:strVal val="visible"/>
                                      </p:to>
                                    </p:set>
                                    <p:anim calcmode="lin" valueType="num">
                                      <p:cBhvr additive="base">
                                        <p:cTn id="185" dur="300" fill="hold"/>
                                        <p:tgtEl>
                                          <p:spTgt spid="43"/>
                                        </p:tgtEl>
                                        <p:attrNameLst>
                                          <p:attrName>ppt_x</p:attrName>
                                        </p:attrNameLst>
                                      </p:cBhvr>
                                      <p:tavLst>
                                        <p:tav tm="0">
                                          <p:val>
                                            <p:strVal val="0-#ppt_w/2"/>
                                          </p:val>
                                        </p:tav>
                                        <p:tav tm="100000">
                                          <p:val>
                                            <p:strVal val="#ppt_x"/>
                                          </p:val>
                                        </p:tav>
                                      </p:tavLst>
                                    </p:anim>
                                    <p:anim calcmode="lin" valueType="num">
                                      <p:cBhvr additive="base">
                                        <p:cTn id="186" dur="300" fill="hold"/>
                                        <p:tgtEl>
                                          <p:spTgt spid="43"/>
                                        </p:tgtEl>
                                        <p:attrNameLst>
                                          <p:attrName>ppt_y</p:attrName>
                                        </p:attrNameLst>
                                      </p:cBhvr>
                                      <p:tavLst>
                                        <p:tav tm="0">
                                          <p:val>
                                            <p:strVal val="#ppt_y"/>
                                          </p:val>
                                        </p:tav>
                                        <p:tav tm="100000">
                                          <p:val>
                                            <p:strVal val="#ppt_y"/>
                                          </p:val>
                                        </p:tav>
                                      </p:tavLst>
                                    </p:anim>
                                  </p:childTnLst>
                                </p:cTn>
                              </p:par>
                              <p:par>
                                <p:cTn id="187" presetID="29" presetClass="exit" presetSubtype="0" fill="hold" grpId="1" nodeType="withEffect">
                                  <p:stCondLst>
                                    <p:cond delay="300"/>
                                  </p:stCondLst>
                                  <p:childTnLst>
                                    <p:anim calcmode="lin" valueType="num">
                                      <p:cBhvr>
                                        <p:cTn id="188" dur="1000"/>
                                        <p:tgtEl>
                                          <p:spTgt spid="43"/>
                                        </p:tgtEl>
                                        <p:attrNameLst>
                                          <p:attrName>ppt_x</p:attrName>
                                        </p:attrNameLst>
                                      </p:cBhvr>
                                      <p:tavLst>
                                        <p:tav tm="0">
                                          <p:val>
                                            <p:strVal val="ppt_x"/>
                                          </p:val>
                                        </p:tav>
                                        <p:tav tm="100000">
                                          <p:val>
                                            <p:strVal val="ppt_x-.2"/>
                                          </p:val>
                                        </p:tav>
                                      </p:tavLst>
                                    </p:anim>
                                    <p:anim calcmode="lin" valueType="num">
                                      <p:cBhvr>
                                        <p:cTn id="189" dur="1000"/>
                                        <p:tgtEl>
                                          <p:spTgt spid="43"/>
                                        </p:tgtEl>
                                        <p:attrNameLst>
                                          <p:attrName>ppt_y</p:attrName>
                                        </p:attrNameLst>
                                      </p:cBhvr>
                                      <p:tavLst>
                                        <p:tav tm="0">
                                          <p:val>
                                            <p:strVal val="ppt_y"/>
                                          </p:val>
                                        </p:tav>
                                        <p:tav tm="100000">
                                          <p:val>
                                            <p:strVal val="ppt_y"/>
                                          </p:val>
                                        </p:tav>
                                      </p:tavLst>
                                    </p:anim>
                                    <p:animEffect transition="out" filter="fade">
                                      <p:cBhvr>
                                        <p:cTn id="190" dur="1000"/>
                                        <p:tgtEl>
                                          <p:spTgt spid="43"/>
                                        </p:tgtEl>
                                      </p:cBhvr>
                                    </p:animEffect>
                                    <p:set>
                                      <p:cBhvr>
                                        <p:cTn id="191" dur="1" fill="hold">
                                          <p:stCondLst>
                                            <p:cond delay="999"/>
                                          </p:stCondLst>
                                        </p:cTn>
                                        <p:tgtEl>
                                          <p:spTgt spid="43"/>
                                        </p:tgtEl>
                                        <p:attrNameLst>
                                          <p:attrName>style.visibility</p:attrName>
                                        </p:attrNameLst>
                                      </p:cBhvr>
                                      <p:to>
                                        <p:strVal val="hidden"/>
                                      </p:to>
                                    </p:set>
                                  </p:childTnLst>
                                </p:cTn>
                              </p:par>
                              <p:par>
                                <p:cTn id="192" presetID="2" presetClass="entr" presetSubtype="8" fill="hold" grpId="0" nodeType="withEffect">
                                  <p:stCondLst>
                                    <p:cond delay="400"/>
                                  </p:stCondLst>
                                  <p:childTnLst>
                                    <p:set>
                                      <p:cBhvr>
                                        <p:cTn id="193" dur="1" fill="hold">
                                          <p:stCondLst>
                                            <p:cond delay="0"/>
                                          </p:stCondLst>
                                        </p:cTn>
                                        <p:tgtEl>
                                          <p:spTgt spid="44"/>
                                        </p:tgtEl>
                                        <p:attrNameLst>
                                          <p:attrName>style.visibility</p:attrName>
                                        </p:attrNameLst>
                                      </p:cBhvr>
                                      <p:to>
                                        <p:strVal val="visible"/>
                                      </p:to>
                                    </p:set>
                                    <p:anim calcmode="lin" valueType="num">
                                      <p:cBhvr additive="base">
                                        <p:cTn id="194" dur="300" fill="hold"/>
                                        <p:tgtEl>
                                          <p:spTgt spid="44"/>
                                        </p:tgtEl>
                                        <p:attrNameLst>
                                          <p:attrName>ppt_x</p:attrName>
                                        </p:attrNameLst>
                                      </p:cBhvr>
                                      <p:tavLst>
                                        <p:tav tm="0">
                                          <p:val>
                                            <p:strVal val="0-#ppt_w/2"/>
                                          </p:val>
                                        </p:tav>
                                        <p:tav tm="100000">
                                          <p:val>
                                            <p:strVal val="#ppt_x"/>
                                          </p:val>
                                        </p:tav>
                                      </p:tavLst>
                                    </p:anim>
                                    <p:anim calcmode="lin" valueType="num">
                                      <p:cBhvr additive="base">
                                        <p:cTn id="195" dur="300" fill="hold"/>
                                        <p:tgtEl>
                                          <p:spTgt spid="44"/>
                                        </p:tgtEl>
                                        <p:attrNameLst>
                                          <p:attrName>ppt_y</p:attrName>
                                        </p:attrNameLst>
                                      </p:cBhvr>
                                      <p:tavLst>
                                        <p:tav tm="0">
                                          <p:val>
                                            <p:strVal val="#ppt_y"/>
                                          </p:val>
                                        </p:tav>
                                        <p:tav tm="100000">
                                          <p:val>
                                            <p:strVal val="#ppt_y"/>
                                          </p:val>
                                        </p:tav>
                                      </p:tavLst>
                                    </p:anim>
                                  </p:childTnLst>
                                </p:cTn>
                              </p:par>
                              <p:par>
                                <p:cTn id="196" presetID="29" presetClass="exit" presetSubtype="0" fill="hold" grpId="1" nodeType="withEffect">
                                  <p:stCondLst>
                                    <p:cond delay="400"/>
                                  </p:stCondLst>
                                  <p:childTnLst>
                                    <p:anim calcmode="lin" valueType="num">
                                      <p:cBhvr>
                                        <p:cTn id="197" dur="1000"/>
                                        <p:tgtEl>
                                          <p:spTgt spid="44"/>
                                        </p:tgtEl>
                                        <p:attrNameLst>
                                          <p:attrName>ppt_x</p:attrName>
                                        </p:attrNameLst>
                                      </p:cBhvr>
                                      <p:tavLst>
                                        <p:tav tm="0">
                                          <p:val>
                                            <p:strVal val="ppt_x"/>
                                          </p:val>
                                        </p:tav>
                                        <p:tav tm="100000">
                                          <p:val>
                                            <p:strVal val="ppt_x-.2"/>
                                          </p:val>
                                        </p:tav>
                                      </p:tavLst>
                                    </p:anim>
                                    <p:anim calcmode="lin" valueType="num">
                                      <p:cBhvr>
                                        <p:cTn id="198" dur="1000"/>
                                        <p:tgtEl>
                                          <p:spTgt spid="44"/>
                                        </p:tgtEl>
                                        <p:attrNameLst>
                                          <p:attrName>ppt_y</p:attrName>
                                        </p:attrNameLst>
                                      </p:cBhvr>
                                      <p:tavLst>
                                        <p:tav tm="0">
                                          <p:val>
                                            <p:strVal val="ppt_y"/>
                                          </p:val>
                                        </p:tav>
                                        <p:tav tm="100000">
                                          <p:val>
                                            <p:strVal val="ppt_y"/>
                                          </p:val>
                                        </p:tav>
                                      </p:tavLst>
                                    </p:anim>
                                    <p:animEffect transition="out" filter="fade">
                                      <p:cBhvr>
                                        <p:cTn id="199" dur="1000"/>
                                        <p:tgtEl>
                                          <p:spTgt spid="44"/>
                                        </p:tgtEl>
                                      </p:cBhvr>
                                    </p:animEffect>
                                    <p:set>
                                      <p:cBhvr>
                                        <p:cTn id="200" dur="1" fill="hold">
                                          <p:stCondLst>
                                            <p:cond delay="999"/>
                                          </p:stCondLst>
                                        </p:cTn>
                                        <p:tgtEl>
                                          <p:spTgt spid="44"/>
                                        </p:tgtEl>
                                        <p:attrNameLst>
                                          <p:attrName>style.visibility</p:attrName>
                                        </p:attrNameLst>
                                      </p:cBhvr>
                                      <p:to>
                                        <p:strVal val="hidden"/>
                                      </p:to>
                                    </p:set>
                                  </p:childTnLst>
                                </p:cTn>
                              </p:par>
                              <p:par>
                                <p:cTn id="201" presetID="2" presetClass="entr" presetSubtype="8" fill="hold" grpId="0" nodeType="withEffect">
                                  <p:stCondLst>
                                    <p:cond delay="0"/>
                                  </p:stCondLst>
                                  <p:childTnLst>
                                    <p:set>
                                      <p:cBhvr>
                                        <p:cTn id="202" dur="1" fill="hold">
                                          <p:stCondLst>
                                            <p:cond delay="0"/>
                                          </p:stCondLst>
                                        </p:cTn>
                                        <p:tgtEl>
                                          <p:spTgt spid="45"/>
                                        </p:tgtEl>
                                        <p:attrNameLst>
                                          <p:attrName>style.visibility</p:attrName>
                                        </p:attrNameLst>
                                      </p:cBhvr>
                                      <p:to>
                                        <p:strVal val="visible"/>
                                      </p:to>
                                    </p:set>
                                    <p:anim calcmode="lin" valueType="num">
                                      <p:cBhvr additive="base">
                                        <p:cTn id="203" dur="300" fill="hold"/>
                                        <p:tgtEl>
                                          <p:spTgt spid="45"/>
                                        </p:tgtEl>
                                        <p:attrNameLst>
                                          <p:attrName>ppt_x</p:attrName>
                                        </p:attrNameLst>
                                      </p:cBhvr>
                                      <p:tavLst>
                                        <p:tav tm="0">
                                          <p:val>
                                            <p:strVal val="0-#ppt_w/2"/>
                                          </p:val>
                                        </p:tav>
                                        <p:tav tm="100000">
                                          <p:val>
                                            <p:strVal val="#ppt_x"/>
                                          </p:val>
                                        </p:tav>
                                      </p:tavLst>
                                    </p:anim>
                                    <p:anim calcmode="lin" valueType="num">
                                      <p:cBhvr additive="base">
                                        <p:cTn id="204" dur="300" fill="hold"/>
                                        <p:tgtEl>
                                          <p:spTgt spid="45"/>
                                        </p:tgtEl>
                                        <p:attrNameLst>
                                          <p:attrName>ppt_y</p:attrName>
                                        </p:attrNameLst>
                                      </p:cBhvr>
                                      <p:tavLst>
                                        <p:tav tm="0">
                                          <p:val>
                                            <p:strVal val="#ppt_y"/>
                                          </p:val>
                                        </p:tav>
                                        <p:tav tm="100000">
                                          <p:val>
                                            <p:strVal val="#ppt_y"/>
                                          </p:val>
                                        </p:tav>
                                      </p:tavLst>
                                    </p:anim>
                                  </p:childTnLst>
                                </p:cTn>
                              </p:par>
                              <p:par>
                                <p:cTn id="205" presetID="29" presetClass="exit" presetSubtype="0" fill="hold" grpId="1" nodeType="withEffect">
                                  <p:stCondLst>
                                    <p:cond delay="200"/>
                                  </p:stCondLst>
                                  <p:childTnLst>
                                    <p:anim calcmode="lin" valueType="num">
                                      <p:cBhvr>
                                        <p:cTn id="206" dur="1000"/>
                                        <p:tgtEl>
                                          <p:spTgt spid="45"/>
                                        </p:tgtEl>
                                        <p:attrNameLst>
                                          <p:attrName>ppt_x</p:attrName>
                                        </p:attrNameLst>
                                      </p:cBhvr>
                                      <p:tavLst>
                                        <p:tav tm="0">
                                          <p:val>
                                            <p:strVal val="ppt_x"/>
                                          </p:val>
                                        </p:tav>
                                        <p:tav tm="100000">
                                          <p:val>
                                            <p:strVal val="ppt_x-.2"/>
                                          </p:val>
                                        </p:tav>
                                      </p:tavLst>
                                    </p:anim>
                                    <p:anim calcmode="lin" valueType="num">
                                      <p:cBhvr>
                                        <p:cTn id="207" dur="1000"/>
                                        <p:tgtEl>
                                          <p:spTgt spid="45"/>
                                        </p:tgtEl>
                                        <p:attrNameLst>
                                          <p:attrName>ppt_y</p:attrName>
                                        </p:attrNameLst>
                                      </p:cBhvr>
                                      <p:tavLst>
                                        <p:tav tm="0">
                                          <p:val>
                                            <p:strVal val="ppt_y"/>
                                          </p:val>
                                        </p:tav>
                                        <p:tav tm="100000">
                                          <p:val>
                                            <p:strVal val="ppt_y"/>
                                          </p:val>
                                        </p:tav>
                                      </p:tavLst>
                                    </p:anim>
                                    <p:animEffect transition="out" filter="fade">
                                      <p:cBhvr>
                                        <p:cTn id="208" dur="1000"/>
                                        <p:tgtEl>
                                          <p:spTgt spid="45"/>
                                        </p:tgtEl>
                                      </p:cBhvr>
                                    </p:animEffect>
                                    <p:set>
                                      <p:cBhvr>
                                        <p:cTn id="209" dur="1" fill="hold">
                                          <p:stCondLst>
                                            <p:cond delay="999"/>
                                          </p:stCondLst>
                                        </p:cTn>
                                        <p:tgtEl>
                                          <p:spTgt spid="45"/>
                                        </p:tgtEl>
                                        <p:attrNameLst>
                                          <p:attrName>style.visibility</p:attrName>
                                        </p:attrNameLst>
                                      </p:cBhvr>
                                      <p:to>
                                        <p:strVal val="hidden"/>
                                      </p:to>
                                    </p:set>
                                  </p:childTnLst>
                                </p:cTn>
                              </p:par>
                              <p:par>
                                <p:cTn id="210" presetID="2" presetClass="entr" presetSubtype="8" fill="hold" grpId="0" nodeType="withEffect">
                                  <p:stCondLst>
                                    <p:cond delay="0"/>
                                  </p:stCondLst>
                                  <p:childTnLst>
                                    <p:set>
                                      <p:cBhvr>
                                        <p:cTn id="211" dur="1" fill="hold">
                                          <p:stCondLst>
                                            <p:cond delay="0"/>
                                          </p:stCondLst>
                                        </p:cTn>
                                        <p:tgtEl>
                                          <p:spTgt spid="46"/>
                                        </p:tgtEl>
                                        <p:attrNameLst>
                                          <p:attrName>style.visibility</p:attrName>
                                        </p:attrNameLst>
                                      </p:cBhvr>
                                      <p:to>
                                        <p:strVal val="visible"/>
                                      </p:to>
                                    </p:set>
                                    <p:anim calcmode="lin" valueType="num">
                                      <p:cBhvr additive="base">
                                        <p:cTn id="212" dur="300" fill="hold"/>
                                        <p:tgtEl>
                                          <p:spTgt spid="46"/>
                                        </p:tgtEl>
                                        <p:attrNameLst>
                                          <p:attrName>ppt_x</p:attrName>
                                        </p:attrNameLst>
                                      </p:cBhvr>
                                      <p:tavLst>
                                        <p:tav tm="0">
                                          <p:val>
                                            <p:strVal val="0-#ppt_w/2"/>
                                          </p:val>
                                        </p:tav>
                                        <p:tav tm="100000">
                                          <p:val>
                                            <p:strVal val="#ppt_x"/>
                                          </p:val>
                                        </p:tav>
                                      </p:tavLst>
                                    </p:anim>
                                    <p:anim calcmode="lin" valueType="num">
                                      <p:cBhvr additive="base">
                                        <p:cTn id="213" dur="300" fill="hold"/>
                                        <p:tgtEl>
                                          <p:spTgt spid="46"/>
                                        </p:tgtEl>
                                        <p:attrNameLst>
                                          <p:attrName>ppt_y</p:attrName>
                                        </p:attrNameLst>
                                      </p:cBhvr>
                                      <p:tavLst>
                                        <p:tav tm="0">
                                          <p:val>
                                            <p:strVal val="#ppt_y"/>
                                          </p:val>
                                        </p:tav>
                                        <p:tav tm="100000">
                                          <p:val>
                                            <p:strVal val="#ppt_y"/>
                                          </p:val>
                                        </p:tav>
                                      </p:tavLst>
                                    </p:anim>
                                  </p:childTnLst>
                                </p:cTn>
                              </p:par>
                              <p:par>
                                <p:cTn id="214" presetID="29" presetClass="exit" presetSubtype="0" fill="hold" grpId="1" nodeType="withEffect">
                                  <p:stCondLst>
                                    <p:cond delay="200"/>
                                  </p:stCondLst>
                                  <p:childTnLst>
                                    <p:anim calcmode="lin" valueType="num">
                                      <p:cBhvr>
                                        <p:cTn id="215" dur="1000"/>
                                        <p:tgtEl>
                                          <p:spTgt spid="46"/>
                                        </p:tgtEl>
                                        <p:attrNameLst>
                                          <p:attrName>ppt_x</p:attrName>
                                        </p:attrNameLst>
                                      </p:cBhvr>
                                      <p:tavLst>
                                        <p:tav tm="0">
                                          <p:val>
                                            <p:strVal val="ppt_x"/>
                                          </p:val>
                                        </p:tav>
                                        <p:tav tm="100000">
                                          <p:val>
                                            <p:strVal val="ppt_x-.2"/>
                                          </p:val>
                                        </p:tav>
                                      </p:tavLst>
                                    </p:anim>
                                    <p:anim calcmode="lin" valueType="num">
                                      <p:cBhvr>
                                        <p:cTn id="216" dur="1000"/>
                                        <p:tgtEl>
                                          <p:spTgt spid="46"/>
                                        </p:tgtEl>
                                        <p:attrNameLst>
                                          <p:attrName>ppt_y</p:attrName>
                                        </p:attrNameLst>
                                      </p:cBhvr>
                                      <p:tavLst>
                                        <p:tav tm="0">
                                          <p:val>
                                            <p:strVal val="ppt_y"/>
                                          </p:val>
                                        </p:tav>
                                        <p:tav tm="100000">
                                          <p:val>
                                            <p:strVal val="ppt_y"/>
                                          </p:val>
                                        </p:tav>
                                      </p:tavLst>
                                    </p:anim>
                                    <p:animEffect transition="out" filter="fade">
                                      <p:cBhvr>
                                        <p:cTn id="217" dur="1000"/>
                                        <p:tgtEl>
                                          <p:spTgt spid="46"/>
                                        </p:tgtEl>
                                      </p:cBhvr>
                                    </p:animEffect>
                                    <p:set>
                                      <p:cBhvr>
                                        <p:cTn id="218" dur="1" fill="hold">
                                          <p:stCondLst>
                                            <p:cond delay="999"/>
                                          </p:stCondLst>
                                        </p:cTn>
                                        <p:tgtEl>
                                          <p:spTgt spid="46"/>
                                        </p:tgtEl>
                                        <p:attrNameLst>
                                          <p:attrName>style.visibility</p:attrName>
                                        </p:attrNameLst>
                                      </p:cBhvr>
                                      <p:to>
                                        <p:strVal val="hidden"/>
                                      </p:to>
                                    </p:set>
                                  </p:childTnLst>
                                </p:cTn>
                              </p:par>
                              <p:par>
                                <p:cTn id="219" presetID="2" presetClass="entr" presetSubtype="8" fill="hold" grpId="0" nodeType="withEffect">
                                  <p:stCondLst>
                                    <p:cond delay="100"/>
                                  </p:stCondLst>
                                  <p:childTnLst>
                                    <p:set>
                                      <p:cBhvr>
                                        <p:cTn id="220" dur="1" fill="hold">
                                          <p:stCondLst>
                                            <p:cond delay="0"/>
                                          </p:stCondLst>
                                        </p:cTn>
                                        <p:tgtEl>
                                          <p:spTgt spid="47"/>
                                        </p:tgtEl>
                                        <p:attrNameLst>
                                          <p:attrName>style.visibility</p:attrName>
                                        </p:attrNameLst>
                                      </p:cBhvr>
                                      <p:to>
                                        <p:strVal val="visible"/>
                                      </p:to>
                                    </p:set>
                                    <p:anim calcmode="lin" valueType="num">
                                      <p:cBhvr additive="base">
                                        <p:cTn id="221" dur="300" fill="hold"/>
                                        <p:tgtEl>
                                          <p:spTgt spid="47"/>
                                        </p:tgtEl>
                                        <p:attrNameLst>
                                          <p:attrName>ppt_x</p:attrName>
                                        </p:attrNameLst>
                                      </p:cBhvr>
                                      <p:tavLst>
                                        <p:tav tm="0">
                                          <p:val>
                                            <p:strVal val="0-#ppt_w/2"/>
                                          </p:val>
                                        </p:tav>
                                        <p:tav tm="100000">
                                          <p:val>
                                            <p:strVal val="#ppt_x"/>
                                          </p:val>
                                        </p:tav>
                                      </p:tavLst>
                                    </p:anim>
                                    <p:anim calcmode="lin" valueType="num">
                                      <p:cBhvr additive="base">
                                        <p:cTn id="222" dur="300" fill="hold"/>
                                        <p:tgtEl>
                                          <p:spTgt spid="47"/>
                                        </p:tgtEl>
                                        <p:attrNameLst>
                                          <p:attrName>ppt_y</p:attrName>
                                        </p:attrNameLst>
                                      </p:cBhvr>
                                      <p:tavLst>
                                        <p:tav tm="0">
                                          <p:val>
                                            <p:strVal val="#ppt_y"/>
                                          </p:val>
                                        </p:tav>
                                        <p:tav tm="100000">
                                          <p:val>
                                            <p:strVal val="#ppt_y"/>
                                          </p:val>
                                        </p:tav>
                                      </p:tavLst>
                                    </p:anim>
                                  </p:childTnLst>
                                </p:cTn>
                              </p:par>
                              <p:par>
                                <p:cTn id="223" presetID="29" presetClass="exit" presetSubtype="0" fill="hold" grpId="1" nodeType="withEffect">
                                  <p:stCondLst>
                                    <p:cond delay="100"/>
                                  </p:stCondLst>
                                  <p:childTnLst>
                                    <p:anim calcmode="lin" valueType="num">
                                      <p:cBhvr>
                                        <p:cTn id="224" dur="1000"/>
                                        <p:tgtEl>
                                          <p:spTgt spid="47"/>
                                        </p:tgtEl>
                                        <p:attrNameLst>
                                          <p:attrName>ppt_x</p:attrName>
                                        </p:attrNameLst>
                                      </p:cBhvr>
                                      <p:tavLst>
                                        <p:tav tm="0">
                                          <p:val>
                                            <p:strVal val="ppt_x"/>
                                          </p:val>
                                        </p:tav>
                                        <p:tav tm="100000">
                                          <p:val>
                                            <p:strVal val="ppt_x-.2"/>
                                          </p:val>
                                        </p:tav>
                                      </p:tavLst>
                                    </p:anim>
                                    <p:anim calcmode="lin" valueType="num">
                                      <p:cBhvr>
                                        <p:cTn id="225" dur="1000"/>
                                        <p:tgtEl>
                                          <p:spTgt spid="47"/>
                                        </p:tgtEl>
                                        <p:attrNameLst>
                                          <p:attrName>ppt_y</p:attrName>
                                        </p:attrNameLst>
                                      </p:cBhvr>
                                      <p:tavLst>
                                        <p:tav tm="0">
                                          <p:val>
                                            <p:strVal val="ppt_y"/>
                                          </p:val>
                                        </p:tav>
                                        <p:tav tm="100000">
                                          <p:val>
                                            <p:strVal val="ppt_y"/>
                                          </p:val>
                                        </p:tav>
                                      </p:tavLst>
                                    </p:anim>
                                    <p:animEffect transition="out" filter="fade">
                                      <p:cBhvr>
                                        <p:cTn id="226" dur="1000"/>
                                        <p:tgtEl>
                                          <p:spTgt spid="47"/>
                                        </p:tgtEl>
                                      </p:cBhvr>
                                    </p:animEffect>
                                    <p:set>
                                      <p:cBhvr>
                                        <p:cTn id="227" dur="1" fill="hold">
                                          <p:stCondLst>
                                            <p:cond delay="999"/>
                                          </p:stCondLst>
                                        </p:cTn>
                                        <p:tgtEl>
                                          <p:spTgt spid="47"/>
                                        </p:tgtEl>
                                        <p:attrNameLst>
                                          <p:attrName>style.visibility</p:attrName>
                                        </p:attrNameLst>
                                      </p:cBhvr>
                                      <p:to>
                                        <p:strVal val="hidden"/>
                                      </p:to>
                                    </p:set>
                                  </p:childTnLst>
                                </p:cTn>
                              </p:par>
                              <p:par>
                                <p:cTn id="228" presetID="2" presetClass="entr" presetSubtype="8" fill="hold" grpId="0" nodeType="withEffect">
                                  <p:stCondLst>
                                    <p:cond delay="0"/>
                                  </p:stCondLst>
                                  <p:childTnLst>
                                    <p:set>
                                      <p:cBhvr>
                                        <p:cTn id="229" dur="1" fill="hold">
                                          <p:stCondLst>
                                            <p:cond delay="0"/>
                                          </p:stCondLst>
                                        </p:cTn>
                                        <p:tgtEl>
                                          <p:spTgt spid="48"/>
                                        </p:tgtEl>
                                        <p:attrNameLst>
                                          <p:attrName>style.visibility</p:attrName>
                                        </p:attrNameLst>
                                      </p:cBhvr>
                                      <p:to>
                                        <p:strVal val="visible"/>
                                      </p:to>
                                    </p:set>
                                    <p:anim calcmode="lin" valueType="num">
                                      <p:cBhvr additive="base">
                                        <p:cTn id="230" dur="300" fill="hold"/>
                                        <p:tgtEl>
                                          <p:spTgt spid="48"/>
                                        </p:tgtEl>
                                        <p:attrNameLst>
                                          <p:attrName>ppt_x</p:attrName>
                                        </p:attrNameLst>
                                      </p:cBhvr>
                                      <p:tavLst>
                                        <p:tav tm="0">
                                          <p:val>
                                            <p:strVal val="0-#ppt_w/2"/>
                                          </p:val>
                                        </p:tav>
                                        <p:tav tm="100000">
                                          <p:val>
                                            <p:strVal val="#ppt_x"/>
                                          </p:val>
                                        </p:tav>
                                      </p:tavLst>
                                    </p:anim>
                                    <p:anim calcmode="lin" valueType="num">
                                      <p:cBhvr additive="base">
                                        <p:cTn id="231" dur="300" fill="hold"/>
                                        <p:tgtEl>
                                          <p:spTgt spid="48"/>
                                        </p:tgtEl>
                                        <p:attrNameLst>
                                          <p:attrName>ppt_y</p:attrName>
                                        </p:attrNameLst>
                                      </p:cBhvr>
                                      <p:tavLst>
                                        <p:tav tm="0">
                                          <p:val>
                                            <p:strVal val="#ppt_y"/>
                                          </p:val>
                                        </p:tav>
                                        <p:tav tm="100000">
                                          <p:val>
                                            <p:strVal val="#ppt_y"/>
                                          </p:val>
                                        </p:tav>
                                      </p:tavLst>
                                    </p:anim>
                                  </p:childTnLst>
                                </p:cTn>
                              </p:par>
                              <p:par>
                                <p:cTn id="232" presetID="29" presetClass="exit" presetSubtype="0" fill="hold" grpId="1" nodeType="withEffect">
                                  <p:stCondLst>
                                    <p:cond delay="200"/>
                                  </p:stCondLst>
                                  <p:childTnLst>
                                    <p:anim calcmode="lin" valueType="num">
                                      <p:cBhvr>
                                        <p:cTn id="233" dur="1000"/>
                                        <p:tgtEl>
                                          <p:spTgt spid="48"/>
                                        </p:tgtEl>
                                        <p:attrNameLst>
                                          <p:attrName>ppt_x</p:attrName>
                                        </p:attrNameLst>
                                      </p:cBhvr>
                                      <p:tavLst>
                                        <p:tav tm="0">
                                          <p:val>
                                            <p:strVal val="ppt_x"/>
                                          </p:val>
                                        </p:tav>
                                        <p:tav tm="100000">
                                          <p:val>
                                            <p:strVal val="ppt_x-.2"/>
                                          </p:val>
                                        </p:tav>
                                      </p:tavLst>
                                    </p:anim>
                                    <p:anim calcmode="lin" valueType="num">
                                      <p:cBhvr>
                                        <p:cTn id="234" dur="1000"/>
                                        <p:tgtEl>
                                          <p:spTgt spid="48"/>
                                        </p:tgtEl>
                                        <p:attrNameLst>
                                          <p:attrName>ppt_y</p:attrName>
                                        </p:attrNameLst>
                                      </p:cBhvr>
                                      <p:tavLst>
                                        <p:tav tm="0">
                                          <p:val>
                                            <p:strVal val="ppt_y"/>
                                          </p:val>
                                        </p:tav>
                                        <p:tav tm="100000">
                                          <p:val>
                                            <p:strVal val="ppt_y"/>
                                          </p:val>
                                        </p:tav>
                                      </p:tavLst>
                                    </p:anim>
                                    <p:animEffect transition="out" filter="fade">
                                      <p:cBhvr>
                                        <p:cTn id="235" dur="1000"/>
                                        <p:tgtEl>
                                          <p:spTgt spid="48"/>
                                        </p:tgtEl>
                                      </p:cBhvr>
                                    </p:animEffect>
                                    <p:set>
                                      <p:cBhvr>
                                        <p:cTn id="236" dur="1" fill="hold">
                                          <p:stCondLst>
                                            <p:cond delay="999"/>
                                          </p:stCondLst>
                                        </p:cTn>
                                        <p:tgtEl>
                                          <p:spTgt spid="48"/>
                                        </p:tgtEl>
                                        <p:attrNameLst>
                                          <p:attrName>style.visibility</p:attrName>
                                        </p:attrNameLst>
                                      </p:cBhvr>
                                      <p:to>
                                        <p:strVal val="hidden"/>
                                      </p:to>
                                    </p:set>
                                  </p:childTnLst>
                                </p:cTn>
                              </p:par>
                              <p:par>
                                <p:cTn id="237" presetID="2" presetClass="entr" presetSubtype="8" fill="hold" grpId="0" nodeType="withEffect">
                                  <p:stCondLst>
                                    <p:cond delay="200"/>
                                  </p:stCondLst>
                                  <p:childTnLst>
                                    <p:set>
                                      <p:cBhvr>
                                        <p:cTn id="238" dur="1" fill="hold">
                                          <p:stCondLst>
                                            <p:cond delay="0"/>
                                          </p:stCondLst>
                                        </p:cTn>
                                        <p:tgtEl>
                                          <p:spTgt spid="49"/>
                                        </p:tgtEl>
                                        <p:attrNameLst>
                                          <p:attrName>style.visibility</p:attrName>
                                        </p:attrNameLst>
                                      </p:cBhvr>
                                      <p:to>
                                        <p:strVal val="visible"/>
                                      </p:to>
                                    </p:set>
                                    <p:anim calcmode="lin" valueType="num">
                                      <p:cBhvr additive="base">
                                        <p:cTn id="239" dur="300" fill="hold"/>
                                        <p:tgtEl>
                                          <p:spTgt spid="49"/>
                                        </p:tgtEl>
                                        <p:attrNameLst>
                                          <p:attrName>ppt_x</p:attrName>
                                        </p:attrNameLst>
                                      </p:cBhvr>
                                      <p:tavLst>
                                        <p:tav tm="0">
                                          <p:val>
                                            <p:strVal val="0-#ppt_w/2"/>
                                          </p:val>
                                        </p:tav>
                                        <p:tav tm="100000">
                                          <p:val>
                                            <p:strVal val="#ppt_x"/>
                                          </p:val>
                                        </p:tav>
                                      </p:tavLst>
                                    </p:anim>
                                    <p:anim calcmode="lin" valueType="num">
                                      <p:cBhvr additive="base">
                                        <p:cTn id="240" dur="300" fill="hold"/>
                                        <p:tgtEl>
                                          <p:spTgt spid="49"/>
                                        </p:tgtEl>
                                        <p:attrNameLst>
                                          <p:attrName>ppt_y</p:attrName>
                                        </p:attrNameLst>
                                      </p:cBhvr>
                                      <p:tavLst>
                                        <p:tav tm="0">
                                          <p:val>
                                            <p:strVal val="#ppt_y"/>
                                          </p:val>
                                        </p:tav>
                                        <p:tav tm="100000">
                                          <p:val>
                                            <p:strVal val="#ppt_y"/>
                                          </p:val>
                                        </p:tav>
                                      </p:tavLst>
                                    </p:anim>
                                  </p:childTnLst>
                                </p:cTn>
                              </p:par>
                              <p:par>
                                <p:cTn id="241" presetID="29" presetClass="exit" presetSubtype="0" fill="hold" grpId="1" nodeType="withEffect">
                                  <p:stCondLst>
                                    <p:cond delay="200"/>
                                  </p:stCondLst>
                                  <p:childTnLst>
                                    <p:anim calcmode="lin" valueType="num">
                                      <p:cBhvr>
                                        <p:cTn id="242" dur="1000"/>
                                        <p:tgtEl>
                                          <p:spTgt spid="49"/>
                                        </p:tgtEl>
                                        <p:attrNameLst>
                                          <p:attrName>ppt_x</p:attrName>
                                        </p:attrNameLst>
                                      </p:cBhvr>
                                      <p:tavLst>
                                        <p:tav tm="0">
                                          <p:val>
                                            <p:strVal val="ppt_x"/>
                                          </p:val>
                                        </p:tav>
                                        <p:tav tm="100000">
                                          <p:val>
                                            <p:strVal val="ppt_x-.2"/>
                                          </p:val>
                                        </p:tav>
                                      </p:tavLst>
                                    </p:anim>
                                    <p:anim calcmode="lin" valueType="num">
                                      <p:cBhvr>
                                        <p:cTn id="243" dur="1000"/>
                                        <p:tgtEl>
                                          <p:spTgt spid="49"/>
                                        </p:tgtEl>
                                        <p:attrNameLst>
                                          <p:attrName>ppt_y</p:attrName>
                                        </p:attrNameLst>
                                      </p:cBhvr>
                                      <p:tavLst>
                                        <p:tav tm="0">
                                          <p:val>
                                            <p:strVal val="ppt_y"/>
                                          </p:val>
                                        </p:tav>
                                        <p:tav tm="100000">
                                          <p:val>
                                            <p:strVal val="ppt_y"/>
                                          </p:val>
                                        </p:tav>
                                      </p:tavLst>
                                    </p:anim>
                                    <p:animEffect transition="out" filter="fade">
                                      <p:cBhvr>
                                        <p:cTn id="244" dur="1000"/>
                                        <p:tgtEl>
                                          <p:spTgt spid="49"/>
                                        </p:tgtEl>
                                      </p:cBhvr>
                                    </p:animEffect>
                                    <p:set>
                                      <p:cBhvr>
                                        <p:cTn id="245" dur="1" fill="hold">
                                          <p:stCondLst>
                                            <p:cond delay="999"/>
                                          </p:stCondLst>
                                        </p:cTn>
                                        <p:tgtEl>
                                          <p:spTgt spid="49"/>
                                        </p:tgtEl>
                                        <p:attrNameLst>
                                          <p:attrName>style.visibility</p:attrName>
                                        </p:attrNameLst>
                                      </p:cBhvr>
                                      <p:to>
                                        <p:strVal val="hidden"/>
                                      </p:to>
                                    </p:set>
                                  </p:childTnLst>
                                </p:cTn>
                              </p:par>
                              <p:par>
                                <p:cTn id="246" presetID="2" presetClass="entr" presetSubtype="8" fill="hold" grpId="0" nodeType="withEffect">
                                  <p:stCondLst>
                                    <p:cond delay="400"/>
                                  </p:stCondLst>
                                  <p:childTnLst>
                                    <p:set>
                                      <p:cBhvr>
                                        <p:cTn id="247" dur="1" fill="hold">
                                          <p:stCondLst>
                                            <p:cond delay="0"/>
                                          </p:stCondLst>
                                        </p:cTn>
                                        <p:tgtEl>
                                          <p:spTgt spid="50"/>
                                        </p:tgtEl>
                                        <p:attrNameLst>
                                          <p:attrName>style.visibility</p:attrName>
                                        </p:attrNameLst>
                                      </p:cBhvr>
                                      <p:to>
                                        <p:strVal val="visible"/>
                                      </p:to>
                                    </p:set>
                                    <p:anim calcmode="lin" valueType="num">
                                      <p:cBhvr additive="base">
                                        <p:cTn id="248" dur="300" fill="hold"/>
                                        <p:tgtEl>
                                          <p:spTgt spid="50"/>
                                        </p:tgtEl>
                                        <p:attrNameLst>
                                          <p:attrName>ppt_x</p:attrName>
                                        </p:attrNameLst>
                                      </p:cBhvr>
                                      <p:tavLst>
                                        <p:tav tm="0">
                                          <p:val>
                                            <p:strVal val="0-#ppt_w/2"/>
                                          </p:val>
                                        </p:tav>
                                        <p:tav tm="100000">
                                          <p:val>
                                            <p:strVal val="#ppt_x"/>
                                          </p:val>
                                        </p:tav>
                                      </p:tavLst>
                                    </p:anim>
                                    <p:anim calcmode="lin" valueType="num">
                                      <p:cBhvr additive="base">
                                        <p:cTn id="249" dur="300" fill="hold"/>
                                        <p:tgtEl>
                                          <p:spTgt spid="50"/>
                                        </p:tgtEl>
                                        <p:attrNameLst>
                                          <p:attrName>ppt_y</p:attrName>
                                        </p:attrNameLst>
                                      </p:cBhvr>
                                      <p:tavLst>
                                        <p:tav tm="0">
                                          <p:val>
                                            <p:strVal val="#ppt_y"/>
                                          </p:val>
                                        </p:tav>
                                        <p:tav tm="100000">
                                          <p:val>
                                            <p:strVal val="#ppt_y"/>
                                          </p:val>
                                        </p:tav>
                                      </p:tavLst>
                                    </p:anim>
                                  </p:childTnLst>
                                </p:cTn>
                              </p:par>
                              <p:par>
                                <p:cTn id="250" presetID="29" presetClass="exit" presetSubtype="0" fill="hold" grpId="1" nodeType="withEffect">
                                  <p:stCondLst>
                                    <p:cond delay="400"/>
                                  </p:stCondLst>
                                  <p:childTnLst>
                                    <p:anim calcmode="lin" valueType="num">
                                      <p:cBhvr>
                                        <p:cTn id="251" dur="1000"/>
                                        <p:tgtEl>
                                          <p:spTgt spid="50"/>
                                        </p:tgtEl>
                                        <p:attrNameLst>
                                          <p:attrName>ppt_x</p:attrName>
                                        </p:attrNameLst>
                                      </p:cBhvr>
                                      <p:tavLst>
                                        <p:tav tm="0">
                                          <p:val>
                                            <p:strVal val="ppt_x"/>
                                          </p:val>
                                        </p:tav>
                                        <p:tav tm="100000">
                                          <p:val>
                                            <p:strVal val="ppt_x-.2"/>
                                          </p:val>
                                        </p:tav>
                                      </p:tavLst>
                                    </p:anim>
                                    <p:anim calcmode="lin" valueType="num">
                                      <p:cBhvr>
                                        <p:cTn id="252" dur="1000"/>
                                        <p:tgtEl>
                                          <p:spTgt spid="50"/>
                                        </p:tgtEl>
                                        <p:attrNameLst>
                                          <p:attrName>ppt_y</p:attrName>
                                        </p:attrNameLst>
                                      </p:cBhvr>
                                      <p:tavLst>
                                        <p:tav tm="0">
                                          <p:val>
                                            <p:strVal val="ppt_y"/>
                                          </p:val>
                                        </p:tav>
                                        <p:tav tm="100000">
                                          <p:val>
                                            <p:strVal val="ppt_y"/>
                                          </p:val>
                                        </p:tav>
                                      </p:tavLst>
                                    </p:anim>
                                    <p:animEffect transition="out" filter="fade">
                                      <p:cBhvr>
                                        <p:cTn id="253" dur="1000"/>
                                        <p:tgtEl>
                                          <p:spTgt spid="50"/>
                                        </p:tgtEl>
                                      </p:cBhvr>
                                    </p:animEffect>
                                    <p:set>
                                      <p:cBhvr>
                                        <p:cTn id="254" dur="1" fill="hold">
                                          <p:stCondLst>
                                            <p:cond delay="999"/>
                                          </p:stCondLst>
                                        </p:cTn>
                                        <p:tgtEl>
                                          <p:spTgt spid="50"/>
                                        </p:tgtEl>
                                        <p:attrNameLst>
                                          <p:attrName>style.visibility</p:attrName>
                                        </p:attrNameLst>
                                      </p:cBhvr>
                                      <p:to>
                                        <p:strVal val="hidden"/>
                                      </p:to>
                                    </p:set>
                                  </p:childTnLst>
                                </p:cTn>
                              </p:par>
                              <p:par>
                                <p:cTn id="255" presetID="2" presetClass="entr" presetSubtype="8" fill="hold" grpId="0" nodeType="withEffect">
                                  <p:stCondLst>
                                    <p:cond delay="0"/>
                                  </p:stCondLst>
                                  <p:childTnLst>
                                    <p:set>
                                      <p:cBhvr>
                                        <p:cTn id="256" dur="1" fill="hold">
                                          <p:stCondLst>
                                            <p:cond delay="0"/>
                                          </p:stCondLst>
                                        </p:cTn>
                                        <p:tgtEl>
                                          <p:spTgt spid="51"/>
                                        </p:tgtEl>
                                        <p:attrNameLst>
                                          <p:attrName>style.visibility</p:attrName>
                                        </p:attrNameLst>
                                      </p:cBhvr>
                                      <p:to>
                                        <p:strVal val="visible"/>
                                      </p:to>
                                    </p:set>
                                    <p:anim calcmode="lin" valueType="num">
                                      <p:cBhvr additive="base">
                                        <p:cTn id="257" dur="300" fill="hold"/>
                                        <p:tgtEl>
                                          <p:spTgt spid="51"/>
                                        </p:tgtEl>
                                        <p:attrNameLst>
                                          <p:attrName>ppt_x</p:attrName>
                                        </p:attrNameLst>
                                      </p:cBhvr>
                                      <p:tavLst>
                                        <p:tav tm="0">
                                          <p:val>
                                            <p:strVal val="0-#ppt_w/2"/>
                                          </p:val>
                                        </p:tav>
                                        <p:tav tm="100000">
                                          <p:val>
                                            <p:strVal val="#ppt_x"/>
                                          </p:val>
                                        </p:tav>
                                      </p:tavLst>
                                    </p:anim>
                                    <p:anim calcmode="lin" valueType="num">
                                      <p:cBhvr additive="base">
                                        <p:cTn id="258" dur="300" fill="hold"/>
                                        <p:tgtEl>
                                          <p:spTgt spid="51"/>
                                        </p:tgtEl>
                                        <p:attrNameLst>
                                          <p:attrName>ppt_y</p:attrName>
                                        </p:attrNameLst>
                                      </p:cBhvr>
                                      <p:tavLst>
                                        <p:tav tm="0">
                                          <p:val>
                                            <p:strVal val="#ppt_y"/>
                                          </p:val>
                                        </p:tav>
                                        <p:tav tm="100000">
                                          <p:val>
                                            <p:strVal val="#ppt_y"/>
                                          </p:val>
                                        </p:tav>
                                      </p:tavLst>
                                    </p:anim>
                                  </p:childTnLst>
                                </p:cTn>
                              </p:par>
                              <p:par>
                                <p:cTn id="259" presetID="29" presetClass="exit" presetSubtype="0" fill="hold" grpId="1" nodeType="withEffect">
                                  <p:stCondLst>
                                    <p:cond delay="200"/>
                                  </p:stCondLst>
                                  <p:childTnLst>
                                    <p:anim calcmode="lin" valueType="num">
                                      <p:cBhvr>
                                        <p:cTn id="260" dur="1000"/>
                                        <p:tgtEl>
                                          <p:spTgt spid="51"/>
                                        </p:tgtEl>
                                        <p:attrNameLst>
                                          <p:attrName>ppt_x</p:attrName>
                                        </p:attrNameLst>
                                      </p:cBhvr>
                                      <p:tavLst>
                                        <p:tav tm="0">
                                          <p:val>
                                            <p:strVal val="ppt_x"/>
                                          </p:val>
                                        </p:tav>
                                        <p:tav tm="100000">
                                          <p:val>
                                            <p:strVal val="ppt_x-.2"/>
                                          </p:val>
                                        </p:tav>
                                      </p:tavLst>
                                    </p:anim>
                                    <p:anim calcmode="lin" valueType="num">
                                      <p:cBhvr>
                                        <p:cTn id="261" dur="1000"/>
                                        <p:tgtEl>
                                          <p:spTgt spid="51"/>
                                        </p:tgtEl>
                                        <p:attrNameLst>
                                          <p:attrName>ppt_y</p:attrName>
                                        </p:attrNameLst>
                                      </p:cBhvr>
                                      <p:tavLst>
                                        <p:tav tm="0">
                                          <p:val>
                                            <p:strVal val="ppt_y"/>
                                          </p:val>
                                        </p:tav>
                                        <p:tav tm="100000">
                                          <p:val>
                                            <p:strVal val="ppt_y"/>
                                          </p:val>
                                        </p:tav>
                                      </p:tavLst>
                                    </p:anim>
                                    <p:animEffect transition="out" filter="fade">
                                      <p:cBhvr>
                                        <p:cTn id="262" dur="1000"/>
                                        <p:tgtEl>
                                          <p:spTgt spid="51"/>
                                        </p:tgtEl>
                                      </p:cBhvr>
                                    </p:animEffect>
                                    <p:set>
                                      <p:cBhvr>
                                        <p:cTn id="263" dur="1" fill="hold">
                                          <p:stCondLst>
                                            <p:cond delay="999"/>
                                          </p:stCondLst>
                                        </p:cTn>
                                        <p:tgtEl>
                                          <p:spTgt spid="51"/>
                                        </p:tgtEl>
                                        <p:attrNameLst>
                                          <p:attrName>style.visibility</p:attrName>
                                        </p:attrNameLst>
                                      </p:cBhvr>
                                      <p:to>
                                        <p:strVal val="hidden"/>
                                      </p:to>
                                    </p:set>
                                  </p:childTnLst>
                                </p:cTn>
                              </p:par>
                              <p:par>
                                <p:cTn id="264" presetID="2" presetClass="entr" presetSubtype="8" fill="hold" grpId="0" nodeType="withEffect">
                                  <p:stCondLst>
                                    <p:cond delay="300"/>
                                  </p:stCondLst>
                                  <p:childTnLst>
                                    <p:set>
                                      <p:cBhvr>
                                        <p:cTn id="265" dur="1" fill="hold">
                                          <p:stCondLst>
                                            <p:cond delay="0"/>
                                          </p:stCondLst>
                                        </p:cTn>
                                        <p:tgtEl>
                                          <p:spTgt spid="52"/>
                                        </p:tgtEl>
                                        <p:attrNameLst>
                                          <p:attrName>style.visibility</p:attrName>
                                        </p:attrNameLst>
                                      </p:cBhvr>
                                      <p:to>
                                        <p:strVal val="visible"/>
                                      </p:to>
                                    </p:set>
                                    <p:anim calcmode="lin" valueType="num">
                                      <p:cBhvr additive="base">
                                        <p:cTn id="266" dur="300" fill="hold"/>
                                        <p:tgtEl>
                                          <p:spTgt spid="52"/>
                                        </p:tgtEl>
                                        <p:attrNameLst>
                                          <p:attrName>ppt_x</p:attrName>
                                        </p:attrNameLst>
                                      </p:cBhvr>
                                      <p:tavLst>
                                        <p:tav tm="0">
                                          <p:val>
                                            <p:strVal val="0-#ppt_w/2"/>
                                          </p:val>
                                        </p:tav>
                                        <p:tav tm="100000">
                                          <p:val>
                                            <p:strVal val="#ppt_x"/>
                                          </p:val>
                                        </p:tav>
                                      </p:tavLst>
                                    </p:anim>
                                    <p:anim calcmode="lin" valueType="num">
                                      <p:cBhvr additive="base">
                                        <p:cTn id="267" dur="300" fill="hold"/>
                                        <p:tgtEl>
                                          <p:spTgt spid="52"/>
                                        </p:tgtEl>
                                        <p:attrNameLst>
                                          <p:attrName>ppt_y</p:attrName>
                                        </p:attrNameLst>
                                      </p:cBhvr>
                                      <p:tavLst>
                                        <p:tav tm="0">
                                          <p:val>
                                            <p:strVal val="#ppt_y"/>
                                          </p:val>
                                        </p:tav>
                                        <p:tav tm="100000">
                                          <p:val>
                                            <p:strVal val="#ppt_y"/>
                                          </p:val>
                                        </p:tav>
                                      </p:tavLst>
                                    </p:anim>
                                  </p:childTnLst>
                                </p:cTn>
                              </p:par>
                              <p:par>
                                <p:cTn id="268" presetID="29" presetClass="exit" presetSubtype="0" fill="hold" grpId="1" nodeType="withEffect">
                                  <p:stCondLst>
                                    <p:cond delay="300"/>
                                  </p:stCondLst>
                                  <p:childTnLst>
                                    <p:anim calcmode="lin" valueType="num">
                                      <p:cBhvr>
                                        <p:cTn id="269" dur="1000"/>
                                        <p:tgtEl>
                                          <p:spTgt spid="52"/>
                                        </p:tgtEl>
                                        <p:attrNameLst>
                                          <p:attrName>ppt_x</p:attrName>
                                        </p:attrNameLst>
                                      </p:cBhvr>
                                      <p:tavLst>
                                        <p:tav tm="0">
                                          <p:val>
                                            <p:strVal val="ppt_x"/>
                                          </p:val>
                                        </p:tav>
                                        <p:tav tm="100000">
                                          <p:val>
                                            <p:strVal val="ppt_x-.2"/>
                                          </p:val>
                                        </p:tav>
                                      </p:tavLst>
                                    </p:anim>
                                    <p:anim calcmode="lin" valueType="num">
                                      <p:cBhvr>
                                        <p:cTn id="270" dur="1000"/>
                                        <p:tgtEl>
                                          <p:spTgt spid="52"/>
                                        </p:tgtEl>
                                        <p:attrNameLst>
                                          <p:attrName>ppt_y</p:attrName>
                                        </p:attrNameLst>
                                      </p:cBhvr>
                                      <p:tavLst>
                                        <p:tav tm="0">
                                          <p:val>
                                            <p:strVal val="ppt_y"/>
                                          </p:val>
                                        </p:tav>
                                        <p:tav tm="100000">
                                          <p:val>
                                            <p:strVal val="ppt_y"/>
                                          </p:val>
                                        </p:tav>
                                      </p:tavLst>
                                    </p:anim>
                                    <p:animEffect transition="out" filter="fade">
                                      <p:cBhvr>
                                        <p:cTn id="271" dur="1000"/>
                                        <p:tgtEl>
                                          <p:spTgt spid="52"/>
                                        </p:tgtEl>
                                      </p:cBhvr>
                                    </p:animEffect>
                                    <p:set>
                                      <p:cBhvr>
                                        <p:cTn id="272" dur="1" fill="hold">
                                          <p:stCondLst>
                                            <p:cond delay="999"/>
                                          </p:stCondLst>
                                        </p:cTn>
                                        <p:tgtEl>
                                          <p:spTgt spid="52"/>
                                        </p:tgtEl>
                                        <p:attrNameLst>
                                          <p:attrName>style.visibility</p:attrName>
                                        </p:attrNameLst>
                                      </p:cBhvr>
                                      <p:to>
                                        <p:strVal val="hidden"/>
                                      </p:to>
                                    </p:set>
                                  </p:childTnLst>
                                </p:cTn>
                              </p:par>
                              <p:par>
                                <p:cTn id="273" presetID="2" presetClass="entr" presetSubtype="8" fill="hold" grpId="0" nodeType="withEffect">
                                  <p:stCondLst>
                                    <p:cond delay="0"/>
                                  </p:stCondLst>
                                  <p:childTnLst>
                                    <p:set>
                                      <p:cBhvr>
                                        <p:cTn id="274" dur="1" fill="hold">
                                          <p:stCondLst>
                                            <p:cond delay="0"/>
                                          </p:stCondLst>
                                        </p:cTn>
                                        <p:tgtEl>
                                          <p:spTgt spid="53"/>
                                        </p:tgtEl>
                                        <p:attrNameLst>
                                          <p:attrName>style.visibility</p:attrName>
                                        </p:attrNameLst>
                                      </p:cBhvr>
                                      <p:to>
                                        <p:strVal val="visible"/>
                                      </p:to>
                                    </p:set>
                                    <p:anim calcmode="lin" valueType="num">
                                      <p:cBhvr additive="base">
                                        <p:cTn id="275" dur="300" fill="hold"/>
                                        <p:tgtEl>
                                          <p:spTgt spid="53"/>
                                        </p:tgtEl>
                                        <p:attrNameLst>
                                          <p:attrName>ppt_x</p:attrName>
                                        </p:attrNameLst>
                                      </p:cBhvr>
                                      <p:tavLst>
                                        <p:tav tm="0">
                                          <p:val>
                                            <p:strVal val="0-#ppt_w/2"/>
                                          </p:val>
                                        </p:tav>
                                        <p:tav tm="100000">
                                          <p:val>
                                            <p:strVal val="#ppt_x"/>
                                          </p:val>
                                        </p:tav>
                                      </p:tavLst>
                                    </p:anim>
                                    <p:anim calcmode="lin" valueType="num">
                                      <p:cBhvr additive="base">
                                        <p:cTn id="276" dur="300" fill="hold"/>
                                        <p:tgtEl>
                                          <p:spTgt spid="53"/>
                                        </p:tgtEl>
                                        <p:attrNameLst>
                                          <p:attrName>ppt_y</p:attrName>
                                        </p:attrNameLst>
                                      </p:cBhvr>
                                      <p:tavLst>
                                        <p:tav tm="0">
                                          <p:val>
                                            <p:strVal val="#ppt_y"/>
                                          </p:val>
                                        </p:tav>
                                        <p:tav tm="100000">
                                          <p:val>
                                            <p:strVal val="#ppt_y"/>
                                          </p:val>
                                        </p:tav>
                                      </p:tavLst>
                                    </p:anim>
                                  </p:childTnLst>
                                </p:cTn>
                              </p:par>
                              <p:par>
                                <p:cTn id="277" presetID="29" presetClass="exit" presetSubtype="0" fill="hold" grpId="1" nodeType="withEffect">
                                  <p:stCondLst>
                                    <p:cond delay="200"/>
                                  </p:stCondLst>
                                  <p:childTnLst>
                                    <p:anim calcmode="lin" valueType="num">
                                      <p:cBhvr>
                                        <p:cTn id="278" dur="1000"/>
                                        <p:tgtEl>
                                          <p:spTgt spid="53"/>
                                        </p:tgtEl>
                                        <p:attrNameLst>
                                          <p:attrName>ppt_x</p:attrName>
                                        </p:attrNameLst>
                                      </p:cBhvr>
                                      <p:tavLst>
                                        <p:tav tm="0">
                                          <p:val>
                                            <p:strVal val="ppt_x"/>
                                          </p:val>
                                        </p:tav>
                                        <p:tav tm="100000">
                                          <p:val>
                                            <p:strVal val="ppt_x-.2"/>
                                          </p:val>
                                        </p:tav>
                                      </p:tavLst>
                                    </p:anim>
                                    <p:anim calcmode="lin" valueType="num">
                                      <p:cBhvr>
                                        <p:cTn id="279" dur="1000"/>
                                        <p:tgtEl>
                                          <p:spTgt spid="53"/>
                                        </p:tgtEl>
                                        <p:attrNameLst>
                                          <p:attrName>ppt_y</p:attrName>
                                        </p:attrNameLst>
                                      </p:cBhvr>
                                      <p:tavLst>
                                        <p:tav tm="0">
                                          <p:val>
                                            <p:strVal val="ppt_y"/>
                                          </p:val>
                                        </p:tav>
                                        <p:tav tm="100000">
                                          <p:val>
                                            <p:strVal val="ppt_y"/>
                                          </p:val>
                                        </p:tav>
                                      </p:tavLst>
                                    </p:anim>
                                    <p:animEffect transition="out" filter="fade">
                                      <p:cBhvr>
                                        <p:cTn id="280" dur="1000"/>
                                        <p:tgtEl>
                                          <p:spTgt spid="53"/>
                                        </p:tgtEl>
                                      </p:cBhvr>
                                    </p:animEffect>
                                    <p:set>
                                      <p:cBhvr>
                                        <p:cTn id="281" dur="1" fill="hold">
                                          <p:stCondLst>
                                            <p:cond delay="999"/>
                                          </p:stCondLst>
                                        </p:cTn>
                                        <p:tgtEl>
                                          <p:spTgt spid="53"/>
                                        </p:tgtEl>
                                        <p:attrNameLst>
                                          <p:attrName>style.visibility</p:attrName>
                                        </p:attrNameLst>
                                      </p:cBhvr>
                                      <p:to>
                                        <p:strVal val="hidden"/>
                                      </p:to>
                                    </p:set>
                                  </p:childTnLst>
                                </p:cTn>
                              </p:par>
                              <p:par>
                                <p:cTn id="282" presetID="2" presetClass="entr" presetSubtype="8" fill="hold" grpId="0" nodeType="withEffect">
                                  <p:stCondLst>
                                    <p:cond delay="100"/>
                                  </p:stCondLst>
                                  <p:childTnLst>
                                    <p:set>
                                      <p:cBhvr>
                                        <p:cTn id="283" dur="1" fill="hold">
                                          <p:stCondLst>
                                            <p:cond delay="0"/>
                                          </p:stCondLst>
                                        </p:cTn>
                                        <p:tgtEl>
                                          <p:spTgt spid="54"/>
                                        </p:tgtEl>
                                        <p:attrNameLst>
                                          <p:attrName>style.visibility</p:attrName>
                                        </p:attrNameLst>
                                      </p:cBhvr>
                                      <p:to>
                                        <p:strVal val="visible"/>
                                      </p:to>
                                    </p:set>
                                    <p:anim calcmode="lin" valueType="num">
                                      <p:cBhvr additive="base">
                                        <p:cTn id="284" dur="300" fill="hold"/>
                                        <p:tgtEl>
                                          <p:spTgt spid="54"/>
                                        </p:tgtEl>
                                        <p:attrNameLst>
                                          <p:attrName>ppt_x</p:attrName>
                                        </p:attrNameLst>
                                      </p:cBhvr>
                                      <p:tavLst>
                                        <p:tav tm="0">
                                          <p:val>
                                            <p:strVal val="0-#ppt_w/2"/>
                                          </p:val>
                                        </p:tav>
                                        <p:tav tm="100000">
                                          <p:val>
                                            <p:strVal val="#ppt_x"/>
                                          </p:val>
                                        </p:tav>
                                      </p:tavLst>
                                    </p:anim>
                                    <p:anim calcmode="lin" valueType="num">
                                      <p:cBhvr additive="base">
                                        <p:cTn id="285" dur="300" fill="hold"/>
                                        <p:tgtEl>
                                          <p:spTgt spid="54"/>
                                        </p:tgtEl>
                                        <p:attrNameLst>
                                          <p:attrName>ppt_y</p:attrName>
                                        </p:attrNameLst>
                                      </p:cBhvr>
                                      <p:tavLst>
                                        <p:tav tm="0">
                                          <p:val>
                                            <p:strVal val="#ppt_y"/>
                                          </p:val>
                                        </p:tav>
                                        <p:tav tm="100000">
                                          <p:val>
                                            <p:strVal val="#ppt_y"/>
                                          </p:val>
                                        </p:tav>
                                      </p:tavLst>
                                    </p:anim>
                                  </p:childTnLst>
                                </p:cTn>
                              </p:par>
                              <p:par>
                                <p:cTn id="286" presetID="29" presetClass="exit" presetSubtype="0" fill="hold" grpId="1" nodeType="withEffect">
                                  <p:stCondLst>
                                    <p:cond delay="100"/>
                                  </p:stCondLst>
                                  <p:childTnLst>
                                    <p:anim calcmode="lin" valueType="num">
                                      <p:cBhvr>
                                        <p:cTn id="287" dur="1000"/>
                                        <p:tgtEl>
                                          <p:spTgt spid="54"/>
                                        </p:tgtEl>
                                        <p:attrNameLst>
                                          <p:attrName>ppt_x</p:attrName>
                                        </p:attrNameLst>
                                      </p:cBhvr>
                                      <p:tavLst>
                                        <p:tav tm="0">
                                          <p:val>
                                            <p:strVal val="ppt_x"/>
                                          </p:val>
                                        </p:tav>
                                        <p:tav tm="100000">
                                          <p:val>
                                            <p:strVal val="ppt_x-.2"/>
                                          </p:val>
                                        </p:tav>
                                      </p:tavLst>
                                    </p:anim>
                                    <p:anim calcmode="lin" valueType="num">
                                      <p:cBhvr>
                                        <p:cTn id="288" dur="1000"/>
                                        <p:tgtEl>
                                          <p:spTgt spid="54"/>
                                        </p:tgtEl>
                                        <p:attrNameLst>
                                          <p:attrName>ppt_y</p:attrName>
                                        </p:attrNameLst>
                                      </p:cBhvr>
                                      <p:tavLst>
                                        <p:tav tm="0">
                                          <p:val>
                                            <p:strVal val="ppt_y"/>
                                          </p:val>
                                        </p:tav>
                                        <p:tav tm="100000">
                                          <p:val>
                                            <p:strVal val="ppt_y"/>
                                          </p:val>
                                        </p:tav>
                                      </p:tavLst>
                                    </p:anim>
                                    <p:animEffect transition="out" filter="fade">
                                      <p:cBhvr>
                                        <p:cTn id="289" dur="1000"/>
                                        <p:tgtEl>
                                          <p:spTgt spid="54"/>
                                        </p:tgtEl>
                                      </p:cBhvr>
                                    </p:animEffect>
                                    <p:set>
                                      <p:cBhvr>
                                        <p:cTn id="290" dur="1" fill="hold">
                                          <p:stCondLst>
                                            <p:cond delay="999"/>
                                          </p:stCondLst>
                                        </p:cTn>
                                        <p:tgtEl>
                                          <p:spTgt spid="54"/>
                                        </p:tgtEl>
                                        <p:attrNameLst>
                                          <p:attrName>style.visibility</p:attrName>
                                        </p:attrNameLst>
                                      </p:cBhvr>
                                      <p:to>
                                        <p:strVal val="hidden"/>
                                      </p:to>
                                    </p:set>
                                  </p:childTnLst>
                                </p:cTn>
                              </p:par>
                              <p:par>
                                <p:cTn id="291" presetID="2" presetClass="entr" presetSubtype="8" fill="hold" grpId="0" nodeType="withEffect">
                                  <p:stCondLst>
                                    <p:cond delay="0"/>
                                  </p:stCondLst>
                                  <p:childTnLst>
                                    <p:set>
                                      <p:cBhvr>
                                        <p:cTn id="292" dur="1" fill="hold">
                                          <p:stCondLst>
                                            <p:cond delay="0"/>
                                          </p:stCondLst>
                                        </p:cTn>
                                        <p:tgtEl>
                                          <p:spTgt spid="55"/>
                                        </p:tgtEl>
                                        <p:attrNameLst>
                                          <p:attrName>style.visibility</p:attrName>
                                        </p:attrNameLst>
                                      </p:cBhvr>
                                      <p:to>
                                        <p:strVal val="visible"/>
                                      </p:to>
                                    </p:set>
                                    <p:anim calcmode="lin" valueType="num">
                                      <p:cBhvr additive="base">
                                        <p:cTn id="293" dur="300" fill="hold"/>
                                        <p:tgtEl>
                                          <p:spTgt spid="55"/>
                                        </p:tgtEl>
                                        <p:attrNameLst>
                                          <p:attrName>ppt_x</p:attrName>
                                        </p:attrNameLst>
                                      </p:cBhvr>
                                      <p:tavLst>
                                        <p:tav tm="0">
                                          <p:val>
                                            <p:strVal val="0-#ppt_w/2"/>
                                          </p:val>
                                        </p:tav>
                                        <p:tav tm="100000">
                                          <p:val>
                                            <p:strVal val="#ppt_x"/>
                                          </p:val>
                                        </p:tav>
                                      </p:tavLst>
                                    </p:anim>
                                    <p:anim calcmode="lin" valueType="num">
                                      <p:cBhvr additive="base">
                                        <p:cTn id="294" dur="300" fill="hold"/>
                                        <p:tgtEl>
                                          <p:spTgt spid="55"/>
                                        </p:tgtEl>
                                        <p:attrNameLst>
                                          <p:attrName>ppt_y</p:attrName>
                                        </p:attrNameLst>
                                      </p:cBhvr>
                                      <p:tavLst>
                                        <p:tav tm="0">
                                          <p:val>
                                            <p:strVal val="#ppt_y"/>
                                          </p:val>
                                        </p:tav>
                                        <p:tav tm="100000">
                                          <p:val>
                                            <p:strVal val="#ppt_y"/>
                                          </p:val>
                                        </p:tav>
                                      </p:tavLst>
                                    </p:anim>
                                  </p:childTnLst>
                                </p:cTn>
                              </p:par>
                              <p:par>
                                <p:cTn id="295" presetID="29" presetClass="exit" presetSubtype="0" fill="hold" grpId="1" nodeType="withEffect">
                                  <p:stCondLst>
                                    <p:cond delay="200"/>
                                  </p:stCondLst>
                                  <p:childTnLst>
                                    <p:anim calcmode="lin" valueType="num">
                                      <p:cBhvr>
                                        <p:cTn id="296" dur="1000"/>
                                        <p:tgtEl>
                                          <p:spTgt spid="55"/>
                                        </p:tgtEl>
                                        <p:attrNameLst>
                                          <p:attrName>ppt_x</p:attrName>
                                        </p:attrNameLst>
                                      </p:cBhvr>
                                      <p:tavLst>
                                        <p:tav tm="0">
                                          <p:val>
                                            <p:strVal val="ppt_x"/>
                                          </p:val>
                                        </p:tav>
                                        <p:tav tm="100000">
                                          <p:val>
                                            <p:strVal val="ppt_x-.2"/>
                                          </p:val>
                                        </p:tav>
                                      </p:tavLst>
                                    </p:anim>
                                    <p:anim calcmode="lin" valueType="num">
                                      <p:cBhvr>
                                        <p:cTn id="297" dur="1000"/>
                                        <p:tgtEl>
                                          <p:spTgt spid="55"/>
                                        </p:tgtEl>
                                        <p:attrNameLst>
                                          <p:attrName>ppt_y</p:attrName>
                                        </p:attrNameLst>
                                      </p:cBhvr>
                                      <p:tavLst>
                                        <p:tav tm="0">
                                          <p:val>
                                            <p:strVal val="ppt_y"/>
                                          </p:val>
                                        </p:tav>
                                        <p:tav tm="100000">
                                          <p:val>
                                            <p:strVal val="ppt_y"/>
                                          </p:val>
                                        </p:tav>
                                      </p:tavLst>
                                    </p:anim>
                                    <p:animEffect transition="out" filter="fade">
                                      <p:cBhvr>
                                        <p:cTn id="298" dur="1000"/>
                                        <p:tgtEl>
                                          <p:spTgt spid="55"/>
                                        </p:tgtEl>
                                      </p:cBhvr>
                                    </p:animEffect>
                                    <p:set>
                                      <p:cBhvr>
                                        <p:cTn id="299" dur="1" fill="hold">
                                          <p:stCondLst>
                                            <p:cond delay="999"/>
                                          </p:stCondLst>
                                        </p:cTn>
                                        <p:tgtEl>
                                          <p:spTgt spid="55"/>
                                        </p:tgtEl>
                                        <p:attrNameLst>
                                          <p:attrName>style.visibility</p:attrName>
                                        </p:attrNameLst>
                                      </p:cBhvr>
                                      <p:to>
                                        <p:strVal val="hidden"/>
                                      </p:to>
                                    </p:set>
                                  </p:childTnLst>
                                </p:cTn>
                              </p:par>
                              <p:par>
                                <p:cTn id="300" presetID="2" presetClass="entr" presetSubtype="8" fill="hold" grpId="0" nodeType="withEffect">
                                  <p:stCondLst>
                                    <p:cond delay="200"/>
                                  </p:stCondLst>
                                  <p:childTnLst>
                                    <p:set>
                                      <p:cBhvr>
                                        <p:cTn id="301" dur="1" fill="hold">
                                          <p:stCondLst>
                                            <p:cond delay="0"/>
                                          </p:stCondLst>
                                        </p:cTn>
                                        <p:tgtEl>
                                          <p:spTgt spid="56"/>
                                        </p:tgtEl>
                                        <p:attrNameLst>
                                          <p:attrName>style.visibility</p:attrName>
                                        </p:attrNameLst>
                                      </p:cBhvr>
                                      <p:to>
                                        <p:strVal val="visible"/>
                                      </p:to>
                                    </p:set>
                                    <p:anim calcmode="lin" valueType="num">
                                      <p:cBhvr additive="base">
                                        <p:cTn id="302" dur="300" fill="hold"/>
                                        <p:tgtEl>
                                          <p:spTgt spid="56"/>
                                        </p:tgtEl>
                                        <p:attrNameLst>
                                          <p:attrName>ppt_x</p:attrName>
                                        </p:attrNameLst>
                                      </p:cBhvr>
                                      <p:tavLst>
                                        <p:tav tm="0">
                                          <p:val>
                                            <p:strVal val="0-#ppt_w/2"/>
                                          </p:val>
                                        </p:tav>
                                        <p:tav tm="100000">
                                          <p:val>
                                            <p:strVal val="#ppt_x"/>
                                          </p:val>
                                        </p:tav>
                                      </p:tavLst>
                                    </p:anim>
                                    <p:anim calcmode="lin" valueType="num">
                                      <p:cBhvr additive="base">
                                        <p:cTn id="303" dur="300" fill="hold"/>
                                        <p:tgtEl>
                                          <p:spTgt spid="56"/>
                                        </p:tgtEl>
                                        <p:attrNameLst>
                                          <p:attrName>ppt_y</p:attrName>
                                        </p:attrNameLst>
                                      </p:cBhvr>
                                      <p:tavLst>
                                        <p:tav tm="0">
                                          <p:val>
                                            <p:strVal val="#ppt_y"/>
                                          </p:val>
                                        </p:tav>
                                        <p:tav tm="100000">
                                          <p:val>
                                            <p:strVal val="#ppt_y"/>
                                          </p:val>
                                        </p:tav>
                                      </p:tavLst>
                                    </p:anim>
                                  </p:childTnLst>
                                </p:cTn>
                              </p:par>
                              <p:par>
                                <p:cTn id="304" presetID="29" presetClass="exit" presetSubtype="0" fill="hold" grpId="1" nodeType="withEffect">
                                  <p:stCondLst>
                                    <p:cond delay="200"/>
                                  </p:stCondLst>
                                  <p:childTnLst>
                                    <p:anim calcmode="lin" valueType="num">
                                      <p:cBhvr>
                                        <p:cTn id="305" dur="1000"/>
                                        <p:tgtEl>
                                          <p:spTgt spid="56"/>
                                        </p:tgtEl>
                                        <p:attrNameLst>
                                          <p:attrName>ppt_x</p:attrName>
                                        </p:attrNameLst>
                                      </p:cBhvr>
                                      <p:tavLst>
                                        <p:tav tm="0">
                                          <p:val>
                                            <p:strVal val="ppt_x"/>
                                          </p:val>
                                        </p:tav>
                                        <p:tav tm="100000">
                                          <p:val>
                                            <p:strVal val="ppt_x-.2"/>
                                          </p:val>
                                        </p:tav>
                                      </p:tavLst>
                                    </p:anim>
                                    <p:anim calcmode="lin" valueType="num">
                                      <p:cBhvr>
                                        <p:cTn id="306" dur="1000"/>
                                        <p:tgtEl>
                                          <p:spTgt spid="56"/>
                                        </p:tgtEl>
                                        <p:attrNameLst>
                                          <p:attrName>ppt_y</p:attrName>
                                        </p:attrNameLst>
                                      </p:cBhvr>
                                      <p:tavLst>
                                        <p:tav tm="0">
                                          <p:val>
                                            <p:strVal val="ppt_y"/>
                                          </p:val>
                                        </p:tav>
                                        <p:tav tm="100000">
                                          <p:val>
                                            <p:strVal val="ppt_y"/>
                                          </p:val>
                                        </p:tav>
                                      </p:tavLst>
                                    </p:anim>
                                    <p:animEffect transition="out" filter="fade">
                                      <p:cBhvr>
                                        <p:cTn id="307" dur="1000"/>
                                        <p:tgtEl>
                                          <p:spTgt spid="56"/>
                                        </p:tgtEl>
                                      </p:cBhvr>
                                    </p:animEffect>
                                    <p:set>
                                      <p:cBhvr>
                                        <p:cTn id="308" dur="1" fill="hold">
                                          <p:stCondLst>
                                            <p:cond delay="999"/>
                                          </p:stCondLst>
                                        </p:cTn>
                                        <p:tgtEl>
                                          <p:spTgt spid="56"/>
                                        </p:tgtEl>
                                        <p:attrNameLst>
                                          <p:attrName>style.visibility</p:attrName>
                                        </p:attrNameLst>
                                      </p:cBhvr>
                                      <p:to>
                                        <p:strVal val="hidden"/>
                                      </p:to>
                                    </p:set>
                                  </p:childTnLst>
                                </p:cTn>
                              </p:par>
                              <p:par>
                                <p:cTn id="309" presetID="2" presetClass="entr" presetSubtype="8" fill="hold" grpId="0" nodeType="withEffect">
                                  <p:stCondLst>
                                    <p:cond delay="300"/>
                                  </p:stCondLst>
                                  <p:childTnLst>
                                    <p:set>
                                      <p:cBhvr>
                                        <p:cTn id="310" dur="1" fill="hold">
                                          <p:stCondLst>
                                            <p:cond delay="0"/>
                                          </p:stCondLst>
                                        </p:cTn>
                                        <p:tgtEl>
                                          <p:spTgt spid="57"/>
                                        </p:tgtEl>
                                        <p:attrNameLst>
                                          <p:attrName>style.visibility</p:attrName>
                                        </p:attrNameLst>
                                      </p:cBhvr>
                                      <p:to>
                                        <p:strVal val="visible"/>
                                      </p:to>
                                    </p:set>
                                    <p:anim calcmode="lin" valueType="num">
                                      <p:cBhvr additive="base">
                                        <p:cTn id="311" dur="300" fill="hold"/>
                                        <p:tgtEl>
                                          <p:spTgt spid="57"/>
                                        </p:tgtEl>
                                        <p:attrNameLst>
                                          <p:attrName>ppt_x</p:attrName>
                                        </p:attrNameLst>
                                      </p:cBhvr>
                                      <p:tavLst>
                                        <p:tav tm="0">
                                          <p:val>
                                            <p:strVal val="0-#ppt_w/2"/>
                                          </p:val>
                                        </p:tav>
                                        <p:tav tm="100000">
                                          <p:val>
                                            <p:strVal val="#ppt_x"/>
                                          </p:val>
                                        </p:tav>
                                      </p:tavLst>
                                    </p:anim>
                                    <p:anim calcmode="lin" valueType="num">
                                      <p:cBhvr additive="base">
                                        <p:cTn id="312" dur="300" fill="hold"/>
                                        <p:tgtEl>
                                          <p:spTgt spid="57"/>
                                        </p:tgtEl>
                                        <p:attrNameLst>
                                          <p:attrName>ppt_y</p:attrName>
                                        </p:attrNameLst>
                                      </p:cBhvr>
                                      <p:tavLst>
                                        <p:tav tm="0">
                                          <p:val>
                                            <p:strVal val="#ppt_y"/>
                                          </p:val>
                                        </p:tav>
                                        <p:tav tm="100000">
                                          <p:val>
                                            <p:strVal val="#ppt_y"/>
                                          </p:val>
                                        </p:tav>
                                      </p:tavLst>
                                    </p:anim>
                                  </p:childTnLst>
                                </p:cTn>
                              </p:par>
                              <p:par>
                                <p:cTn id="313" presetID="29" presetClass="exit" presetSubtype="0" fill="hold" grpId="1" nodeType="withEffect">
                                  <p:stCondLst>
                                    <p:cond delay="300"/>
                                  </p:stCondLst>
                                  <p:childTnLst>
                                    <p:anim calcmode="lin" valueType="num">
                                      <p:cBhvr>
                                        <p:cTn id="314" dur="1000"/>
                                        <p:tgtEl>
                                          <p:spTgt spid="57"/>
                                        </p:tgtEl>
                                        <p:attrNameLst>
                                          <p:attrName>ppt_x</p:attrName>
                                        </p:attrNameLst>
                                      </p:cBhvr>
                                      <p:tavLst>
                                        <p:tav tm="0">
                                          <p:val>
                                            <p:strVal val="ppt_x"/>
                                          </p:val>
                                        </p:tav>
                                        <p:tav tm="100000">
                                          <p:val>
                                            <p:strVal val="ppt_x-.2"/>
                                          </p:val>
                                        </p:tav>
                                      </p:tavLst>
                                    </p:anim>
                                    <p:anim calcmode="lin" valueType="num">
                                      <p:cBhvr>
                                        <p:cTn id="315" dur="1000"/>
                                        <p:tgtEl>
                                          <p:spTgt spid="57"/>
                                        </p:tgtEl>
                                        <p:attrNameLst>
                                          <p:attrName>ppt_y</p:attrName>
                                        </p:attrNameLst>
                                      </p:cBhvr>
                                      <p:tavLst>
                                        <p:tav tm="0">
                                          <p:val>
                                            <p:strVal val="ppt_y"/>
                                          </p:val>
                                        </p:tav>
                                        <p:tav tm="100000">
                                          <p:val>
                                            <p:strVal val="ppt_y"/>
                                          </p:val>
                                        </p:tav>
                                      </p:tavLst>
                                    </p:anim>
                                    <p:animEffect transition="out" filter="fade">
                                      <p:cBhvr>
                                        <p:cTn id="316" dur="1000"/>
                                        <p:tgtEl>
                                          <p:spTgt spid="57"/>
                                        </p:tgtEl>
                                      </p:cBhvr>
                                    </p:animEffect>
                                    <p:set>
                                      <p:cBhvr>
                                        <p:cTn id="317" dur="1" fill="hold">
                                          <p:stCondLst>
                                            <p:cond delay="999"/>
                                          </p:stCondLst>
                                        </p:cTn>
                                        <p:tgtEl>
                                          <p:spTgt spid="57"/>
                                        </p:tgtEl>
                                        <p:attrNameLst>
                                          <p:attrName>style.visibility</p:attrName>
                                        </p:attrNameLst>
                                      </p:cBhvr>
                                      <p:to>
                                        <p:strVal val="hidden"/>
                                      </p:to>
                                    </p:set>
                                  </p:childTnLst>
                                </p:cTn>
                              </p:par>
                              <p:par>
                                <p:cTn id="318" presetID="2" presetClass="entr" presetSubtype="8" fill="hold" grpId="0" nodeType="withEffect">
                                  <p:stCondLst>
                                    <p:cond delay="0"/>
                                  </p:stCondLst>
                                  <p:childTnLst>
                                    <p:set>
                                      <p:cBhvr>
                                        <p:cTn id="319" dur="1" fill="hold">
                                          <p:stCondLst>
                                            <p:cond delay="0"/>
                                          </p:stCondLst>
                                        </p:cTn>
                                        <p:tgtEl>
                                          <p:spTgt spid="58"/>
                                        </p:tgtEl>
                                        <p:attrNameLst>
                                          <p:attrName>style.visibility</p:attrName>
                                        </p:attrNameLst>
                                      </p:cBhvr>
                                      <p:to>
                                        <p:strVal val="visible"/>
                                      </p:to>
                                    </p:set>
                                    <p:anim calcmode="lin" valueType="num">
                                      <p:cBhvr additive="base">
                                        <p:cTn id="320" dur="300" fill="hold"/>
                                        <p:tgtEl>
                                          <p:spTgt spid="58"/>
                                        </p:tgtEl>
                                        <p:attrNameLst>
                                          <p:attrName>ppt_x</p:attrName>
                                        </p:attrNameLst>
                                      </p:cBhvr>
                                      <p:tavLst>
                                        <p:tav tm="0">
                                          <p:val>
                                            <p:strVal val="0-#ppt_w/2"/>
                                          </p:val>
                                        </p:tav>
                                        <p:tav tm="100000">
                                          <p:val>
                                            <p:strVal val="#ppt_x"/>
                                          </p:val>
                                        </p:tav>
                                      </p:tavLst>
                                    </p:anim>
                                    <p:anim calcmode="lin" valueType="num">
                                      <p:cBhvr additive="base">
                                        <p:cTn id="321" dur="300" fill="hold"/>
                                        <p:tgtEl>
                                          <p:spTgt spid="58"/>
                                        </p:tgtEl>
                                        <p:attrNameLst>
                                          <p:attrName>ppt_y</p:attrName>
                                        </p:attrNameLst>
                                      </p:cBhvr>
                                      <p:tavLst>
                                        <p:tav tm="0">
                                          <p:val>
                                            <p:strVal val="#ppt_y"/>
                                          </p:val>
                                        </p:tav>
                                        <p:tav tm="100000">
                                          <p:val>
                                            <p:strVal val="#ppt_y"/>
                                          </p:val>
                                        </p:tav>
                                      </p:tavLst>
                                    </p:anim>
                                  </p:childTnLst>
                                </p:cTn>
                              </p:par>
                              <p:par>
                                <p:cTn id="322" presetID="29" presetClass="exit" presetSubtype="0" fill="hold" grpId="1" nodeType="withEffect">
                                  <p:stCondLst>
                                    <p:cond delay="200"/>
                                  </p:stCondLst>
                                  <p:childTnLst>
                                    <p:anim calcmode="lin" valueType="num">
                                      <p:cBhvr>
                                        <p:cTn id="323" dur="1000"/>
                                        <p:tgtEl>
                                          <p:spTgt spid="58"/>
                                        </p:tgtEl>
                                        <p:attrNameLst>
                                          <p:attrName>ppt_x</p:attrName>
                                        </p:attrNameLst>
                                      </p:cBhvr>
                                      <p:tavLst>
                                        <p:tav tm="0">
                                          <p:val>
                                            <p:strVal val="ppt_x"/>
                                          </p:val>
                                        </p:tav>
                                        <p:tav tm="100000">
                                          <p:val>
                                            <p:strVal val="ppt_x-.2"/>
                                          </p:val>
                                        </p:tav>
                                      </p:tavLst>
                                    </p:anim>
                                    <p:anim calcmode="lin" valueType="num">
                                      <p:cBhvr>
                                        <p:cTn id="324" dur="1000"/>
                                        <p:tgtEl>
                                          <p:spTgt spid="58"/>
                                        </p:tgtEl>
                                        <p:attrNameLst>
                                          <p:attrName>ppt_y</p:attrName>
                                        </p:attrNameLst>
                                      </p:cBhvr>
                                      <p:tavLst>
                                        <p:tav tm="0">
                                          <p:val>
                                            <p:strVal val="ppt_y"/>
                                          </p:val>
                                        </p:tav>
                                        <p:tav tm="100000">
                                          <p:val>
                                            <p:strVal val="ppt_y"/>
                                          </p:val>
                                        </p:tav>
                                      </p:tavLst>
                                    </p:anim>
                                    <p:animEffect transition="out" filter="fade">
                                      <p:cBhvr>
                                        <p:cTn id="325" dur="1000"/>
                                        <p:tgtEl>
                                          <p:spTgt spid="58"/>
                                        </p:tgtEl>
                                      </p:cBhvr>
                                    </p:animEffect>
                                    <p:set>
                                      <p:cBhvr>
                                        <p:cTn id="326" dur="1" fill="hold">
                                          <p:stCondLst>
                                            <p:cond delay="999"/>
                                          </p:stCondLst>
                                        </p:cTn>
                                        <p:tgtEl>
                                          <p:spTgt spid="58"/>
                                        </p:tgtEl>
                                        <p:attrNameLst>
                                          <p:attrName>style.visibility</p:attrName>
                                        </p:attrNameLst>
                                      </p:cBhvr>
                                      <p:to>
                                        <p:strVal val="hidden"/>
                                      </p:to>
                                    </p:set>
                                  </p:childTnLst>
                                </p:cTn>
                              </p:par>
                              <p:par>
                                <p:cTn id="327" presetID="2" presetClass="entr" presetSubtype="8" fill="hold" grpId="0" nodeType="withEffect">
                                  <p:stCondLst>
                                    <p:cond delay="100"/>
                                  </p:stCondLst>
                                  <p:childTnLst>
                                    <p:set>
                                      <p:cBhvr>
                                        <p:cTn id="328" dur="1" fill="hold">
                                          <p:stCondLst>
                                            <p:cond delay="0"/>
                                          </p:stCondLst>
                                        </p:cTn>
                                        <p:tgtEl>
                                          <p:spTgt spid="59"/>
                                        </p:tgtEl>
                                        <p:attrNameLst>
                                          <p:attrName>style.visibility</p:attrName>
                                        </p:attrNameLst>
                                      </p:cBhvr>
                                      <p:to>
                                        <p:strVal val="visible"/>
                                      </p:to>
                                    </p:set>
                                    <p:anim calcmode="lin" valueType="num">
                                      <p:cBhvr additive="base">
                                        <p:cTn id="329" dur="300" fill="hold"/>
                                        <p:tgtEl>
                                          <p:spTgt spid="59"/>
                                        </p:tgtEl>
                                        <p:attrNameLst>
                                          <p:attrName>ppt_x</p:attrName>
                                        </p:attrNameLst>
                                      </p:cBhvr>
                                      <p:tavLst>
                                        <p:tav tm="0">
                                          <p:val>
                                            <p:strVal val="0-#ppt_w/2"/>
                                          </p:val>
                                        </p:tav>
                                        <p:tav tm="100000">
                                          <p:val>
                                            <p:strVal val="#ppt_x"/>
                                          </p:val>
                                        </p:tav>
                                      </p:tavLst>
                                    </p:anim>
                                    <p:anim calcmode="lin" valueType="num">
                                      <p:cBhvr additive="base">
                                        <p:cTn id="330" dur="300" fill="hold"/>
                                        <p:tgtEl>
                                          <p:spTgt spid="59"/>
                                        </p:tgtEl>
                                        <p:attrNameLst>
                                          <p:attrName>ppt_y</p:attrName>
                                        </p:attrNameLst>
                                      </p:cBhvr>
                                      <p:tavLst>
                                        <p:tav tm="0">
                                          <p:val>
                                            <p:strVal val="#ppt_y"/>
                                          </p:val>
                                        </p:tav>
                                        <p:tav tm="100000">
                                          <p:val>
                                            <p:strVal val="#ppt_y"/>
                                          </p:val>
                                        </p:tav>
                                      </p:tavLst>
                                    </p:anim>
                                  </p:childTnLst>
                                </p:cTn>
                              </p:par>
                              <p:par>
                                <p:cTn id="331" presetID="29" presetClass="exit" presetSubtype="0" fill="hold" grpId="1" nodeType="withEffect">
                                  <p:stCondLst>
                                    <p:cond delay="100"/>
                                  </p:stCondLst>
                                  <p:childTnLst>
                                    <p:anim calcmode="lin" valueType="num">
                                      <p:cBhvr>
                                        <p:cTn id="332" dur="1000"/>
                                        <p:tgtEl>
                                          <p:spTgt spid="59"/>
                                        </p:tgtEl>
                                        <p:attrNameLst>
                                          <p:attrName>ppt_x</p:attrName>
                                        </p:attrNameLst>
                                      </p:cBhvr>
                                      <p:tavLst>
                                        <p:tav tm="0">
                                          <p:val>
                                            <p:strVal val="ppt_x"/>
                                          </p:val>
                                        </p:tav>
                                        <p:tav tm="100000">
                                          <p:val>
                                            <p:strVal val="ppt_x-.2"/>
                                          </p:val>
                                        </p:tav>
                                      </p:tavLst>
                                    </p:anim>
                                    <p:anim calcmode="lin" valueType="num">
                                      <p:cBhvr>
                                        <p:cTn id="333" dur="1000"/>
                                        <p:tgtEl>
                                          <p:spTgt spid="59"/>
                                        </p:tgtEl>
                                        <p:attrNameLst>
                                          <p:attrName>ppt_y</p:attrName>
                                        </p:attrNameLst>
                                      </p:cBhvr>
                                      <p:tavLst>
                                        <p:tav tm="0">
                                          <p:val>
                                            <p:strVal val="ppt_y"/>
                                          </p:val>
                                        </p:tav>
                                        <p:tav tm="100000">
                                          <p:val>
                                            <p:strVal val="ppt_y"/>
                                          </p:val>
                                        </p:tav>
                                      </p:tavLst>
                                    </p:anim>
                                    <p:animEffect transition="out" filter="fade">
                                      <p:cBhvr>
                                        <p:cTn id="334" dur="1000"/>
                                        <p:tgtEl>
                                          <p:spTgt spid="59"/>
                                        </p:tgtEl>
                                      </p:cBhvr>
                                    </p:animEffect>
                                    <p:set>
                                      <p:cBhvr>
                                        <p:cTn id="335" dur="1" fill="hold">
                                          <p:stCondLst>
                                            <p:cond delay="999"/>
                                          </p:stCondLst>
                                        </p:cTn>
                                        <p:tgtEl>
                                          <p:spTgt spid="59"/>
                                        </p:tgtEl>
                                        <p:attrNameLst>
                                          <p:attrName>style.visibility</p:attrName>
                                        </p:attrNameLst>
                                      </p:cBhvr>
                                      <p:to>
                                        <p:strVal val="hidden"/>
                                      </p:to>
                                    </p:set>
                                  </p:childTnLst>
                                </p:cTn>
                              </p:par>
                              <p:par>
                                <p:cTn id="336" presetID="2" presetClass="entr" presetSubtype="8" fill="hold" grpId="0" nodeType="withEffect">
                                  <p:stCondLst>
                                    <p:cond delay="0"/>
                                  </p:stCondLst>
                                  <p:childTnLst>
                                    <p:set>
                                      <p:cBhvr>
                                        <p:cTn id="337" dur="1" fill="hold">
                                          <p:stCondLst>
                                            <p:cond delay="0"/>
                                          </p:stCondLst>
                                        </p:cTn>
                                        <p:tgtEl>
                                          <p:spTgt spid="60"/>
                                        </p:tgtEl>
                                        <p:attrNameLst>
                                          <p:attrName>style.visibility</p:attrName>
                                        </p:attrNameLst>
                                      </p:cBhvr>
                                      <p:to>
                                        <p:strVal val="visible"/>
                                      </p:to>
                                    </p:set>
                                    <p:anim calcmode="lin" valueType="num">
                                      <p:cBhvr additive="base">
                                        <p:cTn id="338" dur="300" fill="hold"/>
                                        <p:tgtEl>
                                          <p:spTgt spid="60"/>
                                        </p:tgtEl>
                                        <p:attrNameLst>
                                          <p:attrName>ppt_x</p:attrName>
                                        </p:attrNameLst>
                                      </p:cBhvr>
                                      <p:tavLst>
                                        <p:tav tm="0">
                                          <p:val>
                                            <p:strVal val="0-#ppt_w/2"/>
                                          </p:val>
                                        </p:tav>
                                        <p:tav tm="100000">
                                          <p:val>
                                            <p:strVal val="#ppt_x"/>
                                          </p:val>
                                        </p:tav>
                                      </p:tavLst>
                                    </p:anim>
                                    <p:anim calcmode="lin" valueType="num">
                                      <p:cBhvr additive="base">
                                        <p:cTn id="339" dur="300" fill="hold"/>
                                        <p:tgtEl>
                                          <p:spTgt spid="60"/>
                                        </p:tgtEl>
                                        <p:attrNameLst>
                                          <p:attrName>ppt_y</p:attrName>
                                        </p:attrNameLst>
                                      </p:cBhvr>
                                      <p:tavLst>
                                        <p:tav tm="0">
                                          <p:val>
                                            <p:strVal val="#ppt_y"/>
                                          </p:val>
                                        </p:tav>
                                        <p:tav tm="100000">
                                          <p:val>
                                            <p:strVal val="#ppt_y"/>
                                          </p:val>
                                        </p:tav>
                                      </p:tavLst>
                                    </p:anim>
                                  </p:childTnLst>
                                </p:cTn>
                              </p:par>
                              <p:par>
                                <p:cTn id="340" presetID="29" presetClass="exit" presetSubtype="0" fill="hold" grpId="1" nodeType="withEffect">
                                  <p:stCondLst>
                                    <p:cond delay="200"/>
                                  </p:stCondLst>
                                  <p:childTnLst>
                                    <p:anim calcmode="lin" valueType="num">
                                      <p:cBhvr>
                                        <p:cTn id="341" dur="1000"/>
                                        <p:tgtEl>
                                          <p:spTgt spid="60"/>
                                        </p:tgtEl>
                                        <p:attrNameLst>
                                          <p:attrName>ppt_x</p:attrName>
                                        </p:attrNameLst>
                                      </p:cBhvr>
                                      <p:tavLst>
                                        <p:tav tm="0">
                                          <p:val>
                                            <p:strVal val="ppt_x"/>
                                          </p:val>
                                        </p:tav>
                                        <p:tav tm="100000">
                                          <p:val>
                                            <p:strVal val="ppt_x-.2"/>
                                          </p:val>
                                        </p:tav>
                                      </p:tavLst>
                                    </p:anim>
                                    <p:anim calcmode="lin" valueType="num">
                                      <p:cBhvr>
                                        <p:cTn id="342" dur="1000"/>
                                        <p:tgtEl>
                                          <p:spTgt spid="60"/>
                                        </p:tgtEl>
                                        <p:attrNameLst>
                                          <p:attrName>ppt_y</p:attrName>
                                        </p:attrNameLst>
                                      </p:cBhvr>
                                      <p:tavLst>
                                        <p:tav tm="0">
                                          <p:val>
                                            <p:strVal val="ppt_y"/>
                                          </p:val>
                                        </p:tav>
                                        <p:tav tm="100000">
                                          <p:val>
                                            <p:strVal val="ppt_y"/>
                                          </p:val>
                                        </p:tav>
                                      </p:tavLst>
                                    </p:anim>
                                    <p:animEffect transition="out" filter="fade">
                                      <p:cBhvr>
                                        <p:cTn id="343" dur="1000"/>
                                        <p:tgtEl>
                                          <p:spTgt spid="60"/>
                                        </p:tgtEl>
                                      </p:cBhvr>
                                    </p:animEffect>
                                    <p:set>
                                      <p:cBhvr>
                                        <p:cTn id="344" dur="1" fill="hold">
                                          <p:stCondLst>
                                            <p:cond delay="999"/>
                                          </p:stCondLst>
                                        </p:cTn>
                                        <p:tgtEl>
                                          <p:spTgt spid="60"/>
                                        </p:tgtEl>
                                        <p:attrNameLst>
                                          <p:attrName>style.visibility</p:attrName>
                                        </p:attrNameLst>
                                      </p:cBhvr>
                                      <p:to>
                                        <p:strVal val="hidden"/>
                                      </p:to>
                                    </p:set>
                                  </p:childTnLst>
                                </p:cTn>
                              </p:par>
                              <p:par>
                                <p:cTn id="345" presetID="2" presetClass="entr" presetSubtype="8" fill="hold" grpId="0" nodeType="withEffect">
                                  <p:stCondLst>
                                    <p:cond delay="200"/>
                                  </p:stCondLst>
                                  <p:childTnLst>
                                    <p:set>
                                      <p:cBhvr>
                                        <p:cTn id="346" dur="1" fill="hold">
                                          <p:stCondLst>
                                            <p:cond delay="0"/>
                                          </p:stCondLst>
                                        </p:cTn>
                                        <p:tgtEl>
                                          <p:spTgt spid="61"/>
                                        </p:tgtEl>
                                        <p:attrNameLst>
                                          <p:attrName>style.visibility</p:attrName>
                                        </p:attrNameLst>
                                      </p:cBhvr>
                                      <p:to>
                                        <p:strVal val="visible"/>
                                      </p:to>
                                    </p:set>
                                    <p:anim calcmode="lin" valueType="num">
                                      <p:cBhvr additive="base">
                                        <p:cTn id="347" dur="300" fill="hold"/>
                                        <p:tgtEl>
                                          <p:spTgt spid="61"/>
                                        </p:tgtEl>
                                        <p:attrNameLst>
                                          <p:attrName>ppt_x</p:attrName>
                                        </p:attrNameLst>
                                      </p:cBhvr>
                                      <p:tavLst>
                                        <p:tav tm="0">
                                          <p:val>
                                            <p:strVal val="0-#ppt_w/2"/>
                                          </p:val>
                                        </p:tav>
                                        <p:tav tm="100000">
                                          <p:val>
                                            <p:strVal val="#ppt_x"/>
                                          </p:val>
                                        </p:tav>
                                      </p:tavLst>
                                    </p:anim>
                                    <p:anim calcmode="lin" valueType="num">
                                      <p:cBhvr additive="base">
                                        <p:cTn id="348" dur="300" fill="hold"/>
                                        <p:tgtEl>
                                          <p:spTgt spid="61"/>
                                        </p:tgtEl>
                                        <p:attrNameLst>
                                          <p:attrName>ppt_y</p:attrName>
                                        </p:attrNameLst>
                                      </p:cBhvr>
                                      <p:tavLst>
                                        <p:tav tm="0">
                                          <p:val>
                                            <p:strVal val="#ppt_y"/>
                                          </p:val>
                                        </p:tav>
                                        <p:tav tm="100000">
                                          <p:val>
                                            <p:strVal val="#ppt_y"/>
                                          </p:val>
                                        </p:tav>
                                      </p:tavLst>
                                    </p:anim>
                                  </p:childTnLst>
                                </p:cTn>
                              </p:par>
                              <p:par>
                                <p:cTn id="349" presetID="29" presetClass="exit" presetSubtype="0" fill="hold" grpId="1" nodeType="withEffect">
                                  <p:stCondLst>
                                    <p:cond delay="200"/>
                                  </p:stCondLst>
                                  <p:childTnLst>
                                    <p:anim calcmode="lin" valueType="num">
                                      <p:cBhvr>
                                        <p:cTn id="350" dur="1000"/>
                                        <p:tgtEl>
                                          <p:spTgt spid="61"/>
                                        </p:tgtEl>
                                        <p:attrNameLst>
                                          <p:attrName>ppt_x</p:attrName>
                                        </p:attrNameLst>
                                      </p:cBhvr>
                                      <p:tavLst>
                                        <p:tav tm="0">
                                          <p:val>
                                            <p:strVal val="ppt_x"/>
                                          </p:val>
                                        </p:tav>
                                        <p:tav tm="100000">
                                          <p:val>
                                            <p:strVal val="ppt_x-.2"/>
                                          </p:val>
                                        </p:tav>
                                      </p:tavLst>
                                    </p:anim>
                                    <p:anim calcmode="lin" valueType="num">
                                      <p:cBhvr>
                                        <p:cTn id="351" dur="1000"/>
                                        <p:tgtEl>
                                          <p:spTgt spid="61"/>
                                        </p:tgtEl>
                                        <p:attrNameLst>
                                          <p:attrName>ppt_y</p:attrName>
                                        </p:attrNameLst>
                                      </p:cBhvr>
                                      <p:tavLst>
                                        <p:tav tm="0">
                                          <p:val>
                                            <p:strVal val="ppt_y"/>
                                          </p:val>
                                        </p:tav>
                                        <p:tav tm="100000">
                                          <p:val>
                                            <p:strVal val="ppt_y"/>
                                          </p:val>
                                        </p:tav>
                                      </p:tavLst>
                                    </p:anim>
                                    <p:animEffect transition="out" filter="fade">
                                      <p:cBhvr>
                                        <p:cTn id="352" dur="1000"/>
                                        <p:tgtEl>
                                          <p:spTgt spid="61"/>
                                        </p:tgtEl>
                                      </p:cBhvr>
                                    </p:animEffect>
                                    <p:set>
                                      <p:cBhvr>
                                        <p:cTn id="353" dur="1" fill="hold">
                                          <p:stCondLst>
                                            <p:cond delay="999"/>
                                          </p:stCondLst>
                                        </p:cTn>
                                        <p:tgtEl>
                                          <p:spTgt spid="61"/>
                                        </p:tgtEl>
                                        <p:attrNameLst>
                                          <p:attrName>style.visibility</p:attrName>
                                        </p:attrNameLst>
                                      </p:cBhvr>
                                      <p:to>
                                        <p:strVal val="hidden"/>
                                      </p:to>
                                    </p:set>
                                  </p:childTnLst>
                                </p:cTn>
                              </p:par>
                              <p:par>
                                <p:cTn id="354" presetID="2" presetClass="entr" presetSubtype="8" fill="hold" grpId="0" nodeType="withEffect">
                                  <p:stCondLst>
                                    <p:cond delay="300"/>
                                  </p:stCondLst>
                                  <p:childTnLst>
                                    <p:set>
                                      <p:cBhvr>
                                        <p:cTn id="355" dur="1" fill="hold">
                                          <p:stCondLst>
                                            <p:cond delay="0"/>
                                          </p:stCondLst>
                                        </p:cTn>
                                        <p:tgtEl>
                                          <p:spTgt spid="62"/>
                                        </p:tgtEl>
                                        <p:attrNameLst>
                                          <p:attrName>style.visibility</p:attrName>
                                        </p:attrNameLst>
                                      </p:cBhvr>
                                      <p:to>
                                        <p:strVal val="visible"/>
                                      </p:to>
                                    </p:set>
                                    <p:anim calcmode="lin" valueType="num">
                                      <p:cBhvr additive="base">
                                        <p:cTn id="356" dur="300" fill="hold"/>
                                        <p:tgtEl>
                                          <p:spTgt spid="62"/>
                                        </p:tgtEl>
                                        <p:attrNameLst>
                                          <p:attrName>ppt_x</p:attrName>
                                        </p:attrNameLst>
                                      </p:cBhvr>
                                      <p:tavLst>
                                        <p:tav tm="0">
                                          <p:val>
                                            <p:strVal val="0-#ppt_w/2"/>
                                          </p:val>
                                        </p:tav>
                                        <p:tav tm="100000">
                                          <p:val>
                                            <p:strVal val="#ppt_x"/>
                                          </p:val>
                                        </p:tav>
                                      </p:tavLst>
                                    </p:anim>
                                    <p:anim calcmode="lin" valueType="num">
                                      <p:cBhvr additive="base">
                                        <p:cTn id="357" dur="300" fill="hold"/>
                                        <p:tgtEl>
                                          <p:spTgt spid="62"/>
                                        </p:tgtEl>
                                        <p:attrNameLst>
                                          <p:attrName>ppt_y</p:attrName>
                                        </p:attrNameLst>
                                      </p:cBhvr>
                                      <p:tavLst>
                                        <p:tav tm="0">
                                          <p:val>
                                            <p:strVal val="#ppt_y"/>
                                          </p:val>
                                        </p:tav>
                                        <p:tav tm="100000">
                                          <p:val>
                                            <p:strVal val="#ppt_y"/>
                                          </p:val>
                                        </p:tav>
                                      </p:tavLst>
                                    </p:anim>
                                  </p:childTnLst>
                                </p:cTn>
                              </p:par>
                              <p:par>
                                <p:cTn id="358" presetID="29" presetClass="exit" presetSubtype="0" fill="hold" grpId="1" nodeType="withEffect">
                                  <p:stCondLst>
                                    <p:cond delay="300"/>
                                  </p:stCondLst>
                                  <p:childTnLst>
                                    <p:anim calcmode="lin" valueType="num">
                                      <p:cBhvr>
                                        <p:cTn id="359" dur="1000"/>
                                        <p:tgtEl>
                                          <p:spTgt spid="62"/>
                                        </p:tgtEl>
                                        <p:attrNameLst>
                                          <p:attrName>ppt_x</p:attrName>
                                        </p:attrNameLst>
                                      </p:cBhvr>
                                      <p:tavLst>
                                        <p:tav tm="0">
                                          <p:val>
                                            <p:strVal val="ppt_x"/>
                                          </p:val>
                                        </p:tav>
                                        <p:tav tm="100000">
                                          <p:val>
                                            <p:strVal val="ppt_x-.2"/>
                                          </p:val>
                                        </p:tav>
                                      </p:tavLst>
                                    </p:anim>
                                    <p:anim calcmode="lin" valueType="num">
                                      <p:cBhvr>
                                        <p:cTn id="360" dur="1000"/>
                                        <p:tgtEl>
                                          <p:spTgt spid="62"/>
                                        </p:tgtEl>
                                        <p:attrNameLst>
                                          <p:attrName>ppt_y</p:attrName>
                                        </p:attrNameLst>
                                      </p:cBhvr>
                                      <p:tavLst>
                                        <p:tav tm="0">
                                          <p:val>
                                            <p:strVal val="ppt_y"/>
                                          </p:val>
                                        </p:tav>
                                        <p:tav tm="100000">
                                          <p:val>
                                            <p:strVal val="ppt_y"/>
                                          </p:val>
                                        </p:tav>
                                      </p:tavLst>
                                    </p:anim>
                                    <p:animEffect transition="out" filter="fade">
                                      <p:cBhvr>
                                        <p:cTn id="361" dur="1000"/>
                                        <p:tgtEl>
                                          <p:spTgt spid="62"/>
                                        </p:tgtEl>
                                      </p:cBhvr>
                                    </p:animEffect>
                                    <p:set>
                                      <p:cBhvr>
                                        <p:cTn id="362" dur="1" fill="hold">
                                          <p:stCondLst>
                                            <p:cond delay="999"/>
                                          </p:stCondLst>
                                        </p:cTn>
                                        <p:tgtEl>
                                          <p:spTgt spid="62"/>
                                        </p:tgtEl>
                                        <p:attrNameLst>
                                          <p:attrName>style.visibility</p:attrName>
                                        </p:attrNameLst>
                                      </p:cBhvr>
                                      <p:to>
                                        <p:strVal val="hidden"/>
                                      </p:to>
                                    </p:set>
                                  </p:childTnLst>
                                </p:cTn>
                              </p:par>
                              <p:par>
                                <p:cTn id="363" presetID="2" presetClass="entr" presetSubtype="8" fill="hold" grpId="0" nodeType="withEffect">
                                  <p:stCondLst>
                                    <p:cond delay="400"/>
                                  </p:stCondLst>
                                  <p:childTnLst>
                                    <p:set>
                                      <p:cBhvr>
                                        <p:cTn id="364" dur="1" fill="hold">
                                          <p:stCondLst>
                                            <p:cond delay="0"/>
                                          </p:stCondLst>
                                        </p:cTn>
                                        <p:tgtEl>
                                          <p:spTgt spid="63"/>
                                        </p:tgtEl>
                                        <p:attrNameLst>
                                          <p:attrName>style.visibility</p:attrName>
                                        </p:attrNameLst>
                                      </p:cBhvr>
                                      <p:to>
                                        <p:strVal val="visible"/>
                                      </p:to>
                                    </p:set>
                                    <p:anim calcmode="lin" valueType="num">
                                      <p:cBhvr additive="base">
                                        <p:cTn id="365" dur="300" fill="hold"/>
                                        <p:tgtEl>
                                          <p:spTgt spid="63"/>
                                        </p:tgtEl>
                                        <p:attrNameLst>
                                          <p:attrName>ppt_x</p:attrName>
                                        </p:attrNameLst>
                                      </p:cBhvr>
                                      <p:tavLst>
                                        <p:tav tm="0">
                                          <p:val>
                                            <p:strVal val="0-#ppt_w/2"/>
                                          </p:val>
                                        </p:tav>
                                        <p:tav tm="100000">
                                          <p:val>
                                            <p:strVal val="#ppt_x"/>
                                          </p:val>
                                        </p:tav>
                                      </p:tavLst>
                                    </p:anim>
                                    <p:anim calcmode="lin" valueType="num">
                                      <p:cBhvr additive="base">
                                        <p:cTn id="366" dur="300" fill="hold"/>
                                        <p:tgtEl>
                                          <p:spTgt spid="63"/>
                                        </p:tgtEl>
                                        <p:attrNameLst>
                                          <p:attrName>ppt_y</p:attrName>
                                        </p:attrNameLst>
                                      </p:cBhvr>
                                      <p:tavLst>
                                        <p:tav tm="0">
                                          <p:val>
                                            <p:strVal val="#ppt_y"/>
                                          </p:val>
                                        </p:tav>
                                        <p:tav tm="100000">
                                          <p:val>
                                            <p:strVal val="#ppt_y"/>
                                          </p:val>
                                        </p:tav>
                                      </p:tavLst>
                                    </p:anim>
                                  </p:childTnLst>
                                </p:cTn>
                              </p:par>
                              <p:par>
                                <p:cTn id="367" presetID="29" presetClass="exit" presetSubtype="0" fill="hold" grpId="1" nodeType="withEffect">
                                  <p:stCondLst>
                                    <p:cond delay="400"/>
                                  </p:stCondLst>
                                  <p:childTnLst>
                                    <p:anim calcmode="lin" valueType="num">
                                      <p:cBhvr>
                                        <p:cTn id="368" dur="1000"/>
                                        <p:tgtEl>
                                          <p:spTgt spid="63"/>
                                        </p:tgtEl>
                                        <p:attrNameLst>
                                          <p:attrName>ppt_x</p:attrName>
                                        </p:attrNameLst>
                                      </p:cBhvr>
                                      <p:tavLst>
                                        <p:tav tm="0">
                                          <p:val>
                                            <p:strVal val="ppt_x"/>
                                          </p:val>
                                        </p:tav>
                                        <p:tav tm="100000">
                                          <p:val>
                                            <p:strVal val="ppt_x-.2"/>
                                          </p:val>
                                        </p:tav>
                                      </p:tavLst>
                                    </p:anim>
                                    <p:anim calcmode="lin" valueType="num">
                                      <p:cBhvr>
                                        <p:cTn id="369" dur="1000"/>
                                        <p:tgtEl>
                                          <p:spTgt spid="63"/>
                                        </p:tgtEl>
                                        <p:attrNameLst>
                                          <p:attrName>ppt_y</p:attrName>
                                        </p:attrNameLst>
                                      </p:cBhvr>
                                      <p:tavLst>
                                        <p:tav tm="0">
                                          <p:val>
                                            <p:strVal val="ppt_y"/>
                                          </p:val>
                                        </p:tav>
                                        <p:tav tm="100000">
                                          <p:val>
                                            <p:strVal val="ppt_y"/>
                                          </p:val>
                                        </p:tav>
                                      </p:tavLst>
                                    </p:anim>
                                    <p:animEffect transition="out" filter="fade">
                                      <p:cBhvr>
                                        <p:cTn id="370" dur="1000"/>
                                        <p:tgtEl>
                                          <p:spTgt spid="63"/>
                                        </p:tgtEl>
                                      </p:cBhvr>
                                    </p:animEffect>
                                    <p:set>
                                      <p:cBhvr>
                                        <p:cTn id="371" dur="1" fill="hold">
                                          <p:stCondLst>
                                            <p:cond delay="999"/>
                                          </p:stCondLst>
                                        </p:cTn>
                                        <p:tgtEl>
                                          <p:spTgt spid="63"/>
                                        </p:tgtEl>
                                        <p:attrNameLst>
                                          <p:attrName>style.visibility</p:attrName>
                                        </p:attrNameLst>
                                      </p:cBhvr>
                                      <p:to>
                                        <p:strVal val="hidden"/>
                                      </p:to>
                                    </p:set>
                                  </p:childTnLst>
                                </p:cTn>
                              </p:par>
                              <p:par>
                                <p:cTn id="372" presetID="6" presetClass="emph" presetSubtype="0" repeatCount="3000" accel="50000" decel="50000" autoRev="1" fill="hold" grpId="1" nodeType="withEffect">
                                  <p:stCondLst>
                                    <p:cond delay="0"/>
                                  </p:stCondLst>
                                  <p:childTnLst>
                                    <p:animScale>
                                      <p:cBhvr>
                                        <p:cTn id="373" dur="200" fill="hold"/>
                                        <p:tgtEl>
                                          <p:spTgt spid="23"/>
                                        </p:tgtEl>
                                      </p:cBhvr>
                                      <p:by x="110000" y="110000"/>
                                    </p:animScale>
                                  </p:childTnLst>
                                </p:cTn>
                              </p:par>
                            </p:childTnLst>
                          </p:cTn>
                        </p:par>
                        <p:par>
                          <p:cTn id="374" fill="hold">
                            <p:stCondLst>
                              <p:cond delay="1000"/>
                            </p:stCondLst>
                            <p:childTnLst>
                              <p:par>
                                <p:cTn id="375" presetID="10" presetClass="entr" presetSubtype="0" fill="hold" nodeType="afterEffect">
                                  <p:stCondLst>
                                    <p:cond delay="0"/>
                                  </p:stCondLst>
                                  <p:childTnLst>
                                    <p:set>
                                      <p:cBhvr>
                                        <p:cTn id="376" dur="1" fill="hold">
                                          <p:stCondLst>
                                            <p:cond delay="0"/>
                                          </p:stCondLst>
                                        </p:cTn>
                                        <p:tgtEl>
                                          <p:spTgt spid="67"/>
                                        </p:tgtEl>
                                        <p:attrNameLst>
                                          <p:attrName>style.visibility</p:attrName>
                                        </p:attrNameLst>
                                      </p:cBhvr>
                                      <p:to>
                                        <p:strVal val="visible"/>
                                      </p:to>
                                    </p:set>
                                    <p:animEffect transition="in" filter="fade">
                                      <p:cBhvr>
                                        <p:cTn id="377" dur="500"/>
                                        <p:tgtEl>
                                          <p:spTgt spid="67"/>
                                        </p:tgtEl>
                                      </p:cBhvr>
                                    </p:animEffect>
                                  </p:childTnLst>
                                </p:cTn>
                              </p:par>
                              <p:par>
                                <p:cTn id="378" presetID="10" presetClass="entr" presetSubtype="0" fill="hold" nodeType="withEffect">
                                  <p:stCondLst>
                                    <p:cond delay="0"/>
                                  </p:stCondLst>
                                  <p:childTnLst>
                                    <p:set>
                                      <p:cBhvr>
                                        <p:cTn id="379" dur="1" fill="hold">
                                          <p:stCondLst>
                                            <p:cond delay="0"/>
                                          </p:stCondLst>
                                        </p:cTn>
                                        <p:tgtEl>
                                          <p:spTgt spid="64"/>
                                        </p:tgtEl>
                                        <p:attrNameLst>
                                          <p:attrName>style.visibility</p:attrName>
                                        </p:attrNameLst>
                                      </p:cBhvr>
                                      <p:to>
                                        <p:strVal val="visible"/>
                                      </p:to>
                                    </p:set>
                                    <p:animEffect transition="in" filter="fade">
                                      <p:cBhvr>
                                        <p:cTn id="380" dur="500"/>
                                        <p:tgtEl>
                                          <p:spTgt spid="64"/>
                                        </p:tgtEl>
                                      </p:cBhvr>
                                    </p:animEffect>
                                  </p:childTnLst>
                                </p:cTn>
                              </p:par>
                              <p:par>
                                <p:cTn id="381" presetID="10" presetClass="entr" presetSubtype="0" fill="hold" nodeType="withEffect">
                                  <p:stCondLst>
                                    <p:cond delay="250"/>
                                  </p:stCondLst>
                                  <p:childTnLst>
                                    <p:set>
                                      <p:cBhvr>
                                        <p:cTn id="382" dur="1" fill="hold">
                                          <p:stCondLst>
                                            <p:cond delay="0"/>
                                          </p:stCondLst>
                                        </p:cTn>
                                        <p:tgtEl>
                                          <p:spTgt spid="73"/>
                                        </p:tgtEl>
                                        <p:attrNameLst>
                                          <p:attrName>style.visibility</p:attrName>
                                        </p:attrNameLst>
                                      </p:cBhvr>
                                      <p:to>
                                        <p:strVal val="visible"/>
                                      </p:to>
                                    </p:set>
                                    <p:animEffect transition="in" filter="fade">
                                      <p:cBhvr>
                                        <p:cTn id="383" dur="500"/>
                                        <p:tgtEl>
                                          <p:spTgt spid="73"/>
                                        </p:tgtEl>
                                      </p:cBhvr>
                                    </p:animEffect>
                                  </p:childTnLst>
                                </p:cTn>
                              </p:par>
                              <p:par>
                                <p:cTn id="384" presetID="10" presetClass="entr" presetSubtype="0" fill="hold" nodeType="withEffect">
                                  <p:stCondLst>
                                    <p:cond delay="250"/>
                                  </p:stCondLst>
                                  <p:childTnLst>
                                    <p:set>
                                      <p:cBhvr>
                                        <p:cTn id="385" dur="1" fill="hold">
                                          <p:stCondLst>
                                            <p:cond delay="0"/>
                                          </p:stCondLst>
                                        </p:cTn>
                                        <p:tgtEl>
                                          <p:spTgt spid="70"/>
                                        </p:tgtEl>
                                        <p:attrNameLst>
                                          <p:attrName>style.visibility</p:attrName>
                                        </p:attrNameLst>
                                      </p:cBhvr>
                                      <p:to>
                                        <p:strVal val="visible"/>
                                      </p:to>
                                    </p:set>
                                    <p:animEffect transition="in" filter="fade">
                                      <p:cBhvr>
                                        <p:cTn id="386" dur="500"/>
                                        <p:tgtEl>
                                          <p:spTgt spid="70"/>
                                        </p:tgtEl>
                                      </p:cBhvr>
                                    </p:animEffect>
                                  </p:childTnLst>
                                </p:cTn>
                              </p:par>
                              <p:par>
                                <p:cTn id="387" presetID="10" presetClass="entr" presetSubtype="0" fill="hold" nodeType="withEffect">
                                  <p:stCondLst>
                                    <p:cond delay="500"/>
                                  </p:stCondLst>
                                  <p:childTnLst>
                                    <p:set>
                                      <p:cBhvr>
                                        <p:cTn id="388" dur="1" fill="hold">
                                          <p:stCondLst>
                                            <p:cond delay="0"/>
                                          </p:stCondLst>
                                        </p:cTn>
                                        <p:tgtEl>
                                          <p:spTgt spid="79"/>
                                        </p:tgtEl>
                                        <p:attrNameLst>
                                          <p:attrName>style.visibility</p:attrName>
                                        </p:attrNameLst>
                                      </p:cBhvr>
                                      <p:to>
                                        <p:strVal val="visible"/>
                                      </p:to>
                                    </p:set>
                                    <p:animEffect transition="in" filter="fade">
                                      <p:cBhvr>
                                        <p:cTn id="389" dur="500"/>
                                        <p:tgtEl>
                                          <p:spTgt spid="79"/>
                                        </p:tgtEl>
                                      </p:cBhvr>
                                    </p:animEffect>
                                  </p:childTnLst>
                                </p:cTn>
                              </p:par>
                              <p:par>
                                <p:cTn id="390" presetID="10" presetClass="entr" presetSubtype="0" fill="hold" nodeType="withEffect">
                                  <p:stCondLst>
                                    <p:cond delay="500"/>
                                  </p:stCondLst>
                                  <p:childTnLst>
                                    <p:set>
                                      <p:cBhvr>
                                        <p:cTn id="391" dur="1" fill="hold">
                                          <p:stCondLst>
                                            <p:cond delay="0"/>
                                          </p:stCondLst>
                                        </p:cTn>
                                        <p:tgtEl>
                                          <p:spTgt spid="76"/>
                                        </p:tgtEl>
                                        <p:attrNameLst>
                                          <p:attrName>style.visibility</p:attrName>
                                        </p:attrNameLst>
                                      </p:cBhvr>
                                      <p:to>
                                        <p:strVal val="visible"/>
                                      </p:to>
                                    </p:set>
                                    <p:animEffect transition="in" filter="fade">
                                      <p:cBhvr>
                                        <p:cTn id="392" dur="500"/>
                                        <p:tgtEl>
                                          <p:spTgt spid="76"/>
                                        </p:tgtEl>
                                      </p:cBhvr>
                                    </p:animEffect>
                                  </p:childTnLst>
                                </p:cTn>
                              </p:par>
                              <p:par>
                                <p:cTn id="393" presetID="10" presetClass="exit" presetSubtype="0" fill="hold" grpId="2" nodeType="withEffect">
                                  <p:stCondLst>
                                    <p:cond delay="0"/>
                                  </p:stCondLst>
                                  <p:childTnLst>
                                    <p:animEffect transition="out" filter="fade">
                                      <p:cBhvr>
                                        <p:cTn id="394" dur="500"/>
                                        <p:tgtEl>
                                          <p:spTgt spid="23"/>
                                        </p:tgtEl>
                                      </p:cBhvr>
                                    </p:animEffect>
                                    <p:set>
                                      <p:cBhvr>
                                        <p:cTn id="395"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3" grpId="1" animBg="1"/>
      <p:bldP spid="23" grpId="2"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TextBox 6"/>
          <p:cNvSpPr txBox="1"/>
          <p:nvPr/>
        </p:nvSpPr>
        <p:spPr>
          <a:xfrm>
            <a:off x="482059" y="1411869"/>
            <a:ext cx="4392487" cy="629920"/>
          </a:xfrm>
          <a:prstGeom prst="rect">
            <a:avLst/>
          </a:prstGeom>
          <a:noFill/>
        </p:spPr>
        <p:txBody>
          <a:bodyPr wrap="square" rtlCol="0">
            <a:spAutoFit/>
          </a:bodyPr>
          <a:lstStyle/>
          <a:p>
            <a:pPr fontAlgn="auto">
              <a:lnSpc>
                <a:spcPct val="125000"/>
              </a:lnSpc>
              <a:spcBef>
                <a:spcPts val="0"/>
              </a:spcBef>
              <a:spcAft>
                <a:spcPts val="0"/>
              </a:spcAft>
            </a:pPr>
            <a:r>
              <a:rPr lang="zh-CN" altLang="en-US" sz="1400" dirty="0" smtClean="0">
                <a:solidFill>
                  <a:schemeClr val="bg2">
                    <a:lumMod val="10000"/>
                  </a:schemeClr>
                </a:solidFill>
                <a:latin typeface="Calibri" panose="020F0502020204030204"/>
                <a:ea typeface="微软雅黑" panose="020B0503020204020204" pitchFamily="34" charset="-122"/>
              </a:rPr>
              <a:t>单击此处添加段落文本单击此处添加段落文本单击此处添加段落文本单击此处添加段落文本</a:t>
            </a:r>
            <a:endParaRPr lang="zh-CN" altLang="en-US" sz="1400" dirty="0" smtClean="0">
              <a:solidFill>
                <a:schemeClr val="bg2">
                  <a:lumMod val="10000"/>
                </a:schemeClr>
              </a:solidFill>
              <a:latin typeface="Calibri" panose="020F0502020204030204"/>
              <a:ea typeface="微软雅黑" panose="020B0503020204020204" pitchFamily="34" charset="-122"/>
            </a:endParaRPr>
          </a:p>
        </p:txBody>
      </p:sp>
      <p:sp>
        <p:nvSpPr>
          <p:cNvPr id="4" name="TextBox 6"/>
          <p:cNvSpPr txBox="1"/>
          <p:nvPr/>
        </p:nvSpPr>
        <p:spPr>
          <a:xfrm>
            <a:off x="482060" y="2721109"/>
            <a:ext cx="4104456" cy="629920"/>
          </a:xfrm>
          <a:prstGeom prst="rect">
            <a:avLst/>
          </a:prstGeom>
          <a:noFill/>
        </p:spPr>
        <p:txBody>
          <a:bodyPr wrap="square" rtlCol="0">
            <a:spAutoFit/>
          </a:bodyPr>
          <a:lstStyle/>
          <a:p>
            <a:pPr fontAlgn="auto">
              <a:lnSpc>
                <a:spcPct val="125000"/>
              </a:lnSpc>
              <a:spcBef>
                <a:spcPts val="0"/>
              </a:spcBef>
              <a:spcAft>
                <a:spcPts val="0"/>
              </a:spcAft>
            </a:pPr>
            <a:r>
              <a:rPr lang="zh-CN" altLang="en-US" sz="1400" dirty="0">
                <a:solidFill>
                  <a:schemeClr val="bg2">
                    <a:lumMod val="10000"/>
                  </a:schemeClr>
                </a:solidFill>
                <a:ea typeface="微软雅黑" panose="020B0503020204020204" pitchFamily="34" charset="-122"/>
              </a:rPr>
              <a:t>单击此处添加段落文本单击此处添加段落文本单击此处添加段落文本单击此处添加段落文本</a:t>
            </a:r>
            <a:endParaRPr lang="zh-CN" altLang="en-US" sz="1400" dirty="0">
              <a:solidFill>
                <a:schemeClr val="bg2">
                  <a:lumMod val="10000"/>
                </a:schemeClr>
              </a:solidFill>
              <a:ea typeface="微软雅黑" panose="020B0503020204020204" pitchFamily="34" charset="-122"/>
            </a:endParaRPr>
          </a:p>
        </p:txBody>
      </p:sp>
      <p:sp>
        <p:nvSpPr>
          <p:cNvPr id="5" name="对角圆角矩形 4"/>
          <p:cNvSpPr/>
          <p:nvPr/>
        </p:nvSpPr>
        <p:spPr>
          <a:xfrm>
            <a:off x="554068" y="1051825"/>
            <a:ext cx="1425644" cy="381387"/>
          </a:xfrm>
          <a:prstGeom prst="round2DiagRect">
            <a:avLst>
              <a:gd name="adj1" fmla="val 30205"/>
              <a:gd name="adj2" fmla="val 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标题一</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 name="对角圆角矩形 5"/>
          <p:cNvSpPr/>
          <p:nvPr/>
        </p:nvSpPr>
        <p:spPr>
          <a:xfrm>
            <a:off x="554068" y="2384984"/>
            <a:ext cx="1425644" cy="381387"/>
          </a:xfrm>
          <a:prstGeom prst="round2DiagRect">
            <a:avLst>
              <a:gd name="adj1" fmla="val 30205"/>
              <a:gd name="adj2" fmla="val 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标题二</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 name="对角圆角矩形 6"/>
          <p:cNvSpPr/>
          <p:nvPr/>
        </p:nvSpPr>
        <p:spPr>
          <a:xfrm>
            <a:off x="554068" y="3579862"/>
            <a:ext cx="1425644" cy="381387"/>
          </a:xfrm>
          <a:prstGeom prst="round2DiagRect">
            <a:avLst>
              <a:gd name="adj1" fmla="val 30205"/>
              <a:gd name="adj2" fmla="val 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标题三</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482059" y="3949839"/>
            <a:ext cx="4392487" cy="629920"/>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r>
              <a:rPr lang="zh-CN" altLang="en-US" dirty="0">
                <a:solidFill>
                  <a:schemeClr val="bg2">
                    <a:lumMod val="10000"/>
                  </a:schemeClr>
                </a:solidFill>
              </a:rPr>
              <a:t>单击此处添加段落文本单击此处添加段落文本单击此处添加段落文本单击此处添加段落文本</a:t>
            </a:r>
            <a:endParaRPr lang="zh-CN" altLang="en-US" dirty="0">
              <a:solidFill>
                <a:schemeClr val="bg2">
                  <a:lumMod val="10000"/>
                </a:schemeClr>
              </a:solidFill>
            </a:endParaRPr>
          </a:p>
        </p:txBody>
      </p:sp>
      <p:pic>
        <p:nvPicPr>
          <p:cNvPr id="9"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5145650" y="1184730"/>
            <a:ext cx="2586073" cy="172491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422593">
            <a:off x="5627005" y="1443067"/>
            <a:ext cx="2809697" cy="220056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854817">
            <a:off x="5044855" y="2392319"/>
            <a:ext cx="2562324" cy="1706507"/>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600" advClick="0" advTm="12001">
        <p14:prism isInverted="1"/>
      </p:transition>
    </mc:Choice>
    <mc:Fallback>
      <p:transition spd="slow" advClick="0" advTm="1200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9" presetClass="entr" presetSubtype="0" decel="10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 calcmode="lin" valueType="num">
                                      <p:cBhvr>
                                        <p:cTn id="25" dur="500" fill="hold"/>
                                        <p:tgtEl>
                                          <p:spTgt spid="9"/>
                                        </p:tgtEl>
                                        <p:attrNameLst>
                                          <p:attrName>style.rotation</p:attrName>
                                        </p:attrNameLst>
                                      </p:cBhvr>
                                      <p:tavLst>
                                        <p:tav tm="0">
                                          <p:val>
                                            <p:fltVal val="360"/>
                                          </p:val>
                                        </p:tav>
                                        <p:tav tm="100000">
                                          <p:val>
                                            <p:fltVal val="0"/>
                                          </p:val>
                                        </p:tav>
                                      </p:tavLst>
                                    </p:anim>
                                    <p:animEffect transition="in" filter="fade">
                                      <p:cBhvr>
                                        <p:cTn id="26" dur="500"/>
                                        <p:tgtEl>
                                          <p:spTgt spid="9"/>
                                        </p:tgtEl>
                                      </p:cBhvr>
                                    </p:animEffect>
                                  </p:childTnLst>
                                </p:cTn>
                              </p:par>
                            </p:childTnLst>
                          </p:cTn>
                        </p:par>
                        <p:par>
                          <p:cTn id="27" fill="hold">
                            <p:stCondLst>
                              <p:cond delay="3250"/>
                            </p:stCondLst>
                            <p:childTnLst>
                              <p:par>
                                <p:cTn id="28" presetID="6" presetClass="emph" presetSubtype="0" fill="hold" nodeType="afterEffect">
                                  <p:stCondLst>
                                    <p:cond delay="0"/>
                                  </p:stCondLst>
                                  <p:childTnLst>
                                    <p:animScale>
                                      <p:cBhvr>
                                        <p:cTn id="29" dur="2000" fill="hold"/>
                                        <p:tgtEl>
                                          <p:spTgt spid="9"/>
                                        </p:tgtEl>
                                      </p:cBhvr>
                                      <p:by x="75000" y="75000"/>
                                    </p:animScale>
                                  </p:childTnLst>
                                </p:cTn>
                              </p:par>
                              <p:par>
                                <p:cTn id="30" presetID="56" presetClass="path" presetSubtype="0" accel="50000" decel="50000" fill="hold" nodeType="withEffect">
                                  <p:stCondLst>
                                    <p:cond delay="250"/>
                                  </p:stCondLst>
                                  <p:childTnLst>
                                    <p:animMotion origin="layout" path="M 3.88889E-6 -2.22222E-6 L -0.07848 -0.26611 " pathEditMode="relative" rAng="0" ptsTypes="AA">
                                      <p:cBhvr>
                                        <p:cTn id="31" dur="750" fill="hold"/>
                                        <p:tgtEl>
                                          <p:spTgt spid="9"/>
                                        </p:tgtEl>
                                        <p:attrNameLst>
                                          <p:attrName>ppt_x</p:attrName>
                                          <p:attrName>ppt_y</p:attrName>
                                        </p:attrNameLst>
                                      </p:cBhvr>
                                      <p:rCtr x="-3924" y="-13306"/>
                                    </p:animMotion>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5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par>
                          <p:cTn id="43" fill="hold">
                            <p:stCondLst>
                              <p:cond delay="6250"/>
                            </p:stCondLst>
                            <p:childTnLst>
                              <p:par>
                                <p:cTn id="44" presetID="49" presetClass="entr" presetSubtype="0" decel="10000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 calcmode="lin" valueType="num">
                                      <p:cBhvr>
                                        <p:cTn id="48" dur="500" fill="hold"/>
                                        <p:tgtEl>
                                          <p:spTgt spid="10"/>
                                        </p:tgtEl>
                                        <p:attrNameLst>
                                          <p:attrName>style.rotation</p:attrName>
                                        </p:attrNameLst>
                                      </p:cBhvr>
                                      <p:tavLst>
                                        <p:tav tm="0">
                                          <p:val>
                                            <p:fltVal val="360"/>
                                          </p:val>
                                        </p:tav>
                                        <p:tav tm="100000">
                                          <p:val>
                                            <p:fltVal val="0"/>
                                          </p:val>
                                        </p:tav>
                                      </p:tavLst>
                                    </p:anim>
                                    <p:animEffect transition="in" filter="fade">
                                      <p:cBhvr>
                                        <p:cTn id="49" dur="500"/>
                                        <p:tgtEl>
                                          <p:spTgt spid="10"/>
                                        </p:tgtEl>
                                      </p:cBhvr>
                                    </p:animEffect>
                                  </p:childTnLst>
                                </p:cTn>
                              </p:par>
                            </p:childTnLst>
                          </p:cTn>
                        </p:par>
                        <p:par>
                          <p:cTn id="50" fill="hold">
                            <p:stCondLst>
                              <p:cond delay="6750"/>
                            </p:stCondLst>
                            <p:childTnLst>
                              <p:par>
                                <p:cTn id="51" presetID="6" presetClass="emph" presetSubtype="0" fill="hold" nodeType="afterEffect">
                                  <p:stCondLst>
                                    <p:cond delay="0"/>
                                  </p:stCondLst>
                                  <p:childTnLst>
                                    <p:animScale>
                                      <p:cBhvr>
                                        <p:cTn id="52" dur="2000" fill="hold"/>
                                        <p:tgtEl>
                                          <p:spTgt spid="10"/>
                                        </p:tgtEl>
                                      </p:cBhvr>
                                      <p:by x="75000" y="75000"/>
                                    </p:animScale>
                                  </p:childTnLst>
                                </p:cTn>
                              </p:par>
                              <p:par>
                                <p:cTn id="53" presetID="56" presetClass="path" presetSubtype="0" accel="50000" decel="50000" fill="hold" nodeType="withEffect">
                                  <p:stCondLst>
                                    <p:cond delay="250"/>
                                  </p:stCondLst>
                                  <p:childTnLst>
                                    <p:animMotion origin="layout" path="M 3.05556E-6 0 L -0.00625 -0.16028 " pathEditMode="relative" rAng="0" ptsTypes="AA">
                                      <p:cBhvr>
                                        <p:cTn id="54" dur="750" fill="hold"/>
                                        <p:tgtEl>
                                          <p:spTgt spid="10"/>
                                        </p:tgtEl>
                                        <p:attrNameLst>
                                          <p:attrName>ppt_x</p:attrName>
                                          <p:attrName>ppt_y</p:attrName>
                                        </p:attrNameLst>
                                      </p:cBhvr>
                                      <p:rCtr x="-313" y="-8028"/>
                                    </p:animMotion>
                                  </p:childTnLst>
                                </p:cTn>
                              </p:par>
                            </p:childTnLst>
                          </p:cTn>
                        </p:par>
                        <p:par>
                          <p:cTn id="55" fill="hold">
                            <p:stCondLst>
                              <p:cond delay="8750"/>
                            </p:stCondLst>
                            <p:childTnLst>
                              <p:par>
                                <p:cTn id="56" presetID="42" presetClass="entr" presetSubtype="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25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par>
                          <p:cTn id="66" fill="hold">
                            <p:stCondLst>
                              <p:cond delay="9750"/>
                            </p:stCondLst>
                            <p:childTnLst>
                              <p:par>
                                <p:cTn id="67" presetID="49" presetClass="entr" presetSubtype="0" decel="100000"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ppt_w</p:attrName>
                                        </p:attrNameLst>
                                      </p:cBhvr>
                                      <p:tavLst>
                                        <p:tav tm="0">
                                          <p:val>
                                            <p:fltVal val="0"/>
                                          </p:val>
                                        </p:tav>
                                        <p:tav tm="100000">
                                          <p:val>
                                            <p:strVal val="#ppt_w"/>
                                          </p:val>
                                        </p:tav>
                                      </p:tavLst>
                                    </p:anim>
                                    <p:anim calcmode="lin" valueType="num">
                                      <p:cBhvr>
                                        <p:cTn id="70" dur="500" fill="hold"/>
                                        <p:tgtEl>
                                          <p:spTgt spid="11"/>
                                        </p:tgtEl>
                                        <p:attrNameLst>
                                          <p:attrName>ppt_h</p:attrName>
                                        </p:attrNameLst>
                                      </p:cBhvr>
                                      <p:tavLst>
                                        <p:tav tm="0">
                                          <p:val>
                                            <p:fltVal val="0"/>
                                          </p:val>
                                        </p:tav>
                                        <p:tav tm="100000">
                                          <p:val>
                                            <p:strVal val="#ppt_h"/>
                                          </p:val>
                                        </p:tav>
                                      </p:tavLst>
                                    </p:anim>
                                    <p:anim calcmode="lin" valueType="num">
                                      <p:cBhvr>
                                        <p:cTn id="71" dur="500" fill="hold"/>
                                        <p:tgtEl>
                                          <p:spTgt spid="11"/>
                                        </p:tgtEl>
                                        <p:attrNameLst>
                                          <p:attrName>style.rotation</p:attrName>
                                        </p:attrNameLst>
                                      </p:cBhvr>
                                      <p:tavLst>
                                        <p:tav tm="0">
                                          <p:val>
                                            <p:fltVal val="360"/>
                                          </p:val>
                                        </p:tav>
                                        <p:tav tm="100000">
                                          <p:val>
                                            <p:fltVal val="0"/>
                                          </p:val>
                                        </p:tav>
                                      </p:tavLst>
                                    </p:anim>
                                    <p:animEffect transition="in" filter="fade">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26" name="组合 25"/>
          <p:cNvGrpSpPr/>
          <p:nvPr/>
        </p:nvGrpSpPr>
        <p:grpSpPr bwMode="auto">
          <a:xfrm>
            <a:off x="533400" y="3541713"/>
            <a:ext cx="8153400" cy="829078"/>
            <a:chOff x="532948" y="3541498"/>
            <a:chExt cx="8154554" cy="829267"/>
          </a:xfrm>
        </p:grpSpPr>
        <p:sp>
          <p:nvSpPr>
            <p:cNvPr id="27" name="TextBox 47"/>
            <p:cNvSpPr txBox="1">
              <a:spLocks noChangeArrowheads="1"/>
            </p:cNvSpPr>
            <p:nvPr/>
          </p:nvSpPr>
          <p:spPr bwMode="auto">
            <a:xfrm>
              <a:off x="532948" y="3910285"/>
              <a:ext cx="8154554" cy="46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sz="1200" dirty="0">
                  <a:solidFill>
                    <a:srgbClr val="262626"/>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a:t>
              </a:r>
              <a:endParaRPr sz="1200" dirty="0">
                <a:solidFill>
                  <a:srgbClr val="262626"/>
                </a:solidFill>
                <a:latin typeface="微软雅黑" panose="020B0503020204020204" pitchFamily="34" charset="-122"/>
                <a:ea typeface="微软雅黑" panose="020B0503020204020204" pitchFamily="34" charset="-122"/>
              </a:endParaRPr>
            </a:p>
          </p:txBody>
        </p:sp>
        <p:sp>
          <p:nvSpPr>
            <p:cNvPr id="28" name="TextBox 110"/>
            <p:cNvSpPr txBox="1">
              <a:spLocks noChangeArrowheads="1"/>
            </p:cNvSpPr>
            <p:nvPr/>
          </p:nvSpPr>
          <p:spPr bwMode="auto">
            <a:xfrm>
              <a:off x="532948" y="3541498"/>
              <a:ext cx="20415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rgbClr val="262626"/>
                  </a:solidFill>
                  <a:latin typeface="微软雅黑" panose="020B0503020204020204" pitchFamily="34" charset="-122"/>
                  <a:ea typeface="微软雅黑" panose="020B0503020204020204" pitchFamily="34" charset="-122"/>
                </a:rPr>
                <a:t>点击添加标题</a:t>
              </a:r>
              <a:endParaRPr lang="zh-CN" altLang="en-US" dirty="0">
                <a:solidFill>
                  <a:srgbClr val="262626"/>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bwMode="auto">
          <a:xfrm>
            <a:off x="7072313" y="1193800"/>
            <a:ext cx="1395412" cy="1397000"/>
            <a:chOff x="7071727" y="1193800"/>
            <a:chExt cx="1395738" cy="1396301"/>
          </a:xfrm>
        </p:grpSpPr>
        <p:grpSp>
          <p:nvGrpSpPr>
            <p:cNvPr id="30" name="组合 38"/>
            <p:cNvGrpSpPr/>
            <p:nvPr/>
          </p:nvGrpSpPr>
          <p:grpSpPr bwMode="auto">
            <a:xfrm>
              <a:off x="7071727" y="1193800"/>
              <a:ext cx="1395738" cy="1396301"/>
              <a:chOff x="2090057" y="957943"/>
              <a:chExt cx="1248229" cy="1248229"/>
            </a:xfrm>
          </p:grpSpPr>
          <p:sp>
            <p:nvSpPr>
              <p:cNvPr id="32" name="椭圆 31"/>
              <p:cNvSpPr/>
              <p:nvPr/>
            </p:nvSpPr>
            <p:spPr>
              <a:xfrm>
                <a:off x="2090057" y="957943"/>
                <a:ext cx="1248229" cy="1248229"/>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3" name="椭圆 32"/>
              <p:cNvSpPr/>
              <p:nvPr/>
            </p:nvSpPr>
            <p:spPr>
              <a:xfrm>
                <a:off x="2124138" y="1023191"/>
                <a:ext cx="1097703" cy="1097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31" name="Picture 2" descr="C:\Users\Administrator\Desktop\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76778" y="1563638"/>
              <a:ext cx="1167629" cy="81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 name="组合 33"/>
          <p:cNvGrpSpPr/>
          <p:nvPr/>
        </p:nvGrpSpPr>
        <p:grpSpPr bwMode="auto">
          <a:xfrm>
            <a:off x="581025" y="1193800"/>
            <a:ext cx="1479550" cy="1397000"/>
            <a:chOff x="581133" y="1193800"/>
            <a:chExt cx="1478674" cy="1397000"/>
          </a:xfrm>
        </p:grpSpPr>
        <p:sp>
          <p:nvSpPr>
            <p:cNvPr id="35" name="椭圆 34"/>
            <p:cNvSpPr/>
            <p:nvPr/>
          </p:nvSpPr>
          <p:spPr bwMode="auto">
            <a:xfrm>
              <a:off x="663634" y="1193800"/>
              <a:ext cx="1396173" cy="1397000"/>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6" name="椭圆 35"/>
            <p:cNvSpPr/>
            <p:nvPr/>
          </p:nvSpPr>
          <p:spPr bwMode="auto">
            <a:xfrm>
              <a:off x="701712" y="1266825"/>
              <a:ext cx="1227998" cy="1228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37" name="Picture 3" descr="C:\Users\Administrator\Desktop\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48577">
              <a:off x="581133" y="1741967"/>
              <a:ext cx="1410184" cy="66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 name="组合 37"/>
          <p:cNvGrpSpPr/>
          <p:nvPr/>
        </p:nvGrpSpPr>
        <p:grpSpPr bwMode="auto">
          <a:xfrm>
            <a:off x="2249488" y="1193800"/>
            <a:ext cx="1447800" cy="1411288"/>
            <a:chOff x="2215262" y="1193800"/>
            <a:chExt cx="1448151" cy="1410805"/>
          </a:xfrm>
        </p:grpSpPr>
        <p:grpSp>
          <p:nvGrpSpPr>
            <p:cNvPr id="39" name="组合 12"/>
            <p:cNvGrpSpPr/>
            <p:nvPr/>
          </p:nvGrpSpPr>
          <p:grpSpPr bwMode="auto">
            <a:xfrm>
              <a:off x="2266312" y="1193800"/>
              <a:ext cx="1397101" cy="1396413"/>
              <a:chOff x="2090057" y="957943"/>
              <a:chExt cx="1248229" cy="1248229"/>
            </a:xfrm>
          </p:grpSpPr>
          <p:sp>
            <p:nvSpPr>
              <p:cNvPr id="41" name="椭圆 40"/>
              <p:cNvSpPr/>
              <p:nvPr/>
            </p:nvSpPr>
            <p:spPr>
              <a:xfrm>
                <a:off x="2089844" y="957943"/>
                <a:ext cx="1248442" cy="1248326"/>
              </a:xfrm>
              <a:prstGeom prst="ellipse">
                <a:avLst/>
              </a:prstGeom>
              <a:solidFill>
                <a:srgbClr val="DD13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2" name="椭圆 41"/>
              <p:cNvSpPr/>
              <p:nvPr/>
            </p:nvSpPr>
            <p:spPr>
              <a:xfrm>
                <a:off x="2123893" y="1023196"/>
                <a:ext cx="1098061" cy="1097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40" name="Picture 4" descr="C:\Users\Administrator\Desktop\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5262" y="1334252"/>
              <a:ext cx="1366838" cy="127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 name="组合 42"/>
          <p:cNvGrpSpPr/>
          <p:nvPr/>
        </p:nvGrpSpPr>
        <p:grpSpPr bwMode="auto">
          <a:xfrm>
            <a:off x="3886200" y="1168400"/>
            <a:ext cx="1397000" cy="1422400"/>
            <a:chOff x="3867969" y="1168315"/>
            <a:chExt cx="1396126" cy="1421786"/>
          </a:xfrm>
        </p:grpSpPr>
        <p:grpSp>
          <p:nvGrpSpPr>
            <p:cNvPr id="44" name="组合 20"/>
            <p:cNvGrpSpPr/>
            <p:nvPr/>
          </p:nvGrpSpPr>
          <p:grpSpPr bwMode="auto">
            <a:xfrm>
              <a:off x="3867969" y="1193800"/>
              <a:ext cx="1396126" cy="1396301"/>
              <a:chOff x="2090057" y="957943"/>
              <a:chExt cx="1248229" cy="1248229"/>
            </a:xfrm>
          </p:grpSpPr>
          <p:sp>
            <p:nvSpPr>
              <p:cNvPr id="46" name="椭圆 45"/>
              <p:cNvSpPr/>
              <p:nvPr/>
            </p:nvSpPr>
            <p:spPr>
              <a:xfrm>
                <a:off x="2090057" y="957857"/>
                <a:ext cx="1248229" cy="1248315"/>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7" name="椭圆 46"/>
              <p:cNvSpPr/>
              <p:nvPr/>
            </p:nvSpPr>
            <p:spPr>
              <a:xfrm>
                <a:off x="2124100" y="1023110"/>
                <a:ext cx="1096456" cy="109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45" name="Picture 6" descr="C:\Users\Administrator\Desktop\5.png"/>
            <p:cNvPicPr>
              <a:picLocks noChangeAspect="1" noChangeArrowheads="1"/>
            </p:cNvPicPr>
            <p:nvPr/>
          </p:nvPicPr>
          <p:blipFill>
            <a:blip r:embed="rId4" cstate="print">
              <a:extLst>
                <a:ext uri="{28A0092B-C50C-407E-A947-70E740481C1C}">
                  <a14:useLocalDpi xmlns:a14="http://schemas.microsoft.com/office/drawing/2010/main" val="0"/>
                </a:ext>
              </a:extLst>
            </a:blip>
            <a:srcRect l="44270" r="39491" b="69547"/>
            <a:stretch>
              <a:fillRect/>
            </a:stretch>
          </p:blipFill>
          <p:spPr bwMode="auto">
            <a:xfrm>
              <a:off x="4046072" y="1168315"/>
              <a:ext cx="729738" cy="136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 name="组合 47"/>
          <p:cNvGrpSpPr/>
          <p:nvPr/>
        </p:nvGrpSpPr>
        <p:grpSpPr bwMode="auto">
          <a:xfrm>
            <a:off x="5472113" y="1193800"/>
            <a:ext cx="1409700" cy="1397000"/>
            <a:chOff x="5456707" y="1193800"/>
            <a:chExt cx="1410050" cy="1397000"/>
          </a:xfrm>
        </p:grpSpPr>
        <p:sp>
          <p:nvSpPr>
            <p:cNvPr id="49" name="椭圆 48"/>
            <p:cNvSpPr/>
            <p:nvPr/>
          </p:nvSpPr>
          <p:spPr bwMode="auto">
            <a:xfrm>
              <a:off x="5469410" y="1193800"/>
              <a:ext cx="1397347" cy="1397000"/>
            </a:xfrm>
            <a:prstGeom prst="ellipse">
              <a:avLst/>
            </a:prstGeom>
            <a:solidFill>
              <a:srgbClr val="DD13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0" name="椭圆 49"/>
            <p:cNvSpPr/>
            <p:nvPr/>
          </p:nvSpPr>
          <p:spPr bwMode="auto">
            <a:xfrm>
              <a:off x="5507520" y="1266825"/>
              <a:ext cx="1229030" cy="1228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51" name="Picture 7" descr="C:\Users\Administrator\Desktop\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6707" y="1463779"/>
              <a:ext cx="1279875" cy="89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组合 51"/>
          <p:cNvGrpSpPr/>
          <p:nvPr/>
        </p:nvGrpSpPr>
        <p:grpSpPr bwMode="auto">
          <a:xfrm>
            <a:off x="669925" y="2773363"/>
            <a:ext cx="7750175" cy="307975"/>
            <a:chOff x="670647" y="2773494"/>
            <a:chExt cx="7748772" cy="307777"/>
          </a:xfrm>
        </p:grpSpPr>
        <p:grpSp>
          <p:nvGrpSpPr>
            <p:cNvPr id="53" name="组合 120"/>
            <p:cNvGrpSpPr/>
            <p:nvPr/>
          </p:nvGrpSpPr>
          <p:grpSpPr bwMode="auto">
            <a:xfrm>
              <a:off x="670647" y="2773494"/>
              <a:ext cx="1299646" cy="307777"/>
              <a:chOff x="702494" y="2773494"/>
              <a:chExt cx="1299646" cy="307777"/>
            </a:xfrm>
          </p:grpSpPr>
          <p:sp>
            <p:nvSpPr>
              <p:cNvPr id="93" name="矩形 11"/>
              <p:cNvSpPr>
                <a:spLocks noChangeArrowheads="1"/>
              </p:cNvSpPr>
              <p:nvPr/>
            </p:nvSpPr>
            <p:spPr bwMode="auto">
              <a:xfrm>
                <a:off x="702494" y="2773494"/>
                <a:ext cx="1299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94" name="直接连接符 93"/>
              <p:cNvCxnSpPr/>
              <p:nvPr/>
            </p:nvCxnSpPr>
            <p:spPr bwMode="auto">
              <a:xfrm>
                <a:off x="745349" y="2789359"/>
                <a:ext cx="1214217"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bwMode="auto">
              <a:xfrm>
                <a:off x="745349" y="3065406"/>
                <a:ext cx="1214217"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grpSp>
        <p:grpSp>
          <p:nvGrpSpPr>
            <p:cNvPr id="54" name="组合 127"/>
            <p:cNvGrpSpPr/>
            <p:nvPr/>
          </p:nvGrpSpPr>
          <p:grpSpPr bwMode="auto">
            <a:xfrm>
              <a:off x="2282929" y="2773494"/>
              <a:ext cx="1299646" cy="307777"/>
              <a:chOff x="702494" y="2773494"/>
              <a:chExt cx="1299646" cy="307777"/>
            </a:xfrm>
          </p:grpSpPr>
          <p:sp>
            <p:nvSpPr>
              <p:cNvPr id="90" name="矩形 11"/>
              <p:cNvSpPr>
                <a:spLocks noChangeArrowheads="1"/>
              </p:cNvSpPr>
              <p:nvPr/>
            </p:nvSpPr>
            <p:spPr bwMode="auto">
              <a:xfrm>
                <a:off x="702494" y="2773494"/>
                <a:ext cx="1299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91" name="直接连接符 90"/>
              <p:cNvCxnSpPr/>
              <p:nvPr/>
            </p:nvCxnSpPr>
            <p:spPr bwMode="auto">
              <a:xfrm>
                <a:off x="745675" y="2789359"/>
                <a:ext cx="1214217"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bwMode="auto">
              <a:xfrm>
                <a:off x="745675" y="3065406"/>
                <a:ext cx="1214217"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grpSp>
        <p:grpSp>
          <p:nvGrpSpPr>
            <p:cNvPr id="55" name="组合 131"/>
            <p:cNvGrpSpPr/>
            <p:nvPr/>
          </p:nvGrpSpPr>
          <p:grpSpPr bwMode="auto">
            <a:xfrm>
              <a:off x="3895211" y="2773494"/>
              <a:ext cx="1299646" cy="307777"/>
              <a:chOff x="702494" y="2773494"/>
              <a:chExt cx="1299646" cy="307777"/>
            </a:xfrm>
          </p:grpSpPr>
          <p:sp>
            <p:nvSpPr>
              <p:cNvPr id="87" name="矩形 11"/>
              <p:cNvSpPr>
                <a:spLocks noChangeArrowheads="1"/>
              </p:cNvSpPr>
              <p:nvPr/>
            </p:nvSpPr>
            <p:spPr bwMode="auto">
              <a:xfrm>
                <a:off x="702494" y="2773494"/>
                <a:ext cx="1299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88" name="直接连接符 87"/>
              <p:cNvCxnSpPr/>
              <p:nvPr/>
            </p:nvCxnSpPr>
            <p:spPr bwMode="auto">
              <a:xfrm>
                <a:off x="746001" y="2789359"/>
                <a:ext cx="1212631"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bwMode="auto">
              <a:xfrm>
                <a:off x="746001" y="3065406"/>
                <a:ext cx="1212631"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grpSp>
        <p:grpSp>
          <p:nvGrpSpPr>
            <p:cNvPr id="56" name="组合 135"/>
            <p:cNvGrpSpPr/>
            <p:nvPr/>
          </p:nvGrpSpPr>
          <p:grpSpPr bwMode="auto">
            <a:xfrm>
              <a:off x="5507493" y="2773494"/>
              <a:ext cx="1299646" cy="307777"/>
              <a:chOff x="702494" y="2773494"/>
              <a:chExt cx="1299646" cy="307777"/>
            </a:xfrm>
          </p:grpSpPr>
          <p:sp>
            <p:nvSpPr>
              <p:cNvPr id="61" name="矩形 11"/>
              <p:cNvSpPr>
                <a:spLocks noChangeArrowheads="1"/>
              </p:cNvSpPr>
              <p:nvPr/>
            </p:nvSpPr>
            <p:spPr bwMode="auto">
              <a:xfrm>
                <a:off x="702494" y="2773494"/>
                <a:ext cx="1299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62" name="直接连接符 61"/>
              <p:cNvCxnSpPr/>
              <p:nvPr/>
            </p:nvCxnSpPr>
            <p:spPr bwMode="auto">
              <a:xfrm>
                <a:off x="744739" y="2789359"/>
                <a:ext cx="1214218"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bwMode="auto">
              <a:xfrm>
                <a:off x="744739" y="3065406"/>
                <a:ext cx="1214218"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grpSp>
        <p:grpSp>
          <p:nvGrpSpPr>
            <p:cNvPr id="57" name="组合 139"/>
            <p:cNvGrpSpPr/>
            <p:nvPr/>
          </p:nvGrpSpPr>
          <p:grpSpPr bwMode="auto">
            <a:xfrm>
              <a:off x="7119773" y="2773494"/>
              <a:ext cx="1299646" cy="307777"/>
              <a:chOff x="702494" y="2773494"/>
              <a:chExt cx="1299646" cy="307777"/>
            </a:xfrm>
          </p:grpSpPr>
          <p:sp>
            <p:nvSpPr>
              <p:cNvPr id="58" name="矩形 11"/>
              <p:cNvSpPr>
                <a:spLocks noChangeArrowheads="1"/>
              </p:cNvSpPr>
              <p:nvPr/>
            </p:nvSpPr>
            <p:spPr bwMode="auto">
              <a:xfrm>
                <a:off x="702494" y="2773494"/>
                <a:ext cx="1299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59" name="直接连接符 58"/>
              <p:cNvCxnSpPr/>
              <p:nvPr/>
            </p:nvCxnSpPr>
            <p:spPr bwMode="auto">
              <a:xfrm>
                <a:off x="745067" y="2789359"/>
                <a:ext cx="1214218"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bwMode="auto">
              <a:xfrm>
                <a:off x="745067" y="3065406"/>
                <a:ext cx="1214218"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600" advClick="0" advTm="3109">
        <p14:prism isInverted="1"/>
      </p:transition>
    </mc:Choice>
    <mc:Fallback>
      <p:transition spd="slow" advClick="0" advTm="310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 calcmode="lin" valueType="num">
                                      <p:cBhvr>
                                        <p:cTn id="10" dur="750" fill="hold"/>
                                        <p:tgtEl>
                                          <p:spTgt spid="34"/>
                                        </p:tgtEl>
                                        <p:attrNameLst>
                                          <p:attrName>ppt_w</p:attrName>
                                        </p:attrNameLst>
                                      </p:cBhvr>
                                      <p:tavLst>
                                        <p:tav tm="0">
                                          <p:val>
                                            <p:fltVal val="0"/>
                                          </p:val>
                                        </p:tav>
                                        <p:tav tm="100000">
                                          <p:val>
                                            <p:strVal val="#ppt_w"/>
                                          </p:val>
                                        </p:tav>
                                      </p:tavLst>
                                    </p:anim>
                                    <p:anim calcmode="lin" valueType="num">
                                      <p:cBhvr>
                                        <p:cTn id="11" dur="750" fill="hold"/>
                                        <p:tgtEl>
                                          <p:spTgt spid="34"/>
                                        </p:tgtEl>
                                        <p:attrNameLst>
                                          <p:attrName>ppt_h</p:attrName>
                                        </p:attrNameLst>
                                      </p:cBhvr>
                                      <p:tavLst>
                                        <p:tav tm="0">
                                          <p:val>
                                            <p:fltVal val="0"/>
                                          </p:val>
                                        </p:tav>
                                        <p:tav tm="100000">
                                          <p:val>
                                            <p:strVal val="#ppt_h"/>
                                          </p:val>
                                        </p:tav>
                                      </p:tavLst>
                                    </p:anim>
                                    <p:anim calcmode="lin" valueType="num">
                                      <p:cBhvr>
                                        <p:cTn id="12" dur="750" fill="hold"/>
                                        <p:tgtEl>
                                          <p:spTgt spid="34"/>
                                        </p:tgtEl>
                                        <p:attrNameLst>
                                          <p:attrName>style.rotation</p:attrName>
                                        </p:attrNameLst>
                                      </p:cBhvr>
                                      <p:tavLst>
                                        <p:tav tm="0">
                                          <p:val>
                                            <p:fltVal val="360"/>
                                          </p:val>
                                        </p:tav>
                                        <p:tav tm="100000">
                                          <p:val>
                                            <p:fltVal val="0"/>
                                          </p:val>
                                        </p:tav>
                                      </p:tavLst>
                                    </p:anim>
                                    <p:animEffect transition="in" filter="fade">
                                      <p:cBhvr>
                                        <p:cTn id="13" dur="750"/>
                                        <p:tgtEl>
                                          <p:spTgt spid="34"/>
                                        </p:tgtEl>
                                      </p:cBhvr>
                                    </p:animEffect>
                                  </p:childTnLst>
                                </p:cTn>
                              </p:par>
                              <p:par>
                                <p:cTn id="14" presetID="49" presetClass="entr" presetSubtype="0" decel="10000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p:cTn id="16" dur="750" fill="hold"/>
                                        <p:tgtEl>
                                          <p:spTgt spid="38"/>
                                        </p:tgtEl>
                                        <p:attrNameLst>
                                          <p:attrName>ppt_w</p:attrName>
                                        </p:attrNameLst>
                                      </p:cBhvr>
                                      <p:tavLst>
                                        <p:tav tm="0">
                                          <p:val>
                                            <p:fltVal val="0"/>
                                          </p:val>
                                        </p:tav>
                                        <p:tav tm="100000">
                                          <p:val>
                                            <p:strVal val="#ppt_w"/>
                                          </p:val>
                                        </p:tav>
                                      </p:tavLst>
                                    </p:anim>
                                    <p:anim calcmode="lin" valueType="num">
                                      <p:cBhvr>
                                        <p:cTn id="17" dur="750" fill="hold"/>
                                        <p:tgtEl>
                                          <p:spTgt spid="38"/>
                                        </p:tgtEl>
                                        <p:attrNameLst>
                                          <p:attrName>ppt_h</p:attrName>
                                        </p:attrNameLst>
                                      </p:cBhvr>
                                      <p:tavLst>
                                        <p:tav tm="0">
                                          <p:val>
                                            <p:fltVal val="0"/>
                                          </p:val>
                                        </p:tav>
                                        <p:tav tm="100000">
                                          <p:val>
                                            <p:strVal val="#ppt_h"/>
                                          </p:val>
                                        </p:tav>
                                      </p:tavLst>
                                    </p:anim>
                                    <p:anim calcmode="lin" valueType="num">
                                      <p:cBhvr>
                                        <p:cTn id="18" dur="750" fill="hold"/>
                                        <p:tgtEl>
                                          <p:spTgt spid="38"/>
                                        </p:tgtEl>
                                        <p:attrNameLst>
                                          <p:attrName>style.rotation</p:attrName>
                                        </p:attrNameLst>
                                      </p:cBhvr>
                                      <p:tavLst>
                                        <p:tav tm="0">
                                          <p:val>
                                            <p:fltVal val="360"/>
                                          </p:val>
                                        </p:tav>
                                        <p:tav tm="100000">
                                          <p:val>
                                            <p:fltVal val="0"/>
                                          </p:val>
                                        </p:tav>
                                      </p:tavLst>
                                    </p:anim>
                                    <p:animEffect transition="in" filter="fade">
                                      <p:cBhvr>
                                        <p:cTn id="19" dur="750"/>
                                        <p:tgtEl>
                                          <p:spTgt spid="38"/>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750" fill="hold"/>
                                        <p:tgtEl>
                                          <p:spTgt spid="43"/>
                                        </p:tgtEl>
                                        <p:attrNameLst>
                                          <p:attrName>ppt_w</p:attrName>
                                        </p:attrNameLst>
                                      </p:cBhvr>
                                      <p:tavLst>
                                        <p:tav tm="0">
                                          <p:val>
                                            <p:fltVal val="0"/>
                                          </p:val>
                                        </p:tav>
                                        <p:tav tm="100000">
                                          <p:val>
                                            <p:strVal val="#ppt_w"/>
                                          </p:val>
                                        </p:tav>
                                      </p:tavLst>
                                    </p:anim>
                                    <p:anim calcmode="lin" valueType="num">
                                      <p:cBhvr>
                                        <p:cTn id="23" dur="750" fill="hold"/>
                                        <p:tgtEl>
                                          <p:spTgt spid="43"/>
                                        </p:tgtEl>
                                        <p:attrNameLst>
                                          <p:attrName>ppt_h</p:attrName>
                                        </p:attrNameLst>
                                      </p:cBhvr>
                                      <p:tavLst>
                                        <p:tav tm="0">
                                          <p:val>
                                            <p:fltVal val="0"/>
                                          </p:val>
                                        </p:tav>
                                        <p:tav tm="100000">
                                          <p:val>
                                            <p:strVal val="#ppt_h"/>
                                          </p:val>
                                        </p:tav>
                                      </p:tavLst>
                                    </p:anim>
                                    <p:anim calcmode="lin" valueType="num">
                                      <p:cBhvr>
                                        <p:cTn id="24" dur="750" fill="hold"/>
                                        <p:tgtEl>
                                          <p:spTgt spid="43"/>
                                        </p:tgtEl>
                                        <p:attrNameLst>
                                          <p:attrName>style.rotation</p:attrName>
                                        </p:attrNameLst>
                                      </p:cBhvr>
                                      <p:tavLst>
                                        <p:tav tm="0">
                                          <p:val>
                                            <p:fltVal val="360"/>
                                          </p:val>
                                        </p:tav>
                                        <p:tav tm="100000">
                                          <p:val>
                                            <p:fltVal val="0"/>
                                          </p:val>
                                        </p:tav>
                                      </p:tavLst>
                                    </p:anim>
                                    <p:animEffect transition="in" filter="fade">
                                      <p:cBhvr>
                                        <p:cTn id="25" dur="750"/>
                                        <p:tgtEl>
                                          <p:spTgt spid="43"/>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750" fill="hold"/>
                                        <p:tgtEl>
                                          <p:spTgt spid="48"/>
                                        </p:tgtEl>
                                        <p:attrNameLst>
                                          <p:attrName>ppt_w</p:attrName>
                                        </p:attrNameLst>
                                      </p:cBhvr>
                                      <p:tavLst>
                                        <p:tav tm="0">
                                          <p:val>
                                            <p:fltVal val="0"/>
                                          </p:val>
                                        </p:tav>
                                        <p:tav tm="100000">
                                          <p:val>
                                            <p:strVal val="#ppt_w"/>
                                          </p:val>
                                        </p:tav>
                                      </p:tavLst>
                                    </p:anim>
                                    <p:anim calcmode="lin" valueType="num">
                                      <p:cBhvr>
                                        <p:cTn id="29" dur="750" fill="hold"/>
                                        <p:tgtEl>
                                          <p:spTgt spid="48"/>
                                        </p:tgtEl>
                                        <p:attrNameLst>
                                          <p:attrName>ppt_h</p:attrName>
                                        </p:attrNameLst>
                                      </p:cBhvr>
                                      <p:tavLst>
                                        <p:tav tm="0">
                                          <p:val>
                                            <p:fltVal val="0"/>
                                          </p:val>
                                        </p:tav>
                                        <p:tav tm="100000">
                                          <p:val>
                                            <p:strVal val="#ppt_h"/>
                                          </p:val>
                                        </p:tav>
                                      </p:tavLst>
                                    </p:anim>
                                    <p:anim calcmode="lin" valueType="num">
                                      <p:cBhvr>
                                        <p:cTn id="30" dur="750" fill="hold"/>
                                        <p:tgtEl>
                                          <p:spTgt spid="48"/>
                                        </p:tgtEl>
                                        <p:attrNameLst>
                                          <p:attrName>style.rotation</p:attrName>
                                        </p:attrNameLst>
                                      </p:cBhvr>
                                      <p:tavLst>
                                        <p:tav tm="0">
                                          <p:val>
                                            <p:fltVal val="360"/>
                                          </p:val>
                                        </p:tav>
                                        <p:tav tm="100000">
                                          <p:val>
                                            <p:fltVal val="0"/>
                                          </p:val>
                                        </p:tav>
                                      </p:tavLst>
                                    </p:anim>
                                    <p:animEffect transition="in" filter="fade">
                                      <p:cBhvr>
                                        <p:cTn id="31" dur="750"/>
                                        <p:tgtEl>
                                          <p:spTgt spid="48"/>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750" fill="hold"/>
                                        <p:tgtEl>
                                          <p:spTgt spid="29"/>
                                        </p:tgtEl>
                                        <p:attrNameLst>
                                          <p:attrName>ppt_w</p:attrName>
                                        </p:attrNameLst>
                                      </p:cBhvr>
                                      <p:tavLst>
                                        <p:tav tm="0">
                                          <p:val>
                                            <p:fltVal val="0"/>
                                          </p:val>
                                        </p:tav>
                                        <p:tav tm="100000">
                                          <p:val>
                                            <p:strVal val="#ppt_w"/>
                                          </p:val>
                                        </p:tav>
                                      </p:tavLst>
                                    </p:anim>
                                    <p:anim calcmode="lin" valueType="num">
                                      <p:cBhvr>
                                        <p:cTn id="35" dur="750" fill="hold"/>
                                        <p:tgtEl>
                                          <p:spTgt spid="29"/>
                                        </p:tgtEl>
                                        <p:attrNameLst>
                                          <p:attrName>ppt_h</p:attrName>
                                        </p:attrNameLst>
                                      </p:cBhvr>
                                      <p:tavLst>
                                        <p:tav tm="0">
                                          <p:val>
                                            <p:fltVal val="0"/>
                                          </p:val>
                                        </p:tav>
                                        <p:tav tm="100000">
                                          <p:val>
                                            <p:strVal val="#ppt_h"/>
                                          </p:val>
                                        </p:tav>
                                      </p:tavLst>
                                    </p:anim>
                                    <p:anim calcmode="lin" valueType="num">
                                      <p:cBhvr>
                                        <p:cTn id="36" dur="750" fill="hold"/>
                                        <p:tgtEl>
                                          <p:spTgt spid="29"/>
                                        </p:tgtEl>
                                        <p:attrNameLst>
                                          <p:attrName>style.rotation</p:attrName>
                                        </p:attrNameLst>
                                      </p:cBhvr>
                                      <p:tavLst>
                                        <p:tav tm="0">
                                          <p:val>
                                            <p:fltVal val="360"/>
                                          </p:val>
                                        </p:tav>
                                        <p:tav tm="100000">
                                          <p:val>
                                            <p:fltVal val="0"/>
                                          </p:val>
                                        </p:tav>
                                      </p:tavLst>
                                    </p:anim>
                                    <p:animEffect transition="in" filter="fade">
                                      <p:cBhvr>
                                        <p:cTn id="37" dur="750"/>
                                        <p:tgtEl>
                                          <p:spTgt spid="29"/>
                                        </p:tgtEl>
                                      </p:cBhvr>
                                    </p:animEffect>
                                  </p:childTnLst>
                                </p:cTn>
                              </p:par>
                              <p:par>
                                <p:cTn id="38" presetID="53" presetClass="entr" presetSubtype="16" fill="hold" nodeType="withEffect">
                                  <p:stCondLst>
                                    <p:cond delay="500"/>
                                  </p:stCondLst>
                                  <p:childTnLst>
                                    <p:set>
                                      <p:cBhvr>
                                        <p:cTn id="39" dur="1" fill="hold">
                                          <p:stCondLst>
                                            <p:cond delay="0"/>
                                          </p:stCondLst>
                                        </p:cTn>
                                        <p:tgtEl>
                                          <p:spTgt spid="52"/>
                                        </p:tgtEl>
                                        <p:attrNameLst>
                                          <p:attrName>style.visibility</p:attrName>
                                        </p:attrNameLst>
                                      </p:cBhvr>
                                      <p:to>
                                        <p:strVal val="visible"/>
                                      </p:to>
                                    </p:set>
                                    <p:anim calcmode="lin" valueType="num">
                                      <p:cBhvr>
                                        <p:cTn id="40" dur="500" fill="hold"/>
                                        <p:tgtEl>
                                          <p:spTgt spid="52"/>
                                        </p:tgtEl>
                                        <p:attrNameLst>
                                          <p:attrName>ppt_w</p:attrName>
                                        </p:attrNameLst>
                                      </p:cBhvr>
                                      <p:tavLst>
                                        <p:tav tm="0">
                                          <p:val>
                                            <p:fltVal val="0"/>
                                          </p:val>
                                        </p:tav>
                                        <p:tav tm="100000">
                                          <p:val>
                                            <p:strVal val="#ppt_w"/>
                                          </p:val>
                                        </p:tav>
                                      </p:tavLst>
                                    </p:anim>
                                    <p:anim calcmode="lin" valueType="num">
                                      <p:cBhvr>
                                        <p:cTn id="41" dur="500" fill="hold"/>
                                        <p:tgtEl>
                                          <p:spTgt spid="52"/>
                                        </p:tgtEl>
                                        <p:attrNameLst>
                                          <p:attrName>ppt_h</p:attrName>
                                        </p:attrNameLst>
                                      </p:cBhvr>
                                      <p:tavLst>
                                        <p:tav tm="0">
                                          <p:val>
                                            <p:fltVal val="0"/>
                                          </p:val>
                                        </p:tav>
                                        <p:tav tm="100000">
                                          <p:val>
                                            <p:strVal val="#ppt_h"/>
                                          </p:val>
                                        </p:tav>
                                      </p:tavLst>
                                    </p:anim>
                                    <p:animEffect transition="in" filter="fade">
                                      <p:cBhvr>
                                        <p:cTn id="42" dur="500"/>
                                        <p:tgtEl>
                                          <p:spTgt spid="52"/>
                                        </p:tgtEl>
                                      </p:cBhvr>
                                    </p:animEffect>
                                  </p:childTnLst>
                                </p:cTn>
                              </p:par>
                              <p:par>
                                <p:cTn id="43" presetID="2" presetClass="entr" presetSubtype="8" fill="hold" nodeType="withEffect">
                                  <p:stCondLst>
                                    <p:cond delay="110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1" name="Shape 2717"/>
          <p:cNvSpPr/>
          <p:nvPr/>
        </p:nvSpPr>
        <p:spPr>
          <a:xfrm rot="5400000">
            <a:off x="6077269" y="3009671"/>
            <a:ext cx="641555" cy="482287"/>
          </a:xfrm>
          <a:prstGeom prst="rightArrow">
            <a:avLst>
              <a:gd name="adj1" fmla="val 32000"/>
              <a:gd name="adj2" fmla="val 64000"/>
            </a:avLst>
          </a:prstGeom>
          <a:solidFill>
            <a:srgbClr val="FF0996"/>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00">
              <a:solidFill>
                <a:srgbClr val="FFFFFF"/>
              </a:solidFill>
              <a:latin typeface="微软雅黑" panose="020B0503020204020204" pitchFamily="34" charset="-122"/>
              <a:ea typeface="Helvetica Light"/>
              <a:cs typeface="Helvetica Light"/>
              <a:sym typeface="Helvetica Light"/>
            </a:endParaRPr>
          </a:p>
        </p:txBody>
      </p:sp>
      <p:sp>
        <p:nvSpPr>
          <p:cNvPr id="12" name="Shape 2721"/>
          <p:cNvSpPr/>
          <p:nvPr/>
        </p:nvSpPr>
        <p:spPr>
          <a:xfrm rot="5400000">
            <a:off x="4234044" y="3009671"/>
            <a:ext cx="641555" cy="482287"/>
          </a:xfrm>
          <a:prstGeom prst="rightArrow">
            <a:avLst>
              <a:gd name="adj1" fmla="val 32000"/>
              <a:gd name="adj2" fmla="val 64000"/>
            </a:avLst>
          </a:prstGeom>
          <a:solidFill>
            <a:srgbClr val="FF0996"/>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00">
              <a:solidFill>
                <a:srgbClr val="FFFFFF"/>
              </a:solidFill>
              <a:latin typeface="微软雅黑" panose="020B0503020204020204" pitchFamily="34" charset="-122"/>
              <a:ea typeface="Helvetica Light"/>
              <a:cs typeface="Helvetica Light"/>
              <a:sym typeface="Helvetica Light"/>
            </a:endParaRPr>
          </a:p>
        </p:txBody>
      </p:sp>
      <p:sp>
        <p:nvSpPr>
          <p:cNvPr id="13" name="Shape 2725"/>
          <p:cNvSpPr/>
          <p:nvPr/>
        </p:nvSpPr>
        <p:spPr>
          <a:xfrm rot="5400000">
            <a:off x="2380898" y="3009671"/>
            <a:ext cx="641555" cy="482287"/>
          </a:xfrm>
          <a:prstGeom prst="rightArrow">
            <a:avLst>
              <a:gd name="adj1" fmla="val 32000"/>
              <a:gd name="adj2" fmla="val 64000"/>
            </a:avLst>
          </a:prstGeom>
          <a:solidFill>
            <a:srgbClr val="FF0996"/>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00">
              <a:solidFill>
                <a:srgbClr val="FFFFFF"/>
              </a:solidFill>
              <a:latin typeface="微软雅黑" panose="020B0503020204020204" pitchFamily="34" charset="-122"/>
              <a:ea typeface="Helvetica Light"/>
              <a:cs typeface="Helvetica Light"/>
              <a:sym typeface="Helvetica Light"/>
            </a:endParaRPr>
          </a:p>
        </p:txBody>
      </p:sp>
      <p:sp>
        <p:nvSpPr>
          <p:cNvPr id="14" name="Shape 2729"/>
          <p:cNvSpPr/>
          <p:nvPr/>
        </p:nvSpPr>
        <p:spPr>
          <a:xfrm>
            <a:off x="917595" y="2414871"/>
            <a:ext cx="1704251" cy="872204"/>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FF0996"/>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00" kern="0">
              <a:solidFill>
                <a:srgbClr val="FFFFFF"/>
              </a:solidFill>
              <a:latin typeface="微软雅黑" panose="020B0503020204020204" pitchFamily="34" charset="-122"/>
              <a:ea typeface="Helvetica Light"/>
              <a:cs typeface="Helvetica Light"/>
              <a:sym typeface="Helvetica Light"/>
            </a:endParaRPr>
          </a:p>
        </p:txBody>
      </p:sp>
      <p:sp>
        <p:nvSpPr>
          <p:cNvPr id="15" name="Shape 2730"/>
          <p:cNvSpPr/>
          <p:nvPr/>
        </p:nvSpPr>
        <p:spPr>
          <a:xfrm>
            <a:off x="2770743" y="2414871"/>
            <a:ext cx="1704251" cy="872204"/>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FB5BE4"/>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00" kern="0">
              <a:solidFill>
                <a:srgbClr val="FFFFFF"/>
              </a:solidFill>
              <a:latin typeface="微软雅黑" panose="020B0503020204020204" pitchFamily="34" charset="-122"/>
              <a:ea typeface="Helvetica Light"/>
              <a:cs typeface="Helvetica Light"/>
              <a:sym typeface="Helvetica Light"/>
            </a:endParaRPr>
          </a:p>
        </p:txBody>
      </p:sp>
      <p:sp>
        <p:nvSpPr>
          <p:cNvPr id="16" name="Shape 2731"/>
          <p:cNvSpPr/>
          <p:nvPr/>
        </p:nvSpPr>
        <p:spPr>
          <a:xfrm>
            <a:off x="4623891" y="2414871"/>
            <a:ext cx="1704246" cy="872204"/>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FF0996"/>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00" kern="0">
              <a:solidFill>
                <a:srgbClr val="FFFFFF"/>
              </a:solidFill>
              <a:latin typeface="微软雅黑" panose="020B0503020204020204" pitchFamily="34" charset="-122"/>
              <a:ea typeface="Helvetica Light"/>
              <a:cs typeface="Helvetica Light"/>
              <a:sym typeface="Helvetica Light"/>
            </a:endParaRPr>
          </a:p>
        </p:txBody>
      </p:sp>
      <p:sp>
        <p:nvSpPr>
          <p:cNvPr id="17" name="Shape 2732"/>
          <p:cNvSpPr/>
          <p:nvPr/>
        </p:nvSpPr>
        <p:spPr>
          <a:xfrm>
            <a:off x="6467955" y="2414871"/>
            <a:ext cx="1704246" cy="872204"/>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FB5BE4"/>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00" kern="0">
              <a:solidFill>
                <a:srgbClr val="FFFFFF"/>
              </a:solidFill>
              <a:latin typeface="微软雅黑" panose="020B0503020204020204" pitchFamily="34" charset="-122"/>
              <a:ea typeface="Helvetica Light"/>
              <a:cs typeface="Helvetica Light"/>
              <a:sym typeface="Helvetica Light"/>
            </a:endParaRPr>
          </a:p>
        </p:txBody>
      </p:sp>
      <p:sp>
        <p:nvSpPr>
          <p:cNvPr id="18" name="Shape 2733"/>
          <p:cNvSpPr/>
          <p:nvPr/>
        </p:nvSpPr>
        <p:spPr>
          <a:xfrm>
            <a:off x="2025851" y="2732861"/>
            <a:ext cx="1351649" cy="22713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FB5BE4">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00" kern="0">
              <a:solidFill>
                <a:srgbClr val="FFFFFF"/>
              </a:solidFill>
              <a:latin typeface="微软雅黑" panose="020B0503020204020204" pitchFamily="34" charset="-122"/>
              <a:ea typeface="Helvetica Light"/>
              <a:cs typeface="Helvetica Light"/>
              <a:sym typeface="Helvetica Light"/>
            </a:endParaRPr>
          </a:p>
        </p:txBody>
      </p:sp>
      <p:sp>
        <p:nvSpPr>
          <p:cNvPr id="27" name="Shape 2734"/>
          <p:cNvSpPr/>
          <p:nvPr/>
        </p:nvSpPr>
        <p:spPr>
          <a:xfrm>
            <a:off x="3878999" y="2732861"/>
            <a:ext cx="1351645" cy="22713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FB5BE4">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00" kern="0">
              <a:solidFill>
                <a:srgbClr val="FFFFFF"/>
              </a:solidFill>
              <a:latin typeface="微软雅黑" panose="020B0503020204020204" pitchFamily="34" charset="-122"/>
              <a:ea typeface="Helvetica Light"/>
              <a:cs typeface="Helvetica Light"/>
              <a:sym typeface="Helvetica Light"/>
            </a:endParaRPr>
          </a:p>
        </p:txBody>
      </p:sp>
      <p:sp>
        <p:nvSpPr>
          <p:cNvPr id="28" name="Shape 2735"/>
          <p:cNvSpPr/>
          <p:nvPr/>
        </p:nvSpPr>
        <p:spPr>
          <a:xfrm>
            <a:off x="5723063" y="2732861"/>
            <a:ext cx="1351645" cy="22713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FB5BE4">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00" kern="0">
              <a:solidFill>
                <a:srgbClr val="FFFFFF"/>
              </a:solidFill>
              <a:latin typeface="微软雅黑" panose="020B0503020204020204" pitchFamily="34" charset="-122"/>
              <a:ea typeface="Helvetica Light"/>
              <a:cs typeface="Helvetica Light"/>
              <a:sym typeface="Helvetica Light"/>
            </a:endParaRPr>
          </a:p>
        </p:txBody>
      </p:sp>
      <p:sp>
        <p:nvSpPr>
          <p:cNvPr id="29" name="TextBox 28"/>
          <p:cNvSpPr txBox="1"/>
          <p:nvPr/>
        </p:nvSpPr>
        <p:spPr>
          <a:xfrm>
            <a:off x="1004263" y="1710141"/>
            <a:ext cx="1470701" cy="366437"/>
          </a:xfrm>
          <a:prstGeom prst="rect">
            <a:avLst/>
          </a:prstGeom>
          <a:noFill/>
        </p:spPr>
        <p:txBody>
          <a:bodyPr wrap="square" lIns="0" tIns="0" rIns="0" bIns="0" rtlCol="0">
            <a:spAutoFit/>
          </a:bodyPr>
          <a:lstStyle/>
          <a:p>
            <a:pPr algn="ctr"/>
            <a:r>
              <a:rPr lang="zh-CN" altLang="en-US" sz="8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800" dirty="0">
              <a:solidFill>
                <a:srgbClr val="474747"/>
              </a:solidFill>
              <a:latin typeface="微软雅黑" panose="020B0503020204020204" pitchFamily="34" charset="-122"/>
              <a:ea typeface="微软雅黑" panose="020B0503020204020204" pitchFamily="34" charset="-122"/>
            </a:endParaRPr>
          </a:p>
        </p:txBody>
      </p:sp>
      <p:sp>
        <p:nvSpPr>
          <p:cNvPr id="30" name="Text Placeholder 2"/>
          <p:cNvSpPr txBox="1"/>
          <p:nvPr/>
        </p:nvSpPr>
        <p:spPr>
          <a:xfrm>
            <a:off x="914652" y="1422791"/>
            <a:ext cx="1564034" cy="234368"/>
          </a:xfrm>
          <a:prstGeom prst="rect">
            <a:avLst/>
          </a:prstGeom>
          <a:noFill/>
        </p:spPr>
        <p:txBody>
          <a:bodyPr vert="horz" lIns="0" tIns="36283" rIns="0" bIns="36283"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00" dirty="0">
                <a:solidFill>
                  <a:srgbClr val="FF0996"/>
                </a:solidFill>
                <a:latin typeface="微软雅黑" panose="020B0503020204020204" pitchFamily="34" charset="-122"/>
                <a:ea typeface="微软雅黑" panose="020B0503020204020204" pitchFamily="34" charset="-122"/>
              </a:rPr>
              <a:t>添加标题</a:t>
            </a:r>
            <a:endParaRPr lang="en-GB" altLang="zh-CN" sz="1100" dirty="0">
              <a:solidFill>
                <a:srgbClr val="FF0996"/>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2910960" y="1710141"/>
            <a:ext cx="1470701" cy="366437"/>
          </a:xfrm>
          <a:prstGeom prst="rect">
            <a:avLst/>
          </a:prstGeom>
          <a:noFill/>
        </p:spPr>
        <p:txBody>
          <a:bodyPr wrap="square" lIns="0" tIns="0" rIns="0" bIns="0" rtlCol="0">
            <a:spAutoFit/>
          </a:bodyPr>
          <a:lstStyle/>
          <a:p>
            <a:pPr algn="ctr"/>
            <a:r>
              <a:rPr lang="zh-CN" altLang="en-US" sz="8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800" dirty="0">
              <a:solidFill>
                <a:srgbClr val="474747"/>
              </a:solidFill>
              <a:latin typeface="微软雅黑" panose="020B0503020204020204" pitchFamily="34" charset="-122"/>
              <a:ea typeface="微软雅黑" panose="020B0503020204020204" pitchFamily="34" charset="-122"/>
            </a:endParaRPr>
          </a:p>
        </p:txBody>
      </p:sp>
      <p:sp>
        <p:nvSpPr>
          <p:cNvPr id="32" name="Text Placeholder 2"/>
          <p:cNvSpPr txBox="1"/>
          <p:nvPr/>
        </p:nvSpPr>
        <p:spPr>
          <a:xfrm>
            <a:off x="2821349" y="1422791"/>
            <a:ext cx="1564034" cy="234368"/>
          </a:xfrm>
          <a:prstGeom prst="rect">
            <a:avLst/>
          </a:prstGeom>
          <a:noFill/>
        </p:spPr>
        <p:txBody>
          <a:bodyPr vert="horz" lIns="0" tIns="36283" rIns="0" bIns="36283"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00" dirty="0" smtClean="0">
                <a:solidFill>
                  <a:srgbClr val="FF0996"/>
                </a:solidFill>
                <a:latin typeface="微软雅黑" panose="020B0503020204020204" pitchFamily="34" charset="-122"/>
                <a:ea typeface="微软雅黑" panose="020B0503020204020204" pitchFamily="34" charset="-122"/>
              </a:rPr>
              <a:t>大冬瓜设计</a:t>
            </a:r>
            <a:endParaRPr lang="en-GB" altLang="zh-CN" sz="1100" dirty="0">
              <a:solidFill>
                <a:srgbClr val="FF0996"/>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4723279" y="1706973"/>
            <a:ext cx="1470701" cy="366437"/>
          </a:xfrm>
          <a:prstGeom prst="rect">
            <a:avLst/>
          </a:prstGeom>
          <a:noFill/>
        </p:spPr>
        <p:txBody>
          <a:bodyPr wrap="square" lIns="0" tIns="0" rIns="0" bIns="0" rtlCol="0">
            <a:spAutoFit/>
          </a:bodyPr>
          <a:lstStyle/>
          <a:p>
            <a:pPr algn="ctr"/>
            <a:r>
              <a:rPr lang="zh-CN" altLang="en-US" sz="8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800" dirty="0">
              <a:solidFill>
                <a:srgbClr val="474747"/>
              </a:solidFill>
              <a:latin typeface="微软雅黑" panose="020B0503020204020204" pitchFamily="34" charset="-122"/>
              <a:ea typeface="微软雅黑" panose="020B0503020204020204" pitchFamily="34" charset="-122"/>
            </a:endParaRPr>
          </a:p>
        </p:txBody>
      </p:sp>
      <p:sp>
        <p:nvSpPr>
          <p:cNvPr id="34" name="Text Placeholder 2"/>
          <p:cNvSpPr txBox="1"/>
          <p:nvPr/>
        </p:nvSpPr>
        <p:spPr>
          <a:xfrm>
            <a:off x="4633668" y="1419622"/>
            <a:ext cx="1564034" cy="234368"/>
          </a:xfrm>
          <a:prstGeom prst="rect">
            <a:avLst/>
          </a:prstGeom>
          <a:noFill/>
        </p:spPr>
        <p:txBody>
          <a:bodyPr vert="horz" lIns="0" tIns="36283" rIns="0" bIns="36283"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00" dirty="0">
                <a:solidFill>
                  <a:srgbClr val="FF0996"/>
                </a:solidFill>
                <a:latin typeface="微软雅黑" panose="020B0503020204020204" pitchFamily="34" charset="-122"/>
                <a:ea typeface="微软雅黑" panose="020B0503020204020204" pitchFamily="34" charset="-122"/>
              </a:rPr>
              <a:t>添加标题</a:t>
            </a:r>
            <a:endParaRPr lang="en-GB" altLang="zh-CN" sz="1100" dirty="0">
              <a:solidFill>
                <a:srgbClr val="FF0996"/>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6637535" y="1706973"/>
            <a:ext cx="1470701" cy="366437"/>
          </a:xfrm>
          <a:prstGeom prst="rect">
            <a:avLst/>
          </a:prstGeom>
          <a:noFill/>
        </p:spPr>
        <p:txBody>
          <a:bodyPr wrap="square" lIns="0" tIns="0" rIns="0" bIns="0" rtlCol="0">
            <a:spAutoFit/>
          </a:bodyPr>
          <a:lstStyle/>
          <a:p>
            <a:pPr algn="ctr"/>
            <a:r>
              <a:rPr lang="zh-CN" altLang="en-US" sz="8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800" dirty="0">
              <a:solidFill>
                <a:srgbClr val="474747"/>
              </a:solidFill>
              <a:latin typeface="微软雅黑" panose="020B0503020204020204" pitchFamily="34" charset="-122"/>
              <a:ea typeface="微软雅黑" panose="020B0503020204020204" pitchFamily="34" charset="-122"/>
            </a:endParaRPr>
          </a:p>
        </p:txBody>
      </p:sp>
      <p:sp>
        <p:nvSpPr>
          <p:cNvPr id="36" name="Text Placeholder 2"/>
          <p:cNvSpPr txBox="1"/>
          <p:nvPr/>
        </p:nvSpPr>
        <p:spPr>
          <a:xfrm>
            <a:off x="6547924" y="1419622"/>
            <a:ext cx="1564034" cy="234368"/>
          </a:xfrm>
          <a:prstGeom prst="rect">
            <a:avLst/>
          </a:prstGeom>
          <a:noFill/>
        </p:spPr>
        <p:txBody>
          <a:bodyPr vert="horz" lIns="0" tIns="36283" rIns="0" bIns="36283"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00" dirty="0">
                <a:solidFill>
                  <a:srgbClr val="FF0996"/>
                </a:solidFill>
                <a:latin typeface="微软雅黑" panose="020B0503020204020204" pitchFamily="34" charset="-122"/>
                <a:ea typeface="微软雅黑" panose="020B0503020204020204" pitchFamily="34" charset="-122"/>
              </a:rPr>
              <a:t>添加标题</a:t>
            </a:r>
            <a:endParaRPr lang="en-GB" altLang="zh-CN" sz="1100" dirty="0">
              <a:solidFill>
                <a:srgbClr val="FF0996"/>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2122887" y="3716402"/>
            <a:ext cx="1174767" cy="123111"/>
          </a:xfrm>
          <a:prstGeom prst="rect">
            <a:avLst/>
          </a:prstGeom>
          <a:noFill/>
        </p:spPr>
        <p:txBody>
          <a:bodyPr wrap="square" lIns="0" tIns="0" rIns="0" bIns="0" rtlCol="0">
            <a:spAutoFit/>
          </a:bodyPr>
          <a:lstStyle/>
          <a:p>
            <a:pPr algn="ctr" defTabSz="933450"/>
            <a:r>
              <a:rPr lang="zh-CN" altLang="en-US" sz="800" dirty="0">
                <a:solidFill>
                  <a:srgbClr val="FF0996"/>
                </a:solidFill>
                <a:latin typeface="微软雅黑" panose="020B0503020204020204" pitchFamily="34" charset="-122"/>
                <a:ea typeface="微软雅黑" panose="020B0503020204020204" pitchFamily="34" charset="-122"/>
              </a:rPr>
              <a:t>添加标题</a:t>
            </a:r>
            <a:endParaRPr lang="en-GB" altLang="zh-CN" sz="800" dirty="0">
              <a:solidFill>
                <a:srgbClr val="FF0996"/>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1974920" y="3925317"/>
            <a:ext cx="1470701" cy="368935"/>
          </a:xfrm>
          <a:prstGeom prst="rect">
            <a:avLst/>
          </a:prstGeom>
          <a:noFill/>
        </p:spPr>
        <p:txBody>
          <a:bodyPr wrap="square" lIns="0" tIns="0" rIns="0" bIns="0" rtlCol="0">
            <a:spAutoFit/>
          </a:bodyPr>
          <a:lstStyle/>
          <a:p>
            <a:pPr algn="ctr"/>
            <a:r>
              <a:rPr lang="zh-CN" altLang="en-US" sz="800" dirty="0">
                <a:solidFill>
                  <a:srgbClr val="474747"/>
                </a:solidFill>
                <a:latin typeface="微软雅黑" panose="020B0503020204020204" pitchFamily="34" charset="-122"/>
                <a:ea typeface="微软雅黑" panose="020B0503020204020204" pitchFamily="34" charset="-122"/>
                <a:sym typeface="+mn-ea"/>
              </a:rPr>
              <a:t>此处添加详细文本描述，建议与标题相关并符合整体语言风格，语言描述尽量简洁生动</a:t>
            </a:r>
            <a:endParaRPr lang="zh-CN" altLang="en-US" sz="800" dirty="0">
              <a:solidFill>
                <a:schemeClr val="bg2">
                  <a:lumMod val="10000"/>
                </a:schemeClr>
              </a:solidFill>
              <a:ea typeface="微软雅黑" panose="020B0503020204020204" pitchFamily="34" charset="-122"/>
            </a:endParaRPr>
          </a:p>
        </p:txBody>
      </p:sp>
      <p:sp>
        <p:nvSpPr>
          <p:cNvPr id="39" name="TextBox 38"/>
          <p:cNvSpPr txBox="1"/>
          <p:nvPr/>
        </p:nvSpPr>
        <p:spPr>
          <a:xfrm>
            <a:off x="3968852" y="3716402"/>
            <a:ext cx="1174767" cy="123111"/>
          </a:xfrm>
          <a:prstGeom prst="rect">
            <a:avLst/>
          </a:prstGeom>
          <a:noFill/>
        </p:spPr>
        <p:txBody>
          <a:bodyPr wrap="square" lIns="0" tIns="0" rIns="0" bIns="0" rtlCol="0">
            <a:spAutoFit/>
          </a:bodyPr>
          <a:lstStyle/>
          <a:p>
            <a:pPr algn="ctr" defTabSz="933450"/>
            <a:r>
              <a:rPr lang="zh-CN" altLang="en-US" sz="800" dirty="0">
                <a:solidFill>
                  <a:srgbClr val="FF0996"/>
                </a:solidFill>
                <a:latin typeface="微软雅黑" panose="020B0503020204020204" pitchFamily="34" charset="-122"/>
                <a:ea typeface="微软雅黑" panose="020B0503020204020204" pitchFamily="34" charset="-122"/>
              </a:rPr>
              <a:t>添加标题</a:t>
            </a:r>
            <a:endParaRPr lang="en-GB" altLang="zh-CN" sz="800" dirty="0">
              <a:solidFill>
                <a:srgbClr val="FF0996"/>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3820885" y="3925317"/>
            <a:ext cx="1470701" cy="368935"/>
          </a:xfrm>
          <a:prstGeom prst="rect">
            <a:avLst/>
          </a:prstGeom>
          <a:noFill/>
        </p:spPr>
        <p:txBody>
          <a:bodyPr wrap="square" lIns="0" tIns="0" rIns="0" bIns="0" rtlCol="0">
            <a:spAutoFit/>
          </a:bodyPr>
          <a:lstStyle/>
          <a:p>
            <a:pPr algn="ctr"/>
            <a:r>
              <a:rPr lang="zh-CN" altLang="en-US" sz="800" dirty="0">
                <a:solidFill>
                  <a:srgbClr val="474747"/>
                </a:solidFill>
                <a:latin typeface="微软雅黑" panose="020B0503020204020204" pitchFamily="34" charset="-122"/>
                <a:ea typeface="微软雅黑" panose="020B0503020204020204" pitchFamily="34" charset="-122"/>
                <a:sym typeface="+mn-ea"/>
              </a:rPr>
              <a:t>此处添加详细文本描述，建议与标题相关并符合整体语言风格，语言描述尽量简洁生动</a:t>
            </a:r>
            <a:endParaRPr lang="zh-CN" altLang="en-US" sz="800" dirty="0">
              <a:solidFill>
                <a:schemeClr val="bg2">
                  <a:lumMod val="10000"/>
                </a:schemeClr>
              </a:solidFill>
              <a:ea typeface="微软雅黑" panose="020B0503020204020204" pitchFamily="34" charset="-122"/>
            </a:endParaRPr>
          </a:p>
        </p:txBody>
      </p:sp>
      <p:sp>
        <p:nvSpPr>
          <p:cNvPr id="41" name="TextBox 40"/>
          <p:cNvSpPr txBox="1"/>
          <p:nvPr/>
        </p:nvSpPr>
        <p:spPr>
          <a:xfrm>
            <a:off x="5820006" y="3716402"/>
            <a:ext cx="1174767" cy="123111"/>
          </a:xfrm>
          <a:prstGeom prst="rect">
            <a:avLst/>
          </a:prstGeom>
          <a:noFill/>
        </p:spPr>
        <p:txBody>
          <a:bodyPr wrap="square" lIns="0" tIns="0" rIns="0" bIns="0" rtlCol="0">
            <a:spAutoFit/>
          </a:bodyPr>
          <a:lstStyle/>
          <a:p>
            <a:pPr algn="ctr" defTabSz="933450"/>
            <a:r>
              <a:rPr lang="zh-CN" altLang="en-US" sz="800" dirty="0">
                <a:solidFill>
                  <a:srgbClr val="FF0996"/>
                </a:solidFill>
                <a:latin typeface="微软雅黑" panose="020B0503020204020204" pitchFamily="34" charset="-122"/>
                <a:ea typeface="微软雅黑" panose="020B0503020204020204" pitchFamily="34" charset="-122"/>
              </a:rPr>
              <a:t>添加标题</a:t>
            </a:r>
            <a:endParaRPr lang="en-GB" altLang="zh-CN" sz="800" dirty="0">
              <a:solidFill>
                <a:srgbClr val="FF0996"/>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5672039" y="3925317"/>
            <a:ext cx="1470701" cy="368935"/>
          </a:xfrm>
          <a:prstGeom prst="rect">
            <a:avLst/>
          </a:prstGeom>
          <a:noFill/>
        </p:spPr>
        <p:txBody>
          <a:bodyPr wrap="square" lIns="0" tIns="0" rIns="0" bIns="0" rtlCol="0">
            <a:spAutoFit/>
          </a:bodyPr>
          <a:lstStyle/>
          <a:p>
            <a:pPr algn="ctr"/>
            <a:r>
              <a:rPr lang="zh-CN" altLang="en-US" sz="800" dirty="0">
                <a:solidFill>
                  <a:srgbClr val="474747"/>
                </a:solidFill>
                <a:latin typeface="微软雅黑" panose="020B0503020204020204" pitchFamily="34" charset="-122"/>
                <a:ea typeface="微软雅黑" panose="020B0503020204020204" pitchFamily="34" charset="-122"/>
                <a:sym typeface="+mn-ea"/>
              </a:rPr>
              <a:t>此处添加详细文本描述，建议与标题相关并符合整体语言风格，语言描述尽量简洁生动</a:t>
            </a:r>
            <a:endParaRPr lang="zh-CN" altLang="en-US" sz="800" dirty="0">
              <a:solidFill>
                <a:schemeClr val="bg2">
                  <a:lumMod val="10000"/>
                </a:schemeClr>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5982">
        <p14:prism isInverted="1"/>
      </p:transition>
    </mc:Choice>
    <mc:Fallback>
      <p:transition spd="slow" advClick="0" advTm="598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2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fade">
                                      <p:cBhvr>
                                        <p:cTn id="15" dur="200"/>
                                        <p:tgtEl>
                                          <p:spTgt spid="30">
                                            <p:txEl>
                                              <p:pRg st="0" end="0"/>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up)">
                                      <p:cBhvr>
                                        <p:cTn id="19" dur="200"/>
                                        <p:tgtEl>
                                          <p:spTgt spid="2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200"/>
                                        <p:tgtEl>
                                          <p:spTgt spid="1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2">
                                            <p:txEl>
                                              <p:pRg st="0" end="0"/>
                                            </p:txEl>
                                          </p:spTgt>
                                        </p:tgtEl>
                                        <p:attrNameLst>
                                          <p:attrName>style.visibility</p:attrName>
                                        </p:attrNameLst>
                                      </p:cBhvr>
                                      <p:to>
                                        <p:strVal val="visible"/>
                                      </p:to>
                                    </p:set>
                                    <p:animEffect transition="in" filter="fade">
                                      <p:cBhvr>
                                        <p:cTn id="31" dur="200"/>
                                        <p:tgtEl>
                                          <p:spTgt spid="32">
                                            <p:txEl>
                                              <p:pRg st="0" end="0"/>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200"/>
                                        <p:tgtEl>
                                          <p:spTgt spid="31"/>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200"/>
                                        <p:tgtEl>
                                          <p:spTgt spid="1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2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up)">
                                      <p:cBhvr>
                                        <p:cTn id="47" dur="200"/>
                                        <p:tgtEl>
                                          <p:spTgt spid="38"/>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200"/>
                                        <p:tgtEl>
                                          <p:spTgt spid="2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200"/>
                                        <p:tgtEl>
                                          <p:spTgt spid="1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4">
                                            <p:txEl>
                                              <p:pRg st="0" end="0"/>
                                            </p:txEl>
                                          </p:spTgt>
                                        </p:tgtEl>
                                        <p:attrNameLst>
                                          <p:attrName>style.visibility</p:attrName>
                                        </p:attrNameLst>
                                      </p:cBhvr>
                                      <p:to>
                                        <p:strVal val="visible"/>
                                      </p:to>
                                    </p:set>
                                    <p:animEffect transition="in" filter="fade">
                                      <p:cBhvr>
                                        <p:cTn id="59" dur="200"/>
                                        <p:tgtEl>
                                          <p:spTgt spid="34">
                                            <p:txEl>
                                              <p:pRg st="0" end="0"/>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up)">
                                      <p:cBhvr>
                                        <p:cTn id="63" dur="200"/>
                                        <p:tgtEl>
                                          <p:spTgt spid="33"/>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up)">
                                      <p:cBhvr>
                                        <p:cTn id="67" dur="200"/>
                                        <p:tgtEl>
                                          <p:spTgt spid="12"/>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200"/>
                                        <p:tgtEl>
                                          <p:spTgt spid="39"/>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up)">
                                      <p:cBhvr>
                                        <p:cTn id="75" dur="200"/>
                                        <p:tgtEl>
                                          <p:spTgt spid="40"/>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200"/>
                                        <p:tgtEl>
                                          <p:spTgt spid="28"/>
                                        </p:tgtEl>
                                      </p:cBhvr>
                                    </p:animEffect>
                                  </p:childTnLst>
                                </p:cTn>
                              </p:par>
                            </p:childTnLst>
                          </p:cTn>
                        </p:par>
                        <p:par>
                          <p:cTn id="80" fill="hold">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left)">
                                      <p:cBhvr>
                                        <p:cTn id="83" dur="200"/>
                                        <p:tgtEl>
                                          <p:spTgt spid="17"/>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6">
                                            <p:txEl>
                                              <p:pRg st="0" end="0"/>
                                            </p:txEl>
                                          </p:spTgt>
                                        </p:tgtEl>
                                        <p:attrNameLst>
                                          <p:attrName>style.visibility</p:attrName>
                                        </p:attrNameLst>
                                      </p:cBhvr>
                                      <p:to>
                                        <p:strVal val="visible"/>
                                      </p:to>
                                    </p:set>
                                    <p:animEffect transition="in" filter="fade">
                                      <p:cBhvr>
                                        <p:cTn id="87" dur="200"/>
                                        <p:tgtEl>
                                          <p:spTgt spid="36">
                                            <p:txEl>
                                              <p:pRg st="0" end="0"/>
                                            </p:txEl>
                                          </p:spTgt>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wipe(up)">
                                      <p:cBhvr>
                                        <p:cTn id="91" dur="200"/>
                                        <p:tgtEl>
                                          <p:spTgt spid="35"/>
                                        </p:tgtEl>
                                      </p:cBhvr>
                                    </p:animEffect>
                                  </p:childTnLst>
                                </p:cTn>
                              </p:par>
                            </p:childTnLst>
                          </p:cTn>
                        </p:par>
                        <p:par>
                          <p:cTn id="92" fill="hold">
                            <p:stCondLst>
                              <p:cond delay="11000"/>
                            </p:stCondLst>
                            <p:childTnLst>
                              <p:par>
                                <p:cTn id="93" presetID="22" presetClass="entr" presetSubtype="1"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wipe(up)">
                                      <p:cBhvr>
                                        <p:cTn id="95" dur="200"/>
                                        <p:tgtEl>
                                          <p:spTgt spid="11"/>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200"/>
                                        <p:tgtEl>
                                          <p:spTgt spid="41"/>
                                        </p:tgtEl>
                                      </p:cBhvr>
                                    </p:animEffect>
                                  </p:childTnLst>
                                </p:cTn>
                              </p:par>
                            </p:childTnLst>
                          </p:cTn>
                        </p:par>
                        <p:par>
                          <p:cTn id="100" fill="hold">
                            <p:stCondLst>
                              <p:cond delay="12000"/>
                            </p:stCondLst>
                            <p:childTnLst>
                              <p:par>
                                <p:cTn id="101" presetID="22" presetClass="entr" presetSubtype="1" fill="hold" grpId="0" nodeType="after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wipe(up)">
                                      <p:cBhvr>
                                        <p:cTn id="103" dur="2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P spid="14" grpId="0" animBg="1"/>
      <p:bldP spid="15" grpId="0" animBg="1"/>
      <p:bldP spid="16" grpId="0" animBg="1"/>
      <p:bldP spid="17" grpId="0" animBg="1"/>
      <p:bldP spid="18" grpId="0" animBg="1"/>
      <p:bldP spid="27" grpId="0" animBg="1"/>
      <p:bldP spid="28" grpId="0" animBg="1"/>
      <p:bldP spid="29" grpId="0"/>
      <p:bldP spid="30" grpId="0" build="p"/>
      <p:bldP spid="31" grpId="0"/>
      <p:bldP spid="32" grpId="0" build="p"/>
      <p:bldP spid="33" grpId="0"/>
      <p:bldP spid="34" grpId="0" build="p"/>
      <p:bldP spid="35" grpId="0"/>
      <p:bldP spid="36" grpId="0" build="p"/>
      <p:bldP spid="37" grpId="0"/>
      <p:bldP spid="38" grpId="0"/>
      <p:bldP spid="39" grpId="0"/>
      <p:bldP spid="40" grpId="0"/>
      <p:bldP spid="41"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746279"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12" name="图片 17"/>
          <p:cNvPicPr>
            <a:picLocks noChangeAspect="1" noChangeArrowheads="1"/>
          </p:cNvPicPr>
          <p:nvPr/>
        </p:nvPicPr>
        <p:blipFill>
          <a:blip r:embed="rId1" cstate="print">
            <a:extLst>
              <a:ext uri="{28A0092B-C50C-407E-A947-70E740481C1C}">
                <a14:useLocalDpi xmlns:a14="http://schemas.microsoft.com/office/drawing/2010/main" val="0"/>
              </a:ext>
            </a:extLst>
          </a:blip>
          <a:srcRect r="10461"/>
          <a:stretch>
            <a:fillRect/>
          </a:stretch>
        </p:blipFill>
        <p:spPr bwMode="auto">
          <a:xfrm>
            <a:off x="5865019" y="950119"/>
            <a:ext cx="3278981" cy="236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3"/>
          <p:cNvSpPr>
            <a:spLocks noChangeArrowheads="1"/>
          </p:cNvSpPr>
          <p:nvPr/>
        </p:nvSpPr>
        <p:spPr bwMode="auto">
          <a:xfrm>
            <a:off x="908448" y="3920951"/>
            <a:ext cx="1654969" cy="5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auto">
              <a:lnSpc>
                <a:spcPct val="125000"/>
              </a:lnSpc>
              <a:spcBef>
                <a:spcPts val="0"/>
              </a:spcBef>
              <a:spcAft>
                <a:spcPts val="0"/>
              </a:spcAft>
            </a:pPr>
            <a:r>
              <a:rPr lang="zh-CN" altLang="en-US" sz="900" dirty="0">
                <a:solidFill>
                  <a:schemeClr val="bg2">
                    <a:lumMod val="10000"/>
                  </a:schemeClr>
                </a:solidFill>
                <a:latin typeface="Calibri" panose="020F0502020204030204"/>
                <a:ea typeface="微软雅黑" panose="020B0503020204020204" pitchFamily="34" charset="-122"/>
              </a:rPr>
              <a:t>此处添加详细文本描述，建议与标题相关并符合整体语言风格，语言描述尽量简洁生动</a:t>
            </a:r>
            <a:endParaRPr lang="zh-CN" altLang="en-US" sz="900" dirty="0">
              <a:solidFill>
                <a:schemeClr val="bg2">
                  <a:lumMod val="10000"/>
                </a:schemeClr>
              </a:solidFill>
              <a:latin typeface="Calibri" panose="020F0502020204030204"/>
              <a:ea typeface="微软雅黑" panose="020B0503020204020204" pitchFamily="34" charset="-122"/>
            </a:endParaRPr>
          </a:p>
        </p:txBody>
      </p:sp>
      <p:sp>
        <p:nvSpPr>
          <p:cNvPr id="14" name="TextBox 13"/>
          <p:cNvSpPr txBox="1">
            <a:spLocks noChangeArrowheads="1"/>
          </p:cNvSpPr>
          <p:nvPr/>
        </p:nvSpPr>
        <p:spPr bwMode="auto">
          <a:xfrm>
            <a:off x="809625" y="3651870"/>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5"/>
          <p:cNvSpPr>
            <a:spLocks noChangeArrowheads="1"/>
          </p:cNvSpPr>
          <p:nvPr/>
        </p:nvSpPr>
        <p:spPr bwMode="auto">
          <a:xfrm>
            <a:off x="3835004" y="3920951"/>
            <a:ext cx="1654969" cy="5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auto">
              <a:lnSpc>
                <a:spcPct val="125000"/>
              </a:lnSpc>
              <a:spcBef>
                <a:spcPts val="0"/>
              </a:spcBef>
              <a:spcAft>
                <a:spcPts val="0"/>
              </a:spcAft>
            </a:pPr>
            <a:r>
              <a:rPr lang="zh-CN" altLang="en-US" sz="900" dirty="0">
                <a:solidFill>
                  <a:schemeClr val="bg2">
                    <a:lumMod val="10000"/>
                  </a:schemeClr>
                </a:solidFill>
                <a:latin typeface="Calibri" panose="020F0502020204030204"/>
                <a:ea typeface="微软雅黑" panose="020B0503020204020204" pitchFamily="34" charset="-122"/>
              </a:rPr>
              <a:t>此处添加详细文本描述，建议与标题相关并符合整体语言风格，语言描述尽量简洁生动</a:t>
            </a:r>
            <a:endParaRPr lang="zh-CN" altLang="en-US" sz="900" dirty="0">
              <a:solidFill>
                <a:schemeClr val="bg2">
                  <a:lumMod val="10000"/>
                </a:schemeClr>
              </a:solidFill>
              <a:latin typeface="Calibri" panose="020F0502020204030204"/>
              <a:ea typeface="微软雅黑" panose="020B0503020204020204" pitchFamily="34" charset="-122"/>
            </a:endParaRPr>
          </a:p>
        </p:txBody>
      </p:sp>
      <p:sp>
        <p:nvSpPr>
          <p:cNvPr id="16" name="TextBox 13"/>
          <p:cNvSpPr txBox="1">
            <a:spLocks noChangeArrowheads="1"/>
          </p:cNvSpPr>
          <p:nvPr/>
        </p:nvSpPr>
        <p:spPr bwMode="auto">
          <a:xfrm>
            <a:off x="3737372" y="3651870"/>
            <a:ext cx="17526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7"/>
          <p:cNvSpPr>
            <a:spLocks noChangeArrowheads="1"/>
          </p:cNvSpPr>
          <p:nvPr/>
        </p:nvSpPr>
        <p:spPr bwMode="auto">
          <a:xfrm>
            <a:off x="6663929" y="3920951"/>
            <a:ext cx="1654969" cy="5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auto">
              <a:lnSpc>
                <a:spcPct val="125000"/>
              </a:lnSpc>
              <a:spcBef>
                <a:spcPts val="0"/>
              </a:spcBef>
              <a:spcAft>
                <a:spcPts val="0"/>
              </a:spcAft>
            </a:pPr>
            <a:r>
              <a:rPr lang="zh-CN" altLang="en-US" sz="900" dirty="0">
                <a:solidFill>
                  <a:schemeClr val="bg2">
                    <a:lumMod val="10000"/>
                  </a:schemeClr>
                </a:solidFill>
                <a:latin typeface="Calibri" panose="020F0502020204030204"/>
                <a:ea typeface="微软雅黑" panose="020B0503020204020204" pitchFamily="34" charset="-122"/>
              </a:rPr>
              <a:t>此处添加详细文本描述，建议与标题相关并符合整体语言风格，语言描述尽量简洁生动</a:t>
            </a:r>
            <a:endParaRPr lang="zh-CN" altLang="en-US" sz="900" dirty="0">
              <a:solidFill>
                <a:schemeClr val="bg2">
                  <a:lumMod val="10000"/>
                </a:schemeClr>
              </a:solidFill>
              <a:latin typeface="Calibri" panose="020F0502020204030204"/>
              <a:ea typeface="微软雅黑" panose="020B0503020204020204" pitchFamily="34" charset="-122"/>
            </a:endParaRPr>
          </a:p>
        </p:txBody>
      </p:sp>
      <p:sp>
        <p:nvSpPr>
          <p:cNvPr id="18" name="TextBox 13"/>
          <p:cNvSpPr txBox="1">
            <a:spLocks noChangeArrowheads="1"/>
          </p:cNvSpPr>
          <p:nvPr/>
        </p:nvSpPr>
        <p:spPr bwMode="auto">
          <a:xfrm>
            <a:off x="6565106" y="3651870"/>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37"/>
          <p:cNvSpPr>
            <a:spLocks noChangeArrowheads="1"/>
          </p:cNvSpPr>
          <p:nvPr/>
        </p:nvSpPr>
        <p:spPr bwMode="auto">
          <a:xfrm>
            <a:off x="3278981" y="951310"/>
            <a:ext cx="2586038" cy="2359819"/>
          </a:xfrm>
          <a:prstGeom prst="rect">
            <a:avLst/>
          </a:prstGeom>
          <a:solidFill>
            <a:srgbClr val="FF0066"/>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endParaRPr>
          </a:p>
        </p:txBody>
      </p:sp>
      <p:sp>
        <p:nvSpPr>
          <p:cNvPr id="20" name="矩形 12"/>
          <p:cNvSpPr>
            <a:spLocks noChangeArrowheads="1"/>
          </p:cNvSpPr>
          <p:nvPr/>
        </p:nvSpPr>
        <p:spPr bwMode="auto">
          <a:xfrm>
            <a:off x="3737373" y="1731169"/>
            <a:ext cx="1815703"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TextBox 13"/>
          <p:cNvSpPr txBox="1">
            <a:spLocks noChangeArrowheads="1"/>
          </p:cNvSpPr>
          <p:nvPr/>
        </p:nvSpPr>
        <p:spPr bwMode="auto">
          <a:xfrm>
            <a:off x="4125516" y="1412082"/>
            <a:ext cx="11215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2" name="图片 16"/>
          <p:cNvPicPr>
            <a:picLocks noChangeAspect="1" noChangeArrowheads="1"/>
          </p:cNvPicPr>
          <p:nvPr/>
        </p:nvPicPr>
        <p:blipFill>
          <a:blip r:embed="rId2" cstate="print">
            <a:extLst>
              <a:ext uri="{28A0092B-C50C-407E-A947-70E740481C1C}">
                <a14:useLocalDpi xmlns:a14="http://schemas.microsoft.com/office/drawing/2010/main" val="0"/>
              </a:ext>
            </a:extLst>
          </a:blip>
          <a:srcRect l="12971"/>
          <a:stretch>
            <a:fillRect/>
          </a:stretch>
        </p:blipFill>
        <p:spPr bwMode="auto">
          <a:xfrm>
            <a:off x="1" y="951310"/>
            <a:ext cx="3278981" cy="235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600" advClick="0" advTm="5747">
        <p14:prism isInverted="1"/>
      </p:transition>
    </mc:Choice>
    <mc:Fallback>
      <p:transition spd="slow" advClick="0" advTm="574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randombar(horizontal)">
                                      <p:cBhvr>
                                        <p:cTn id="41" dur="500"/>
                                        <p:tgtEl>
                                          <p:spTgt spid="1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randombar(horizontal)">
                                      <p:cBhvr>
                                        <p:cTn id="44" dur="500"/>
                                        <p:tgtEl>
                                          <p:spTgt spid="1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randombar(horizontal)">
                                      <p:cBhvr>
                                        <p:cTn id="47" dur="500"/>
                                        <p:tgtEl>
                                          <p:spTgt spid="1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randombar(horizont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17" grpId="0"/>
      <p:bldP spid="18" grpId="0"/>
      <p:bldP spid="19" grpId="0" animBg="1"/>
      <p:bldP spid="20" grpId="0"/>
      <p:bldP spid="21" grpId="0"/>
    </p:bldLst>
  </p:timing>
</p:sld>
</file>

<file path=ppt/tags/tag1.xml><?xml version="1.0" encoding="utf-8"?>
<p:tagLst xmlns:p="http://schemas.openxmlformats.org/presentationml/2006/main">
  <p:tag name="TIMING" val="|1.5|1.1|0.9|0.9"/>
</p:tagLst>
</file>

<file path=ppt/tags/tag2.xml><?xml version="1.0" encoding="utf-8"?>
<p:tagLst xmlns:p="http://schemas.openxmlformats.org/presentationml/2006/main">
  <p:tag name="TIMING" val="|1.5|1.5|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4842</Words>
  <Application>WPS 演示</Application>
  <PresentationFormat>全屏显示(16:9)</PresentationFormat>
  <Paragraphs>676</Paragraphs>
  <Slides>35</Slides>
  <Notes>35</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35</vt:i4>
      </vt:variant>
    </vt:vector>
  </HeadingPairs>
  <TitlesOfParts>
    <vt:vector size="50" baseType="lpstr">
      <vt:lpstr>Arial</vt:lpstr>
      <vt:lpstr>宋体</vt:lpstr>
      <vt:lpstr>Wingdings</vt:lpstr>
      <vt:lpstr>微软雅黑</vt:lpstr>
      <vt:lpstr>Arial Black</vt:lpstr>
      <vt:lpstr>Arial Unicode MS</vt:lpstr>
      <vt:lpstr>Calibri</vt:lpstr>
      <vt:lpstr>Calibri</vt:lpstr>
      <vt:lpstr>Helvetica Light</vt:lpstr>
      <vt:lpstr>Verdana</vt:lpstr>
      <vt:lpstr>Impact</vt:lpstr>
      <vt:lpstr>Open Sans</vt:lpstr>
      <vt:lpstr>Palatino Linotype</vt:lpstr>
      <vt:lpstr>华文细黑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55</cp:revision>
  <dcterms:created xsi:type="dcterms:W3CDTF">2015-07-09T07:14:00Z</dcterms:created>
  <dcterms:modified xsi:type="dcterms:W3CDTF">2017-06-27T13:52:17Z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